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8"/>
  </p:notesMasterIdLst>
  <p:sldIdLst>
    <p:sldId id="256" r:id="rId2"/>
    <p:sldId id="259" r:id="rId3"/>
    <p:sldId id="263" r:id="rId4"/>
    <p:sldId id="261" r:id="rId5"/>
    <p:sldId id="278" r:id="rId6"/>
    <p:sldId id="284" r:id="rId7"/>
    <p:sldId id="313" r:id="rId8"/>
    <p:sldId id="275" r:id="rId9"/>
    <p:sldId id="316" r:id="rId10"/>
    <p:sldId id="318" r:id="rId11"/>
    <p:sldId id="319" r:id="rId12"/>
    <p:sldId id="314" r:id="rId13"/>
    <p:sldId id="273" r:id="rId14"/>
    <p:sldId id="286" r:id="rId15"/>
    <p:sldId id="315" r:id="rId16"/>
    <p:sldId id="317" r:id="rId17"/>
  </p:sldIdLst>
  <p:sldSz cx="9144000" cy="5143500" type="screen16x9"/>
  <p:notesSz cx="6858000" cy="9144000"/>
  <p:embeddedFontLst>
    <p:embeddedFont>
      <p:font typeface="Alef" panose="00000500000000000000" pitchFamily="2" charset="-79"/>
      <p:regular r:id="rId19"/>
      <p:bold r:id="rId20"/>
    </p:embeddedFont>
    <p:embeddedFont>
      <p:font typeface="Comfortaa Medium" panose="020B0604020202020204" charset="0"/>
      <p:regular r:id="rId21"/>
      <p:bold r:id="rId22"/>
    </p:embeddedFont>
    <p:embeddedFont>
      <p:font typeface="Dosis" pitchFamily="2" charset="0"/>
      <p:regular r:id="rId23"/>
      <p:bold r:id="rId24"/>
    </p:embeddedFont>
    <p:embeddedFont>
      <p:font typeface="Lato" panose="020F0502020204030203" pitchFamily="34" charset="0"/>
      <p:regular r:id="rId25"/>
      <p:bold r:id="rId26"/>
      <p:italic r:id="rId27"/>
      <p:boldItalic r:id="rId28"/>
    </p:embeddedFont>
    <p:embeddedFont>
      <p:font typeface="Nunito Sans" pitchFamily="2" charset="-93"/>
      <p:regular r:id="rId29"/>
      <p:bold r:id="rId30"/>
      <p:italic r:id="rId31"/>
      <p:boldItalic r:id="rId32"/>
    </p:embeddedFont>
    <p:embeddedFont>
      <p:font typeface="Nunito Sans Black" pitchFamily="2" charset="-93"/>
      <p:bold r:id="rId33"/>
      <p:boldItalic r:id="rId34"/>
    </p:embeddedFont>
    <p:embeddedFont>
      <p:font typeface="Pacifico" panose="00000500000000000000" pitchFamily="2" charset="-93"/>
      <p:regular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76578B5-5894-48DC-ABBC-9222D57AA360}">
  <a:tblStyle styleId="{876578B5-5894-48DC-ABBC-9222D57AA36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font" Target="fonts/font1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font" Target="fonts/font1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6"/>
        <p:cNvGrpSpPr/>
        <p:nvPr/>
      </p:nvGrpSpPr>
      <p:grpSpPr>
        <a:xfrm>
          <a:off x="0" y="0"/>
          <a:ext cx="0" cy="0"/>
          <a:chOff x="0" y="0"/>
          <a:chExt cx="0" cy="0"/>
        </a:xfrm>
      </p:grpSpPr>
      <p:sp>
        <p:nvSpPr>
          <p:cNvPr id="1997" name="Google Shape;199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8" name="Google Shape;199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9"/>
        <p:cNvGrpSpPr/>
        <p:nvPr/>
      </p:nvGrpSpPr>
      <p:grpSpPr>
        <a:xfrm>
          <a:off x="0" y="0"/>
          <a:ext cx="0" cy="0"/>
          <a:chOff x="0" y="0"/>
          <a:chExt cx="0" cy="0"/>
        </a:xfrm>
      </p:grpSpPr>
      <p:sp>
        <p:nvSpPr>
          <p:cNvPr id="2790" name="Google Shape;2790;gda7b3e4b19_0_3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1" name="Google Shape;2791;gda7b3e4b19_0_3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11863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9"/>
        <p:cNvGrpSpPr/>
        <p:nvPr/>
      </p:nvGrpSpPr>
      <p:grpSpPr>
        <a:xfrm>
          <a:off x="0" y="0"/>
          <a:ext cx="0" cy="0"/>
          <a:chOff x="0" y="0"/>
          <a:chExt cx="0" cy="0"/>
        </a:xfrm>
      </p:grpSpPr>
      <p:sp>
        <p:nvSpPr>
          <p:cNvPr id="2790" name="Google Shape;2790;gda7b3e4b19_0_3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1" name="Google Shape;2791;gda7b3e4b19_0_3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87840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7"/>
        <p:cNvGrpSpPr/>
        <p:nvPr/>
      </p:nvGrpSpPr>
      <p:grpSpPr>
        <a:xfrm>
          <a:off x="0" y="0"/>
          <a:ext cx="0" cy="0"/>
          <a:chOff x="0" y="0"/>
          <a:chExt cx="0" cy="0"/>
        </a:xfrm>
      </p:grpSpPr>
      <p:sp>
        <p:nvSpPr>
          <p:cNvPr id="2088" name="Google Shape;2088;gda7b3e4b19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9" name="Google Shape;2089;gda7b3e4b19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10905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6"/>
        <p:cNvGrpSpPr/>
        <p:nvPr/>
      </p:nvGrpSpPr>
      <p:grpSpPr>
        <a:xfrm>
          <a:off x="0" y="0"/>
          <a:ext cx="0" cy="0"/>
          <a:chOff x="0" y="0"/>
          <a:chExt cx="0" cy="0"/>
        </a:xfrm>
      </p:grpSpPr>
      <p:sp>
        <p:nvSpPr>
          <p:cNvPr id="2367" name="Google Shape;2367;gda7b3e4b19_0_3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8" name="Google Shape;2368;gda7b3e4b19_0_3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6"/>
        <p:cNvGrpSpPr/>
        <p:nvPr/>
      </p:nvGrpSpPr>
      <p:grpSpPr>
        <a:xfrm>
          <a:off x="0" y="0"/>
          <a:ext cx="0" cy="0"/>
          <a:chOff x="0" y="0"/>
          <a:chExt cx="0" cy="0"/>
        </a:xfrm>
      </p:grpSpPr>
      <p:sp>
        <p:nvSpPr>
          <p:cNvPr id="2917" name="Google Shape;2917;gda7b3e4b19_0_4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8" name="Google Shape;2918;gda7b3e4b19_0_4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7"/>
        <p:cNvGrpSpPr/>
        <p:nvPr/>
      </p:nvGrpSpPr>
      <p:grpSpPr>
        <a:xfrm>
          <a:off x="0" y="0"/>
          <a:ext cx="0" cy="0"/>
          <a:chOff x="0" y="0"/>
          <a:chExt cx="0" cy="0"/>
        </a:xfrm>
      </p:grpSpPr>
      <p:sp>
        <p:nvSpPr>
          <p:cNvPr id="2088" name="Google Shape;2088;gda7b3e4b19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9" name="Google Shape;2089;gda7b3e4b19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71191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8"/>
        <p:cNvGrpSpPr/>
        <p:nvPr/>
      </p:nvGrpSpPr>
      <p:grpSpPr>
        <a:xfrm>
          <a:off x="0" y="0"/>
          <a:ext cx="0" cy="0"/>
          <a:chOff x="0" y="0"/>
          <a:chExt cx="0" cy="0"/>
        </a:xfrm>
      </p:grpSpPr>
      <p:sp>
        <p:nvSpPr>
          <p:cNvPr id="2429" name="Google Shape;2429;gda7b3e4b19_0_3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0" name="Google Shape;2430;gda7b3e4b19_0_3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36558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4"/>
        <p:cNvGrpSpPr/>
        <p:nvPr/>
      </p:nvGrpSpPr>
      <p:grpSpPr>
        <a:xfrm>
          <a:off x="0" y="0"/>
          <a:ext cx="0" cy="0"/>
          <a:chOff x="0" y="0"/>
          <a:chExt cx="0" cy="0"/>
        </a:xfrm>
      </p:grpSpPr>
      <p:sp>
        <p:nvSpPr>
          <p:cNvPr id="2015" name="Google Shape;2015;gc09ed3ef6e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6" name="Google Shape;2016;gc09ed3ef6e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1"/>
        <p:cNvGrpSpPr/>
        <p:nvPr/>
      </p:nvGrpSpPr>
      <p:grpSpPr>
        <a:xfrm>
          <a:off x="0" y="0"/>
          <a:ext cx="0" cy="0"/>
          <a:chOff x="0" y="0"/>
          <a:chExt cx="0" cy="0"/>
        </a:xfrm>
      </p:grpSpPr>
      <p:sp>
        <p:nvSpPr>
          <p:cNvPr id="2102" name="Google Shape;2102;gbfe5bae6e8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3" name="Google Shape;2103;gbfe5bae6e8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7"/>
        <p:cNvGrpSpPr/>
        <p:nvPr/>
      </p:nvGrpSpPr>
      <p:grpSpPr>
        <a:xfrm>
          <a:off x="0" y="0"/>
          <a:ext cx="0" cy="0"/>
          <a:chOff x="0" y="0"/>
          <a:chExt cx="0" cy="0"/>
        </a:xfrm>
      </p:grpSpPr>
      <p:sp>
        <p:nvSpPr>
          <p:cNvPr id="2088" name="Google Shape;2088;gda7b3e4b19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9" name="Google Shape;2089;gda7b3e4b19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2"/>
        <p:cNvGrpSpPr/>
        <p:nvPr/>
      </p:nvGrpSpPr>
      <p:grpSpPr>
        <a:xfrm>
          <a:off x="0" y="0"/>
          <a:ext cx="0" cy="0"/>
          <a:chOff x="0" y="0"/>
          <a:chExt cx="0" cy="0"/>
        </a:xfrm>
      </p:grpSpPr>
      <p:sp>
        <p:nvSpPr>
          <p:cNvPr id="2613" name="Google Shape;2613;gda7b3e4b19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4" name="Google Shape;2614;gda7b3e4b19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9"/>
        <p:cNvGrpSpPr/>
        <p:nvPr/>
      </p:nvGrpSpPr>
      <p:grpSpPr>
        <a:xfrm>
          <a:off x="0" y="0"/>
          <a:ext cx="0" cy="0"/>
          <a:chOff x="0" y="0"/>
          <a:chExt cx="0" cy="0"/>
        </a:xfrm>
      </p:grpSpPr>
      <p:sp>
        <p:nvSpPr>
          <p:cNvPr id="2790" name="Google Shape;2790;gda7b3e4b19_0_3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1" name="Google Shape;2791;gda7b3e4b19_0_3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7"/>
        <p:cNvGrpSpPr/>
        <p:nvPr/>
      </p:nvGrpSpPr>
      <p:grpSpPr>
        <a:xfrm>
          <a:off x="0" y="0"/>
          <a:ext cx="0" cy="0"/>
          <a:chOff x="0" y="0"/>
          <a:chExt cx="0" cy="0"/>
        </a:xfrm>
      </p:grpSpPr>
      <p:sp>
        <p:nvSpPr>
          <p:cNvPr id="2088" name="Google Shape;2088;gda7b3e4b19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9" name="Google Shape;2089;gda7b3e4b19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22364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8"/>
        <p:cNvGrpSpPr/>
        <p:nvPr/>
      </p:nvGrpSpPr>
      <p:grpSpPr>
        <a:xfrm>
          <a:off x="0" y="0"/>
          <a:ext cx="0" cy="0"/>
          <a:chOff x="0" y="0"/>
          <a:chExt cx="0" cy="0"/>
        </a:xfrm>
      </p:grpSpPr>
      <p:sp>
        <p:nvSpPr>
          <p:cNvPr id="2429" name="Google Shape;2429;gda7b3e4b19_0_3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0" name="Google Shape;2430;gda7b3e4b19_0_3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9"/>
        <p:cNvGrpSpPr/>
        <p:nvPr/>
      </p:nvGrpSpPr>
      <p:grpSpPr>
        <a:xfrm>
          <a:off x="0" y="0"/>
          <a:ext cx="0" cy="0"/>
          <a:chOff x="0" y="0"/>
          <a:chExt cx="0" cy="0"/>
        </a:xfrm>
      </p:grpSpPr>
      <p:sp>
        <p:nvSpPr>
          <p:cNvPr id="2790" name="Google Shape;2790;gda7b3e4b19_0_3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1" name="Google Shape;2791;gda7b3e4b19_0_3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42406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35450" y="1404700"/>
            <a:ext cx="6346200" cy="1913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5200"/>
              <a:buNone/>
              <a:defRPr sz="5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35452" y="3536306"/>
            <a:ext cx="5025600" cy="202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Font typeface="Dosis"/>
              <a:buNone/>
              <a:defRPr sz="1800">
                <a:solidFill>
                  <a:schemeClr val="lt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1" name="Google Shape;11;p2"/>
          <p:cNvSpPr/>
          <p:nvPr/>
        </p:nvSpPr>
        <p:spPr>
          <a:xfrm rot="4285105">
            <a:off x="2750184" y="497757"/>
            <a:ext cx="296559" cy="256335"/>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3337925" y="269463"/>
            <a:ext cx="892900" cy="888725"/>
            <a:chOff x="3655725" y="3261075"/>
            <a:chExt cx="892900" cy="888725"/>
          </a:xfrm>
        </p:grpSpPr>
        <p:sp>
          <p:nvSpPr>
            <p:cNvPr id="13" name="Google Shape;13;p2"/>
            <p:cNvSpPr/>
            <p:nvPr/>
          </p:nvSpPr>
          <p:spPr>
            <a:xfrm>
              <a:off x="3925250" y="3578675"/>
              <a:ext cx="321100" cy="271650"/>
            </a:xfrm>
            <a:custGeom>
              <a:avLst/>
              <a:gdLst/>
              <a:ahLst/>
              <a:cxnLst/>
              <a:rect l="l" t="t" r="r" b="b"/>
              <a:pathLst>
                <a:path w="12844" h="10866" extrusionOk="0">
                  <a:moveTo>
                    <a:pt x="1" y="0"/>
                  </a:moveTo>
                  <a:lnTo>
                    <a:pt x="8637" y="9835"/>
                  </a:lnTo>
                  <a:lnTo>
                    <a:pt x="12844" y="10865"/>
                  </a:lnTo>
                  <a:lnTo>
                    <a:pt x="4180" y="1031"/>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925250" y="3483250"/>
              <a:ext cx="415825" cy="121225"/>
            </a:xfrm>
            <a:custGeom>
              <a:avLst/>
              <a:gdLst/>
              <a:ahLst/>
              <a:cxnLst/>
              <a:rect l="l" t="t" r="r" b="b"/>
              <a:pathLst>
                <a:path w="16633" h="4849" extrusionOk="0">
                  <a:moveTo>
                    <a:pt x="12454" y="1"/>
                  </a:moveTo>
                  <a:lnTo>
                    <a:pt x="1" y="3817"/>
                  </a:lnTo>
                  <a:lnTo>
                    <a:pt x="4180" y="4848"/>
                  </a:lnTo>
                  <a:lnTo>
                    <a:pt x="16633" y="1059"/>
                  </a:lnTo>
                  <a:lnTo>
                    <a:pt x="124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3655725" y="3261075"/>
              <a:ext cx="788425" cy="862950"/>
            </a:xfrm>
            <a:custGeom>
              <a:avLst/>
              <a:gdLst/>
              <a:ahLst/>
              <a:cxnLst/>
              <a:rect l="l" t="t" r="r" b="b"/>
              <a:pathLst>
                <a:path w="31537" h="34518" extrusionOk="0">
                  <a:moveTo>
                    <a:pt x="23235" y="8888"/>
                  </a:moveTo>
                  <a:lnTo>
                    <a:pt x="19418" y="22539"/>
                  </a:lnTo>
                  <a:lnTo>
                    <a:pt x="10782" y="12704"/>
                  </a:lnTo>
                  <a:lnTo>
                    <a:pt x="23235" y="8888"/>
                  </a:lnTo>
                  <a:close/>
                  <a:moveTo>
                    <a:pt x="31537" y="1"/>
                  </a:moveTo>
                  <a:lnTo>
                    <a:pt x="0" y="9612"/>
                  </a:lnTo>
                  <a:lnTo>
                    <a:pt x="21897" y="34518"/>
                  </a:lnTo>
                  <a:lnTo>
                    <a:pt x="315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3655725" y="3261075"/>
              <a:ext cx="788425" cy="862950"/>
            </a:xfrm>
            <a:custGeom>
              <a:avLst/>
              <a:gdLst/>
              <a:ahLst/>
              <a:cxnLst/>
              <a:rect l="l" t="t" r="r" b="b"/>
              <a:pathLst>
                <a:path w="31537" h="34518" fill="none" extrusionOk="0">
                  <a:moveTo>
                    <a:pt x="31537" y="1"/>
                  </a:moveTo>
                  <a:lnTo>
                    <a:pt x="21897" y="34518"/>
                  </a:lnTo>
                  <a:lnTo>
                    <a:pt x="0" y="9612"/>
                  </a:lnTo>
                  <a:lnTo>
                    <a:pt x="3153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925250" y="3483250"/>
              <a:ext cx="311350" cy="341300"/>
            </a:xfrm>
            <a:custGeom>
              <a:avLst/>
              <a:gdLst/>
              <a:ahLst/>
              <a:cxnLst/>
              <a:rect l="l" t="t" r="r" b="b"/>
              <a:pathLst>
                <a:path w="12454" h="13652" fill="none" extrusionOk="0">
                  <a:moveTo>
                    <a:pt x="12454" y="1"/>
                  </a:moveTo>
                  <a:lnTo>
                    <a:pt x="1" y="3817"/>
                  </a:lnTo>
                  <a:lnTo>
                    <a:pt x="8637" y="13652"/>
                  </a:lnTo>
                  <a:lnTo>
                    <a:pt x="1245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4203150" y="3261075"/>
              <a:ext cx="345475" cy="888725"/>
            </a:xfrm>
            <a:custGeom>
              <a:avLst/>
              <a:gdLst/>
              <a:ahLst/>
              <a:cxnLst/>
              <a:rect l="l" t="t" r="r" b="b"/>
              <a:pathLst>
                <a:path w="13819" h="35549" extrusionOk="0">
                  <a:moveTo>
                    <a:pt x="9640" y="1"/>
                  </a:moveTo>
                  <a:lnTo>
                    <a:pt x="0" y="34518"/>
                  </a:lnTo>
                  <a:lnTo>
                    <a:pt x="4207" y="35549"/>
                  </a:lnTo>
                  <a:lnTo>
                    <a:pt x="13819" y="1059"/>
                  </a:lnTo>
                  <a:lnTo>
                    <a:pt x="96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19;p2"/>
          <p:cNvGrpSpPr/>
          <p:nvPr/>
        </p:nvGrpSpPr>
        <p:grpSpPr>
          <a:xfrm>
            <a:off x="5470450" y="477700"/>
            <a:ext cx="378900" cy="472250"/>
            <a:chOff x="2459875" y="3181675"/>
            <a:chExt cx="378900" cy="472250"/>
          </a:xfrm>
        </p:grpSpPr>
        <p:sp>
          <p:nvSpPr>
            <p:cNvPr id="20" name="Google Shape;20;p2"/>
            <p:cNvSpPr/>
            <p:nvPr/>
          </p:nvSpPr>
          <p:spPr>
            <a:xfrm>
              <a:off x="2459875" y="3188650"/>
              <a:ext cx="289050" cy="465275"/>
            </a:xfrm>
            <a:custGeom>
              <a:avLst/>
              <a:gdLst/>
              <a:ahLst/>
              <a:cxnLst/>
              <a:rect l="l" t="t" r="r" b="b"/>
              <a:pathLst>
                <a:path w="11562" h="18611" extrusionOk="0">
                  <a:moveTo>
                    <a:pt x="0" y="0"/>
                  </a:moveTo>
                  <a:lnTo>
                    <a:pt x="530" y="18610"/>
                  </a:lnTo>
                  <a:lnTo>
                    <a:pt x="11562" y="9500"/>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2459875" y="3181675"/>
              <a:ext cx="378900" cy="244500"/>
            </a:xfrm>
            <a:custGeom>
              <a:avLst/>
              <a:gdLst/>
              <a:ahLst/>
              <a:cxnLst/>
              <a:rect l="l" t="t" r="r" b="b"/>
              <a:pathLst>
                <a:path w="15156" h="9780" extrusionOk="0">
                  <a:moveTo>
                    <a:pt x="3594" y="1"/>
                  </a:moveTo>
                  <a:lnTo>
                    <a:pt x="0" y="279"/>
                  </a:lnTo>
                  <a:lnTo>
                    <a:pt x="11562" y="9779"/>
                  </a:lnTo>
                  <a:lnTo>
                    <a:pt x="15156" y="9529"/>
                  </a:lnTo>
                  <a:lnTo>
                    <a:pt x="35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2473100" y="3419875"/>
              <a:ext cx="365675" cy="234050"/>
            </a:xfrm>
            <a:custGeom>
              <a:avLst/>
              <a:gdLst/>
              <a:ahLst/>
              <a:cxnLst/>
              <a:rect l="l" t="t" r="r" b="b"/>
              <a:pathLst>
                <a:path w="14627" h="9362" extrusionOk="0">
                  <a:moveTo>
                    <a:pt x="14627" y="1"/>
                  </a:moveTo>
                  <a:lnTo>
                    <a:pt x="11033" y="251"/>
                  </a:lnTo>
                  <a:lnTo>
                    <a:pt x="1" y="9361"/>
                  </a:lnTo>
                  <a:lnTo>
                    <a:pt x="3594" y="9110"/>
                  </a:lnTo>
                  <a:lnTo>
                    <a:pt x="146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 name="Google Shape;23;p2"/>
          <p:cNvSpPr/>
          <p:nvPr/>
        </p:nvSpPr>
        <p:spPr>
          <a:xfrm rot="-1005388">
            <a:off x="6669674" y="216622"/>
            <a:ext cx="489066" cy="422258"/>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oogle Shape;24;p2"/>
          <p:cNvGrpSpPr/>
          <p:nvPr/>
        </p:nvGrpSpPr>
        <p:grpSpPr>
          <a:xfrm>
            <a:off x="5383364" y="539488"/>
            <a:ext cx="3646522" cy="4007720"/>
            <a:chOff x="5348750" y="2347100"/>
            <a:chExt cx="1108500" cy="1218300"/>
          </a:xfrm>
        </p:grpSpPr>
        <p:sp>
          <p:nvSpPr>
            <p:cNvPr id="25" name="Google Shape;25;p2"/>
            <p:cNvSpPr/>
            <p:nvPr/>
          </p:nvSpPr>
          <p:spPr>
            <a:xfrm>
              <a:off x="5810525" y="2568600"/>
              <a:ext cx="437875" cy="703975"/>
            </a:xfrm>
            <a:custGeom>
              <a:avLst/>
              <a:gdLst/>
              <a:ahLst/>
              <a:cxnLst/>
              <a:rect l="l" t="t" r="r" b="b"/>
              <a:pathLst>
                <a:path w="17515" h="28159" extrusionOk="0">
                  <a:moveTo>
                    <a:pt x="9781" y="1"/>
                  </a:moveTo>
                  <a:lnTo>
                    <a:pt x="1" y="24554"/>
                  </a:lnTo>
                  <a:lnTo>
                    <a:pt x="7754" y="28158"/>
                  </a:lnTo>
                  <a:lnTo>
                    <a:pt x="17515" y="3605"/>
                  </a:lnTo>
                  <a:lnTo>
                    <a:pt x="97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810525" y="2568600"/>
              <a:ext cx="437875" cy="703975"/>
            </a:xfrm>
            <a:custGeom>
              <a:avLst/>
              <a:gdLst/>
              <a:ahLst/>
              <a:cxnLst/>
              <a:rect l="l" t="t" r="r" b="b"/>
              <a:pathLst>
                <a:path w="17515" h="28159" fill="none" extrusionOk="0">
                  <a:moveTo>
                    <a:pt x="7754" y="28158"/>
                  </a:moveTo>
                  <a:lnTo>
                    <a:pt x="1" y="24554"/>
                  </a:lnTo>
                  <a:lnTo>
                    <a:pt x="9781" y="1"/>
                  </a:lnTo>
                  <a:lnTo>
                    <a:pt x="17515" y="3605"/>
                  </a:lnTo>
                  <a:lnTo>
                    <a:pt x="7754" y="2815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542100" y="2437675"/>
              <a:ext cx="912325" cy="1123975"/>
            </a:xfrm>
            <a:custGeom>
              <a:avLst/>
              <a:gdLst/>
              <a:ahLst/>
              <a:cxnLst/>
              <a:rect l="l" t="t" r="r" b="b"/>
              <a:pathLst>
                <a:path w="36493" h="44959" extrusionOk="0">
                  <a:moveTo>
                    <a:pt x="28252" y="8842"/>
                  </a:moveTo>
                  <a:lnTo>
                    <a:pt x="18491" y="33395"/>
                  </a:lnTo>
                  <a:lnTo>
                    <a:pt x="8335" y="16219"/>
                  </a:lnTo>
                  <a:lnTo>
                    <a:pt x="28252" y="8842"/>
                  </a:lnTo>
                  <a:close/>
                  <a:moveTo>
                    <a:pt x="36493" y="0"/>
                  </a:moveTo>
                  <a:lnTo>
                    <a:pt x="1" y="13497"/>
                  </a:lnTo>
                  <a:lnTo>
                    <a:pt x="18585" y="44959"/>
                  </a:lnTo>
                  <a:lnTo>
                    <a:pt x="364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542100" y="2437675"/>
              <a:ext cx="912325" cy="1123975"/>
            </a:xfrm>
            <a:custGeom>
              <a:avLst/>
              <a:gdLst/>
              <a:ahLst/>
              <a:cxnLst/>
              <a:rect l="l" t="t" r="r" b="b"/>
              <a:pathLst>
                <a:path w="36493" h="44959" fill="none" extrusionOk="0">
                  <a:moveTo>
                    <a:pt x="1" y="13497"/>
                  </a:moveTo>
                  <a:lnTo>
                    <a:pt x="36493" y="0"/>
                  </a:lnTo>
                  <a:lnTo>
                    <a:pt x="18585" y="44959"/>
                  </a:lnTo>
                  <a:lnTo>
                    <a:pt x="1" y="1349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750475" y="2658700"/>
              <a:ext cx="497925" cy="613875"/>
            </a:xfrm>
            <a:custGeom>
              <a:avLst/>
              <a:gdLst/>
              <a:ahLst/>
              <a:cxnLst/>
              <a:rect l="l" t="t" r="r" b="b"/>
              <a:pathLst>
                <a:path w="19917" h="24555" fill="none" extrusionOk="0">
                  <a:moveTo>
                    <a:pt x="0" y="7378"/>
                  </a:moveTo>
                  <a:lnTo>
                    <a:pt x="10156" y="24554"/>
                  </a:lnTo>
                  <a:lnTo>
                    <a:pt x="19917" y="1"/>
                  </a:lnTo>
                  <a:lnTo>
                    <a:pt x="0" y="737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348750" y="2347100"/>
              <a:ext cx="1105675" cy="428025"/>
            </a:xfrm>
            <a:custGeom>
              <a:avLst/>
              <a:gdLst/>
              <a:ahLst/>
              <a:cxnLst/>
              <a:rect l="l" t="t" r="r" b="b"/>
              <a:pathLst>
                <a:path w="44227" h="17121" extrusionOk="0">
                  <a:moveTo>
                    <a:pt x="36493" y="0"/>
                  </a:moveTo>
                  <a:lnTo>
                    <a:pt x="1" y="13516"/>
                  </a:lnTo>
                  <a:lnTo>
                    <a:pt x="7735" y="17120"/>
                  </a:lnTo>
                  <a:lnTo>
                    <a:pt x="44227" y="3623"/>
                  </a:lnTo>
                  <a:lnTo>
                    <a:pt x="3649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348750" y="2347100"/>
              <a:ext cx="1105675" cy="428025"/>
            </a:xfrm>
            <a:custGeom>
              <a:avLst/>
              <a:gdLst/>
              <a:ahLst/>
              <a:cxnLst/>
              <a:rect l="l" t="t" r="r" b="b"/>
              <a:pathLst>
                <a:path w="44227" h="17121" fill="none" extrusionOk="0">
                  <a:moveTo>
                    <a:pt x="7735" y="17120"/>
                  </a:moveTo>
                  <a:lnTo>
                    <a:pt x="1" y="13516"/>
                  </a:lnTo>
                  <a:lnTo>
                    <a:pt x="36493" y="0"/>
                  </a:lnTo>
                  <a:lnTo>
                    <a:pt x="44227" y="3623"/>
                  </a:lnTo>
                  <a:lnTo>
                    <a:pt x="7735" y="1712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348750" y="2685000"/>
              <a:ext cx="657975" cy="876650"/>
            </a:xfrm>
            <a:custGeom>
              <a:avLst/>
              <a:gdLst/>
              <a:ahLst/>
              <a:cxnLst/>
              <a:rect l="l" t="t" r="r" b="b"/>
              <a:pathLst>
                <a:path w="26319" h="35066" extrusionOk="0">
                  <a:moveTo>
                    <a:pt x="1" y="0"/>
                  </a:moveTo>
                  <a:lnTo>
                    <a:pt x="18585" y="31462"/>
                  </a:lnTo>
                  <a:lnTo>
                    <a:pt x="26319" y="35066"/>
                  </a:lnTo>
                  <a:lnTo>
                    <a:pt x="7735" y="360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348750" y="2685000"/>
              <a:ext cx="657975" cy="876650"/>
            </a:xfrm>
            <a:custGeom>
              <a:avLst/>
              <a:gdLst/>
              <a:ahLst/>
              <a:cxnLst/>
              <a:rect l="l" t="t" r="r" b="b"/>
              <a:pathLst>
                <a:path w="26319" h="35066" fill="none" extrusionOk="0">
                  <a:moveTo>
                    <a:pt x="26319" y="35066"/>
                  </a:moveTo>
                  <a:lnTo>
                    <a:pt x="18585" y="31462"/>
                  </a:lnTo>
                  <a:lnTo>
                    <a:pt x="1" y="0"/>
                  </a:lnTo>
                  <a:lnTo>
                    <a:pt x="7735" y="3604"/>
                  </a:lnTo>
                  <a:lnTo>
                    <a:pt x="26319" y="3506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539750" y="2434375"/>
              <a:ext cx="917500" cy="1131025"/>
            </a:xfrm>
            <a:custGeom>
              <a:avLst/>
              <a:gdLst/>
              <a:ahLst/>
              <a:cxnLst/>
              <a:rect l="l" t="t" r="r" b="b"/>
              <a:pathLst>
                <a:path w="36700" h="45241" extrusionOk="0">
                  <a:moveTo>
                    <a:pt x="36455" y="245"/>
                  </a:moveTo>
                  <a:lnTo>
                    <a:pt x="18660" y="44941"/>
                  </a:lnTo>
                  <a:lnTo>
                    <a:pt x="188" y="13667"/>
                  </a:lnTo>
                  <a:lnTo>
                    <a:pt x="36455" y="245"/>
                  </a:lnTo>
                  <a:close/>
                  <a:moveTo>
                    <a:pt x="36699" y="1"/>
                  </a:moveTo>
                  <a:lnTo>
                    <a:pt x="76" y="13573"/>
                  </a:lnTo>
                  <a:lnTo>
                    <a:pt x="1" y="13592"/>
                  </a:lnTo>
                  <a:lnTo>
                    <a:pt x="18697" y="45241"/>
                  </a:lnTo>
                  <a:lnTo>
                    <a:pt x="36643" y="151"/>
                  </a:lnTo>
                  <a:lnTo>
                    <a:pt x="36699" y="1"/>
                  </a:lnTo>
                  <a:close/>
                </a:path>
              </a:pathLst>
            </a:custGeom>
            <a:solidFill>
              <a:srgbClr val="1F3D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5581050" y="2478975"/>
              <a:ext cx="834900" cy="1028725"/>
            </a:xfrm>
            <a:custGeom>
              <a:avLst/>
              <a:gdLst/>
              <a:ahLst/>
              <a:cxnLst/>
              <a:rect l="l" t="t" r="r" b="b"/>
              <a:pathLst>
                <a:path w="33396" h="41149" extrusionOk="0">
                  <a:moveTo>
                    <a:pt x="33170" y="225"/>
                  </a:moveTo>
                  <a:lnTo>
                    <a:pt x="16989" y="40829"/>
                  </a:lnTo>
                  <a:lnTo>
                    <a:pt x="207" y="12427"/>
                  </a:lnTo>
                  <a:lnTo>
                    <a:pt x="33170" y="225"/>
                  </a:lnTo>
                  <a:close/>
                  <a:moveTo>
                    <a:pt x="33395" y="0"/>
                  </a:moveTo>
                  <a:lnTo>
                    <a:pt x="76" y="12333"/>
                  </a:lnTo>
                  <a:lnTo>
                    <a:pt x="1" y="12352"/>
                  </a:lnTo>
                  <a:lnTo>
                    <a:pt x="17027" y="41148"/>
                  </a:lnTo>
                  <a:lnTo>
                    <a:pt x="25211" y="20574"/>
                  </a:lnTo>
                  <a:lnTo>
                    <a:pt x="33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5622825" y="2523075"/>
              <a:ext cx="752300" cy="926425"/>
            </a:xfrm>
            <a:custGeom>
              <a:avLst/>
              <a:gdLst/>
              <a:ahLst/>
              <a:cxnLst/>
              <a:rect l="l" t="t" r="r" b="b"/>
              <a:pathLst>
                <a:path w="30092" h="37057" extrusionOk="0">
                  <a:moveTo>
                    <a:pt x="29847" y="226"/>
                  </a:moveTo>
                  <a:lnTo>
                    <a:pt x="15299" y="36756"/>
                  </a:lnTo>
                  <a:lnTo>
                    <a:pt x="207" y="11208"/>
                  </a:lnTo>
                  <a:lnTo>
                    <a:pt x="29847" y="226"/>
                  </a:lnTo>
                  <a:close/>
                  <a:moveTo>
                    <a:pt x="30091" y="1"/>
                  </a:moveTo>
                  <a:lnTo>
                    <a:pt x="75" y="11114"/>
                  </a:lnTo>
                  <a:lnTo>
                    <a:pt x="0" y="11132"/>
                  </a:lnTo>
                  <a:lnTo>
                    <a:pt x="15318" y="37056"/>
                  </a:lnTo>
                  <a:lnTo>
                    <a:pt x="22695" y="18547"/>
                  </a:lnTo>
                  <a:lnTo>
                    <a:pt x="300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664575" y="2567200"/>
              <a:ext cx="669250" cy="824575"/>
            </a:xfrm>
            <a:custGeom>
              <a:avLst/>
              <a:gdLst/>
              <a:ahLst/>
              <a:cxnLst/>
              <a:rect l="l" t="t" r="r" b="b"/>
              <a:pathLst>
                <a:path w="26770" h="32983" extrusionOk="0">
                  <a:moveTo>
                    <a:pt x="26525" y="226"/>
                  </a:moveTo>
                  <a:lnTo>
                    <a:pt x="13610" y="32682"/>
                  </a:lnTo>
                  <a:lnTo>
                    <a:pt x="189" y="9987"/>
                  </a:lnTo>
                  <a:lnTo>
                    <a:pt x="26525" y="226"/>
                  </a:lnTo>
                  <a:close/>
                  <a:moveTo>
                    <a:pt x="26769" y="0"/>
                  </a:moveTo>
                  <a:lnTo>
                    <a:pt x="76" y="9874"/>
                  </a:lnTo>
                  <a:lnTo>
                    <a:pt x="1" y="9912"/>
                  </a:lnTo>
                  <a:lnTo>
                    <a:pt x="13629" y="32982"/>
                  </a:lnTo>
                  <a:lnTo>
                    <a:pt x="20199" y="16501"/>
                  </a:lnTo>
                  <a:lnTo>
                    <a:pt x="26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706350" y="2611300"/>
              <a:ext cx="586175" cy="722750"/>
            </a:xfrm>
            <a:custGeom>
              <a:avLst/>
              <a:gdLst/>
              <a:ahLst/>
              <a:cxnLst/>
              <a:rect l="l" t="t" r="r" b="b"/>
              <a:pathLst>
                <a:path w="23447" h="28910" extrusionOk="0">
                  <a:moveTo>
                    <a:pt x="23221" y="245"/>
                  </a:moveTo>
                  <a:lnTo>
                    <a:pt x="11921" y="28609"/>
                  </a:lnTo>
                  <a:lnTo>
                    <a:pt x="188" y="8767"/>
                  </a:lnTo>
                  <a:lnTo>
                    <a:pt x="23221" y="245"/>
                  </a:lnTo>
                  <a:close/>
                  <a:moveTo>
                    <a:pt x="23447" y="1"/>
                  </a:moveTo>
                  <a:lnTo>
                    <a:pt x="1" y="8692"/>
                  </a:lnTo>
                  <a:lnTo>
                    <a:pt x="11939" y="28909"/>
                  </a:lnTo>
                  <a:lnTo>
                    <a:pt x="17702" y="14474"/>
                  </a:lnTo>
                  <a:lnTo>
                    <a:pt x="234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748125" y="2655900"/>
              <a:ext cx="503575" cy="620425"/>
            </a:xfrm>
            <a:custGeom>
              <a:avLst/>
              <a:gdLst/>
              <a:ahLst/>
              <a:cxnLst/>
              <a:rect l="l" t="t" r="r" b="b"/>
              <a:pathLst>
                <a:path w="20143" h="24817" extrusionOk="0">
                  <a:moveTo>
                    <a:pt x="19898" y="225"/>
                  </a:moveTo>
                  <a:lnTo>
                    <a:pt x="10231" y="24516"/>
                  </a:lnTo>
                  <a:lnTo>
                    <a:pt x="188" y="7528"/>
                  </a:lnTo>
                  <a:lnTo>
                    <a:pt x="19898" y="225"/>
                  </a:lnTo>
                  <a:close/>
                  <a:moveTo>
                    <a:pt x="20142" y="0"/>
                  </a:moveTo>
                  <a:lnTo>
                    <a:pt x="0" y="7453"/>
                  </a:lnTo>
                  <a:lnTo>
                    <a:pt x="10250" y="24817"/>
                  </a:lnTo>
                  <a:lnTo>
                    <a:pt x="20142" y="0"/>
                  </a:lnTo>
                  <a:close/>
                </a:path>
              </a:pathLst>
            </a:custGeom>
            <a:solidFill>
              <a:srgbClr val="1F3D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rot="1266272">
            <a:off x="385985" y="154304"/>
            <a:ext cx="902323" cy="780091"/>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 name="Google Shape;41;p2"/>
          <p:cNvGrpSpPr/>
          <p:nvPr/>
        </p:nvGrpSpPr>
        <p:grpSpPr>
          <a:xfrm rot="-5400000">
            <a:off x="11825" y="3579125"/>
            <a:ext cx="2289250" cy="3059825"/>
            <a:chOff x="2215325" y="2417050"/>
            <a:chExt cx="2289250" cy="3059825"/>
          </a:xfrm>
        </p:grpSpPr>
        <p:sp>
          <p:nvSpPr>
            <p:cNvPr id="42" name="Google Shape;42;p2"/>
            <p:cNvSpPr/>
            <p:nvPr/>
          </p:nvSpPr>
          <p:spPr>
            <a:xfrm>
              <a:off x="3038950" y="2525450"/>
              <a:ext cx="1387250" cy="2515000"/>
            </a:xfrm>
            <a:custGeom>
              <a:avLst/>
              <a:gdLst/>
              <a:ahLst/>
              <a:cxnLst/>
              <a:rect l="l" t="t" r="r" b="b"/>
              <a:pathLst>
                <a:path w="55490" h="100600" extrusionOk="0">
                  <a:moveTo>
                    <a:pt x="7828" y="31688"/>
                  </a:moveTo>
                  <a:lnTo>
                    <a:pt x="4768" y="53538"/>
                  </a:lnTo>
                  <a:lnTo>
                    <a:pt x="4937" y="53501"/>
                  </a:lnTo>
                  <a:lnTo>
                    <a:pt x="5106" y="53501"/>
                  </a:lnTo>
                  <a:lnTo>
                    <a:pt x="8147" y="31725"/>
                  </a:lnTo>
                  <a:lnTo>
                    <a:pt x="7978" y="31725"/>
                  </a:lnTo>
                  <a:lnTo>
                    <a:pt x="7828" y="31688"/>
                  </a:lnTo>
                  <a:close/>
                  <a:moveTo>
                    <a:pt x="9592" y="31369"/>
                  </a:moveTo>
                  <a:lnTo>
                    <a:pt x="9442" y="31444"/>
                  </a:lnTo>
                  <a:lnTo>
                    <a:pt x="9292" y="31519"/>
                  </a:lnTo>
                  <a:lnTo>
                    <a:pt x="31987" y="72836"/>
                  </a:lnTo>
                  <a:lnTo>
                    <a:pt x="32118" y="72723"/>
                  </a:lnTo>
                  <a:lnTo>
                    <a:pt x="32250" y="72629"/>
                  </a:lnTo>
                  <a:lnTo>
                    <a:pt x="9592" y="31369"/>
                  </a:lnTo>
                  <a:close/>
                  <a:moveTo>
                    <a:pt x="7133" y="57180"/>
                  </a:moveTo>
                  <a:lnTo>
                    <a:pt x="7039" y="57311"/>
                  </a:lnTo>
                  <a:lnTo>
                    <a:pt x="6946" y="57443"/>
                  </a:lnTo>
                  <a:lnTo>
                    <a:pt x="31368" y="73718"/>
                  </a:lnTo>
                  <a:lnTo>
                    <a:pt x="31443" y="73568"/>
                  </a:lnTo>
                  <a:lnTo>
                    <a:pt x="31518" y="73418"/>
                  </a:lnTo>
                  <a:lnTo>
                    <a:pt x="7133" y="57180"/>
                  </a:lnTo>
                  <a:close/>
                  <a:moveTo>
                    <a:pt x="282" y="1"/>
                  </a:moveTo>
                  <a:lnTo>
                    <a:pt x="150" y="95"/>
                  </a:lnTo>
                  <a:lnTo>
                    <a:pt x="0" y="170"/>
                  </a:lnTo>
                  <a:lnTo>
                    <a:pt x="55170" y="100599"/>
                  </a:lnTo>
                  <a:lnTo>
                    <a:pt x="55320" y="100524"/>
                  </a:lnTo>
                  <a:lnTo>
                    <a:pt x="55489" y="100468"/>
                  </a:lnTo>
                  <a:lnTo>
                    <a:pt x="2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3212575" y="3954925"/>
              <a:ext cx="614325" cy="413475"/>
            </a:xfrm>
            <a:custGeom>
              <a:avLst/>
              <a:gdLst/>
              <a:ahLst/>
              <a:cxnLst/>
              <a:rect l="l" t="t" r="r" b="b"/>
              <a:pathLst>
                <a:path w="24573" h="16539" fill="none" extrusionOk="0">
                  <a:moveTo>
                    <a:pt x="188" y="1"/>
                  </a:moveTo>
                  <a:lnTo>
                    <a:pt x="188" y="1"/>
                  </a:lnTo>
                  <a:lnTo>
                    <a:pt x="94" y="132"/>
                  </a:lnTo>
                  <a:lnTo>
                    <a:pt x="1" y="264"/>
                  </a:lnTo>
                  <a:lnTo>
                    <a:pt x="24423" y="16539"/>
                  </a:lnTo>
                  <a:lnTo>
                    <a:pt x="24423" y="16539"/>
                  </a:lnTo>
                  <a:lnTo>
                    <a:pt x="24498" y="16389"/>
                  </a:lnTo>
                  <a:lnTo>
                    <a:pt x="24573" y="16239"/>
                  </a:lnTo>
                  <a:lnTo>
                    <a:pt x="188"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3158150" y="3317625"/>
              <a:ext cx="84475" cy="546300"/>
            </a:xfrm>
            <a:custGeom>
              <a:avLst/>
              <a:gdLst/>
              <a:ahLst/>
              <a:cxnLst/>
              <a:rect l="l" t="t" r="r" b="b"/>
              <a:pathLst>
                <a:path w="3379" h="21852" fill="none" extrusionOk="0">
                  <a:moveTo>
                    <a:pt x="3060" y="1"/>
                  </a:moveTo>
                  <a:lnTo>
                    <a:pt x="0" y="21851"/>
                  </a:lnTo>
                  <a:lnTo>
                    <a:pt x="0" y="21851"/>
                  </a:lnTo>
                  <a:lnTo>
                    <a:pt x="169" y="21814"/>
                  </a:lnTo>
                  <a:lnTo>
                    <a:pt x="338" y="21814"/>
                  </a:lnTo>
                  <a:lnTo>
                    <a:pt x="3379" y="38"/>
                  </a:lnTo>
                  <a:lnTo>
                    <a:pt x="3379" y="38"/>
                  </a:lnTo>
                  <a:lnTo>
                    <a:pt x="3210" y="38"/>
                  </a:lnTo>
                  <a:lnTo>
                    <a:pt x="306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3271250" y="3309650"/>
              <a:ext cx="573950" cy="1036700"/>
            </a:xfrm>
            <a:custGeom>
              <a:avLst/>
              <a:gdLst/>
              <a:ahLst/>
              <a:cxnLst/>
              <a:rect l="l" t="t" r="r" b="b"/>
              <a:pathLst>
                <a:path w="22958" h="41468" fill="none" extrusionOk="0">
                  <a:moveTo>
                    <a:pt x="300" y="1"/>
                  </a:moveTo>
                  <a:lnTo>
                    <a:pt x="300" y="1"/>
                  </a:lnTo>
                  <a:lnTo>
                    <a:pt x="150" y="76"/>
                  </a:lnTo>
                  <a:lnTo>
                    <a:pt x="0" y="151"/>
                  </a:lnTo>
                  <a:lnTo>
                    <a:pt x="22695" y="41468"/>
                  </a:lnTo>
                  <a:lnTo>
                    <a:pt x="22695" y="41468"/>
                  </a:lnTo>
                  <a:lnTo>
                    <a:pt x="22826" y="41355"/>
                  </a:lnTo>
                  <a:lnTo>
                    <a:pt x="22958" y="41261"/>
                  </a:lnTo>
                  <a:lnTo>
                    <a:pt x="30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3038950" y="2525450"/>
              <a:ext cx="1387250" cy="2515000"/>
            </a:xfrm>
            <a:custGeom>
              <a:avLst/>
              <a:gdLst/>
              <a:ahLst/>
              <a:cxnLst/>
              <a:rect l="l" t="t" r="r" b="b"/>
              <a:pathLst>
                <a:path w="55490" h="100600" fill="none" extrusionOk="0">
                  <a:moveTo>
                    <a:pt x="282" y="1"/>
                  </a:moveTo>
                  <a:lnTo>
                    <a:pt x="282" y="1"/>
                  </a:lnTo>
                  <a:lnTo>
                    <a:pt x="150" y="95"/>
                  </a:lnTo>
                  <a:lnTo>
                    <a:pt x="0" y="170"/>
                  </a:lnTo>
                  <a:lnTo>
                    <a:pt x="55170" y="100599"/>
                  </a:lnTo>
                  <a:lnTo>
                    <a:pt x="55170" y="100599"/>
                  </a:lnTo>
                  <a:lnTo>
                    <a:pt x="55320" y="100524"/>
                  </a:lnTo>
                  <a:lnTo>
                    <a:pt x="55489" y="100468"/>
                  </a:lnTo>
                  <a:lnTo>
                    <a:pt x="282"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2320925" y="4032375"/>
              <a:ext cx="2083675" cy="1359575"/>
            </a:xfrm>
            <a:custGeom>
              <a:avLst/>
              <a:gdLst/>
              <a:ahLst/>
              <a:cxnLst/>
              <a:rect l="l" t="t" r="r" b="b"/>
              <a:pathLst>
                <a:path w="83347" h="54383" extrusionOk="0">
                  <a:moveTo>
                    <a:pt x="21607" y="0"/>
                  </a:moveTo>
                  <a:lnTo>
                    <a:pt x="21513" y="132"/>
                  </a:lnTo>
                  <a:lnTo>
                    <a:pt x="21381" y="244"/>
                  </a:lnTo>
                  <a:lnTo>
                    <a:pt x="82934" y="41242"/>
                  </a:lnTo>
                  <a:lnTo>
                    <a:pt x="83028" y="41111"/>
                  </a:lnTo>
                  <a:lnTo>
                    <a:pt x="83122" y="40960"/>
                  </a:lnTo>
                  <a:lnTo>
                    <a:pt x="21607" y="0"/>
                  </a:lnTo>
                  <a:close/>
                  <a:moveTo>
                    <a:pt x="188" y="12502"/>
                  </a:moveTo>
                  <a:lnTo>
                    <a:pt x="94" y="12653"/>
                  </a:lnTo>
                  <a:lnTo>
                    <a:pt x="0" y="12784"/>
                  </a:lnTo>
                  <a:lnTo>
                    <a:pt x="62172" y="54195"/>
                  </a:lnTo>
                  <a:lnTo>
                    <a:pt x="62266" y="54063"/>
                  </a:lnTo>
                  <a:lnTo>
                    <a:pt x="62360" y="53932"/>
                  </a:lnTo>
                  <a:lnTo>
                    <a:pt x="188" y="12502"/>
                  </a:lnTo>
                  <a:close/>
                  <a:moveTo>
                    <a:pt x="83122" y="43833"/>
                  </a:moveTo>
                  <a:lnTo>
                    <a:pt x="66133" y="54101"/>
                  </a:lnTo>
                  <a:lnTo>
                    <a:pt x="66227" y="54232"/>
                  </a:lnTo>
                  <a:lnTo>
                    <a:pt x="66302" y="54382"/>
                  </a:lnTo>
                  <a:lnTo>
                    <a:pt x="83347" y="44095"/>
                  </a:lnTo>
                  <a:lnTo>
                    <a:pt x="83215" y="43964"/>
                  </a:lnTo>
                  <a:lnTo>
                    <a:pt x="83122" y="4383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3974250" y="5128175"/>
              <a:ext cx="430350" cy="263775"/>
            </a:xfrm>
            <a:custGeom>
              <a:avLst/>
              <a:gdLst/>
              <a:ahLst/>
              <a:cxnLst/>
              <a:rect l="l" t="t" r="r" b="b"/>
              <a:pathLst>
                <a:path w="17214" h="10551" fill="none" extrusionOk="0">
                  <a:moveTo>
                    <a:pt x="16989" y="1"/>
                  </a:moveTo>
                  <a:lnTo>
                    <a:pt x="0" y="10269"/>
                  </a:lnTo>
                  <a:lnTo>
                    <a:pt x="0" y="10269"/>
                  </a:lnTo>
                  <a:lnTo>
                    <a:pt x="94" y="10400"/>
                  </a:lnTo>
                  <a:lnTo>
                    <a:pt x="169" y="10550"/>
                  </a:lnTo>
                  <a:lnTo>
                    <a:pt x="17214" y="263"/>
                  </a:lnTo>
                  <a:lnTo>
                    <a:pt x="17214" y="263"/>
                  </a:lnTo>
                  <a:lnTo>
                    <a:pt x="17082" y="132"/>
                  </a:lnTo>
                  <a:lnTo>
                    <a:pt x="16989"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2320925" y="4344925"/>
              <a:ext cx="1559000" cy="1042325"/>
            </a:xfrm>
            <a:custGeom>
              <a:avLst/>
              <a:gdLst/>
              <a:ahLst/>
              <a:cxnLst/>
              <a:rect l="l" t="t" r="r" b="b"/>
              <a:pathLst>
                <a:path w="62360" h="41693" fill="none" extrusionOk="0">
                  <a:moveTo>
                    <a:pt x="188" y="0"/>
                  </a:moveTo>
                  <a:lnTo>
                    <a:pt x="188" y="0"/>
                  </a:lnTo>
                  <a:lnTo>
                    <a:pt x="94" y="151"/>
                  </a:lnTo>
                  <a:lnTo>
                    <a:pt x="0" y="282"/>
                  </a:lnTo>
                  <a:lnTo>
                    <a:pt x="62172" y="41693"/>
                  </a:lnTo>
                  <a:lnTo>
                    <a:pt x="62172" y="41693"/>
                  </a:lnTo>
                  <a:lnTo>
                    <a:pt x="62266" y="41561"/>
                  </a:lnTo>
                  <a:lnTo>
                    <a:pt x="62360" y="41430"/>
                  </a:lnTo>
                  <a:lnTo>
                    <a:pt x="188"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855450" y="4032375"/>
              <a:ext cx="1543525" cy="1031075"/>
            </a:xfrm>
            <a:custGeom>
              <a:avLst/>
              <a:gdLst/>
              <a:ahLst/>
              <a:cxnLst/>
              <a:rect l="l" t="t" r="r" b="b"/>
              <a:pathLst>
                <a:path w="61741" h="41243" fill="none" extrusionOk="0">
                  <a:moveTo>
                    <a:pt x="226" y="0"/>
                  </a:moveTo>
                  <a:lnTo>
                    <a:pt x="226" y="0"/>
                  </a:lnTo>
                  <a:lnTo>
                    <a:pt x="132" y="132"/>
                  </a:lnTo>
                  <a:lnTo>
                    <a:pt x="0" y="244"/>
                  </a:lnTo>
                  <a:lnTo>
                    <a:pt x="61553" y="41242"/>
                  </a:lnTo>
                  <a:lnTo>
                    <a:pt x="61553" y="41242"/>
                  </a:lnTo>
                  <a:lnTo>
                    <a:pt x="61647" y="41111"/>
                  </a:lnTo>
                  <a:lnTo>
                    <a:pt x="61741" y="40960"/>
                  </a:lnTo>
                  <a:lnTo>
                    <a:pt x="22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2278675" y="2502925"/>
              <a:ext cx="731650" cy="1786175"/>
            </a:xfrm>
            <a:custGeom>
              <a:avLst/>
              <a:gdLst/>
              <a:ahLst/>
              <a:cxnLst/>
              <a:rect l="l" t="t" r="r" b="b"/>
              <a:pathLst>
                <a:path w="29266" h="71447" extrusionOk="0">
                  <a:moveTo>
                    <a:pt x="27332" y="1"/>
                  </a:moveTo>
                  <a:lnTo>
                    <a:pt x="10269" y="10307"/>
                  </a:lnTo>
                  <a:lnTo>
                    <a:pt x="10344" y="10438"/>
                  </a:lnTo>
                  <a:lnTo>
                    <a:pt x="10438" y="10588"/>
                  </a:lnTo>
                  <a:lnTo>
                    <a:pt x="27501" y="282"/>
                  </a:lnTo>
                  <a:lnTo>
                    <a:pt x="27408" y="151"/>
                  </a:lnTo>
                  <a:lnTo>
                    <a:pt x="27332" y="1"/>
                  </a:lnTo>
                  <a:close/>
                  <a:moveTo>
                    <a:pt x="28928" y="1240"/>
                  </a:moveTo>
                  <a:lnTo>
                    <a:pt x="21081" y="57386"/>
                  </a:lnTo>
                  <a:lnTo>
                    <a:pt x="21250" y="57368"/>
                  </a:lnTo>
                  <a:lnTo>
                    <a:pt x="21419" y="57349"/>
                  </a:lnTo>
                  <a:lnTo>
                    <a:pt x="29266" y="1277"/>
                  </a:lnTo>
                  <a:lnTo>
                    <a:pt x="29097" y="1259"/>
                  </a:lnTo>
                  <a:lnTo>
                    <a:pt x="28928" y="1240"/>
                  </a:lnTo>
                  <a:close/>
                  <a:moveTo>
                    <a:pt x="7847" y="13967"/>
                  </a:moveTo>
                  <a:lnTo>
                    <a:pt x="1" y="70170"/>
                  </a:lnTo>
                  <a:lnTo>
                    <a:pt x="151" y="70189"/>
                  </a:lnTo>
                  <a:lnTo>
                    <a:pt x="320" y="70208"/>
                  </a:lnTo>
                  <a:lnTo>
                    <a:pt x="8167" y="14005"/>
                  </a:lnTo>
                  <a:lnTo>
                    <a:pt x="8016" y="14005"/>
                  </a:lnTo>
                  <a:lnTo>
                    <a:pt x="7847" y="13967"/>
                  </a:lnTo>
                  <a:close/>
                  <a:moveTo>
                    <a:pt x="19261" y="60596"/>
                  </a:moveTo>
                  <a:lnTo>
                    <a:pt x="1765" y="71165"/>
                  </a:lnTo>
                  <a:lnTo>
                    <a:pt x="1840" y="71296"/>
                  </a:lnTo>
                  <a:lnTo>
                    <a:pt x="1934" y="71446"/>
                  </a:lnTo>
                  <a:lnTo>
                    <a:pt x="19411" y="60897"/>
                  </a:lnTo>
                  <a:lnTo>
                    <a:pt x="19336" y="60747"/>
                  </a:lnTo>
                  <a:lnTo>
                    <a:pt x="19261" y="6059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2322800" y="4017825"/>
              <a:ext cx="441150" cy="271275"/>
            </a:xfrm>
            <a:custGeom>
              <a:avLst/>
              <a:gdLst/>
              <a:ahLst/>
              <a:cxnLst/>
              <a:rect l="l" t="t" r="r" b="b"/>
              <a:pathLst>
                <a:path w="17646" h="10851" fill="none" extrusionOk="0">
                  <a:moveTo>
                    <a:pt x="17496" y="0"/>
                  </a:moveTo>
                  <a:lnTo>
                    <a:pt x="0" y="10569"/>
                  </a:lnTo>
                  <a:lnTo>
                    <a:pt x="0" y="10569"/>
                  </a:lnTo>
                  <a:lnTo>
                    <a:pt x="75" y="10700"/>
                  </a:lnTo>
                  <a:lnTo>
                    <a:pt x="169" y="10850"/>
                  </a:lnTo>
                  <a:lnTo>
                    <a:pt x="17646" y="301"/>
                  </a:lnTo>
                  <a:lnTo>
                    <a:pt x="17646" y="301"/>
                  </a:lnTo>
                  <a:lnTo>
                    <a:pt x="17571" y="151"/>
                  </a:lnTo>
                  <a:lnTo>
                    <a:pt x="1749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2278675" y="2852100"/>
              <a:ext cx="204175" cy="1406025"/>
            </a:xfrm>
            <a:custGeom>
              <a:avLst/>
              <a:gdLst/>
              <a:ahLst/>
              <a:cxnLst/>
              <a:rect l="l" t="t" r="r" b="b"/>
              <a:pathLst>
                <a:path w="8167" h="56241" fill="none" extrusionOk="0">
                  <a:moveTo>
                    <a:pt x="7847" y="0"/>
                  </a:moveTo>
                  <a:lnTo>
                    <a:pt x="1" y="56203"/>
                  </a:lnTo>
                  <a:lnTo>
                    <a:pt x="1" y="56203"/>
                  </a:lnTo>
                  <a:lnTo>
                    <a:pt x="151" y="56222"/>
                  </a:lnTo>
                  <a:lnTo>
                    <a:pt x="320" y="56241"/>
                  </a:lnTo>
                  <a:lnTo>
                    <a:pt x="8167" y="38"/>
                  </a:lnTo>
                  <a:lnTo>
                    <a:pt x="8167" y="38"/>
                  </a:lnTo>
                  <a:lnTo>
                    <a:pt x="8016" y="38"/>
                  </a:lnTo>
                  <a:lnTo>
                    <a:pt x="7847"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2805700" y="2533900"/>
              <a:ext cx="204625" cy="1403700"/>
            </a:xfrm>
            <a:custGeom>
              <a:avLst/>
              <a:gdLst/>
              <a:ahLst/>
              <a:cxnLst/>
              <a:rect l="l" t="t" r="r" b="b"/>
              <a:pathLst>
                <a:path w="8185" h="56148" fill="none" extrusionOk="0">
                  <a:moveTo>
                    <a:pt x="7847" y="1"/>
                  </a:moveTo>
                  <a:lnTo>
                    <a:pt x="0" y="56147"/>
                  </a:lnTo>
                  <a:lnTo>
                    <a:pt x="0" y="56147"/>
                  </a:lnTo>
                  <a:lnTo>
                    <a:pt x="169" y="56129"/>
                  </a:lnTo>
                  <a:lnTo>
                    <a:pt x="338" y="56110"/>
                  </a:lnTo>
                  <a:lnTo>
                    <a:pt x="8185" y="38"/>
                  </a:lnTo>
                  <a:lnTo>
                    <a:pt x="8185" y="38"/>
                  </a:lnTo>
                  <a:lnTo>
                    <a:pt x="8016" y="20"/>
                  </a:lnTo>
                  <a:lnTo>
                    <a:pt x="7847"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2535375" y="2502925"/>
              <a:ext cx="430850" cy="264725"/>
            </a:xfrm>
            <a:custGeom>
              <a:avLst/>
              <a:gdLst/>
              <a:ahLst/>
              <a:cxnLst/>
              <a:rect l="l" t="t" r="r" b="b"/>
              <a:pathLst>
                <a:path w="17234" h="10589" fill="none" extrusionOk="0">
                  <a:moveTo>
                    <a:pt x="17064" y="1"/>
                  </a:moveTo>
                  <a:lnTo>
                    <a:pt x="1" y="10307"/>
                  </a:lnTo>
                  <a:lnTo>
                    <a:pt x="1" y="10307"/>
                  </a:lnTo>
                  <a:lnTo>
                    <a:pt x="76" y="10438"/>
                  </a:lnTo>
                  <a:lnTo>
                    <a:pt x="170" y="10588"/>
                  </a:lnTo>
                  <a:lnTo>
                    <a:pt x="17233" y="282"/>
                  </a:lnTo>
                  <a:lnTo>
                    <a:pt x="17233" y="282"/>
                  </a:lnTo>
                  <a:lnTo>
                    <a:pt x="17140" y="151"/>
                  </a:lnTo>
                  <a:lnTo>
                    <a:pt x="17064"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2755950" y="3936625"/>
              <a:ext cx="118300" cy="118300"/>
            </a:xfrm>
            <a:custGeom>
              <a:avLst/>
              <a:gdLst/>
              <a:ahLst/>
              <a:cxnLst/>
              <a:rect l="l" t="t" r="r" b="b"/>
              <a:pathLst>
                <a:path w="4732" h="4732" extrusionOk="0">
                  <a:moveTo>
                    <a:pt x="2328" y="1"/>
                  </a:moveTo>
                  <a:lnTo>
                    <a:pt x="2159" y="20"/>
                  </a:lnTo>
                  <a:lnTo>
                    <a:pt x="1990" y="38"/>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113" y="3042"/>
                  </a:lnTo>
                  <a:lnTo>
                    <a:pt x="170" y="3248"/>
                  </a:lnTo>
                  <a:lnTo>
                    <a:pt x="245" y="3399"/>
                  </a:lnTo>
                  <a:lnTo>
                    <a:pt x="320" y="3549"/>
                  </a:lnTo>
                  <a:lnTo>
                    <a:pt x="489" y="3793"/>
                  </a:lnTo>
                  <a:lnTo>
                    <a:pt x="695" y="4037"/>
                  </a:lnTo>
                  <a:lnTo>
                    <a:pt x="920" y="4225"/>
                  </a:lnTo>
                  <a:lnTo>
                    <a:pt x="1183" y="4412"/>
                  </a:lnTo>
                  <a:lnTo>
                    <a:pt x="1446" y="4544"/>
                  </a:lnTo>
                  <a:lnTo>
                    <a:pt x="1746" y="4637"/>
                  </a:lnTo>
                  <a:lnTo>
                    <a:pt x="2047" y="4713"/>
                  </a:lnTo>
                  <a:lnTo>
                    <a:pt x="2366" y="4731"/>
                  </a:lnTo>
                  <a:lnTo>
                    <a:pt x="2591" y="4713"/>
                  </a:lnTo>
                  <a:lnTo>
                    <a:pt x="2816" y="4675"/>
                  </a:lnTo>
                  <a:lnTo>
                    <a:pt x="2985" y="4637"/>
                  </a:lnTo>
                  <a:lnTo>
                    <a:pt x="3154" y="4581"/>
                  </a:lnTo>
                  <a:lnTo>
                    <a:pt x="3305" y="4525"/>
                  </a:lnTo>
                  <a:lnTo>
                    <a:pt x="3455" y="4450"/>
                  </a:lnTo>
                  <a:lnTo>
                    <a:pt x="3605" y="4375"/>
                  </a:lnTo>
                  <a:lnTo>
                    <a:pt x="3736" y="4281"/>
                  </a:lnTo>
                  <a:lnTo>
                    <a:pt x="3868" y="4187"/>
                  </a:lnTo>
                  <a:lnTo>
                    <a:pt x="3980" y="4074"/>
                  </a:lnTo>
                  <a:lnTo>
                    <a:pt x="4112" y="3962"/>
                  </a:lnTo>
                  <a:lnTo>
                    <a:pt x="4206" y="3830"/>
                  </a:lnTo>
                  <a:lnTo>
                    <a:pt x="4356" y="3624"/>
                  </a:lnTo>
                  <a:lnTo>
                    <a:pt x="4487" y="3417"/>
                  </a:lnTo>
                  <a:lnTo>
                    <a:pt x="4581" y="3173"/>
                  </a:lnTo>
                  <a:lnTo>
                    <a:pt x="4656" y="2948"/>
                  </a:lnTo>
                  <a:lnTo>
                    <a:pt x="4694" y="2685"/>
                  </a:lnTo>
                  <a:lnTo>
                    <a:pt x="4731" y="2441"/>
                  </a:lnTo>
                  <a:lnTo>
                    <a:pt x="4712" y="2178"/>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2755950" y="3936625"/>
              <a:ext cx="118300" cy="118300"/>
            </a:xfrm>
            <a:custGeom>
              <a:avLst/>
              <a:gdLst/>
              <a:ahLst/>
              <a:cxnLst/>
              <a:rect l="l" t="t" r="r" b="b"/>
              <a:pathLst>
                <a:path w="4732" h="4732" fill="none" extrusionOk="0">
                  <a:moveTo>
                    <a:pt x="2366" y="1"/>
                  </a:moveTo>
                  <a:lnTo>
                    <a:pt x="2366" y="1"/>
                  </a:lnTo>
                  <a:lnTo>
                    <a:pt x="2328" y="1"/>
                  </a:lnTo>
                  <a:lnTo>
                    <a:pt x="2328" y="1"/>
                  </a:lnTo>
                  <a:lnTo>
                    <a:pt x="2159" y="20"/>
                  </a:lnTo>
                  <a:lnTo>
                    <a:pt x="1990" y="38"/>
                  </a:lnTo>
                  <a:lnTo>
                    <a:pt x="1990" y="38"/>
                  </a:lnTo>
                  <a:lnTo>
                    <a:pt x="1915" y="57"/>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57" y="2817"/>
                  </a:lnTo>
                  <a:lnTo>
                    <a:pt x="113" y="3042"/>
                  </a:lnTo>
                  <a:lnTo>
                    <a:pt x="170" y="3248"/>
                  </a:lnTo>
                  <a:lnTo>
                    <a:pt x="170" y="3248"/>
                  </a:lnTo>
                  <a:lnTo>
                    <a:pt x="245" y="3399"/>
                  </a:lnTo>
                  <a:lnTo>
                    <a:pt x="320" y="3549"/>
                  </a:lnTo>
                  <a:lnTo>
                    <a:pt x="320" y="3549"/>
                  </a:lnTo>
                  <a:lnTo>
                    <a:pt x="489" y="3793"/>
                  </a:lnTo>
                  <a:lnTo>
                    <a:pt x="695" y="4037"/>
                  </a:lnTo>
                  <a:lnTo>
                    <a:pt x="920" y="4225"/>
                  </a:lnTo>
                  <a:lnTo>
                    <a:pt x="1183" y="4412"/>
                  </a:lnTo>
                  <a:lnTo>
                    <a:pt x="1446" y="4544"/>
                  </a:lnTo>
                  <a:lnTo>
                    <a:pt x="1746" y="4637"/>
                  </a:lnTo>
                  <a:lnTo>
                    <a:pt x="2047" y="4713"/>
                  </a:lnTo>
                  <a:lnTo>
                    <a:pt x="2366" y="4731"/>
                  </a:lnTo>
                  <a:lnTo>
                    <a:pt x="2366" y="4731"/>
                  </a:lnTo>
                  <a:lnTo>
                    <a:pt x="2591" y="4713"/>
                  </a:lnTo>
                  <a:lnTo>
                    <a:pt x="2816" y="4675"/>
                  </a:lnTo>
                  <a:lnTo>
                    <a:pt x="2816" y="4675"/>
                  </a:lnTo>
                  <a:lnTo>
                    <a:pt x="2985" y="4637"/>
                  </a:lnTo>
                  <a:lnTo>
                    <a:pt x="3154" y="4581"/>
                  </a:lnTo>
                  <a:lnTo>
                    <a:pt x="3305" y="4525"/>
                  </a:lnTo>
                  <a:lnTo>
                    <a:pt x="3455" y="4450"/>
                  </a:lnTo>
                  <a:lnTo>
                    <a:pt x="3605" y="4375"/>
                  </a:lnTo>
                  <a:lnTo>
                    <a:pt x="3736" y="4281"/>
                  </a:lnTo>
                  <a:lnTo>
                    <a:pt x="3868" y="4187"/>
                  </a:lnTo>
                  <a:lnTo>
                    <a:pt x="3980" y="4074"/>
                  </a:lnTo>
                  <a:lnTo>
                    <a:pt x="3980" y="4074"/>
                  </a:lnTo>
                  <a:lnTo>
                    <a:pt x="4112" y="3962"/>
                  </a:lnTo>
                  <a:lnTo>
                    <a:pt x="4206" y="3830"/>
                  </a:lnTo>
                  <a:lnTo>
                    <a:pt x="4206" y="3830"/>
                  </a:lnTo>
                  <a:lnTo>
                    <a:pt x="4356" y="3624"/>
                  </a:lnTo>
                  <a:lnTo>
                    <a:pt x="4487" y="3417"/>
                  </a:lnTo>
                  <a:lnTo>
                    <a:pt x="4581" y="3173"/>
                  </a:lnTo>
                  <a:lnTo>
                    <a:pt x="4656" y="2948"/>
                  </a:lnTo>
                  <a:lnTo>
                    <a:pt x="4694" y="2685"/>
                  </a:lnTo>
                  <a:lnTo>
                    <a:pt x="4731" y="2441"/>
                  </a:lnTo>
                  <a:lnTo>
                    <a:pt x="4712" y="2178"/>
                  </a:lnTo>
                  <a:lnTo>
                    <a:pt x="4675" y="1916"/>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2955400" y="2417050"/>
              <a:ext cx="117825" cy="117825"/>
            </a:xfrm>
            <a:custGeom>
              <a:avLst/>
              <a:gdLst/>
              <a:ahLst/>
              <a:cxnLst/>
              <a:rect l="l" t="t" r="r" b="b"/>
              <a:pathLst>
                <a:path w="4713" h="4713" extrusionOk="0">
                  <a:moveTo>
                    <a:pt x="2366" y="1"/>
                  </a:moveTo>
                  <a:lnTo>
                    <a:pt x="2122" y="19"/>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76" y="2985"/>
                  </a:lnTo>
                  <a:lnTo>
                    <a:pt x="132" y="3136"/>
                  </a:lnTo>
                  <a:lnTo>
                    <a:pt x="188" y="3286"/>
                  </a:lnTo>
                  <a:lnTo>
                    <a:pt x="263" y="3436"/>
                  </a:lnTo>
                  <a:lnTo>
                    <a:pt x="339" y="3586"/>
                  </a:lnTo>
                  <a:lnTo>
                    <a:pt x="432" y="3717"/>
                  </a:lnTo>
                  <a:lnTo>
                    <a:pt x="564" y="3886"/>
                  </a:lnTo>
                  <a:lnTo>
                    <a:pt x="714" y="4055"/>
                  </a:lnTo>
                  <a:lnTo>
                    <a:pt x="883" y="4206"/>
                  </a:lnTo>
                  <a:lnTo>
                    <a:pt x="1052" y="4318"/>
                  </a:lnTo>
                  <a:lnTo>
                    <a:pt x="1240" y="4431"/>
                  </a:lnTo>
                  <a:lnTo>
                    <a:pt x="1446" y="4525"/>
                  </a:lnTo>
                  <a:lnTo>
                    <a:pt x="1653" y="4619"/>
                  </a:lnTo>
                  <a:lnTo>
                    <a:pt x="1859" y="4675"/>
                  </a:lnTo>
                  <a:lnTo>
                    <a:pt x="2028" y="4694"/>
                  </a:lnTo>
                  <a:lnTo>
                    <a:pt x="2197" y="4712"/>
                  </a:lnTo>
                  <a:lnTo>
                    <a:pt x="2572" y="4712"/>
                  </a:lnTo>
                  <a:lnTo>
                    <a:pt x="2816" y="4675"/>
                  </a:lnTo>
                  <a:lnTo>
                    <a:pt x="3079" y="4600"/>
                  </a:lnTo>
                  <a:lnTo>
                    <a:pt x="3342" y="4506"/>
                  </a:lnTo>
                  <a:lnTo>
                    <a:pt x="3492" y="4431"/>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2955400" y="2417050"/>
              <a:ext cx="117825" cy="117825"/>
            </a:xfrm>
            <a:custGeom>
              <a:avLst/>
              <a:gdLst/>
              <a:ahLst/>
              <a:cxnLst/>
              <a:rect l="l" t="t" r="r" b="b"/>
              <a:pathLst>
                <a:path w="4713" h="4713" fill="none" extrusionOk="0">
                  <a:moveTo>
                    <a:pt x="2366" y="1"/>
                  </a:moveTo>
                  <a:lnTo>
                    <a:pt x="2366" y="1"/>
                  </a:lnTo>
                  <a:lnTo>
                    <a:pt x="2122" y="19"/>
                  </a:lnTo>
                  <a:lnTo>
                    <a:pt x="1897" y="38"/>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38" y="2816"/>
                  </a:lnTo>
                  <a:lnTo>
                    <a:pt x="76" y="2985"/>
                  </a:lnTo>
                  <a:lnTo>
                    <a:pt x="132" y="3136"/>
                  </a:lnTo>
                  <a:lnTo>
                    <a:pt x="188" y="3286"/>
                  </a:lnTo>
                  <a:lnTo>
                    <a:pt x="263" y="3436"/>
                  </a:lnTo>
                  <a:lnTo>
                    <a:pt x="263" y="3436"/>
                  </a:lnTo>
                  <a:lnTo>
                    <a:pt x="339" y="3586"/>
                  </a:lnTo>
                  <a:lnTo>
                    <a:pt x="432" y="3717"/>
                  </a:lnTo>
                  <a:lnTo>
                    <a:pt x="432" y="3717"/>
                  </a:lnTo>
                  <a:lnTo>
                    <a:pt x="564" y="3886"/>
                  </a:lnTo>
                  <a:lnTo>
                    <a:pt x="714" y="4055"/>
                  </a:lnTo>
                  <a:lnTo>
                    <a:pt x="883" y="4206"/>
                  </a:lnTo>
                  <a:lnTo>
                    <a:pt x="1052" y="4318"/>
                  </a:lnTo>
                  <a:lnTo>
                    <a:pt x="1240" y="4431"/>
                  </a:lnTo>
                  <a:lnTo>
                    <a:pt x="1446" y="4525"/>
                  </a:lnTo>
                  <a:lnTo>
                    <a:pt x="1653" y="4619"/>
                  </a:lnTo>
                  <a:lnTo>
                    <a:pt x="1859" y="4675"/>
                  </a:lnTo>
                  <a:lnTo>
                    <a:pt x="1859" y="4675"/>
                  </a:lnTo>
                  <a:lnTo>
                    <a:pt x="2028" y="4694"/>
                  </a:lnTo>
                  <a:lnTo>
                    <a:pt x="2197" y="4712"/>
                  </a:lnTo>
                  <a:lnTo>
                    <a:pt x="2197" y="4712"/>
                  </a:lnTo>
                  <a:lnTo>
                    <a:pt x="2347" y="4712"/>
                  </a:lnTo>
                  <a:lnTo>
                    <a:pt x="2347" y="4712"/>
                  </a:lnTo>
                  <a:lnTo>
                    <a:pt x="2572" y="4712"/>
                  </a:lnTo>
                  <a:lnTo>
                    <a:pt x="2816" y="4675"/>
                  </a:lnTo>
                  <a:lnTo>
                    <a:pt x="2816" y="4675"/>
                  </a:lnTo>
                  <a:lnTo>
                    <a:pt x="3079" y="4600"/>
                  </a:lnTo>
                  <a:lnTo>
                    <a:pt x="3342" y="4506"/>
                  </a:lnTo>
                  <a:lnTo>
                    <a:pt x="3342" y="4506"/>
                  </a:lnTo>
                  <a:lnTo>
                    <a:pt x="3492" y="4431"/>
                  </a:lnTo>
                  <a:lnTo>
                    <a:pt x="3624" y="4337"/>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4386750" y="5033375"/>
              <a:ext cx="117825" cy="118300"/>
            </a:xfrm>
            <a:custGeom>
              <a:avLst/>
              <a:gdLst/>
              <a:ahLst/>
              <a:cxnLst/>
              <a:rect l="l" t="t" r="r" b="b"/>
              <a:pathLst>
                <a:path w="4713" h="4732" extrusionOk="0">
                  <a:moveTo>
                    <a:pt x="2366" y="1"/>
                  </a:moveTo>
                  <a:lnTo>
                    <a:pt x="2140" y="19"/>
                  </a:lnTo>
                  <a:lnTo>
                    <a:pt x="1896" y="57"/>
                  </a:lnTo>
                  <a:lnTo>
                    <a:pt x="1727" y="94"/>
                  </a:lnTo>
                  <a:lnTo>
                    <a:pt x="1577" y="151"/>
                  </a:lnTo>
                  <a:lnTo>
                    <a:pt x="1408" y="207"/>
                  </a:lnTo>
                  <a:lnTo>
                    <a:pt x="1258" y="282"/>
                  </a:lnTo>
                  <a:lnTo>
                    <a:pt x="1052" y="414"/>
                  </a:lnTo>
                  <a:lnTo>
                    <a:pt x="845" y="564"/>
                  </a:lnTo>
                  <a:lnTo>
                    <a:pt x="657" y="733"/>
                  </a:lnTo>
                  <a:lnTo>
                    <a:pt x="489" y="920"/>
                  </a:lnTo>
                  <a:lnTo>
                    <a:pt x="395" y="1071"/>
                  </a:lnTo>
                  <a:lnTo>
                    <a:pt x="301" y="1202"/>
                  </a:lnTo>
                  <a:lnTo>
                    <a:pt x="207" y="1390"/>
                  </a:lnTo>
                  <a:lnTo>
                    <a:pt x="132" y="1577"/>
                  </a:lnTo>
                  <a:lnTo>
                    <a:pt x="76" y="1765"/>
                  </a:lnTo>
                  <a:lnTo>
                    <a:pt x="38" y="1972"/>
                  </a:lnTo>
                  <a:lnTo>
                    <a:pt x="0" y="2178"/>
                  </a:lnTo>
                  <a:lnTo>
                    <a:pt x="0" y="2403"/>
                  </a:lnTo>
                  <a:lnTo>
                    <a:pt x="19" y="2610"/>
                  </a:lnTo>
                  <a:lnTo>
                    <a:pt x="38" y="2816"/>
                  </a:lnTo>
                  <a:lnTo>
                    <a:pt x="113" y="3098"/>
                  </a:lnTo>
                  <a:lnTo>
                    <a:pt x="207" y="3342"/>
                  </a:lnTo>
                  <a:lnTo>
                    <a:pt x="338" y="3586"/>
                  </a:lnTo>
                  <a:lnTo>
                    <a:pt x="489" y="3793"/>
                  </a:lnTo>
                  <a:lnTo>
                    <a:pt x="582" y="3924"/>
                  </a:lnTo>
                  <a:lnTo>
                    <a:pt x="714" y="4055"/>
                  </a:lnTo>
                  <a:lnTo>
                    <a:pt x="883" y="4206"/>
                  </a:lnTo>
                  <a:lnTo>
                    <a:pt x="1052" y="4337"/>
                  </a:lnTo>
                  <a:lnTo>
                    <a:pt x="1258" y="4450"/>
                  </a:lnTo>
                  <a:lnTo>
                    <a:pt x="1465" y="4543"/>
                  </a:lnTo>
                  <a:lnTo>
                    <a:pt x="1671" y="4618"/>
                  </a:lnTo>
                  <a:lnTo>
                    <a:pt x="1896" y="4675"/>
                  </a:lnTo>
                  <a:lnTo>
                    <a:pt x="2122" y="4712"/>
                  </a:lnTo>
                  <a:lnTo>
                    <a:pt x="2347" y="4731"/>
                  </a:lnTo>
                  <a:lnTo>
                    <a:pt x="2591" y="4712"/>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4386750" y="5033375"/>
              <a:ext cx="117825" cy="118300"/>
            </a:xfrm>
            <a:custGeom>
              <a:avLst/>
              <a:gdLst/>
              <a:ahLst/>
              <a:cxnLst/>
              <a:rect l="l" t="t" r="r" b="b"/>
              <a:pathLst>
                <a:path w="4713" h="4732" fill="none" extrusionOk="0">
                  <a:moveTo>
                    <a:pt x="2366" y="1"/>
                  </a:moveTo>
                  <a:lnTo>
                    <a:pt x="2366" y="1"/>
                  </a:lnTo>
                  <a:lnTo>
                    <a:pt x="2140" y="19"/>
                  </a:lnTo>
                  <a:lnTo>
                    <a:pt x="1896" y="57"/>
                  </a:lnTo>
                  <a:lnTo>
                    <a:pt x="1896" y="57"/>
                  </a:lnTo>
                  <a:lnTo>
                    <a:pt x="1727" y="94"/>
                  </a:lnTo>
                  <a:lnTo>
                    <a:pt x="1577" y="151"/>
                  </a:lnTo>
                  <a:lnTo>
                    <a:pt x="1577" y="151"/>
                  </a:lnTo>
                  <a:lnTo>
                    <a:pt x="1408" y="207"/>
                  </a:lnTo>
                  <a:lnTo>
                    <a:pt x="1258" y="282"/>
                  </a:lnTo>
                  <a:lnTo>
                    <a:pt x="1258" y="282"/>
                  </a:lnTo>
                  <a:lnTo>
                    <a:pt x="1052" y="414"/>
                  </a:lnTo>
                  <a:lnTo>
                    <a:pt x="845" y="564"/>
                  </a:lnTo>
                  <a:lnTo>
                    <a:pt x="657" y="733"/>
                  </a:lnTo>
                  <a:lnTo>
                    <a:pt x="489" y="920"/>
                  </a:lnTo>
                  <a:lnTo>
                    <a:pt x="489" y="920"/>
                  </a:lnTo>
                  <a:lnTo>
                    <a:pt x="395" y="1071"/>
                  </a:lnTo>
                  <a:lnTo>
                    <a:pt x="301" y="1202"/>
                  </a:lnTo>
                  <a:lnTo>
                    <a:pt x="301" y="1202"/>
                  </a:lnTo>
                  <a:lnTo>
                    <a:pt x="207" y="1390"/>
                  </a:lnTo>
                  <a:lnTo>
                    <a:pt x="132" y="1577"/>
                  </a:lnTo>
                  <a:lnTo>
                    <a:pt x="76" y="1765"/>
                  </a:lnTo>
                  <a:lnTo>
                    <a:pt x="38" y="1972"/>
                  </a:lnTo>
                  <a:lnTo>
                    <a:pt x="0" y="2178"/>
                  </a:lnTo>
                  <a:lnTo>
                    <a:pt x="0" y="2403"/>
                  </a:lnTo>
                  <a:lnTo>
                    <a:pt x="19" y="2610"/>
                  </a:lnTo>
                  <a:lnTo>
                    <a:pt x="38" y="2816"/>
                  </a:lnTo>
                  <a:lnTo>
                    <a:pt x="38" y="2816"/>
                  </a:lnTo>
                  <a:lnTo>
                    <a:pt x="113" y="3098"/>
                  </a:lnTo>
                  <a:lnTo>
                    <a:pt x="207" y="3342"/>
                  </a:lnTo>
                  <a:lnTo>
                    <a:pt x="338" y="3586"/>
                  </a:lnTo>
                  <a:lnTo>
                    <a:pt x="489" y="3793"/>
                  </a:lnTo>
                  <a:lnTo>
                    <a:pt x="489" y="3793"/>
                  </a:lnTo>
                  <a:lnTo>
                    <a:pt x="582" y="3924"/>
                  </a:lnTo>
                  <a:lnTo>
                    <a:pt x="714" y="4055"/>
                  </a:lnTo>
                  <a:lnTo>
                    <a:pt x="714" y="4055"/>
                  </a:lnTo>
                  <a:lnTo>
                    <a:pt x="883" y="4206"/>
                  </a:lnTo>
                  <a:lnTo>
                    <a:pt x="1052" y="4337"/>
                  </a:lnTo>
                  <a:lnTo>
                    <a:pt x="1258" y="4450"/>
                  </a:lnTo>
                  <a:lnTo>
                    <a:pt x="1465" y="4543"/>
                  </a:lnTo>
                  <a:lnTo>
                    <a:pt x="1671" y="4618"/>
                  </a:lnTo>
                  <a:lnTo>
                    <a:pt x="1896" y="4675"/>
                  </a:lnTo>
                  <a:lnTo>
                    <a:pt x="2122" y="4712"/>
                  </a:lnTo>
                  <a:lnTo>
                    <a:pt x="2347" y="4731"/>
                  </a:lnTo>
                  <a:lnTo>
                    <a:pt x="2347" y="4731"/>
                  </a:lnTo>
                  <a:lnTo>
                    <a:pt x="2591" y="4712"/>
                  </a:lnTo>
                  <a:lnTo>
                    <a:pt x="2816" y="4675"/>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3866775" y="5359075"/>
              <a:ext cx="117825" cy="117800"/>
            </a:xfrm>
            <a:custGeom>
              <a:avLst/>
              <a:gdLst/>
              <a:ahLst/>
              <a:cxnLst/>
              <a:rect l="l" t="t" r="r" b="b"/>
              <a:pathLst>
                <a:path w="4713" h="4712" extrusionOk="0">
                  <a:moveTo>
                    <a:pt x="2122" y="0"/>
                  </a:moveTo>
                  <a:lnTo>
                    <a:pt x="1896" y="38"/>
                  </a:lnTo>
                  <a:lnTo>
                    <a:pt x="1690" y="94"/>
                  </a:lnTo>
                  <a:lnTo>
                    <a:pt x="1502" y="150"/>
                  </a:lnTo>
                  <a:lnTo>
                    <a:pt x="1314" y="244"/>
                  </a:lnTo>
                  <a:lnTo>
                    <a:pt x="1127" y="338"/>
                  </a:lnTo>
                  <a:lnTo>
                    <a:pt x="958" y="451"/>
                  </a:lnTo>
                  <a:lnTo>
                    <a:pt x="808" y="563"/>
                  </a:lnTo>
                  <a:lnTo>
                    <a:pt x="657" y="714"/>
                  </a:lnTo>
                  <a:lnTo>
                    <a:pt x="526" y="864"/>
                  </a:lnTo>
                  <a:lnTo>
                    <a:pt x="432" y="995"/>
                  </a:lnTo>
                  <a:lnTo>
                    <a:pt x="338" y="1127"/>
                  </a:lnTo>
                  <a:lnTo>
                    <a:pt x="244" y="1314"/>
                  </a:lnTo>
                  <a:lnTo>
                    <a:pt x="151" y="1502"/>
                  </a:lnTo>
                  <a:lnTo>
                    <a:pt x="94" y="1709"/>
                  </a:lnTo>
                  <a:lnTo>
                    <a:pt x="38" y="1915"/>
                  </a:lnTo>
                  <a:lnTo>
                    <a:pt x="0" y="2140"/>
                  </a:lnTo>
                  <a:lnTo>
                    <a:pt x="0" y="2366"/>
                  </a:lnTo>
                  <a:lnTo>
                    <a:pt x="0" y="2591"/>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591" y="4693"/>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581" y="1596"/>
                  </a:lnTo>
                  <a:lnTo>
                    <a:pt x="4468" y="1314"/>
                  </a:lnTo>
                  <a:lnTo>
                    <a:pt x="4393" y="1164"/>
                  </a:lnTo>
                  <a:lnTo>
                    <a:pt x="4299" y="1033"/>
                  </a:lnTo>
                  <a:lnTo>
                    <a:pt x="4130" y="807"/>
                  </a:lnTo>
                  <a:lnTo>
                    <a:pt x="3924" y="601"/>
                  </a:lnTo>
                  <a:lnTo>
                    <a:pt x="3698" y="413"/>
                  </a:lnTo>
                  <a:lnTo>
                    <a:pt x="3454" y="263"/>
                  </a:lnTo>
                  <a:lnTo>
                    <a:pt x="3210" y="150"/>
                  </a:lnTo>
                  <a:lnTo>
                    <a:pt x="2929" y="57"/>
                  </a:lnTo>
                  <a:lnTo>
                    <a:pt x="2647" y="19"/>
                  </a:lnTo>
                  <a:lnTo>
                    <a:pt x="23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3866775" y="5359075"/>
              <a:ext cx="117825" cy="117800"/>
            </a:xfrm>
            <a:custGeom>
              <a:avLst/>
              <a:gdLst/>
              <a:ahLst/>
              <a:cxnLst/>
              <a:rect l="l" t="t" r="r" b="b"/>
              <a:pathLst>
                <a:path w="4713" h="4712" fill="none" extrusionOk="0">
                  <a:moveTo>
                    <a:pt x="2366" y="0"/>
                  </a:moveTo>
                  <a:lnTo>
                    <a:pt x="2366" y="0"/>
                  </a:lnTo>
                  <a:lnTo>
                    <a:pt x="2122" y="0"/>
                  </a:lnTo>
                  <a:lnTo>
                    <a:pt x="1896" y="38"/>
                  </a:lnTo>
                  <a:lnTo>
                    <a:pt x="1896" y="38"/>
                  </a:lnTo>
                  <a:lnTo>
                    <a:pt x="1690" y="94"/>
                  </a:lnTo>
                  <a:lnTo>
                    <a:pt x="1502" y="150"/>
                  </a:lnTo>
                  <a:lnTo>
                    <a:pt x="1314" y="244"/>
                  </a:lnTo>
                  <a:lnTo>
                    <a:pt x="1127" y="338"/>
                  </a:lnTo>
                  <a:lnTo>
                    <a:pt x="958" y="451"/>
                  </a:lnTo>
                  <a:lnTo>
                    <a:pt x="808" y="563"/>
                  </a:lnTo>
                  <a:lnTo>
                    <a:pt x="657" y="714"/>
                  </a:lnTo>
                  <a:lnTo>
                    <a:pt x="526" y="864"/>
                  </a:lnTo>
                  <a:lnTo>
                    <a:pt x="526" y="864"/>
                  </a:lnTo>
                  <a:lnTo>
                    <a:pt x="432" y="995"/>
                  </a:lnTo>
                  <a:lnTo>
                    <a:pt x="338" y="1127"/>
                  </a:lnTo>
                  <a:lnTo>
                    <a:pt x="338" y="1127"/>
                  </a:lnTo>
                  <a:lnTo>
                    <a:pt x="244" y="1314"/>
                  </a:lnTo>
                  <a:lnTo>
                    <a:pt x="151" y="1502"/>
                  </a:lnTo>
                  <a:lnTo>
                    <a:pt x="94" y="1709"/>
                  </a:lnTo>
                  <a:lnTo>
                    <a:pt x="38" y="1915"/>
                  </a:lnTo>
                  <a:lnTo>
                    <a:pt x="0" y="2140"/>
                  </a:lnTo>
                  <a:lnTo>
                    <a:pt x="0" y="2366"/>
                  </a:lnTo>
                  <a:lnTo>
                    <a:pt x="0" y="2591"/>
                  </a:lnTo>
                  <a:lnTo>
                    <a:pt x="38" y="2816"/>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347" y="4712"/>
                  </a:lnTo>
                  <a:lnTo>
                    <a:pt x="2591" y="4693"/>
                  </a:lnTo>
                  <a:lnTo>
                    <a:pt x="2816" y="4656"/>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675" y="1896"/>
                  </a:lnTo>
                  <a:lnTo>
                    <a:pt x="4581" y="1596"/>
                  </a:lnTo>
                  <a:lnTo>
                    <a:pt x="4468" y="1314"/>
                  </a:lnTo>
                  <a:lnTo>
                    <a:pt x="4468" y="1314"/>
                  </a:lnTo>
                  <a:lnTo>
                    <a:pt x="4393" y="1164"/>
                  </a:lnTo>
                  <a:lnTo>
                    <a:pt x="4299" y="1033"/>
                  </a:lnTo>
                  <a:lnTo>
                    <a:pt x="4299" y="1033"/>
                  </a:lnTo>
                  <a:lnTo>
                    <a:pt x="4130" y="807"/>
                  </a:lnTo>
                  <a:lnTo>
                    <a:pt x="3924" y="601"/>
                  </a:lnTo>
                  <a:lnTo>
                    <a:pt x="3698" y="413"/>
                  </a:lnTo>
                  <a:lnTo>
                    <a:pt x="3454" y="263"/>
                  </a:lnTo>
                  <a:lnTo>
                    <a:pt x="3210" y="150"/>
                  </a:lnTo>
                  <a:lnTo>
                    <a:pt x="2929" y="57"/>
                  </a:lnTo>
                  <a:lnTo>
                    <a:pt x="2647" y="19"/>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2215325" y="4257175"/>
              <a:ext cx="117825" cy="117800"/>
            </a:xfrm>
            <a:custGeom>
              <a:avLst/>
              <a:gdLst/>
              <a:ahLst/>
              <a:cxnLst/>
              <a:rect l="l" t="t" r="r" b="b"/>
              <a:pathLst>
                <a:path w="4713" h="4712" extrusionOk="0">
                  <a:moveTo>
                    <a:pt x="2141" y="0"/>
                  </a:move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591" y="4693"/>
                  </a:lnTo>
                  <a:lnTo>
                    <a:pt x="2816" y="4674"/>
                  </a:lnTo>
                  <a:lnTo>
                    <a:pt x="3042" y="4618"/>
                  </a:lnTo>
                  <a:lnTo>
                    <a:pt x="3248" y="4543"/>
                  </a:lnTo>
                  <a:lnTo>
                    <a:pt x="3436" y="4449"/>
                  </a:lnTo>
                  <a:lnTo>
                    <a:pt x="3624" y="4355"/>
                  </a:lnTo>
                  <a:lnTo>
                    <a:pt x="3793" y="4224"/>
                  </a:lnTo>
                  <a:lnTo>
                    <a:pt x="3943" y="4092"/>
                  </a:lnTo>
                  <a:lnTo>
                    <a:pt x="4093" y="3942"/>
                  </a:lnTo>
                  <a:lnTo>
                    <a:pt x="4224" y="3792"/>
                  </a:lnTo>
                  <a:lnTo>
                    <a:pt x="4318" y="3661"/>
                  </a:lnTo>
                  <a:lnTo>
                    <a:pt x="4412" y="3510"/>
                  </a:lnTo>
                  <a:lnTo>
                    <a:pt x="4506" y="3341"/>
                  </a:lnTo>
                  <a:lnTo>
                    <a:pt x="4581" y="3154"/>
                  </a:lnTo>
                  <a:lnTo>
                    <a:pt x="4637" y="2947"/>
                  </a:lnTo>
                  <a:lnTo>
                    <a:pt x="4694" y="2741"/>
                  </a:lnTo>
                  <a:lnTo>
                    <a:pt x="4712" y="2534"/>
                  </a:lnTo>
                  <a:lnTo>
                    <a:pt x="4712" y="2328"/>
                  </a:lnTo>
                  <a:lnTo>
                    <a:pt x="4712" y="2102"/>
                  </a:lnTo>
                  <a:lnTo>
                    <a:pt x="4675" y="1896"/>
                  </a:lnTo>
                  <a:lnTo>
                    <a:pt x="4637" y="1727"/>
                  </a:lnTo>
                  <a:lnTo>
                    <a:pt x="4581" y="1577"/>
                  </a:lnTo>
                  <a:lnTo>
                    <a:pt x="4525" y="1427"/>
                  </a:lnTo>
                  <a:lnTo>
                    <a:pt x="4468" y="1276"/>
                  </a:lnTo>
                  <a:lnTo>
                    <a:pt x="4374" y="1126"/>
                  </a:lnTo>
                  <a:lnTo>
                    <a:pt x="4299" y="995"/>
                  </a:lnTo>
                  <a:lnTo>
                    <a:pt x="4149" y="826"/>
                  </a:lnTo>
                  <a:lnTo>
                    <a:pt x="3999" y="657"/>
                  </a:lnTo>
                  <a:lnTo>
                    <a:pt x="3830" y="507"/>
                  </a:lnTo>
                  <a:lnTo>
                    <a:pt x="3661" y="394"/>
                  </a:lnTo>
                  <a:lnTo>
                    <a:pt x="3473" y="282"/>
                  </a:lnTo>
                  <a:lnTo>
                    <a:pt x="3267" y="188"/>
                  </a:lnTo>
                  <a:lnTo>
                    <a:pt x="3060" y="94"/>
                  </a:lnTo>
                  <a:lnTo>
                    <a:pt x="2854" y="38"/>
                  </a:lnTo>
                  <a:lnTo>
                    <a:pt x="2685" y="19"/>
                  </a:lnTo>
                  <a:lnTo>
                    <a:pt x="25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2215325" y="4257175"/>
              <a:ext cx="117825" cy="117800"/>
            </a:xfrm>
            <a:custGeom>
              <a:avLst/>
              <a:gdLst/>
              <a:ahLst/>
              <a:cxnLst/>
              <a:rect l="l" t="t" r="r" b="b"/>
              <a:pathLst>
                <a:path w="4713" h="4712" fill="none" extrusionOk="0">
                  <a:moveTo>
                    <a:pt x="2366" y="0"/>
                  </a:moveTo>
                  <a:lnTo>
                    <a:pt x="2366" y="0"/>
                  </a:lnTo>
                  <a:lnTo>
                    <a:pt x="2141" y="0"/>
                  </a:lnTo>
                  <a:lnTo>
                    <a:pt x="1897" y="38"/>
                  </a:ln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366" y="4712"/>
                  </a:lnTo>
                  <a:lnTo>
                    <a:pt x="2591" y="4693"/>
                  </a:lnTo>
                  <a:lnTo>
                    <a:pt x="2816" y="4674"/>
                  </a:lnTo>
                  <a:lnTo>
                    <a:pt x="2816" y="4674"/>
                  </a:lnTo>
                  <a:lnTo>
                    <a:pt x="3042" y="4618"/>
                  </a:lnTo>
                  <a:lnTo>
                    <a:pt x="3248" y="4543"/>
                  </a:lnTo>
                  <a:lnTo>
                    <a:pt x="3436" y="4449"/>
                  </a:lnTo>
                  <a:lnTo>
                    <a:pt x="3624" y="4355"/>
                  </a:lnTo>
                  <a:lnTo>
                    <a:pt x="3793" y="4224"/>
                  </a:lnTo>
                  <a:lnTo>
                    <a:pt x="3943" y="4092"/>
                  </a:lnTo>
                  <a:lnTo>
                    <a:pt x="4093" y="3942"/>
                  </a:lnTo>
                  <a:lnTo>
                    <a:pt x="4224" y="3792"/>
                  </a:lnTo>
                  <a:lnTo>
                    <a:pt x="4224" y="3792"/>
                  </a:lnTo>
                  <a:lnTo>
                    <a:pt x="4318" y="3661"/>
                  </a:lnTo>
                  <a:lnTo>
                    <a:pt x="4412" y="3510"/>
                  </a:lnTo>
                  <a:lnTo>
                    <a:pt x="4412" y="3510"/>
                  </a:lnTo>
                  <a:lnTo>
                    <a:pt x="4506" y="3341"/>
                  </a:lnTo>
                  <a:lnTo>
                    <a:pt x="4581" y="3154"/>
                  </a:lnTo>
                  <a:lnTo>
                    <a:pt x="4637" y="2947"/>
                  </a:lnTo>
                  <a:lnTo>
                    <a:pt x="4694" y="2741"/>
                  </a:lnTo>
                  <a:lnTo>
                    <a:pt x="4712" y="2534"/>
                  </a:lnTo>
                  <a:lnTo>
                    <a:pt x="4712" y="2328"/>
                  </a:lnTo>
                  <a:lnTo>
                    <a:pt x="4712" y="2102"/>
                  </a:lnTo>
                  <a:lnTo>
                    <a:pt x="4675" y="1896"/>
                  </a:lnTo>
                  <a:lnTo>
                    <a:pt x="4675" y="1896"/>
                  </a:lnTo>
                  <a:lnTo>
                    <a:pt x="4637" y="1727"/>
                  </a:lnTo>
                  <a:lnTo>
                    <a:pt x="4581" y="1577"/>
                  </a:lnTo>
                  <a:lnTo>
                    <a:pt x="4525" y="1427"/>
                  </a:lnTo>
                  <a:lnTo>
                    <a:pt x="4468" y="1276"/>
                  </a:lnTo>
                  <a:lnTo>
                    <a:pt x="4468" y="1276"/>
                  </a:lnTo>
                  <a:lnTo>
                    <a:pt x="4374" y="1126"/>
                  </a:lnTo>
                  <a:lnTo>
                    <a:pt x="4299" y="995"/>
                  </a:lnTo>
                  <a:lnTo>
                    <a:pt x="4299" y="995"/>
                  </a:lnTo>
                  <a:lnTo>
                    <a:pt x="4149" y="826"/>
                  </a:lnTo>
                  <a:lnTo>
                    <a:pt x="3999" y="657"/>
                  </a:lnTo>
                  <a:lnTo>
                    <a:pt x="3830" y="507"/>
                  </a:lnTo>
                  <a:lnTo>
                    <a:pt x="3661" y="394"/>
                  </a:lnTo>
                  <a:lnTo>
                    <a:pt x="3473" y="282"/>
                  </a:lnTo>
                  <a:lnTo>
                    <a:pt x="3267" y="188"/>
                  </a:lnTo>
                  <a:lnTo>
                    <a:pt x="3060" y="94"/>
                  </a:lnTo>
                  <a:lnTo>
                    <a:pt x="2854" y="38"/>
                  </a:lnTo>
                  <a:lnTo>
                    <a:pt x="2854" y="38"/>
                  </a:lnTo>
                  <a:lnTo>
                    <a:pt x="2685" y="19"/>
                  </a:lnTo>
                  <a:lnTo>
                    <a:pt x="2535" y="0"/>
                  </a:lnTo>
                  <a:lnTo>
                    <a:pt x="2535"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2427925" y="2735700"/>
              <a:ext cx="118275" cy="117825"/>
            </a:xfrm>
            <a:custGeom>
              <a:avLst/>
              <a:gdLst/>
              <a:ahLst/>
              <a:cxnLst/>
              <a:rect l="l" t="t" r="r" b="b"/>
              <a:pathLst>
                <a:path w="4731" h="4713" extrusionOk="0">
                  <a:moveTo>
                    <a:pt x="2140" y="1"/>
                  </a:move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2046" y="4694"/>
                  </a:lnTo>
                  <a:lnTo>
                    <a:pt x="2197" y="4694"/>
                  </a:lnTo>
                  <a:lnTo>
                    <a:pt x="2365" y="4712"/>
                  </a:lnTo>
                  <a:lnTo>
                    <a:pt x="2591" y="4694"/>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37" y="1728"/>
                  </a:lnTo>
                  <a:lnTo>
                    <a:pt x="4599" y="1578"/>
                  </a:lnTo>
                  <a:lnTo>
                    <a:pt x="4524" y="1427"/>
                  </a:lnTo>
                  <a:lnTo>
                    <a:pt x="4468" y="1277"/>
                  </a:lnTo>
                  <a:lnTo>
                    <a:pt x="4374" y="1127"/>
                  </a:lnTo>
                  <a:lnTo>
                    <a:pt x="4299" y="996"/>
                  </a:lnTo>
                  <a:lnTo>
                    <a:pt x="4111" y="770"/>
                  </a:lnTo>
                  <a:lnTo>
                    <a:pt x="3924" y="583"/>
                  </a:lnTo>
                  <a:lnTo>
                    <a:pt x="3698" y="414"/>
                  </a:lnTo>
                  <a:lnTo>
                    <a:pt x="3454" y="264"/>
                  </a:lnTo>
                  <a:lnTo>
                    <a:pt x="3210" y="151"/>
                  </a:lnTo>
                  <a:lnTo>
                    <a:pt x="2929" y="57"/>
                  </a:lnTo>
                  <a:lnTo>
                    <a:pt x="26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2427925" y="2735700"/>
              <a:ext cx="118275" cy="117825"/>
            </a:xfrm>
            <a:custGeom>
              <a:avLst/>
              <a:gdLst/>
              <a:ahLst/>
              <a:cxnLst/>
              <a:rect l="l" t="t" r="r" b="b"/>
              <a:pathLst>
                <a:path w="4731" h="4713" fill="none" extrusionOk="0">
                  <a:moveTo>
                    <a:pt x="2365" y="1"/>
                  </a:moveTo>
                  <a:lnTo>
                    <a:pt x="2365" y="1"/>
                  </a:lnTo>
                  <a:lnTo>
                    <a:pt x="2140" y="1"/>
                  </a:lnTo>
                  <a:lnTo>
                    <a:pt x="1915" y="38"/>
                  </a:ln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1877" y="4656"/>
                  </a:lnTo>
                  <a:lnTo>
                    <a:pt x="2046" y="4694"/>
                  </a:lnTo>
                  <a:lnTo>
                    <a:pt x="2197" y="4694"/>
                  </a:lnTo>
                  <a:lnTo>
                    <a:pt x="2197" y="4694"/>
                  </a:lnTo>
                  <a:lnTo>
                    <a:pt x="2365" y="4712"/>
                  </a:lnTo>
                  <a:lnTo>
                    <a:pt x="2365" y="4712"/>
                  </a:lnTo>
                  <a:lnTo>
                    <a:pt x="2591" y="4694"/>
                  </a:lnTo>
                  <a:lnTo>
                    <a:pt x="2816" y="4656"/>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74" y="1897"/>
                  </a:lnTo>
                  <a:lnTo>
                    <a:pt x="4637" y="1728"/>
                  </a:lnTo>
                  <a:lnTo>
                    <a:pt x="4599" y="1578"/>
                  </a:lnTo>
                  <a:lnTo>
                    <a:pt x="4524" y="1427"/>
                  </a:lnTo>
                  <a:lnTo>
                    <a:pt x="4468" y="1277"/>
                  </a:lnTo>
                  <a:lnTo>
                    <a:pt x="4468" y="1277"/>
                  </a:lnTo>
                  <a:lnTo>
                    <a:pt x="4374" y="1127"/>
                  </a:lnTo>
                  <a:lnTo>
                    <a:pt x="4299" y="996"/>
                  </a:lnTo>
                  <a:lnTo>
                    <a:pt x="4299" y="996"/>
                  </a:lnTo>
                  <a:lnTo>
                    <a:pt x="4111" y="770"/>
                  </a:lnTo>
                  <a:lnTo>
                    <a:pt x="3924" y="583"/>
                  </a:lnTo>
                  <a:lnTo>
                    <a:pt x="3698" y="414"/>
                  </a:lnTo>
                  <a:lnTo>
                    <a:pt x="3454" y="264"/>
                  </a:lnTo>
                  <a:lnTo>
                    <a:pt x="3210" y="151"/>
                  </a:lnTo>
                  <a:lnTo>
                    <a:pt x="2929" y="57"/>
                  </a:lnTo>
                  <a:lnTo>
                    <a:pt x="2647" y="1"/>
                  </a:lnTo>
                  <a:lnTo>
                    <a:pt x="2365"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3187700" y="3201250"/>
              <a:ext cx="117825" cy="117825"/>
            </a:xfrm>
            <a:custGeom>
              <a:avLst/>
              <a:gdLst/>
              <a:ahLst/>
              <a:cxnLst/>
              <a:rect l="l" t="t" r="r" b="b"/>
              <a:pathLst>
                <a:path w="4713" h="4713" extrusionOk="0">
                  <a:moveTo>
                    <a:pt x="2122" y="0"/>
                  </a:move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2028" y="4693"/>
                  </a:lnTo>
                  <a:lnTo>
                    <a:pt x="2197" y="4693"/>
                  </a:lnTo>
                  <a:lnTo>
                    <a:pt x="2347" y="4712"/>
                  </a:lnTo>
                  <a:lnTo>
                    <a:pt x="2591" y="4693"/>
                  </a:lnTo>
                  <a:lnTo>
                    <a:pt x="2816" y="4656"/>
                  </a:lnTo>
                  <a:lnTo>
                    <a:pt x="3079" y="4599"/>
                  </a:lnTo>
                  <a:lnTo>
                    <a:pt x="3342" y="4487"/>
                  </a:lnTo>
                  <a:lnTo>
                    <a:pt x="3492" y="4412"/>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3187700" y="3201250"/>
              <a:ext cx="117825" cy="117825"/>
            </a:xfrm>
            <a:custGeom>
              <a:avLst/>
              <a:gdLst/>
              <a:ahLst/>
              <a:cxnLst/>
              <a:rect l="l" t="t" r="r" b="b"/>
              <a:pathLst>
                <a:path w="4713" h="4713" fill="none" extrusionOk="0">
                  <a:moveTo>
                    <a:pt x="2366" y="0"/>
                  </a:moveTo>
                  <a:lnTo>
                    <a:pt x="2366" y="0"/>
                  </a:lnTo>
                  <a:lnTo>
                    <a:pt x="2122" y="0"/>
                  </a:lnTo>
                  <a:lnTo>
                    <a:pt x="1897" y="38"/>
                  </a:ln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1878" y="4656"/>
                  </a:lnTo>
                  <a:lnTo>
                    <a:pt x="2028" y="4693"/>
                  </a:lnTo>
                  <a:lnTo>
                    <a:pt x="2197" y="4693"/>
                  </a:lnTo>
                  <a:lnTo>
                    <a:pt x="2197" y="4693"/>
                  </a:lnTo>
                  <a:lnTo>
                    <a:pt x="2347" y="4712"/>
                  </a:lnTo>
                  <a:lnTo>
                    <a:pt x="2347" y="4712"/>
                  </a:lnTo>
                  <a:lnTo>
                    <a:pt x="2591" y="4693"/>
                  </a:lnTo>
                  <a:lnTo>
                    <a:pt x="2816" y="4656"/>
                  </a:lnTo>
                  <a:lnTo>
                    <a:pt x="2816" y="4656"/>
                  </a:lnTo>
                  <a:lnTo>
                    <a:pt x="3079" y="4599"/>
                  </a:lnTo>
                  <a:lnTo>
                    <a:pt x="3342" y="4487"/>
                  </a:lnTo>
                  <a:lnTo>
                    <a:pt x="3342" y="4487"/>
                  </a:lnTo>
                  <a:lnTo>
                    <a:pt x="3492" y="4412"/>
                  </a:lnTo>
                  <a:lnTo>
                    <a:pt x="3642" y="4337"/>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3818900" y="4331300"/>
              <a:ext cx="117825" cy="117825"/>
            </a:xfrm>
            <a:custGeom>
              <a:avLst/>
              <a:gdLst/>
              <a:ahLst/>
              <a:cxnLst/>
              <a:rect l="l" t="t" r="r" b="b"/>
              <a:pathLst>
                <a:path w="4713" h="4713" extrusionOk="0">
                  <a:moveTo>
                    <a:pt x="2141" y="1"/>
                  </a:moveTo>
                  <a:lnTo>
                    <a:pt x="1897" y="39"/>
                  </a:lnTo>
                  <a:lnTo>
                    <a:pt x="1671" y="95"/>
                  </a:lnTo>
                  <a:lnTo>
                    <a:pt x="1446" y="170"/>
                  </a:lnTo>
                  <a:lnTo>
                    <a:pt x="1240" y="264"/>
                  </a:lnTo>
                  <a:lnTo>
                    <a:pt x="1052" y="395"/>
                  </a:lnTo>
                  <a:lnTo>
                    <a:pt x="920" y="489"/>
                  </a:lnTo>
                  <a:lnTo>
                    <a:pt x="789" y="602"/>
                  </a:lnTo>
                  <a:lnTo>
                    <a:pt x="658" y="733"/>
                  </a:lnTo>
                  <a:lnTo>
                    <a:pt x="526" y="864"/>
                  </a:lnTo>
                  <a:lnTo>
                    <a:pt x="414" y="1015"/>
                  </a:lnTo>
                  <a:lnTo>
                    <a:pt x="320" y="1184"/>
                  </a:lnTo>
                  <a:lnTo>
                    <a:pt x="245" y="1334"/>
                  </a:lnTo>
                  <a:lnTo>
                    <a:pt x="170" y="1484"/>
                  </a:lnTo>
                  <a:lnTo>
                    <a:pt x="113" y="1634"/>
                  </a:lnTo>
                  <a:lnTo>
                    <a:pt x="76" y="1803"/>
                  </a:lnTo>
                  <a:lnTo>
                    <a:pt x="38" y="1953"/>
                  </a:lnTo>
                  <a:lnTo>
                    <a:pt x="19" y="2122"/>
                  </a:lnTo>
                  <a:lnTo>
                    <a:pt x="1" y="2291"/>
                  </a:lnTo>
                  <a:lnTo>
                    <a:pt x="1" y="2460"/>
                  </a:lnTo>
                  <a:lnTo>
                    <a:pt x="19" y="2629"/>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591" y="4694"/>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3818900" y="4331300"/>
              <a:ext cx="117825" cy="117825"/>
            </a:xfrm>
            <a:custGeom>
              <a:avLst/>
              <a:gdLst/>
              <a:ahLst/>
              <a:cxnLst/>
              <a:rect l="l" t="t" r="r" b="b"/>
              <a:pathLst>
                <a:path w="4713" h="4713" fill="none" extrusionOk="0">
                  <a:moveTo>
                    <a:pt x="2366" y="1"/>
                  </a:moveTo>
                  <a:lnTo>
                    <a:pt x="2366" y="1"/>
                  </a:lnTo>
                  <a:lnTo>
                    <a:pt x="2141" y="1"/>
                  </a:lnTo>
                  <a:lnTo>
                    <a:pt x="1897" y="39"/>
                  </a:lnTo>
                  <a:lnTo>
                    <a:pt x="1897" y="39"/>
                  </a:lnTo>
                  <a:lnTo>
                    <a:pt x="1671" y="95"/>
                  </a:lnTo>
                  <a:lnTo>
                    <a:pt x="1446" y="170"/>
                  </a:lnTo>
                  <a:lnTo>
                    <a:pt x="1240" y="264"/>
                  </a:lnTo>
                  <a:lnTo>
                    <a:pt x="1052" y="395"/>
                  </a:lnTo>
                  <a:lnTo>
                    <a:pt x="1052" y="395"/>
                  </a:lnTo>
                  <a:lnTo>
                    <a:pt x="920" y="489"/>
                  </a:lnTo>
                  <a:lnTo>
                    <a:pt x="789" y="602"/>
                  </a:lnTo>
                  <a:lnTo>
                    <a:pt x="789" y="602"/>
                  </a:lnTo>
                  <a:lnTo>
                    <a:pt x="658" y="733"/>
                  </a:lnTo>
                  <a:lnTo>
                    <a:pt x="526" y="864"/>
                  </a:lnTo>
                  <a:lnTo>
                    <a:pt x="414" y="1015"/>
                  </a:lnTo>
                  <a:lnTo>
                    <a:pt x="320" y="1184"/>
                  </a:lnTo>
                  <a:lnTo>
                    <a:pt x="320" y="1184"/>
                  </a:lnTo>
                  <a:lnTo>
                    <a:pt x="245" y="1334"/>
                  </a:lnTo>
                  <a:lnTo>
                    <a:pt x="170" y="1484"/>
                  </a:lnTo>
                  <a:lnTo>
                    <a:pt x="170" y="1484"/>
                  </a:lnTo>
                  <a:lnTo>
                    <a:pt x="113" y="1634"/>
                  </a:lnTo>
                  <a:lnTo>
                    <a:pt x="76" y="1803"/>
                  </a:lnTo>
                  <a:lnTo>
                    <a:pt x="38" y="1953"/>
                  </a:lnTo>
                  <a:lnTo>
                    <a:pt x="19" y="2122"/>
                  </a:lnTo>
                  <a:lnTo>
                    <a:pt x="1" y="2291"/>
                  </a:lnTo>
                  <a:lnTo>
                    <a:pt x="1" y="2460"/>
                  </a:lnTo>
                  <a:lnTo>
                    <a:pt x="19" y="2629"/>
                  </a:lnTo>
                  <a:lnTo>
                    <a:pt x="57" y="2817"/>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366" y="4713"/>
                  </a:lnTo>
                  <a:lnTo>
                    <a:pt x="2591" y="4694"/>
                  </a:lnTo>
                  <a:lnTo>
                    <a:pt x="2816" y="4656"/>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3109800" y="3862950"/>
              <a:ext cx="117825" cy="117825"/>
            </a:xfrm>
            <a:custGeom>
              <a:avLst/>
              <a:gdLst/>
              <a:ahLst/>
              <a:cxnLst/>
              <a:rect l="l" t="t" r="r" b="b"/>
              <a:pathLst>
                <a:path w="4713" h="4713" extrusionOk="0">
                  <a:moveTo>
                    <a:pt x="2103" y="1"/>
                  </a:moveTo>
                  <a:lnTo>
                    <a:pt x="1934"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591" y="4694"/>
                  </a:lnTo>
                  <a:lnTo>
                    <a:pt x="2816" y="4656"/>
                  </a:lnTo>
                  <a:lnTo>
                    <a:pt x="3004" y="4619"/>
                  </a:lnTo>
                  <a:lnTo>
                    <a:pt x="3192" y="4562"/>
                  </a:lnTo>
                  <a:lnTo>
                    <a:pt x="3361" y="4487"/>
                  </a:lnTo>
                  <a:lnTo>
                    <a:pt x="3530" y="4393"/>
                  </a:lnTo>
                  <a:lnTo>
                    <a:pt x="3680" y="4299"/>
                  </a:lnTo>
                  <a:lnTo>
                    <a:pt x="3830" y="4187"/>
                  </a:lnTo>
                  <a:lnTo>
                    <a:pt x="3980" y="4074"/>
                  </a:lnTo>
                  <a:lnTo>
                    <a:pt x="4112" y="3943"/>
                  </a:lnTo>
                  <a:lnTo>
                    <a:pt x="4205" y="3811"/>
                  </a:lnTo>
                  <a:lnTo>
                    <a:pt x="4299" y="3680"/>
                  </a:lnTo>
                  <a:lnTo>
                    <a:pt x="4431" y="3492"/>
                  </a:lnTo>
                  <a:lnTo>
                    <a:pt x="4525" y="3286"/>
                  </a:lnTo>
                  <a:lnTo>
                    <a:pt x="4618" y="3060"/>
                  </a:lnTo>
                  <a:lnTo>
                    <a:pt x="4675" y="2835"/>
                  </a:lnTo>
                  <a:lnTo>
                    <a:pt x="4712" y="2610"/>
                  </a:lnTo>
                  <a:lnTo>
                    <a:pt x="4712" y="2385"/>
                  </a:lnTo>
                  <a:lnTo>
                    <a:pt x="4712" y="2141"/>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3109800" y="3862950"/>
              <a:ext cx="117825" cy="117825"/>
            </a:xfrm>
            <a:custGeom>
              <a:avLst/>
              <a:gdLst/>
              <a:ahLst/>
              <a:cxnLst/>
              <a:rect l="l" t="t" r="r" b="b"/>
              <a:pathLst>
                <a:path w="4713" h="4713" fill="none" extrusionOk="0">
                  <a:moveTo>
                    <a:pt x="2366" y="1"/>
                  </a:moveTo>
                  <a:lnTo>
                    <a:pt x="2366" y="1"/>
                  </a:lnTo>
                  <a:lnTo>
                    <a:pt x="2272" y="1"/>
                  </a:lnTo>
                  <a:lnTo>
                    <a:pt x="2272" y="1"/>
                  </a:lnTo>
                  <a:lnTo>
                    <a:pt x="2103" y="1"/>
                  </a:lnTo>
                  <a:lnTo>
                    <a:pt x="1934" y="38"/>
                  </a:lnTo>
                  <a:lnTo>
                    <a:pt x="1934" y="38"/>
                  </a:lnTo>
                  <a:lnTo>
                    <a:pt x="1897"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366" y="4712"/>
                  </a:lnTo>
                  <a:lnTo>
                    <a:pt x="2591" y="4694"/>
                  </a:lnTo>
                  <a:lnTo>
                    <a:pt x="2816" y="4656"/>
                  </a:lnTo>
                  <a:lnTo>
                    <a:pt x="2816" y="4656"/>
                  </a:lnTo>
                  <a:lnTo>
                    <a:pt x="3004" y="4619"/>
                  </a:lnTo>
                  <a:lnTo>
                    <a:pt x="3192" y="4562"/>
                  </a:lnTo>
                  <a:lnTo>
                    <a:pt x="3361" y="4487"/>
                  </a:lnTo>
                  <a:lnTo>
                    <a:pt x="3530" y="4393"/>
                  </a:lnTo>
                  <a:lnTo>
                    <a:pt x="3680" y="4299"/>
                  </a:lnTo>
                  <a:lnTo>
                    <a:pt x="3830" y="4187"/>
                  </a:lnTo>
                  <a:lnTo>
                    <a:pt x="3980" y="4074"/>
                  </a:lnTo>
                  <a:lnTo>
                    <a:pt x="4112" y="3943"/>
                  </a:lnTo>
                  <a:lnTo>
                    <a:pt x="4112" y="3943"/>
                  </a:lnTo>
                  <a:lnTo>
                    <a:pt x="4205" y="3811"/>
                  </a:lnTo>
                  <a:lnTo>
                    <a:pt x="4299" y="3680"/>
                  </a:lnTo>
                  <a:lnTo>
                    <a:pt x="4299" y="3680"/>
                  </a:lnTo>
                  <a:lnTo>
                    <a:pt x="4431" y="3492"/>
                  </a:lnTo>
                  <a:lnTo>
                    <a:pt x="4525" y="3286"/>
                  </a:lnTo>
                  <a:lnTo>
                    <a:pt x="4618" y="3060"/>
                  </a:lnTo>
                  <a:lnTo>
                    <a:pt x="4675" y="2835"/>
                  </a:lnTo>
                  <a:lnTo>
                    <a:pt x="4712" y="2610"/>
                  </a:lnTo>
                  <a:lnTo>
                    <a:pt x="4712" y="2385"/>
                  </a:lnTo>
                  <a:lnTo>
                    <a:pt x="4712" y="2141"/>
                  </a:lnTo>
                  <a:lnTo>
                    <a:pt x="4675" y="1897"/>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 name="Google Shape;74;p2"/>
          <p:cNvSpPr/>
          <p:nvPr/>
        </p:nvSpPr>
        <p:spPr>
          <a:xfrm rot="-1004951">
            <a:off x="8062589" y="4041054"/>
            <a:ext cx="296687" cy="256257"/>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 name="Google Shape;75;p2"/>
          <p:cNvGrpSpPr/>
          <p:nvPr/>
        </p:nvGrpSpPr>
        <p:grpSpPr>
          <a:xfrm>
            <a:off x="4867207" y="3738819"/>
            <a:ext cx="1253407" cy="1311078"/>
            <a:chOff x="4385625" y="4289775"/>
            <a:chExt cx="983450" cy="1028700"/>
          </a:xfrm>
        </p:grpSpPr>
        <p:sp>
          <p:nvSpPr>
            <p:cNvPr id="76" name="Google Shape;76;p2"/>
            <p:cNvSpPr/>
            <p:nvPr/>
          </p:nvSpPr>
          <p:spPr>
            <a:xfrm>
              <a:off x="4593175" y="4871325"/>
              <a:ext cx="435325" cy="204100"/>
            </a:xfrm>
            <a:custGeom>
              <a:avLst/>
              <a:gdLst/>
              <a:ahLst/>
              <a:cxnLst/>
              <a:rect l="l" t="t" r="r" b="b"/>
              <a:pathLst>
                <a:path w="17413" h="8164" extrusionOk="0">
                  <a:moveTo>
                    <a:pt x="17412" y="1"/>
                  </a:moveTo>
                  <a:lnTo>
                    <a:pt x="3093" y="4319"/>
                  </a:lnTo>
                  <a:lnTo>
                    <a:pt x="0" y="8163"/>
                  </a:lnTo>
                  <a:lnTo>
                    <a:pt x="14320" y="3845"/>
                  </a:lnTo>
                  <a:lnTo>
                    <a:pt x="174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4593175" y="4610850"/>
              <a:ext cx="126075" cy="464575"/>
            </a:xfrm>
            <a:custGeom>
              <a:avLst/>
              <a:gdLst/>
              <a:ahLst/>
              <a:cxnLst/>
              <a:rect l="l" t="t" r="r" b="b"/>
              <a:pathLst>
                <a:path w="5043" h="18583" extrusionOk="0">
                  <a:moveTo>
                    <a:pt x="5043" y="0"/>
                  </a:moveTo>
                  <a:lnTo>
                    <a:pt x="1978" y="3845"/>
                  </a:lnTo>
                  <a:lnTo>
                    <a:pt x="0" y="18582"/>
                  </a:lnTo>
                  <a:lnTo>
                    <a:pt x="0" y="18582"/>
                  </a:lnTo>
                  <a:lnTo>
                    <a:pt x="3093" y="14738"/>
                  </a:lnTo>
                  <a:lnTo>
                    <a:pt x="50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4385625" y="4385875"/>
              <a:ext cx="906150" cy="932600"/>
            </a:xfrm>
            <a:custGeom>
              <a:avLst/>
              <a:gdLst/>
              <a:ahLst/>
              <a:cxnLst/>
              <a:rect l="l" t="t" r="r" b="b"/>
              <a:pathLst>
                <a:path w="36246" h="37304" extrusionOk="0">
                  <a:moveTo>
                    <a:pt x="10280" y="12844"/>
                  </a:moveTo>
                  <a:lnTo>
                    <a:pt x="22622" y="23263"/>
                  </a:lnTo>
                  <a:lnTo>
                    <a:pt x="8302" y="27581"/>
                  </a:lnTo>
                  <a:lnTo>
                    <a:pt x="10280" y="12844"/>
                  </a:lnTo>
                  <a:close/>
                  <a:moveTo>
                    <a:pt x="4987" y="1"/>
                  </a:moveTo>
                  <a:lnTo>
                    <a:pt x="0" y="37304"/>
                  </a:lnTo>
                  <a:lnTo>
                    <a:pt x="0" y="37304"/>
                  </a:lnTo>
                  <a:lnTo>
                    <a:pt x="36245" y="26383"/>
                  </a:lnTo>
                  <a:lnTo>
                    <a:pt x="49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4385625" y="4385875"/>
              <a:ext cx="906150" cy="932600"/>
            </a:xfrm>
            <a:custGeom>
              <a:avLst/>
              <a:gdLst/>
              <a:ahLst/>
              <a:cxnLst/>
              <a:rect l="l" t="t" r="r" b="b"/>
              <a:pathLst>
                <a:path w="36246" h="37304" fill="none" extrusionOk="0">
                  <a:moveTo>
                    <a:pt x="4987" y="1"/>
                  </a:moveTo>
                  <a:lnTo>
                    <a:pt x="36245" y="26383"/>
                  </a:lnTo>
                  <a:lnTo>
                    <a:pt x="0" y="37304"/>
                  </a:lnTo>
                  <a:lnTo>
                    <a:pt x="498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4593175" y="4706950"/>
              <a:ext cx="358025" cy="368475"/>
            </a:xfrm>
            <a:custGeom>
              <a:avLst/>
              <a:gdLst/>
              <a:ahLst/>
              <a:cxnLst/>
              <a:rect l="l" t="t" r="r" b="b"/>
              <a:pathLst>
                <a:path w="14321" h="14739" fill="none" extrusionOk="0">
                  <a:moveTo>
                    <a:pt x="1978" y="1"/>
                  </a:moveTo>
                  <a:lnTo>
                    <a:pt x="0" y="14738"/>
                  </a:lnTo>
                  <a:lnTo>
                    <a:pt x="14320" y="10420"/>
                  </a:lnTo>
                  <a:lnTo>
                    <a:pt x="197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4510300" y="4289775"/>
              <a:ext cx="858775" cy="755700"/>
            </a:xfrm>
            <a:custGeom>
              <a:avLst/>
              <a:gdLst/>
              <a:ahLst/>
              <a:cxnLst/>
              <a:rect l="l" t="t" r="r" b="b"/>
              <a:pathLst>
                <a:path w="34351" h="30228" extrusionOk="0">
                  <a:moveTo>
                    <a:pt x="3065" y="0"/>
                  </a:moveTo>
                  <a:lnTo>
                    <a:pt x="0" y="3845"/>
                  </a:lnTo>
                  <a:lnTo>
                    <a:pt x="31258" y="30227"/>
                  </a:lnTo>
                  <a:lnTo>
                    <a:pt x="34350" y="26383"/>
                  </a:lnTo>
                  <a:lnTo>
                    <a:pt x="30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2"/>
          <p:cNvGrpSpPr/>
          <p:nvPr/>
        </p:nvGrpSpPr>
        <p:grpSpPr>
          <a:xfrm>
            <a:off x="1398450" y="105475"/>
            <a:ext cx="481300" cy="473625"/>
            <a:chOff x="1433950" y="3130850"/>
            <a:chExt cx="481300" cy="473625"/>
          </a:xfrm>
        </p:grpSpPr>
        <p:sp>
          <p:nvSpPr>
            <p:cNvPr id="83" name="Google Shape;83;p2"/>
            <p:cNvSpPr/>
            <p:nvPr/>
          </p:nvSpPr>
          <p:spPr>
            <a:xfrm>
              <a:off x="1576050" y="3424750"/>
              <a:ext cx="223575" cy="64800"/>
            </a:xfrm>
            <a:custGeom>
              <a:avLst/>
              <a:gdLst/>
              <a:ahLst/>
              <a:cxnLst/>
              <a:rect l="l" t="t" r="r" b="b"/>
              <a:pathLst>
                <a:path w="8943" h="2592" extrusionOk="0">
                  <a:moveTo>
                    <a:pt x="2173" y="1"/>
                  </a:moveTo>
                  <a:lnTo>
                    <a:pt x="0" y="753"/>
                  </a:lnTo>
                  <a:lnTo>
                    <a:pt x="6770" y="2591"/>
                  </a:lnTo>
                  <a:lnTo>
                    <a:pt x="8943" y="1811"/>
                  </a:lnTo>
                  <a:lnTo>
                    <a:pt x="21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1576050" y="3290325"/>
              <a:ext cx="165075" cy="153250"/>
            </a:xfrm>
            <a:custGeom>
              <a:avLst/>
              <a:gdLst/>
              <a:ahLst/>
              <a:cxnLst/>
              <a:rect l="l" t="t" r="r" b="b"/>
              <a:pathLst>
                <a:path w="6603" h="6130" extrusionOk="0">
                  <a:moveTo>
                    <a:pt x="6603" y="1"/>
                  </a:moveTo>
                  <a:lnTo>
                    <a:pt x="4430" y="781"/>
                  </a:lnTo>
                  <a:lnTo>
                    <a:pt x="0" y="6130"/>
                  </a:lnTo>
                  <a:lnTo>
                    <a:pt x="2173" y="5378"/>
                  </a:lnTo>
                  <a:lnTo>
                    <a:pt x="66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1433950" y="3149650"/>
              <a:ext cx="426975" cy="454825"/>
            </a:xfrm>
            <a:custGeom>
              <a:avLst/>
              <a:gdLst/>
              <a:ahLst/>
              <a:cxnLst/>
              <a:rect l="l" t="t" r="r" b="b"/>
              <a:pathLst>
                <a:path w="17079" h="18193" extrusionOk="0">
                  <a:moveTo>
                    <a:pt x="10114" y="6408"/>
                  </a:moveTo>
                  <a:lnTo>
                    <a:pt x="12454" y="13595"/>
                  </a:lnTo>
                  <a:lnTo>
                    <a:pt x="12454" y="13595"/>
                  </a:lnTo>
                  <a:lnTo>
                    <a:pt x="5684" y="11757"/>
                  </a:lnTo>
                  <a:lnTo>
                    <a:pt x="10114" y="6408"/>
                  </a:lnTo>
                  <a:close/>
                  <a:moveTo>
                    <a:pt x="11200" y="0"/>
                  </a:moveTo>
                  <a:lnTo>
                    <a:pt x="1" y="13568"/>
                  </a:lnTo>
                  <a:lnTo>
                    <a:pt x="17079" y="18192"/>
                  </a:lnTo>
                  <a:lnTo>
                    <a:pt x="17079" y="18192"/>
                  </a:lnTo>
                  <a:lnTo>
                    <a:pt x="112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1433950" y="3149650"/>
              <a:ext cx="426975" cy="454825"/>
            </a:xfrm>
            <a:custGeom>
              <a:avLst/>
              <a:gdLst/>
              <a:ahLst/>
              <a:cxnLst/>
              <a:rect l="l" t="t" r="r" b="b"/>
              <a:pathLst>
                <a:path w="17079" h="18193" fill="none" extrusionOk="0">
                  <a:moveTo>
                    <a:pt x="11200" y="0"/>
                  </a:moveTo>
                  <a:lnTo>
                    <a:pt x="17079" y="18192"/>
                  </a:lnTo>
                  <a:lnTo>
                    <a:pt x="1" y="13568"/>
                  </a:lnTo>
                  <a:lnTo>
                    <a:pt x="112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1576050" y="3309825"/>
              <a:ext cx="169250" cy="179725"/>
            </a:xfrm>
            <a:custGeom>
              <a:avLst/>
              <a:gdLst/>
              <a:ahLst/>
              <a:cxnLst/>
              <a:rect l="l" t="t" r="r" b="b"/>
              <a:pathLst>
                <a:path w="6770" h="7189" fill="none" extrusionOk="0">
                  <a:moveTo>
                    <a:pt x="4430" y="1"/>
                  </a:moveTo>
                  <a:lnTo>
                    <a:pt x="0" y="5350"/>
                  </a:lnTo>
                  <a:lnTo>
                    <a:pt x="6770" y="7188"/>
                  </a:lnTo>
                  <a:lnTo>
                    <a:pt x="443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1713950" y="3130850"/>
              <a:ext cx="201300" cy="473625"/>
            </a:xfrm>
            <a:custGeom>
              <a:avLst/>
              <a:gdLst/>
              <a:ahLst/>
              <a:cxnLst/>
              <a:rect l="l" t="t" r="r" b="b"/>
              <a:pathLst>
                <a:path w="8052" h="18945" extrusionOk="0">
                  <a:moveTo>
                    <a:pt x="2173" y="0"/>
                  </a:moveTo>
                  <a:lnTo>
                    <a:pt x="0" y="752"/>
                  </a:lnTo>
                  <a:lnTo>
                    <a:pt x="5879" y="18944"/>
                  </a:lnTo>
                  <a:lnTo>
                    <a:pt x="8052" y="18192"/>
                  </a:lnTo>
                  <a:lnTo>
                    <a:pt x="21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2"/>
          <p:cNvSpPr/>
          <p:nvPr/>
        </p:nvSpPr>
        <p:spPr>
          <a:xfrm rot="1265233">
            <a:off x="3649679" y="1552981"/>
            <a:ext cx="223465" cy="193267"/>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 name="Google Shape;90;p2"/>
          <p:cNvGrpSpPr/>
          <p:nvPr/>
        </p:nvGrpSpPr>
        <p:grpSpPr>
          <a:xfrm rot="-5400000">
            <a:off x="11825" y="3579125"/>
            <a:ext cx="2289250" cy="3059825"/>
            <a:chOff x="2215325" y="2417050"/>
            <a:chExt cx="2289250" cy="3059825"/>
          </a:xfrm>
        </p:grpSpPr>
        <p:sp>
          <p:nvSpPr>
            <p:cNvPr id="91" name="Google Shape;91;p2"/>
            <p:cNvSpPr/>
            <p:nvPr/>
          </p:nvSpPr>
          <p:spPr>
            <a:xfrm>
              <a:off x="3038950" y="2525450"/>
              <a:ext cx="1387250" cy="2515000"/>
            </a:xfrm>
            <a:custGeom>
              <a:avLst/>
              <a:gdLst/>
              <a:ahLst/>
              <a:cxnLst/>
              <a:rect l="l" t="t" r="r" b="b"/>
              <a:pathLst>
                <a:path w="55490" h="100600" extrusionOk="0">
                  <a:moveTo>
                    <a:pt x="7828" y="31688"/>
                  </a:moveTo>
                  <a:lnTo>
                    <a:pt x="4768" y="53538"/>
                  </a:lnTo>
                  <a:lnTo>
                    <a:pt x="4937" y="53501"/>
                  </a:lnTo>
                  <a:lnTo>
                    <a:pt x="5106" y="53501"/>
                  </a:lnTo>
                  <a:lnTo>
                    <a:pt x="8147" y="31725"/>
                  </a:lnTo>
                  <a:lnTo>
                    <a:pt x="7978" y="31725"/>
                  </a:lnTo>
                  <a:lnTo>
                    <a:pt x="7828" y="31688"/>
                  </a:lnTo>
                  <a:close/>
                  <a:moveTo>
                    <a:pt x="9592" y="31369"/>
                  </a:moveTo>
                  <a:lnTo>
                    <a:pt x="9442" y="31444"/>
                  </a:lnTo>
                  <a:lnTo>
                    <a:pt x="9292" y="31519"/>
                  </a:lnTo>
                  <a:lnTo>
                    <a:pt x="31987" y="72836"/>
                  </a:lnTo>
                  <a:lnTo>
                    <a:pt x="32118" y="72723"/>
                  </a:lnTo>
                  <a:lnTo>
                    <a:pt x="32250" y="72629"/>
                  </a:lnTo>
                  <a:lnTo>
                    <a:pt x="9592" y="31369"/>
                  </a:lnTo>
                  <a:close/>
                  <a:moveTo>
                    <a:pt x="7133" y="57180"/>
                  </a:moveTo>
                  <a:lnTo>
                    <a:pt x="7039" y="57311"/>
                  </a:lnTo>
                  <a:lnTo>
                    <a:pt x="6946" y="57443"/>
                  </a:lnTo>
                  <a:lnTo>
                    <a:pt x="31368" y="73718"/>
                  </a:lnTo>
                  <a:lnTo>
                    <a:pt x="31443" y="73568"/>
                  </a:lnTo>
                  <a:lnTo>
                    <a:pt x="31518" y="73418"/>
                  </a:lnTo>
                  <a:lnTo>
                    <a:pt x="7133" y="57180"/>
                  </a:lnTo>
                  <a:close/>
                  <a:moveTo>
                    <a:pt x="282" y="1"/>
                  </a:moveTo>
                  <a:lnTo>
                    <a:pt x="150" y="95"/>
                  </a:lnTo>
                  <a:lnTo>
                    <a:pt x="0" y="170"/>
                  </a:lnTo>
                  <a:lnTo>
                    <a:pt x="55170" y="100599"/>
                  </a:lnTo>
                  <a:lnTo>
                    <a:pt x="55320" y="100524"/>
                  </a:lnTo>
                  <a:lnTo>
                    <a:pt x="55489" y="100468"/>
                  </a:lnTo>
                  <a:lnTo>
                    <a:pt x="2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3212575" y="3954925"/>
              <a:ext cx="614325" cy="413475"/>
            </a:xfrm>
            <a:custGeom>
              <a:avLst/>
              <a:gdLst/>
              <a:ahLst/>
              <a:cxnLst/>
              <a:rect l="l" t="t" r="r" b="b"/>
              <a:pathLst>
                <a:path w="24573" h="16539" fill="none" extrusionOk="0">
                  <a:moveTo>
                    <a:pt x="188" y="1"/>
                  </a:moveTo>
                  <a:lnTo>
                    <a:pt x="188" y="1"/>
                  </a:lnTo>
                  <a:lnTo>
                    <a:pt x="94" y="132"/>
                  </a:lnTo>
                  <a:lnTo>
                    <a:pt x="1" y="264"/>
                  </a:lnTo>
                  <a:lnTo>
                    <a:pt x="24423" y="16539"/>
                  </a:lnTo>
                  <a:lnTo>
                    <a:pt x="24423" y="16539"/>
                  </a:lnTo>
                  <a:lnTo>
                    <a:pt x="24498" y="16389"/>
                  </a:lnTo>
                  <a:lnTo>
                    <a:pt x="24573" y="16239"/>
                  </a:lnTo>
                  <a:lnTo>
                    <a:pt x="188"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3158150" y="3317625"/>
              <a:ext cx="84475" cy="546300"/>
            </a:xfrm>
            <a:custGeom>
              <a:avLst/>
              <a:gdLst/>
              <a:ahLst/>
              <a:cxnLst/>
              <a:rect l="l" t="t" r="r" b="b"/>
              <a:pathLst>
                <a:path w="3379" h="21852" fill="none" extrusionOk="0">
                  <a:moveTo>
                    <a:pt x="3060" y="1"/>
                  </a:moveTo>
                  <a:lnTo>
                    <a:pt x="0" y="21851"/>
                  </a:lnTo>
                  <a:lnTo>
                    <a:pt x="0" y="21851"/>
                  </a:lnTo>
                  <a:lnTo>
                    <a:pt x="169" y="21814"/>
                  </a:lnTo>
                  <a:lnTo>
                    <a:pt x="338" y="21814"/>
                  </a:lnTo>
                  <a:lnTo>
                    <a:pt x="3379" y="38"/>
                  </a:lnTo>
                  <a:lnTo>
                    <a:pt x="3379" y="38"/>
                  </a:lnTo>
                  <a:lnTo>
                    <a:pt x="3210" y="38"/>
                  </a:lnTo>
                  <a:lnTo>
                    <a:pt x="306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3271250" y="3309650"/>
              <a:ext cx="573950" cy="1036700"/>
            </a:xfrm>
            <a:custGeom>
              <a:avLst/>
              <a:gdLst/>
              <a:ahLst/>
              <a:cxnLst/>
              <a:rect l="l" t="t" r="r" b="b"/>
              <a:pathLst>
                <a:path w="22958" h="41468" fill="none" extrusionOk="0">
                  <a:moveTo>
                    <a:pt x="300" y="1"/>
                  </a:moveTo>
                  <a:lnTo>
                    <a:pt x="300" y="1"/>
                  </a:lnTo>
                  <a:lnTo>
                    <a:pt x="150" y="76"/>
                  </a:lnTo>
                  <a:lnTo>
                    <a:pt x="0" y="151"/>
                  </a:lnTo>
                  <a:lnTo>
                    <a:pt x="22695" y="41468"/>
                  </a:lnTo>
                  <a:lnTo>
                    <a:pt x="22695" y="41468"/>
                  </a:lnTo>
                  <a:lnTo>
                    <a:pt x="22826" y="41355"/>
                  </a:lnTo>
                  <a:lnTo>
                    <a:pt x="22958" y="41261"/>
                  </a:lnTo>
                  <a:lnTo>
                    <a:pt x="30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3038950" y="2525450"/>
              <a:ext cx="1387250" cy="2515000"/>
            </a:xfrm>
            <a:custGeom>
              <a:avLst/>
              <a:gdLst/>
              <a:ahLst/>
              <a:cxnLst/>
              <a:rect l="l" t="t" r="r" b="b"/>
              <a:pathLst>
                <a:path w="55490" h="100600" fill="none" extrusionOk="0">
                  <a:moveTo>
                    <a:pt x="282" y="1"/>
                  </a:moveTo>
                  <a:lnTo>
                    <a:pt x="282" y="1"/>
                  </a:lnTo>
                  <a:lnTo>
                    <a:pt x="150" y="95"/>
                  </a:lnTo>
                  <a:lnTo>
                    <a:pt x="0" y="170"/>
                  </a:lnTo>
                  <a:lnTo>
                    <a:pt x="55170" y="100599"/>
                  </a:lnTo>
                  <a:lnTo>
                    <a:pt x="55170" y="100599"/>
                  </a:lnTo>
                  <a:lnTo>
                    <a:pt x="55320" y="100524"/>
                  </a:lnTo>
                  <a:lnTo>
                    <a:pt x="55489" y="100468"/>
                  </a:lnTo>
                  <a:lnTo>
                    <a:pt x="282"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2320925" y="4032375"/>
              <a:ext cx="2083675" cy="1359575"/>
            </a:xfrm>
            <a:custGeom>
              <a:avLst/>
              <a:gdLst/>
              <a:ahLst/>
              <a:cxnLst/>
              <a:rect l="l" t="t" r="r" b="b"/>
              <a:pathLst>
                <a:path w="83347" h="54383" extrusionOk="0">
                  <a:moveTo>
                    <a:pt x="21607" y="0"/>
                  </a:moveTo>
                  <a:lnTo>
                    <a:pt x="21513" y="132"/>
                  </a:lnTo>
                  <a:lnTo>
                    <a:pt x="21381" y="244"/>
                  </a:lnTo>
                  <a:lnTo>
                    <a:pt x="82934" y="41242"/>
                  </a:lnTo>
                  <a:lnTo>
                    <a:pt x="83028" y="41111"/>
                  </a:lnTo>
                  <a:lnTo>
                    <a:pt x="83122" y="40960"/>
                  </a:lnTo>
                  <a:lnTo>
                    <a:pt x="21607" y="0"/>
                  </a:lnTo>
                  <a:close/>
                  <a:moveTo>
                    <a:pt x="188" y="12502"/>
                  </a:moveTo>
                  <a:lnTo>
                    <a:pt x="94" y="12653"/>
                  </a:lnTo>
                  <a:lnTo>
                    <a:pt x="0" y="12784"/>
                  </a:lnTo>
                  <a:lnTo>
                    <a:pt x="62172" y="54195"/>
                  </a:lnTo>
                  <a:lnTo>
                    <a:pt x="62266" y="54063"/>
                  </a:lnTo>
                  <a:lnTo>
                    <a:pt x="62360" y="53932"/>
                  </a:lnTo>
                  <a:lnTo>
                    <a:pt x="188" y="12502"/>
                  </a:lnTo>
                  <a:close/>
                  <a:moveTo>
                    <a:pt x="83122" y="43833"/>
                  </a:moveTo>
                  <a:lnTo>
                    <a:pt x="66133" y="54101"/>
                  </a:lnTo>
                  <a:lnTo>
                    <a:pt x="66227" y="54232"/>
                  </a:lnTo>
                  <a:lnTo>
                    <a:pt x="66302" y="54382"/>
                  </a:lnTo>
                  <a:lnTo>
                    <a:pt x="83347" y="44095"/>
                  </a:lnTo>
                  <a:lnTo>
                    <a:pt x="83215" y="43964"/>
                  </a:lnTo>
                  <a:lnTo>
                    <a:pt x="83122" y="4383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3974250" y="5128175"/>
              <a:ext cx="430350" cy="263775"/>
            </a:xfrm>
            <a:custGeom>
              <a:avLst/>
              <a:gdLst/>
              <a:ahLst/>
              <a:cxnLst/>
              <a:rect l="l" t="t" r="r" b="b"/>
              <a:pathLst>
                <a:path w="17214" h="10551" fill="none" extrusionOk="0">
                  <a:moveTo>
                    <a:pt x="16989" y="1"/>
                  </a:moveTo>
                  <a:lnTo>
                    <a:pt x="0" y="10269"/>
                  </a:lnTo>
                  <a:lnTo>
                    <a:pt x="0" y="10269"/>
                  </a:lnTo>
                  <a:lnTo>
                    <a:pt x="94" y="10400"/>
                  </a:lnTo>
                  <a:lnTo>
                    <a:pt x="169" y="10550"/>
                  </a:lnTo>
                  <a:lnTo>
                    <a:pt x="17214" y="263"/>
                  </a:lnTo>
                  <a:lnTo>
                    <a:pt x="17214" y="263"/>
                  </a:lnTo>
                  <a:lnTo>
                    <a:pt x="17082" y="132"/>
                  </a:lnTo>
                  <a:lnTo>
                    <a:pt x="16989"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2320925" y="4344925"/>
              <a:ext cx="1559000" cy="1042325"/>
            </a:xfrm>
            <a:custGeom>
              <a:avLst/>
              <a:gdLst/>
              <a:ahLst/>
              <a:cxnLst/>
              <a:rect l="l" t="t" r="r" b="b"/>
              <a:pathLst>
                <a:path w="62360" h="41693" fill="none" extrusionOk="0">
                  <a:moveTo>
                    <a:pt x="188" y="0"/>
                  </a:moveTo>
                  <a:lnTo>
                    <a:pt x="188" y="0"/>
                  </a:lnTo>
                  <a:lnTo>
                    <a:pt x="94" y="151"/>
                  </a:lnTo>
                  <a:lnTo>
                    <a:pt x="0" y="282"/>
                  </a:lnTo>
                  <a:lnTo>
                    <a:pt x="62172" y="41693"/>
                  </a:lnTo>
                  <a:lnTo>
                    <a:pt x="62172" y="41693"/>
                  </a:lnTo>
                  <a:lnTo>
                    <a:pt x="62266" y="41561"/>
                  </a:lnTo>
                  <a:lnTo>
                    <a:pt x="62360" y="41430"/>
                  </a:lnTo>
                  <a:lnTo>
                    <a:pt x="188"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2855450" y="4032375"/>
              <a:ext cx="1543525" cy="1031075"/>
            </a:xfrm>
            <a:custGeom>
              <a:avLst/>
              <a:gdLst/>
              <a:ahLst/>
              <a:cxnLst/>
              <a:rect l="l" t="t" r="r" b="b"/>
              <a:pathLst>
                <a:path w="61741" h="41243" fill="none" extrusionOk="0">
                  <a:moveTo>
                    <a:pt x="226" y="0"/>
                  </a:moveTo>
                  <a:lnTo>
                    <a:pt x="226" y="0"/>
                  </a:lnTo>
                  <a:lnTo>
                    <a:pt x="132" y="132"/>
                  </a:lnTo>
                  <a:lnTo>
                    <a:pt x="0" y="244"/>
                  </a:lnTo>
                  <a:lnTo>
                    <a:pt x="61553" y="41242"/>
                  </a:lnTo>
                  <a:lnTo>
                    <a:pt x="61553" y="41242"/>
                  </a:lnTo>
                  <a:lnTo>
                    <a:pt x="61647" y="41111"/>
                  </a:lnTo>
                  <a:lnTo>
                    <a:pt x="61741" y="40960"/>
                  </a:lnTo>
                  <a:lnTo>
                    <a:pt x="22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2278675" y="2502925"/>
              <a:ext cx="731650" cy="1786175"/>
            </a:xfrm>
            <a:custGeom>
              <a:avLst/>
              <a:gdLst/>
              <a:ahLst/>
              <a:cxnLst/>
              <a:rect l="l" t="t" r="r" b="b"/>
              <a:pathLst>
                <a:path w="29266" h="71447" extrusionOk="0">
                  <a:moveTo>
                    <a:pt x="27332" y="1"/>
                  </a:moveTo>
                  <a:lnTo>
                    <a:pt x="10269" y="10307"/>
                  </a:lnTo>
                  <a:lnTo>
                    <a:pt x="10344" y="10438"/>
                  </a:lnTo>
                  <a:lnTo>
                    <a:pt x="10438" y="10588"/>
                  </a:lnTo>
                  <a:lnTo>
                    <a:pt x="27501" y="282"/>
                  </a:lnTo>
                  <a:lnTo>
                    <a:pt x="27408" y="151"/>
                  </a:lnTo>
                  <a:lnTo>
                    <a:pt x="27332" y="1"/>
                  </a:lnTo>
                  <a:close/>
                  <a:moveTo>
                    <a:pt x="28928" y="1240"/>
                  </a:moveTo>
                  <a:lnTo>
                    <a:pt x="21081" y="57386"/>
                  </a:lnTo>
                  <a:lnTo>
                    <a:pt x="21250" y="57368"/>
                  </a:lnTo>
                  <a:lnTo>
                    <a:pt x="21419" y="57349"/>
                  </a:lnTo>
                  <a:lnTo>
                    <a:pt x="29266" y="1277"/>
                  </a:lnTo>
                  <a:lnTo>
                    <a:pt x="29097" y="1259"/>
                  </a:lnTo>
                  <a:lnTo>
                    <a:pt x="28928" y="1240"/>
                  </a:lnTo>
                  <a:close/>
                  <a:moveTo>
                    <a:pt x="7847" y="13967"/>
                  </a:moveTo>
                  <a:lnTo>
                    <a:pt x="1" y="70170"/>
                  </a:lnTo>
                  <a:lnTo>
                    <a:pt x="151" y="70189"/>
                  </a:lnTo>
                  <a:lnTo>
                    <a:pt x="320" y="70208"/>
                  </a:lnTo>
                  <a:lnTo>
                    <a:pt x="8167" y="14005"/>
                  </a:lnTo>
                  <a:lnTo>
                    <a:pt x="8016" y="14005"/>
                  </a:lnTo>
                  <a:lnTo>
                    <a:pt x="7847" y="13967"/>
                  </a:lnTo>
                  <a:close/>
                  <a:moveTo>
                    <a:pt x="19261" y="60596"/>
                  </a:moveTo>
                  <a:lnTo>
                    <a:pt x="1765" y="71165"/>
                  </a:lnTo>
                  <a:lnTo>
                    <a:pt x="1840" y="71296"/>
                  </a:lnTo>
                  <a:lnTo>
                    <a:pt x="1934" y="71446"/>
                  </a:lnTo>
                  <a:lnTo>
                    <a:pt x="19411" y="60897"/>
                  </a:lnTo>
                  <a:lnTo>
                    <a:pt x="19336" y="60747"/>
                  </a:lnTo>
                  <a:lnTo>
                    <a:pt x="19261" y="6059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2322800" y="4017825"/>
              <a:ext cx="441150" cy="271275"/>
            </a:xfrm>
            <a:custGeom>
              <a:avLst/>
              <a:gdLst/>
              <a:ahLst/>
              <a:cxnLst/>
              <a:rect l="l" t="t" r="r" b="b"/>
              <a:pathLst>
                <a:path w="17646" h="10851" fill="none" extrusionOk="0">
                  <a:moveTo>
                    <a:pt x="17496" y="0"/>
                  </a:moveTo>
                  <a:lnTo>
                    <a:pt x="0" y="10569"/>
                  </a:lnTo>
                  <a:lnTo>
                    <a:pt x="0" y="10569"/>
                  </a:lnTo>
                  <a:lnTo>
                    <a:pt x="75" y="10700"/>
                  </a:lnTo>
                  <a:lnTo>
                    <a:pt x="169" y="10850"/>
                  </a:lnTo>
                  <a:lnTo>
                    <a:pt x="17646" y="301"/>
                  </a:lnTo>
                  <a:lnTo>
                    <a:pt x="17646" y="301"/>
                  </a:lnTo>
                  <a:lnTo>
                    <a:pt x="17571" y="151"/>
                  </a:lnTo>
                  <a:lnTo>
                    <a:pt x="1749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2278675" y="2852100"/>
              <a:ext cx="204175" cy="1406025"/>
            </a:xfrm>
            <a:custGeom>
              <a:avLst/>
              <a:gdLst/>
              <a:ahLst/>
              <a:cxnLst/>
              <a:rect l="l" t="t" r="r" b="b"/>
              <a:pathLst>
                <a:path w="8167" h="56241" fill="none" extrusionOk="0">
                  <a:moveTo>
                    <a:pt x="7847" y="0"/>
                  </a:moveTo>
                  <a:lnTo>
                    <a:pt x="1" y="56203"/>
                  </a:lnTo>
                  <a:lnTo>
                    <a:pt x="1" y="56203"/>
                  </a:lnTo>
                  <a:lnTo>
                    <a:pt x="151" y="56222"/>
                  </a:lnTo>
                  <a:lnTo>
                    <a:pt x="320" y="56241"/>
                  </a:lnTo>
                  <a:lnTo>
                    <a:pt x="8167" y="38"/>
                  </a:lnTo>
                  <a:lnTo>
                    <a:pt x="8167" y="38"/>
                  </a:lnTo>
                  <a:lnTo>
                    <a:pt x="8016" y="38"/>
                  </a:lnTo>
                  <a:lnTo>
                    <a:pt x="7847"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2805700" y="2533900"/>
              <a:ext cx="204625" cy="1403700"/>
            </a:xfrm>
            <a:custGeom>
              <a:avLst/>
              <a:gdLst/>
              <a:ahLst/>
              <a:cxnLst/>
              <a:rect l="l" t="t" r="r" b="b"/>
              <a:pathLst>
                <a:path w="8185" h="56148" fill="none" extrusionOk="0">
                  <a:moveTo>
                    <a:pt x="7847" y="1"/>
                  </a:moveTo>
                  <a:lnTo>
                    <a:pt x="0" y="56147"/>
                  </a:lnTo>
                  <a:lnTo>
                    <a:pt x="0" y="56147"/>
                  </a:lnTo>
                  <a:lnTo>
                    <a:pt x="169" y="56129"/>
                  </a:lnTo>
                  <a:lnTo>
                    <a:pt x="338" y="56110"/>
                  </a:lnTo>
                  <a:lnTo>
                    <a:pt x="8185" y="38"/>
                  </a:lnTo>
                  <a:lnTo>
                    <a:pt x="8185" y="38"/>
                  </a:lnTo>
                  <a:lnTo>
                    <a:pt x="8016" y="20"/>
                  </a:lnTo>
                  <a:lnTo>
                    <a:pt x="7847"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2535375" y="2502925"/>
              <a:ext cx="430850" cy="264725"/>
            </a:xfrm>
            <a:custGeom>
              <a:avLst/>
              <a:gdLst/>
              <a:ahLst/>
              <a:cxnLst/>
              <a:rect l="l" t="t" r="r" b="b"/>
              <a:pathLst>
                <a:path w="17234" h="10589" fill="none" extrusionOk="0">
                  <a:moveTo>
                    <a:pt x="17064" y="1"/>
                  </a:moveTo>
                  <a:lnTo>
                    <a:pt x="1" y="10307"/>
                  </a:lnTo>
                  <a:lnTo>
                    <a:pt x="1" y="10307"/>
                  </a:lnTo>
                  <a:lnTo>
                    <a:pt x="76" y="10438"/>
                  </a:lnTo>
                  <a:lnTo>
                    <a:pt x="170" y="10588"/>
                  </a:lnTo>
                  <a:lnTo>
                    <a:pt x="17233" y="282"/>
                  </a:lnTo>
                  <a:lnTo>
                    <a:pt x="17233" y="282"/>
                  </a:lnTo>
                  <a:lnTo>
                    <a:pt x="17140" y="151"/>
                  </a:lnTo>
                  <a:lnTo>
                    <a:pt x="17064"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2755950" y="3936625"/>
              <a:ext cx="118300" cy="118300"/>
            </a:xfrm>
            <a:custGeom>
              <a:avLst/>
              <a:gdLst/>
              <a:ahLst/>
              <a:cxnLst/>
              <a:rect l="l" t="t" r="r" b="b"/>
              <a:pathLst>
                <a:path w="4732" h="4732" extrusionOk="0">
                  <a:moveTo>
                    <a:pt x="2328" y="1"/>
                  </a:moveTo>
                  <a:lnTo>
                    <a:pt x="2159" y="20"/>
                  </a:lnTo>
                  <a:lnTo>
                    <a:pt x="1990" y="38"/>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113" y="3042"/>
                  </a:lnTo>
                  <a:lnTo>
                    <a:pt x="170" y="3248"/>
                  </a:lnTo>
                  <a:lnTo>
                    <a:pt x="245" y="3399"/>
                  </a:lnTo>
                  <a:lnTo>
                    <a:pt x="320" y="3549"/>
                  </a:lnTo>
                  <a:lnTo>
                    <a:pt x="489" y="3793"/>
                  </a:lnTo>
                  <a:lnTo>
                    <a:pt x="695" y="4037"/>
                  </a:lnTo>
                  <a:lnTo>
                    <a:pt x="920" y="4225"/>
                  </a:lnTo>
                  <a:lnTo>
                    <a:pt x="1183" y="4412"/>
                  </a:lnTo>
                  <a:lnTo>
                    <a:pt x="1446" y="4544"/>
                  </a:lnTo>
                  <a:lnTo>
                    <a:pt x="1746" y="4637"/>
                  </a:lnTo>
                  <a:lnTo>
                    <a:pt x="2047" y="4713"/>
                  </a:lnTo>
                  <a:lnTo>
                    <a:pt x="2366" y="4731"/>
                  </a:lnTo>
                  <a:lnTo>
                    <a:pt x="2591" y="4713"/>
                  </a:lnTo>
                  <a:lnTo>
                    <a:pt x="2816" y="4675"/>
                  </a:lnTo>
                  <a:lnTo>
                    <a:pt x="2985" y="4637"/>
                  </a:lnTo>
                  <a:lnTo>
                    <a:pt x="3154" y="4581"/>
                  </a:lnTo>
                  <a:lnTo>
                    <a:pt x="3305" y="4525"/>
                  </a:lnTo>
                  <a:lnTo>
                    <a:pt x="3455" y="4450"/>
                  </a:lnTo>
                  <a:lnTo>
                    <a:pt x="3605" y="4375"/>
                  </a:lnTo>
                  <a:lnTo>
                    <a:pt x="3736" y="4281"/>
                  </a:lnTo>
                  <a:lnTo>
                    <a:pt x="3868" y="4187"/>
                  </a:lnTo>
                  <a:lnTo>
                    <a:pt x="3980" y="4074"/>
                  </a:lnTo>
                  <a:lnTo>
                    <a:pt x="4112" y="3962"/>
                  </a:lnTo>
                  <a:lnTo>
                    <a:pt x="4206" y="3830"/>
                  </a:lnTo>
                  <a:lnTo>
                    <a:pt x="4356" y="3624"/>
                  </a:lnTo>
                  <a:lnTo>
                    <a:pt x="4487" y="3417"/>
                  </a:lnTo>
                  <a:lnTo>
                    <a:pt x="4581" y="3173"/>
                  </a:lnTo>
                  <a:lnTo>
                    <a:pt x="4656" y="2948"/>
                  </a:lnTo>
                  <a:lnTo>
                    <a:pt x="4694" y="2685"/>
                  </a:lnTo>
                  <a:lnTo>
                    <a:pt x="4731" y="2441"/>
                  </a:lnTo>
                  <a:lnTo>
                    <a:pt x="4712" y="2178"/>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2755950" y="3936625"/>
              <a:ext cx="118300" cy="118300"/>
            </a:xfrm>
            <a:custGeom>
              <a:avLst/>
              <a:gdLst/>
              <a:ahLst/>
              <a:cxnLst/>
              <a:rect l="l" t="t" r="r" b="b"/>
              <a:pathLst>
                <a:path w="4732" h="4732" fill="none" extrusionOk="0">
                  <a:moveTo>
                    <a:pt x="2366" y="1"/>
                  </a:moveTo>
                  <a:lnTo>
                    <a:pt x="2366" y="1"/>
                  </a:lnTo>
                  <a:lnTo>
                    <a:pt x="2328" y="1"/>
                  </a:lnTo>
                  <a:lnTo>
                    <a:pt x="2328" y="1"/>
                  </a:lnTo>
                  <a:lnTo>
                    <a:pt x="2159" y="20"/>
                  </a:lnTo>
                  <a:lnTo>
                    <a:pt x="1990" y="38"/>
                  </a:lnTo>
                  <a:lnTo>
                    <a:pt x="1990" y="38"/>
                  </a:lnTo>
                  <a:lnTo>
                    <a:pt x="1915" y="57"/>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57" y="2817"/>
                  </a:lnTo>
                  <a:lnTo>
                    <a:pt x="113" y="3042"/>
                  </a:lnTo>
                  <a:lnTo>
                    <a:pt x="170" y="3248"/>
                  </a:lnTo>
                  <a:lnTo>
                    <a:pt x="170" y="3248"/>
                  </a:lnTo>
                  <a:lnTo>
                    <a:pt x="245" y="3399"/>
                  </a:lnTo>
                  <a:lnTo>
                    <a:pt x="320" y="3549"/>
                  </a:lnTo>
                  <a:lnTo>
                    <a:pt x="320" y="3549"/>
                  </a:lnTo>
                  <a:lnTo>
                    <a:pt x="489" y="3793"/>
                  </a:lnTo>
                  <a:lnTo>
                    <a:pt x="695" y="4037"/>
                  </a:lnTo>
                  <a:lnTo>
                    <a:pt x="920" y="4225"/>
                  </a:lnTo>
                  <a:lnTo>
                    <a:pt x="1183" y="4412"/>
                  </a:lnTo>
                  <a:lnTo>
                    <a:pt x="1446" y="4544"/>
                  </a:lnTo>
                  <a:lnTo>
                    <a:pt x="1746" y="4637"/>
                  </a:lnTo>
                  <a:lnTo>
                    <a:pt x="2047" y="4713"/>
                  </a:lnTo>
                  <a:lnTo>
                    <a:pt x="2366" y="4731"/>
                  </a:lnTo>
                  <a:lnTo>
                    <a:pt x="2366" y="4731"/>
                  </a:lnTo>
                  <a:lnTo>
                    <a:pt x="2591" y="4713"/>
                  </a:lnTo>
                  <a:lnTo>
                    <a:pt x="2816" y="4675"/>
                  </a:lnTo>
                  <a:lnTo>
                    <a:pt x="2816" y="4675"/>
                  </a:lnTo>
                  <a:lnTo>
                    <a:pt x="2985" y="4637"/>
                  </a:lnTo>
                  <a:lnTo>
                    <a:pt x="3154" y="4581"/>
                  </a:lnTo>
                  <a:lnTo>
                    <a:pt x="3305" y="4525"/>
                  </a:lnTo>
                  <a:lnTo>
                    <a:pt x="3455" y="4450"/>
                  </a:lnTo>
                  <a:lnTo>
                    <a:pt x="3605" y="4375"/>
                  </a:lnTo>
                  <a:lnTo>
                    <a:pt x="3736" y="4281"/>
                  </a:lnTo>
                  <a:lnTo>
                    <a:pt x="3868" y="4187"/>
                  </a:lnTo>
                  <a:lnTo>
                    <a:pt x="3980" y="4074"/>
                  </a:lnTo>
                  <a:lnTo>
                    <a:pt x="3980" y="4074"/>
                  </a:lnTo>
                  <a:lnTo>
                    <a:pt x="4112" y="3962"/>
                  </a:lnTo>
                  <a:lnTo>
                    <a:pt x="4206" y="3830"/>
                  </a:lnTo>
                  <a:lnTo>
                    <a:pt x="4206" y="3830"/>
                  </a:lnTo>
                  <a:lnTo>
                    <a:pt x="4356" y="3624"/>
                  </a:lnTo>
                  <a:lnTo>
                    <a:pt x="4487" y="3417"/>
                  </a:lnTo>
                  <a:lnTo>
                    <a:pt x="4581" y="3173"/>
                  </a:lnTo>
                  <a:lnTo>
                    <a:pt x="4656" y="2948"/>
                  </a:lnTo>
                  <a:lnTo>
                    <a:pt x="4694" y="2685"/>
                  </a:lnTo>
                  <a:lnTo>
                    <a:pt x="4731" y="2441"/>
                  </a:lnTo>
                  <a:lnTo>
                    <a:pt x="4712" y="2178"/>
                  </a:lnTo>
                  <a:lnTo>
                    <a:pt x="4675" y="1916"/>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2955400" y="2417050"/>
              <a:ext cx="117825" cy="117825"/>
            </a:xfrm>
            <a:custGeom>
              <a:avLst/>
              <a:gdLst/>
              <a:ahLst/>
              <a:cxnLst/>
              <a:rect l="l" t="t" r="r" b="b"/>
              <a:pathLst>
                <a:path w="4713" h="4713" extrusionOk="0">
                  <a:moveTo>
                    <a:pt x="2366" y="1"/>
                  </a:moveTo>
                  <a:lnTo>
                    <a:pt x="2122" y="19"/>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76" y="2985"/>
                  </a:lnTo>
                  <a:lnTo>
                    <a:pt x="132" y="3136"/>
                  </a:lnTo>
                  <a:lnTo>
                    <a:pt x="188" y="3286"/>
                  </a:lnTo>
                  <a:lnTo>
                    <a:pt x="263" y="3436"/>
                  </a:lnTo>
                  <a:lnTo>
                    <a:pt x="339" y="3586"/>
                  </a:lnTo>
                  <a:lnTo>
                    <a:pt x="432" y="3717"/>
                  </a:lnTo>
                  <a:lnTo>
                    <a:pt x="564" y="3886"/>
                  </a:lnTo>
                  <a:lnTo>
                    <a:pt x="714" y="4055"/>
                  </a:lnTo>
                  <a:lnTo>
                    <a:pt x="883" y="4206"/>
                  </a:lnTo>
                  <a:lnTo>
                    <a:pt x="1052" y="4318"/>
                  </a:lnTo>
                  <a:lnTo>
                    <a:pt x="1240" y="4431"/>
                  </a:lnTo>
                  <a:lnTo>
                    <a:pt x="1446" y="4525"/>
                  </a:lnTo>
                  <a:lnTo>
                    <a:pt x="1653" y="4619"/>
                  </a:lnTo>
                  <a:lnTo>
                    <a:pt x="1859" y="4675"/>
                  </a:lnTo>
                  <a:lnTo>
                    <a:pt x="2028" y="4694"/>
                  </a:lnTo>
                  <a:lnTo>
                    <a:pt x="2197" y="4712"/>
                  </a:lnTo>
                  <a:lnTo>
                    <a:pt x="2572" y="4712"/>
                  </a:lnTo>
                  <a:lnTo>
                    <a:pt x="2816" y="4675"/>
                  </a:lnTo>
                  <a:lnTo>
                    <a:pt x="3079" y="4600"/>
                  </a:lnTo>
                  <a:lnTo>
                    <a:pt x="3342" y="4506"/>
                  </a:lnTo>
                  <a:lnTo>
                    <a:pt x="3492" y="4431"/>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2955400" y="2417050"/>
              <a:ext cx="117825" cy="117825"/>
            </a:xfrm>
            <a:custGeom>
              <a:avLst/>
              <a:gdLst/>
              <a:ahLst/>
              <a:cxnLst/>
              <a:rect l="l" t="t" r="r" b="b"/>
              <a:pathLst>
                <a:path w="4713" h="4713" fill="none" extrusionOk="0">
                  <a:moveTo>
                    <a:pt x="2366" y="1"/>
                  </a:moveTo>
                  <a:lnTo>
                    <a:pt x="2366" y="1"/>
                  </a:lnTo>
                  <a:lnTo>
                    <a:pt x="2122" y="19"/>
                  </a:lnTo>
                  <a:lnTo>
                    <a:pt x="1897" y="38"/>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38" y="2816"/>
                  </a:lnTo>
                  <a:lnTo>
                    <a:pt x="76" y="2985"/>
                  </a:lnTo>
                  <a:lnTo>
                    <a:pt x="132" y="3136"/>
                  </a:lnTo>
                  <a:lnTo>
                    <a:pt x="188" y="3286"/>
                  </a:lnTo>
                  <a:lnTo>
                    <a:pt x="263" y="3436"/>
                  </a:lnTo>
                  <a:lnTo>
                    <a:pt x="263" y="3436"/>
                  </a:lnTo>
                  <a:lnTo>
                    <a:pt x="339" y="3586"/>
                  </a:lnTo>
                  <a:lnTo>
                    <a:pt x="432" y="3717"/>
                  </a:lnTo>
                  <a:lnTo>
                    <a:pt x="432" y="3717"/>
                  </a:lnTo>
                  <a:lnTo>
                    <a:pt x="564" y="3886"/>
                  </a:lnTo>
                  <a:lnTo>
                    <a:pt x="714" y="4055"/>
                  </a:lnTo>
                  <a:lnTo>
                    <a:pt x="883" y="4206"/>
                  </a:lnTo>
                  <a:lnTo>
                    <a:pt x="1052" y="4318"/>
                  </a:lnTo>
                  <a:lnTo>
                    <a:pt x="1240" y="4431"/>
                  </a:lnTo>
                  <a:lnTo>
                    <a:pt x="1446" y="4525"/>
                  </a:lnTo>
                  <a:lnTo>
                    <a:pt x="1653" y="4619"/>
                  </a:lnTo>
                  <a:lnTo>
                    <a:pt x="1859" y="4675"/>
                  </a:lnTo>
                  <a:lnTo>
                    <a:pt x="1859" y="4675"/>
                  </a:lnTo>
                  <a:lnTo>
                    <a:pt x="2028" y="4694"/>
                  </a:lnTo>
                  <a:lnTo>
                    <a:pt x="2197" y="4712"/>
                  </a:lnTo>
                  <a:lnTo>
                    <a:pt x="2197" y="4712"/>
                  </a:lnTo>
                  <a:lnTo>
                    <a:pt x="2347" y="4712"/>
                  </a:lnTo>
                  <a:lnTo>
                    <a:pt x="2347" y="4712"/>
                  </a:lnTo>
                  <a:lnTo>
                    <a:pt x="2572" y="4712"/>
                  </a:lnTo>
                  <a:lnTo>
                    <a:pt x="2816" y="4675"/>
                  </a:lnTo>
                  <a:lnTo>
                    <a:pt x="2816" y="4675"/>
                  </a:lnTo>
                  <a:lnTo>
                    <a:pt x="3079" y="4600"/>
                  </a:lnTo>
                  <a:lnTo>
                    <a:pt x="3342" y="4506"/>
                  </a:lnTo>
                  <a:lnTo>
                    <a:pt x="3342" y="4506"/>
                  </a:lnTo>
                  <a:lnTo>
                    <a:pt x="3492" y="4431"/>
                  </a:lnTo>
                  <a:lnTo>
                    <a:pt x="3624" y="4337"/>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4386750" y="5033375"/>
              <a:ext cx="117825" cy="118300"/>
            </a:xfrm>
            <a:custGeom>
              <a:avLst/>
              <a:gdLst/>
              <a:ahLst/>
              <a:cxnLst/>
              <a:rect l="l" t="t" r="r" b="b"/>
              <a:pathLst>
                <a:path w="4713" h="4732" extrusionOk="0">
                  <a:moveTo>
                    <a:pt x="2366" y="1"/>
                  </a:moveTo>
                  <a:lnTo>
                    <a:pt x="2140" y="19"/>
                  </a:lnTo>
                  <a:lnTo>
                    <a:pt x="1896" y="57"/>
                  </a:lnTo>
                  <a:lnTo>
                    <a:pt x="1727" y="94"/>
                  </a:lnTo>
                  <a:lnTo>
                    <a:pt x="1577" y="151"/>
                  </a:lnTo>
                  <a:lnTo>
                    <a:pt x="1408" y="207"/>
                  </a:lnTo>
                  <a:lnTo>
                    <a:pt x="1258" y="282"/>
                  </a:lnTo>
                  <a:lnTo>
                    <a:pt x="1052" y="414"/>
                  </a:lnTo>
                  <a:lnTo>
                    <a:pt x="845" y="564"/>
                  </a:lnTo>
                  <a:lnTo>
                    <a:pt x="657" y="733"/>
                  </a:lnTo>
                  <a:lnTo>
                    <a:pt x="489" y="920"/>
                  </a:lnTo>
                  <a:lnTo>
                    <a:pt x="395" y="1071"/>
                  </a:lnTo>
                  <a:lnTo>
                    <a:pt x="301" y="1202"/>
                  </a:lnTo>
                  <a:lnTo>
                    <a:pt x="207" y="1390"/>
                  </a:lnTo>
                  <a:lnTo>
                    <a:pt x="132" y="1577"/>
                  </a:lnTo>
                  <a:lnTo>
                    <a:pt x="76" y="1765"/>
                  </a:lnTo>
                  <a:lnTo>
                    <a:pt x="38" y="1972"/>
                  </a:lnTo>
                  <a:lnTo>
                    <a:pt x="0" y="2178"/>
                  </a:lnTo>
                  <a:lnTo>
                    <a:pt x="0" y="2403"/>
                  </a:lnTo>
                  <a:lnTo>
                    <a:pt x="19" y="2610"/>
                  </a:lnTo>
                  <a:lnTo>
                    <a:pt x="38" y="2816"/>
                  </a:lnTo>
                  <a:lnTo>
                    <a:pt x="113" y="3098"/>
                  </a:lnTo>
                  <a:lnTo>
                    <a:pt x="207" y="3342"/>
                  </a:lnTo>
                  <a:lnTo>
                    <a:pt x="338" y="3586"/>
                  </a:lnTo>
                  <a:lnTo>
                    <a:pt x="489" y="3793"/>
                  </a:lnTo>
                  <a:lnTo>
                    <a:pt x="582" y="3924"/>
                  </a:lnTo>
                  <a:lnTo>
                    <a:pt x="714" y="4055"/>
                  </a:lnTo>
                  <a:lnTo>
                    <a:pt x="883" y="4206"/>
                  </a:lnTo>
                  <a:lnTo>
                    <a:pt x="1052" y="4337"/>
                  </a:lnTo>
                  <a:lnTo>
                    <a:pt x="1258" y="4450"/>
                  </a:lnTo>
                  <a:lnTo>
                    <a:pt x="1465" y="4543"/>
                  </a:lnTo>
                  <a:lnTo>
                    <a:pt x="1671" y="4618"/>
                  </a:lnTo>
                  <a:lnTo>
                    <a:pt x="1896" y="4675"/>
                  </a:lnTo>
                  <a:lnTo>
                    <a:pt x="2122" y="4712"/>
                  </a:lnTo>
                  <a:lnTo>
                    <a:pt x="2347" y="4731"/>
                  </a:lnTo>
                  <a:lnTo>
                    <a:pt x="2591" y="4712"/>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4386750" y="5033375"/>
              <a:ext cx="117825" cy="118300"/>
            </a:xfrm>
            <a:custGeom>
              <a:avLst/>
              <a:gdLst/>
              <a:ahLst/>
              <a:cxnLst/>
              <a:rect l="l" t="t" r="r" b="b"/>
              <a:pathLst>
                <a:path w="4713" h="4732" fill="none" extrusionOk="0">
                  <a:moveTo>
                    <a:pt x="2366" y="1"/>
                  </a:moveTo>
                  <a:lnTo>
                    <a:pt x="2366" y="1"/>
                  </a:lnTo>
                  <a:lnTo>
                    <a:pt x="2140" y="19"/>
                  </a:lnTo>
                  <a:lnTo>
                    <a:pt x="1896" y="57"/>
                  </a:lnTo>
                  <a:lnTo>
                    <a:pt x="1896" y="57"/>
                  </a:lnTo>
                  <a:lnTo>
                    <a:pt x="1727" y="94"/>
                  </a:lnTo>
                  <a:lnTo>
                    <a:pt x="1577" y="151"/>
                  </a:lnTo>
                  <a:lnTo>
                    <a:pt x="1577" y="151"/>
                  </a:lnTo>
                  <a:lnTo>
                    <a:pt x="1408" y="207"/>
                  </a:lnTo>
                  <a:lnTo>
                    <a:pt x="1258" y="282"/>
                  </a:lnTo>
                  <a:lnTo>
                    <a:pt x="1258" y="282"/>
                  </a:lnTo>
                  <a:lnTo>
                    <a:pt x="1052" y="414"/>
                  </a:lnTo>
                  <a:lnTo>
                    <a:pt x="845" y="564"/>
                  </a:lnTo>
                  <a:lnTo>
                    <a:pt x="657" y="733"/>
                  </a:lnTo>
                  <a:lnTo>
                    <a:pt x="489" y="920"/>
                  </a:lnTo>
                  <a:lnTo>
                    <a:pt x="489" y="920"/>
                  </a:lnTo>
                  <a:lnTo>
                    <a:pt x="395" y="1071"/>
                  </a:lnTo>
                  <a:lnTo>
                    <a:pt x="301" y="1202"/>
                  </a:lnTo>
                  <a:lnTo>
                    <a:pt x="301" y="1202"/>
                  </a:lnTo>
                  <a:lnTo>
                    <a:pt x="207" y="1390"/>
                  </a:lnTo>
                  <a:lnTo>
                    <a:pt x="132" y="1577"/>
                  </a:lnTo>
                  <a:lnTo>
                    <a:pt x="76" y="1765"/>
                  </a:lnTo>
                  <a:lnTo>
                    <a:pt x="38" y="1972"/>
                  </a:lnTo>
                  <a:lnTo>
                    <a:pt x="0" y="2178"/>
                  </a:lnTo>
                  <a:lnTo>
                    <a:pt x="0" y="2403"/>
                  </a:lnTo>
                  <a:lnTo>
                    <a:pt x="19" y="2610"/>
                  </a:lnTo>
                  <a:lnTo>
                    <a:pt x="38" y="2816"/>
                  </a:lnTo>
                  <a:lnTo>
                    <a:pt x="38" y="2816"/>
                  </a:lnTo>
                  <a:lnTo>
                    <a:pt x="113" y="3098"/>
                  </a:lnTo>
                  <a:lnTo>
                    <a:pt x="207" y="3342"/>
                  </a:lnTo>
                  <a:lnTo>
                    <a:pt x="338" y="3586"/>
                  </a:lnTo>
                  <a:lnTo>
                    <a:pt x="489" y="3793"/>
                  </a:lnTo>
                  <a:lnTo>
                    <a:pt x="489" y="3793"/>
                  </a:lnTo>
                  <a:lnTo>
                    <a:pt x="582" y="3924"/>
                  </a:lnTo>
                  <a:lnTo>
                    <a:pt x="714" y="4055"/>
                  </a:lnTo>
                  <a:lnTo>
                    <a:pt x="714" y="4055"/>
                  </a:lnTo>
                  <a:lnTo>
                    <a:pt x="883" y="4206"/>
                  </a:lnTo>
                  <a:lnTo>
                    <a:pt x="1052" y="4337"/>
                  </a:lnTo>
                  <a:lnTo>
                    <a:pt x="1258" y="4450"/>
                  </a:lnTo>
                  <a:lnTo>
                    <a:pt x="1465" y="4543"/>
                  </a:lnTo>
                  <a:lnTo>
                    <a:pt x="1671" y="4618"/>
                  </a:lnTo>
                  <a:lnTo>
                    <a:pt x="1896" y="4675"/>
                  </a:lnTo>
                  <a:lnTo>
                    <a:pt x="2122" y="4712"/>
                  </a:lnTo>
                  <a:lnTo>
                    <a:pt x="2347" y="4731"/>
                  </a:lnTo>
                  <a:lnTo>
                    <a:pt x="2347" y="4731"/>
                  </a:lnTo>
                  <a:lnTo>
                    <a:pt x="2591" y="4712"/>
                  </a:lnTo>
                  <a:lnTo>
                    <a:pt x="2816" y="4675"/>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3866775" y="5359075"/>
              <a:ext cx="117825" cy="117800"/>
            </a:xfrm>
            <a:custGeom>
              <a:avLst/>
              <a:gdLst/>
              <a:ahLst/>
              <a:cxnLst/>
              <a:rect l="l" t="t" r="r" b="b"/>
              <a:pathLst>
                <a:path w="4713" h="4712" extrusionOk="0">
                  <a:moveTo>
                    <a:pt x="2122" y="0"/>
                  </a:moveTo>
                  <a:lnTo>
                    <a:pt x="1896" y="38"/>
                  </a:lnTo>
                  <a:lnTo>
                    <a:pt x="1690" y="94"/>
                  </a:lnTo>
                  <a:lnTo>
                    <a:pt x="1502" y="150"/>
                  </a:lnTo>
                  <a:lnTo>
                    <a:pt x="1314" y="244"/>
                  </a:lnTo>
                  <a:lnTo>
                    <a:pt x="1127" y="338"/>
                  </a:lnTo>
                  <a:lnTo>
                    <a:pt x="958" y="451"/>
                  </a:lnTo>
                  <a:lnTo>
                    <a:pt x="808" y="563"/>
                  </a:lnTo>
                  <a:lnTo>
                    <a:pt x="657" y="714"/>
                  </a:lnTo>
                  <a:lnTo>
                    <a:pt x="526" y="864"/>
                  </a:lnTo>
                  <a:lnTo>
                    <a:pt x="432" y="995"/>
                  </a:lnTo>
                  <a:lnTo>
                    <a:pt x="338" y="1127"/>
                  </a:lnTo>
                  <a:lnTo>
                    <a:pt x="244" y="1314"/>
                  </a:lnTo>
                  <a:lnTo>
                    <a:pt x="151" y="1502"/>
                  </a:lnTo>
                  <a:lnTo>
                    <a:pt x="94" y="1709"/>
                  </a:lnTo>
                  <a:lnTo>
                    <a:pt x="38" y="1915"/>
                  </a:lnTo>
                  <a:lnTo>
                    <a:pt x="0" y="2140"/>
                  </a:lnTo>
                  <a:lnTo>
                    <a:pt x="0" y="2366"/>
                  </a:lnTo>
                  <a:lnTo>
                    <a:pt x="0" y="2591"/>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591" y="4693"/>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581" y="1596"/>
                  </a:lnTo>
                  <a:lnTo>
                    <a:pt x="4468" y="1314"/>
                  </a:lnTo>
                  <a:lnTo>
                    <a:pt x="4393" y="1164"/>
                  </a:lnTo>
                  <a:lnTo>
                    <a:pt x="4299" y="1033"/>
                  </a:lnTo>
                  <a:lnTo>
                    <a:pt x="4130" y="807"/>
                  </a:lnTo>
                  <a:lnTo>
                    <a:pt x="3924" y="601"/>
                  </a:lnTo>
                  <a:lnTo>
                    <a:pt x="3698" y="413"/>
                  </a:lnTo>
                  <a:lnTo>
                    <a:pt x="3454" y="263"/>
                  </a:lnTo>
                  <a:lnTo>
                    <a:pt x="3210" y="150"/>
                  </a:lnTo>
                  <a:lnTo>
                    <a:pt x="2929" y="57"/>
                  </a:lnTo>
                  <a:lnTo>
                    <a:pt x="2647" y="19"/>
                  </a:lnTo>
                  <a:lnTo>
                    <a:pt x="23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3866775" y="5359075"/>
              <a:ext cx="117825" cy="117800"/>
            </a:xfrm>
            <a:custGeom>
              <a:avLst/>
              <a:gdLst/>
              <a:ahLst/>
              <a:cxnLst/>
              <a:rect l="l" t="t" r="r" b="b"/>
              <a:pathLst>
                <a:path w="4713" h="4712" fill="none" extrusionOk="0">
                  <a:moveTo>
                    <a:pt x="2366" y="0"/>
                  </a:moveTo>
                  <a:lnTo>
                    <a:pt x="2366" y="0"/>
                  </a:lnTo>
                  <a:lnTo>
                    <a:pt x="2122" y="0"/>
                  </a:lnTo>
                  <a:lnTo>
                    <a:pt x="1896" y="38"/>
                  </a:lnTo>
                  <a:lnTo>
                    <a:pt x="1896" y="38"/>
                  </a:lnTo>
                  <a:lnTo>
                    <a:pt x="1690" y="94"/>
                  </a:lnTo>
                  <a:lnTo>
                    <a:pt x="1502" y="150"/>
                  </a:lnTo>
                  <a:lnTo>
                    <a:pt x="1314" y="244"/>
                  </a:lnTo>
                  <a:lnTo>
                    <a:pt x="1127" y="338"/>
                  </a:lnTo>
                  <a:lnTo>
                    <a:pt x="958" y="451"/>
                  </a:lnTo>
                  <a:lnTo>
                    <a:pt x="808" y="563"/>
                  </a:lnTo>
                  <a:lnTo>
                    <a:pt x="657" y="714"/>
                  </a:lnTo>
                  <a:lnTo>
                    <a:pt x="526" y="864"/>
                  </a:lnTo>
                  <a:lnTo>
                    <a:pt x="526" y="864"/>
                  </a:lnTo>
                  <a:lnTo>
                    <a:pt x="432" y="995"/>
                  </a:lnTo>
                  <a:lnTo>
                    <a:pt x="338" y="1127"/>
                  </a:lnTo>
                  <a:lnTo>
                    <a:pt x="338" y="1127"/>
                  </a:lnTo>
                  <a:lnTo>
                    <a:pt x="244" y="1314"/>
                  </a:lnTo>
                  <a:lnTo>
                    <a:pt x="151" y="1502"/>
                  </a:lnTo>
                  <a:lnTo>
                    <a:pt x="94" y="1709"/>
                  </a:lnTo>
                  <a:lnTo>
                    <a:pt x="38" y="1915"/>
                  </a:lnTo>
                  <a:lnTo>
                    <a:pt x="0" y="2140"/>
                  </a:lnTo>
                  <a:lnTo>
                    <a:pt x="0" y="2366"/>
                  </a:lnTo>
                  <a:lnTo>
                    <a:pt x="0" y="2591"/>
                  </a:lnTo>
                  <a:lnTo>
                    <a:pt x="38" y="2816"/>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347" y="4712"/>
                  </a:lnTo>
                  <a:lnTo>
                    <a:pt x="2591" y="4693"/>
                  </a:lnTo>
                  <a:lnTo>
                    <a:pt x="2816" y="4656"/>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675" y="1896"/>
                  </a:lnTo>
                  <a:lnTo>
                    <a:pt x="4581" y="1596"/>
                  </a:lnTo>
                  <a:lnTo>
                    <a:pt x="4468" y="1314"/>
                  </a:lnTo>
                  <a:lnTo>
                    <a:pt x="4468" y="1314"/>
                  </a:lnTo>
                  <a:lnTo>
                    <a:pt x="4393" y="1164"/>
                  </a:lnTo>
                  <a:lnTo>
                    <a:pt x="4299" y="1033"/>
                  </a:lnTo>
                  <a:lnTo>
                    <a:pt x="4299" y="1033"/>
                  </a:lnTo>
                  <a:lnTo>
                    <a:pt x="4130" y="807"/>
                  </a:lnTo>
                  <a:lnTo>
                    <a:pt x="3924" y="601"/>
                  </a:lnTo>
                  <a:lnTo>
                    <a:pt x="3698" y="413"/>
                  </a:lnTo>
                  <a:lnTo>
                    <a:pt x="3454" y="263"/>
                  </a:lnTo>
                  <a:lnTo>
                    <a:pt x="3210" y="150"/>
                  </a:lnTo>
                  <a:lnTo>
                    <a:pt x="2929" y="57"/>
                  </a:lnTo>
                  <a:lnTo>
                    <a:pt x="2647" y="19"/>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2215325" y="4257175"/>
              <a:ext cx="117825" cy="117800"/>
            </a:xfrm>
            <a:custGeom>
              <a:avLst/>
              <a:gdLst/>
              <a:ahLst/>
              <a:cxnLst/>
              <a:rect l="l" t="t" r="r" b="b"/>
              <a:pathLst>
                <a:path w="4713" h="4712" extrusionOk="0">
                  <a:moveTo>
                    <a:pt x="2141" y="0"/>
                  </a:move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591" y="4693"/>
                  </a:lnTo>
                  <a:lnTo>
                    <a:pt x="2816" y="4674"/>
                  </a:lnTo>
                  <a:lnTo>
                    <a:pt x="3042" y="4618"/>
                  </a:lnTo>
                  <a:lnTo>
                    <a:pt x="3248" y="4543"/>
                  </a:lnTo>
                  <a:lnTo>
                    <a:pt x="3436" y="4449"/>
                  </a:lnTo>
                  <a:lnTo>
                    <a:pt x="3624" y="4355"/>
                  </a:lnTo>
                  <a:lnTo>
                    <a:pt x="3793" y="4224"/>
                  </a:lnTo>
                  <a:lnTo>
                    <a:pt x="3943" y="4092"/>
                  </a:lnTo>
                  <a:lnTo>
                    <a:pt x="4093" y="3942"/>
                  </a:lnTo>
                  <a:lnTo>
                    <a:pt x="4224" y="3792"/>
                  </a:lnTo>
                  <a:lnTo>
                    <a:pt x="4318" y="3661"/>
                  </a:lnTo>
                  <a:lnTo>
                    <a:pt x="4412" y="3510"/>
                  </a:lnTo>
                  <a:lnTo>
                    <a:pt x="4506" y="3341"/>
                  </a:lnTo>
                  <a:lnTo>
                    <a:pt x="4581" y="3154"/>
                  </a:lnTo>
                  <a:lnTo>
                    <a:pt x="4637" y="2947"/>
                  </a:lnTo>
                  <a:lnTo>
                    <a:pt x="4694" y="2741"/>
                  </a:lnTo>
                  <a:lnTo>
                    <a:pt x="4712" y="2534"/>
                  </a:lnTo>
                  <a:lnTo>
                    <a:pt x="4712" y="2328"/>
                  </a:lnTo>
                  <a:lnTo>
                    <a:pt x="4712" y="2102"/>
                  </a:lnTo>
                  <a:lnTo>
                    <a:pt x="4675" y="1896"/>
                  </a:lnTo>
                  <a:lnTo>
                    <a:pt x="4637" y="1727"/>
                  </a:lnTo>
                  <a:lnTo>
                    <a:pt x="4581" y="1577"/>
                  </a:lnTo>
                  <a:lnTo>
                    <a:pt x="4525" y="1427"/>
                  </a:lnTo>
                  <a:lnTo>
                    <a:pt x="4468" y="1276"/>
                  </a:lnTo>
                  <a:lnTo>
                    <a:pt x="4374" y="1126"/>
                  </a:lnTo>
                  <a:lnTo>
                    <a:pt x="4299" y="995"/>
                  </a:lnTo>
                  <a:lnTo>
                    <a:pt x="4149" y="826"/>
                  </a:lnTo>
                  <a:lnTo>
                    <a:pt x="3999" y="657"/>
                  </a:lnTo>
                  <a:lnTo>
                    <a:pt x="3830" y="507"/>
                  </a:lnTo>
                  <a:lnTo>
                    <a:pt x="3661" y="394"/>
                  </a:lnTo>
                  <a:lnTo>
                    <a:pt x="3473" y="282"/>
                  </a:lnTo>
                  <a:lnTo>
                    <a:pt x="3267" y="188"/>
                  </a:lnTo>
                  <a:lnTo>
                    <a:pt x="3060" y="94"/>
                  </a:lnTo>
                  <a:lnTo>
                    <a:pt x="2854" y="38"/>
                  </a:lnTo>
                  <a:lnTo>
                    <a:pt x="2685" y="19"/>
                  </a:lnTo>
                  <a:lnTo>
                    <a:pt x="25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2215325" y="4257175"/>
              <a:ext cx="117825" cy="117800"/>
            </a:xfrm>
            <a:custGeom>
              <a:avLst/>
              <a:gdLst/>
              <a:ahLst/>
              <a:cxnLst/>
              <a:rect l="l" t="t" r="r" b="b"/>
              <a:pathLst>
                <a:path w="4713" h="4712" fill="none" extrusionOk="0">
                  <a:moveTo>
                    <a:pt x="2366" y="0"/>
                  </a:moveTo>
                  <a:lnTo>
                    <a:pt x="2366" y="0"/>
                  </a:lnTo>
                  <a:lnTo>
                    <a:pt x="2141" y="0"/>
                  </a:lnTo>
                  <a:lnTo>
                    <a:pt x="1897" y="38"/>
                  </a:ln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366" y="4712"/>
                  </a:lnTo>
                  <a:lnTo>
                    <a:pt x="2591" y="4693"/>
                  </a:lnTo>
                  <a:lnTo>
                    <a:pt x="2816" y="4674"/>
                  </a:lnTo>
                  <a:lnTo>
                    <a:pt x="2816" y="4674"/>
                  </a:lnTo>
                  <a:lnTo>
                    <a:pt x="3042" y="4618"/>
                  </a:lnTo>
                  <a:lnTo>
                    <a:pt x="3248" y="4543"/>
                  </a:lnTo>
                  <a:lnTo>
                    <a:pt x="3436" y="4449"/>
                  </a:lnTo>
                  <a:lnTo>
                    <a:pt x="3624" y="4355"/>
                  </a:lnTo>
                  <a:lnTo>
                    <a:pt x="3793" y="4224"/>
                  </a:lnTo>
                  <a:lnTo>
                    <a:pt x="3943" y="4092"/>
                  </a:lnTo>
                  <a:lnTo>
                    <a:pt x="4093" y="3942"/>
                  </a:lnTo>
                  <a:lnTo>
                    <a:pt x="4224" y="3792"/>
                  </a:lnTo>
                  <a:lnTo>
                    <a:pt x="4224" y="3792"/>
                  </a:lnTo>
                  <a:lnTo>
                    <a:pt x="4318" y="3661"/>
                  </a:lnTo>
                  <a:lnTo>
                    <a:pt x="4412" y="3510"/>
                  </a:lnTo>
                  <a:lnTo>
                    <a:pt x="4412" y="3510"/>
                  </a:lnTo>
                  <a:lnTo>
                    <a:pt x="4506" y="3341"/>
                  </a:lnTo>
                  <a:lnTo>
                    <a:pt x="4581" y="3154"/>
                  </a:lnTo>
                  <a:lnTo>
                    <a:pt x="4637" y="2947"/>
                  </a:lnTo>
                  <a:lnTo>
                    <a:pt x="4694" y="2741"/>
                  </a:lnTo>
                  <a:lnTo>
                    <a:pt x="4712" y="2534"/>
                  </a:lnTo>
                  <a:lnTo>
                    <a:pt x="4712" y="2328"/>
                  </a:lnTo>
                  <a:lnTo>
                    <a:pt x="4712" y="2102"/>
                  </a:lnTo>
                  <a:lnTo>
                    <a:pt x="4675" y="1896"/>
                  </a:lnTo>
                  <a:lnTo>
                    <a:pt x="4675" y="1896"/>
                  </a:lnTo>
                  <a:lnTo>
                    <a:pt x="4637" y="1727"/>
                  </a:lnTo>
                  <a:lnTo>
                    <a:pt x="4581" y="1577"/>
                  </a:lnTo>
                  <a:lnTo>
                    <a:pt x="4525" y="1427"/>
                  </a:lnTo>
                  <a:lnTo>
                    <a:pt x="4468" y="1276"/>
                  </a:lnTo>
                  <a:lnTo>
                    <a:pt x="4468" y="1276"/>
                  </a:lnTo>
                  <a:lnTo>
                    <a:pt x="4374" y="1126"/>
                  </a:lnTo>
                  <a:lnTo>
                    <a:pt x="4299" y="995"/>
                  </a:lnTo>
                  <a:lnTo>
                    <a:pt x="4299" y="995"/>
                  </a:lnTo>
                  <a:lnTo>
                    <a:pt x="4149" y="826"/>
                  </a:lnTo>
                  <a:lnTo>
                    <a:pt x="3999" y="657"/>
                  </a:lnTo>
                  <a:lnTo>
                    <a:pt x="3830" y="507"/>
                  </a:lnTo>
                  <a:lnTo>
                    <a:pt x="3661" y="394"/>
                  </a:lnTo>
                  <a:lnTo>
                    <a:pt x="3473" y="282"/>
                  </a:lnTo>
                  <a:lnTo>
                    <a:pt x="3267" y="188"/>
                  </a:lnTo>
                  <a:lnTo>
                    <a:pt x="3060" y="94"/>
                  </a:lnTo>
                  <a:lnTo>
                    <a:pt x="2854" y="38"/>
                  </a:lnTo>
                  <a:lnTo>
                    <a:pt x="2854" y="38"/>
                  </a:lnTo>
                  <a:lnTo>
                    <a:pt x="2685" y="19"/>
                  </a:lnTo>
                  <a:lnTo>
                    <a:pt x="2535" y="0"/>
                  </a:lnTo>
                  <a:lnTo>
                    <a:pt x="2535"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2427925" y="2735700"/>
              <a:ext cx="118275" cy="117825"/>
            </a:xfrm>
            <a:custGeom>
              <a:avLst/>
              <a:gdLst/>
              <a:ahLst/>
              <a:cxnLst/>
              <a:rect l="l" t="t" r="r" b="b"/>
              <a:pathLst>
                <a:path w="4731" h="4713" extrusionOk="0">
                  <a:moveTo>
                    <a:pt x="2140" y="1"/>
                  </a:move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2046" y="4694"/>
                  </a:lnTo>
                  <a:lnTo>
                    <a:pt x="2197" y="4694"/>
                  </a:lnTo>
                  <a:lnTo>
                    <a:pt x="2365" y="4712"/>
                  </a:lnTo>
                  <a:lnTo>
                    <a:pt x="2591" y="4694"/>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37" y="1728"/>
                  </a:lnTo>
                  <a:lnTo>
                    <a:pt x="4599" y="1578"/>
                  </a:lnTo>
                  <a:lnTo>
                    <a:pt x="4524" y="1427"/>
                  </a:lnTo>
                  <a:lnTo>
                    <a:pt x="4468" y="1277"/>
                  </a:lnTo>
                  <a:lnTo>
                    <a:pt x="4374" y="1127"/>
                  </a:lnTo>
                  <a:lnTo>
                    <a:pt x="4299" y="996"/>
                  </a:lnTo>
                  <a:lnTo>
                    <a:pt x="4111" y="770"/>
                  </a:lnTo>
                  <a:lnTo>
                    <a:pt x="3924" y="583"/>
                  </a:lnTo>
                  <a:lnTo>
                    <a:pt x="3698" y="414"/>
                  </a:lnTo>
                  <a:lnTo>
                    <a:pt x="3454" y="264"/>
                  </a:lnTo>
                  <a:lnTo>
                    <a:pt x="3210" y="151"/>
                  </a:lnTo>
                  <a:lnTo>
                    <a:pt x="2929" y="57"/>
                  </a:lnTo>
                  <a:lnTo>
                    <a:pt x="26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2427925" y="2735700"/>
              <a:ext cx="118275" cy="117825"/>
            </a:xfrm>
            <a:custGeom>
              <a:avLst/>
              <a:gdLst/>
              <a:ahLst/>
              <a:cxnLst/>
              <a:rect l="l" t="t" r="r" b="b"/>
              <a:pathLst>
                <a:path w="4731" h="4713" fill="none" extrusionOk="0">
                  <a:moveTo>
                    <a:pt x="2365" y="1"/>
                  </a:moveTo>
                  <a:lnTo>
                    <a:pt x="2365" y="1"/>
                  </a:lnTo>
                  <a:lnTo>
                    <a:pt x="2140" y="1"/>
                  </a:lnTo>
                  <a:lnTo>
                    <a:pt x="1915" y="38"/>
                  </a:ln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1877" y="4656"/>
                  </a:lnTo>
                  <a:lnTo>
                    <a:pt x="2046" y="4694"/>
                  </a:lnTo>
                  <a:lnTo>
                    <a:pt x="2197" y="4694"/>
                  </a:lnTo>
                  <a:lnTo>
                    <a:pt x="2197" y="4694"/>
                  </a:lnTo>
                  <a:lnTo>
                    <a:pt x="2365" y="4712"/>
                  </a:lnTo>
                  <a:lnTo>
                    <a:pt x="2365" y="4712"/>
                  </a:lnTo>
                  <a:lnTo>
                    <a:pt x="2591" y="4694"/>
                  </a:lnTo>
                  <a:lnTo>
                    <a:pt x="2816" y="4656"/>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74" y="1897"/>
                  </a:lnTo>
                  <a:lnTo>
                    <a:pt x="4637" y="1728"/>
                  </a:lnTo>
                  <a:lnTo>
                    <a:pt x="4599" y="1578"/>
                  </a:lnTo>
                  <a:lnTo>
                    <a:pt x="4524" y="1427"/>
                  </a:lnTo>
                  <a:lnTo>
                    <a:pt x="4468" y="1277"/>
                  </a:lnTo>
                  <a:lnTo>
                    <a:pt x="4468" y="1277"/>
                  </a:lnTo>
                  <a:lnTo>
                    <a:pt x="4374" y="1127"/>
                  </a:lnTo>
                  <a:lnTo>
                    <a:pt x="4299" y="996"/>
                  </a:lnTo>
                  <a:lnTo>
                    <a:pt x="4299" y="996"/>
                  </a:lnTo>
                  <a:lnTo>
                    <a:pt x="4111" y="770"/>
                  </a:lnTo>
                  <a:lnTo>
                    <a:pt x="3924" y="583"/>
                  </a:lnTo>
                  <a:lnTo>
                    <a:pt x="3698" y="414"/>
                  </a:lnTo>
                  <a:lnTo>
                    <a:pt x="3454" y="264"/>
                  </a:lnTo>
                  <a:lnTo>
                    <a:pt x="3210" y="151"/>
                  </a:lnTo>
                  <a:lnTo>
                    <a:pt x="2929" y="57"/>
                  </a:lnTo>
                  <a:lnTo>
                    <a:pt x="2647" y="1"/>
                  </a:lnTo>
                  <a:lnTo>
                    <a:pt x="2365"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3187700" y="3201250"/>
              <a:ext cx="117825" cy="117825"/>
            </a:xfrm>
            <a:custGeom>
              <a:avLst/>
              <a:gdLst/>
              <a:ahLst/>
              <a:cxnLst/>
              <a:rect l="l" t="t" r="r" b="b"/>
              <a:pathLst>
                <a:path w="4713" h="4713" extrusionOk="0">
                  <a:moveTo>
                    <a:pt x="2122" y="0"/>
                  </a:move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2028" y="4693"/>
                  </a:lnTo>
                  <a:lnTo>
                    <a:pt x="2197" y="4693"/>
                  </a:lnTo>
                  <a:lnTo>
                    <a:pt x="2347" y="4712"/>
                  </a:lnTo>
                  <a:lnTo>
                    <a:pt x="2591" y="4693"/>
                  </a:lnTo>
                  <a:lnTo>
                    <a:pt x="2816" y="4656"/>
                  </a:lnTo>
                  <a:lnTo>
                    <a:pt x="3079" y="4599"/>
                  </a:lnTo>
                  <a:lnTo>
                    <a:pt x="3342" y="4487"/>
                  </a:lnTo>
                  <a:lnTo>
                    <a:pt x="3492" y="4412"/>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3187700" y="3201250"/>
              <a:ext cx="117825" cy="117825"/>
            </a:xfrm>
            <a:custGeom>
              <a:avLst/>
              <a:gdLst/>
              <a:ahLst/>
              <a:cxnLst/>
              <a:rect l="l" t="t" r="r" b="b"/>
              <a:pathLst>
                <a:path w="4713" h="4713" fill="none" extrusionOk="0">
                  <a:moveTo>
                    <a:pt x="2366" y="0"/>
                  </a:moveTo>
                  <a:lnTo>
                    <a:pt x="2366" y="0"/>
                  </a:lnTo>
                  <a:lnTo>
                    <a:pt x="2122" y="0"/>
                  </a:lnTo>
                  <a:lnTo>
                    <a:pt x="1897" y="38"/>
                  </a:ln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1878" y="4656"/>
                  </a:lnTo>
                  <a:lnTo>
                    <a:pt x="2028" y="4693"/>
                  </a:lnTo>
                  <a:lnTo>
                    <a:pt x="2197" y="4693"/>
                  </a:lnTo>
                  <a:lnTo>
                    <a:pt x="2197" y="4693"/>
                  </a:lnTo>
                  <a:lnTo>
                    <a:pt x="2347" y="4712"/>
                  </a:lnTo>
                  <a:lnTo>
                    <a:pt x="2347" y="4712"/>
                  </a:lnTo>
                  <a:lnTo>
                    <a:pt x="2591" y="4693"/>
                  </a:lnTo>
                  <a:lnTo>
                    <a:pt x="2816" y="4656"/>
                  </a:lnTo>
                  <a:lnTo>
                    <a:pt x="2816" y="4656"/>
                  </a:lnTo>
                  <a:lnTo>
                    <a:pt x="3079" y="4599"/>
                  </a:lnTo>
                  <a:lnTo>
                    <a:pt x="3342" y="4487"/>
                  </a:lnTo>
                  <a:lnTo>
                    <a:pt x="3342" y="4487"/>
                  </a:lnTo>
                  <a:lnTo>
                    <a:pt x="3492" y="4412"/>
                  </a:lnTo>
                  <a:lnTo>
                    <a:pt x="3642" y="4337"/>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3818900" y="4331300"/>
              <a:ext cx="117825" cy="117825"/>
            </a:xfrm>
            <a:custGeom>
              <a:avLst/>
              <a:gdLst/>
              <a:ahLst/>
              <a:cxnLst/>
              <a:rect l="l" t="t" r="r" b="b"/>
              <a:pathLst>
                <a:path w="4713" h="4713" extrusionOk="0">
                  <a:moveTo>
                    <a:pt x="2141" y="1"/>
                  </a:moveTo>
                  <a:lnTo>
                    <a:pt x="1897" y="39"/>
                  </a:lnTo>
                  <a:lnTo>
                    <a:pt x="1671" y="95"/>
                  </a:lnTo>
                  <a:lnTo>
                    <a:pt x="1446" y="170"/>
                  </a:lnTo>
                  <a:lnTo>
                    <a:pt x="1240" y="264"/>
                  </a:lnTo>
                  <a:lnTo>
                    <a:pt x="1052" y="395"/>
                  </a:lnTo>
                  <a:lnTo>
                    <a:pt x="920" y="489"/>
                  </a:lnTo>
                  <a:lnTo>
                    <a:pt x="789" y="602"/>
                  </a:lnTo>
                  <a:lnTo>
                    <a:pt x="658" y="733"/>
                  </a:lnTo>
                  <a:lnTo>
                    <a:pt x="526" y="864"/>
                  </a:lnTo>
                  <a:lnTo>
                    <a:pt x="414" y="1015"/>
                  </a:lnTo>
                  <a:lnTo>
                    <a:pt x="320" y="1184"/>
                  </a:lnTo>
                  <a:lnTo>
                    <a:pt x="245" y="1334"/>
                  </a:lnTo>
                  <a:lnTo>
                    <a:pt x="170" y="1484"/>
                  </a:lnTo>
                  <a:lnTo>
                    <a:pt x="113" y="1634"/>
                  </a:lnTo>
                  <a:lnTo>
                    <a:pt x="76" y="1803"/>
                  </a:lnTo>
                  <a:lnTo>
                    <a:pt x="38" y="1953"/>
                  </a:lnTo>
                  <a:lnTo>
                    <a:pt x="19" y="2122"/>
                  </a:lnTo>
                  <a:lnTo>
                    <a:pt x="1" y="2291"/>
                  </a:lnTo>
                  <a:lnTo>
                    <a:pt x="1" y="2460"/>
                  </a:lnTo>
                  <a:lnTo>
                    <a:pt x="19" y="2629"/>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591" y="4694"/>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3818900" y="4331300"/>
              <a:ext cx="117825" cy="117825"/>
            </a:xfrm>
            <a:custGeom>
              <a:avLst/>
              <a:gdLst/>
              <a:ahLst/>
              <a:cxnLst/>
              <a:rect l="l" t="t" r="r" b="b"/>
              <a:pathLst>
                <a:path w="4713" h="4713" fill="none" extrusionOk="0">
                  <a:moveTo>
                    <a:pt x="2366" y="1"/>
                  </a:moveTo>
                  <a:lnTo>
                    <a:pt x="2366" y="1"/>
                  </a:lnTo>
                  <a:lnTo>
                    <a:pt x="2141" y="1"/>
                  </a:lnTo>
                  <a:lnTo>
                    <a:pt x="1897" y="39"/>
                  </a:lnTo>
                  <a:lnTo>
                    <a:pt x="1897" y="39"/>
                  </a:lnTo>
                  <a:lnTo>
                    <a:pt x="1671" y="95"/>
                  </a:lnTo>
                  <a:lnTo>
                    <a:pt x="1446" y="170"/>
                  </a:lnTo>
                  <a:lnTo>
                    <a:pt x="1240" y="264"/>
                  </a:lnTo>
                  <a:lnTo>
                    <a:pt x="1052" y="395"/>
                  </a:lnTo>
                  <a:lnTo>
                    <a:pt x="1052" y="395"/>
                  </a:lnTo>
                  <a:lnTo>
                    <a:pt x="920" y="489"/>
                  </a:lnTo>
                  <a:lnTo>
                    <a:pt x="789" y="602"/>
                  </a:lnTo>
                  <a:lnTo>
                    <a:pt x="789" y="602"/>
                  </a:lnTo>
                  <a:lnTo>
                    <a:pt x="658" y="733"/>
                  </a:lnTo>
                  <a:lnTo>
                    <a:pt x="526" y="864"/>
                  </a:lnTo>
                  <a:lnTo>
                    <a:pt x="414" y="1015"/>
                  </a:lnTo>
                  <a:lnTo>
                    <a:pt x="320" y="1184"/>
                  </a:lnTo>
                  <a:lnTo>
                    <a:pt x="320" y="1184"/>
                  </a:lnTo>
                  <a:lnTo>
                    <a:pt x="245" y="1334"/>
                  </a:lnTo>
                  <a:lnTo>
                    <a:pt x="170" y="1484"/>
                  </a:lnTo>
                  <a:lnTo>
                    <a:pt x="170" y="1484"/>
                  </a:lnTo>
                  <a:lnTo>
                    <a:pt x="113" y="1634"/>
                  </a:lnTo>
                  <a:lnTo>
                    <a:pt x="76" y="1803"/>
                  </a:lnTo>
                  <a:lnTo>
                    <a:pt x="38" y="1953"/>
                  </a:lnTo>
                  <a:lnTo>
                    <a:pt x="19" y="2122"/>
                  </a:lnTo>
                  <a:lnTo>
                    <a:pt x="1" y="2291"/>
                  </a:lnTo>
                  <a:lnTo>
                    <a:pt x="1" y="2460"/>
                  </a:lnTo>
                  <a:lnTo>
                    <a:pt x="19" y="2629"/>
                  </a:lnTo>
                  <a:lnTo>
                    <a:pt x="57" y="2817"/>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366" y="4713"/>
                  </a:lnTo>
                  <a:lnTo>
                    <a:pt x="2591" y="4694"/>
                  </a:lnTo>
                  <a:lnTo>
                    <a:pt x="2816" y="4656"/>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3109800" y="3862950"/>
              <a:ext cx="117825" cy="117825"/>
            </a:xfrm>
            <a:custGeom>
              <a:avLst/>
              <a:gdLst/>
              <a:ahLst/>
              <a:cxnLst/>
              <a:rect l="l" t="t" r="r" b="b"/>
              <a:pathLst>
                <a:path w="4713" h="4713" extrusionOk="0">
                  <a:moveTo>
                    <a:pt x="2103" y="1"/>
                  </a:moveTo>
                  <a:lnTo>
                    <a:pt x="1934"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591" y="4694"/>
                  </a:lnTo>
                  <a:lnTo>
                    <a:pt x="2816" y="4656"/>
                  </a:lnTo>
                  <a:lnTo>
                    <a:pt x="3004" y="4619"/>
                  </a:lnTo>
                  <a:lnTo>
                    <a:pt x="3192" y="4562"/>
                  </a:lnTo>
                  <a:lnTo>
                    <a:pt x="3361" y="4487"/>
                  </a:lnTo>
                  <a:lnTo>
                    <a:pt x="3530" y="4393"/>
                  </a:lnTo>
                  <a:lnTo>
                    <a:pt x="3680" y="4299"/>
                  </a:lnTo>
                  <a:lnTo>
                    <a:pt x="3830" y="4187"/>
                  </a:lnTo>
                  <a:lnTo>
                    <a:pt x="3980" y="4074"/>
                  </a:lnTo>
                  <a:lnTo>
                    <a:pt x="4112" y="3943"/>
                  </a:lnTo>
                  <a:lnTo>
                    <a:pt x="4205" y="3811"/>
                  </a:lnTo>
                  <a:lnTo>
                    <a:pt x="4299" y="3680"/>
                  </a:lnTo>
                  <a:lnTo>
                    <a:pt x="4431" y="3492"/>
                  </a:lnTo>
                  <a:lnTo>
                    <a:pt x="4525" y="3286"/>
                  </a:lnTo>
                  <a:lnTo>
                    <a:pt x="4618" y="3060"/>
                  </a:lnTo>
                  <a:lnTo>
                    <a:pt x="4675" y="2835"/>
                  </a:lnTo>
                  <a:lnTo>
                    <a:pt x="4712" y="2610"/>
                  </a:lnTo>
                  <a:lnTo>
                    <a:pt x="4712" y="2385"/>
                  </a:lnTo>
                  <a:lnTo>
                    <a:pt x="4712" y="2141"/>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3109800" y="3862950"/>
              <a:ext cx="117825" cy="117825"/>
            </a:xfrm>
            <a:custGeom>
              <a:avLst/>
              <a:gdLst/>
              <a:ahLst/>
              <a:cxnLst/>
              <a:rect l="l" t="t" r="r" b="b"/>
              <a:pathLst>
                <a:path w="4713" h="4713" fill="none" extrusionOk="0">
                  <a:moveTo>
                    <a:pt x="2366" y="1"/>
                  </a:moveTo>
                  <a:lnTo>
                    <a:pt x="2366" y="1"/>
                  </a:lnTo>
                  <a:lnTo>
                    <a:pt x="2272" y="1"/>
                  </a:lnTo>
                  <a:lnTo>
                    <a:pt x="2272" y="1"/>
                  </a:lnTo>
                  <a:lnTo>
                    <a:pt x="2103" y="1"/>
                  </a:lnTo>
                  <a:lnTo>
                    <a:pt x="1934" y="38"/>
                  </a:lnTo>
                  <a:lnTo>
                    <a:pt x="1934" y="38"/>
                  </a:lnTo>
                  <a:lnTo>
                    <a:pt x="1897"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366" y="4712"/>
                  </a:lnTo>
                  <a:lnTo>
                    <a:pt x="2591" y="4694"/>
                  </a:lnTo>
                  <a:lnTo>
                    <a:pt x="2816" y="4656"/>
                  </a:lnTo>
                  <a:lnTo>
                    <a:pt x="2816" y="4656"/>
                  </a:lnTo>
                  <a:lnTo>
                    <a:pt x="3004" y="4619"/>
                  </a:lnTo>
                  <a:lnTo>
                    <a:pt x="3192" y="4562"/>
                  </a:lnTo>
                  <a:lnTo>
                    <a:pt x="3361" y="4487"/>
                  </a:lnTo>
                  <a:lnTo>
                    <a:pt x="3530" y="4393"/>
                  </a:lnTo>
                  <a:lnTo>
                    <a:pt x="3680" y="4299"/>
                  </a:lnTo>
                  <a:lnTo>
                    <a:pt x="3830" y="4187"/>
                  </a:lnTo>
                  <a:lnTo>
                    <a:pt x="3980" y="4074"/>
                  </a:lnTo>
                  <a:lnTo>
                    <a:pt x="4112" y="3943"/>
                  </a:lnTo>
                  <a:lnTo>
                    <a:pt x="4112" y="3943"/>
                  </a:lnTo>
                  <a:lnTo>
                    <a:pt x="4205" y="3811"/>
                  </a:lnTo>
                  <a:lnTo>
                    <a:pt x="4299" y="3680"/>
                  </a:lnTo>
                  <a:lnTo>
                    <a:pt x="4299" y="3680"/>
                  </a:lnTo>
                  <a:lnTo>
                    <a:pt x="4431" y="3492"/>
                  </a:lnTo>
                  <a:lnTo>
                    <a:pt x="4525" y="3286"/>
                  </a:lnTo>
                  <a:lnTo>
                    <a:pt x="4618" y="3060"/>
                  </a:lnTo>
                  <a:lnTo>
                    <a:pt x="4675" y="2835"/>
                  </a:lnTo>
                  <a:lnTo>
                    <a:pt x="4712" y="2610"/>
                  </a:lnTo>
                  <a:lnTo>
                    <a:pt x="4712" y="2385"/>
                  </a:lnTo>
                  <a:lnTo>
                    <a:pt x="4712" y="2141"/>
                  </a:lnTo>
                  <a:lnTo>
                    <a:pt x="4675" y="1897"/>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 name="Google Shape;123;p2"/>
          <p:cNvSpPr/>
          <p:nvPr/>
        </p:nvSpPr>
        <p:spPr>
          <a:xfrm rot="4285105">
            <a:off x="296322" y="3694207"/>
            <a:ext cx="296559" cy="256335"/>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2">
  <p:cSld name="TITLE_1">
    <p:spTree>
      <p:nvGrpSpPr>
        <p:cNvPr id="1" name="Shape 1904"/>
        <p:cNvGrpSpPr/>
        <p:nvPr/>
      </p:nvGrpSpPr>
      <p:grpSpPr>
        <a:xfrm>
          <a:off x="0" y="0"/>
          <a:ext cx="0" cy="0"/>
          <a:chOff x="0" y="0"/>
          <a:chExt cx="0" cy="0"/>
        </a:xfrm>
      </p:grpSpPr>
      <p:grpSp>
        <p:nvGrpSpPr>
          <p:cNvPr id="1905" name="Google Shape;1905;p32"/>
          <p:cNvGrpSpPr/>
          <p:nvPr/>
        </p:nvGrpSpPr>
        <p:grpSpPr>
          <a:xfrm>
            <a:off x="126425" y="247588"/>
            <a:ext cx="481300" cy="473625"/>
            <a:chOff x="1433950" y="3130850"/>
            <a:chExt cx="481300" cy="473625"/>
          </a:xfrm>
        </p:grpSpPr>
        <p:sp>
          <p:nvSpPr>
            <p:cNvPr id="1906" name="Google Shape;1906;p32"/>
            <p:cNvSpPr/>
            <p:nvPr/>
          </p:nvSpPr>
          <p:spPr>
            <a:xfrm>
              <a:off x="1576050" y="3424750"/>
              <a:ext cx="223575" cy="64800"/>
            </a:xfrm>
            <a:custGeom>
              <a:avLst/>
              <a:gdLst/>
              <a:ahLst/>
              <a:cxnLst/>
              <a:rect l="l" t="t" r="r" b="b"/>
              <a:pathLst>
                <a:path w="8943" h="2592" extrusionOk="0">
                  <a:moveTo>
                    <a:pt x="2173" y="1"/>
                  </a:moveTo>
                  <a:lnTo>
                    <a:pt x="0" y="753"/>
                  </a:lnTo>
                  <a:lnTo>
                    <a:pt x="6770" y="2591"/>
                  </a:lnTo>
                  <a:lnTo>
                    <a:pt x="8943" y="1811"/>
                  </a:lnTo>
                  <a:lnTo>
                    <a:pt x="21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2"/>
            <p:cNvSpPr/>
            <p:nvPr/>
          </p:nvSpPr>
          <p:spPr>
            <a:xfrm>
              <a:off x="1576050" y="3290325"/>
              <a:ext cx="165075" cy="153250"/>
            </a:xfrm>
            <a:custGeom>
              <a:avLst/>
              <a:gdLst/>
              <a:ahLst/>
              <a:cxnLst/>
              <a:rect l="l" t="t" r="r" b="b"/>
              <a:pathLst>
                <a:path w="6603" h="6130" extrusionOk="0">
                  <a:moveTo>
                    <a:pt x="6603" y="1"/>
                  </a:moveTo>
                  <a:lnTo>
                    <a:pt x="4430" y="781"/>
                  </a:lnTo>
                  <a:lnTo>
                    <a:pt x="0" y="6130"/>
                  </a:lnTo>
                  <a:lnTo>
                    <a:pt x="2173" y="5378"/>
                  </a:lnTo>
                  <a:lnTo>
                    <a:pt x="660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32"/>
            <p:cNvSpPr/>
            <p:nvPr/>
          </p:nvSpPr>
          <p:spPr>
            <a:xfrm>
              <a:off x="1433950" y="3149650"/>
              <a:ext cx="426975" cy="454825"/>
            </a:xfrm>
            <a:custGeom>
              <a:avLst/>
              <a:gdLst/>
              <a:ahLst/>
              <a:cxnLst/>
              <a:rect l="l" t="t" r="r" b="b"/>
              <a:pathLst>
                <a:path w="17079" h="18193" extrusionOk="0">
                  <a:moveTo>
                    <a:pt x="10114" y="6408"/>
                  </a:moveTo>
                  <a:lnTo>
                    <a:pt x="12454" y="13595"/>
                  </a:lnTo>
                  <a:lnTo>
                    <a:pt x="12454" y="13595"/>
                  </a:lnTo>
                  <a:lnTo>
                    <a:pt x="5684" y="11757"/>
                  </a:lnTo>
                  <a:lnTo>
                    <a:pt x="10114" y="6408"/>
                  </a:lnTo>
                  <a:close/>
                  <a:moveTo>
                    <a:pt x="11200" y="0"/>
                  </a:moveTo>
                  <a:lnTo>
                    <a:pt x="1" y="13568"/>
                  </a:lnTo>
                  <a:lnTo>
                    <a:pt x="17079" y="18192"/>
                  </a:lnTo>
                  <a:lnTo>
                    <a:pt x="17079" y="18192"/>
                  </a:lnTo>
                  <a:lnTo>
                    <a:pt x="112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32"/>
            <p:cNvSpPr/>
            <p:nvPr/>
          </p:nvSpPr>
          <p:spPr>
            <a:xfrm>
              <a:off x="1433950" y="3149650"/>
              <a:ext cx="426975" cy="454825"/>
            </a:xfrm>
            <a:custGeom>
              <a:avLst/>
              <a:gdLst/>
              <a:ahLst/>
              <a:cxnLst/>
              <a:rect l="l" t="t" r="r" b="b"/>
              <a:pathLst>
                <a:path w="17079" h="18193" fill="none" extrusionOk="0">
                  <a:moveTo>
                    <a:pt x="11200" y="0"/>
                  </a:moveTo>
                  <a:lnTo>
                    <a:pt x="17079" y="18192"/>
                  </a:lnTo>
                  <a:lnTo>
                    <a:pt x="1" y="13568"/>
                  </a:lnTo>
                  <a:lnTo>
                    <a:pt x="112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32"/>
            <p:cNvSpPr/>
            <p:nvPr/>
          </p:nvSpPr>
          <p:spPr>
            <a:xfrm>
              <a:off x="1576050" y="3309825"/>
              <a:ext cx="169250" cy="179725"/>
            </a:xfrm>
            <a:custGeom>
              <a:avLst/>
              <a:gdLst/>
              <a:ahLst/>
              <a:cxnLst/>
              <a:rect l="l" t="t" r="r" b="b"/>
              <a:pathLst>
                <a:path w="6770" h="7189" fill="none" extrusionOk="0">
                  <a:moveTo>
                    <a:pt x="4430" y="1"/>
                  </a:moveTo>
                  <a:lnTo>
                    <a:pt x="0" y="5350"/>
                  </a:lnTo>
                  <a:lnTo>
                    <a:pt x="6770" y="7188"/>
                  </a:lnTo>
                  <a:lnTo>
                    <a:pt x="443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2"/>
            <p:cNvSpPr/>
            <p:nvPr/>
          </p:nvSpPr>
          <p:spPr>
            <a:xfrm>
              <a:off x="1713950" y="3130850"/>
              <a:ext cx="201300" cy="473625"/>
            </a:xfrm>
            <a:custGeom>
              <a:avLst/>
              <a:gdLst/>
              <a:ahLst/>
              <a:cxnLst/>
              <a:rect l="l" t="t" r="r" b="b"/>
              <a:pathLst>
                <a:path w="8052" h="18945" extrusionOk="0">
                  <a:moveTo>
                    <a:pt x="2173" y="0"/>
                  </a:moveTo>
                  <a:lnTo>
                    <a:pt x="0" y="752"/>
                  </a:lnTo>
                  <a:lnTo>
                    <a:pt x="5879" y="18944"/>
                  </a:lnTo>
                  <a:lnTo>
                    <a:pt x="8052" y="18192"/>
                  </a:lnTo>
                  <a:lnTo>
                    <a:pt x="21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2" name="Google Shape;1912;p32"/>
          <p:cNvGrpSpPr/>
          <p:nvPr/>
        </p:nvGrpSpPr>
        <p:grpSpPr>
          <a:xfrm>
            <a:off x="551300" y="-210687"/>
            <a:ext cx="892900" cy="888725"/>
            <a:chOff x="3655725" y="3261075"/>
            <a:chExt cx="892900" cy="888725"/>
          </a:xfrm>
        </p:grpSpPr>
        <p:sp>
          <p:nvSpPr>
            <p:cNvPr id="1913" name="Google Shape;1913;p32"/>
            <p:cNvSpPr/>
            <p:nvPr/>
          </p:nvSpPr>
          <p:spPr>
            <a:xfrm>
              <a:off x="3925250" y="3578675"/>
              <a:ext cx="321100" cy="271650"/>
            </a:xfrm>
            <a:custGeom>
              <a:avLst/>
              <a:gdLst/>
              <a:ahLst/>
              <a:cxnLst/>
              <a:rect l="l" t="t" r="r" b="b"/>
              <a:pathLst>
                <a:path w="12844" h="10866" extrusionOk="0">
                  <a:moveTo>
                    <a:pt x="1" y="0"/>
                  </a:moveTo>
                  <a:lnTo>
                    <a:pt x="8637" y="9835"/>
                  </a:lnTo>
                  <a:lnTo>
                    <a:pt x="12844" y="10865"/>
                  </a:lnTo>
                  <a:lnTo>
                    <a:pt x="4180" y="1031"/>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32"/>
            <p:cNvSpPr/>
            <p:nvPr/>
          </p:nvSpPr>
          <p:spPr>
            <a:xfrm>
              <a:off x="3925250" y="3483250"/>
              <a:ext cx="415825" cy="121225"/>
            </a:xfrm>
            <a:custGeom>
              <a:avLst/>
              <a:gdLst/>
              <a:ahLst/>
              <a:cxnLst/>
              <a:rect l="l" t="t" r="r" b="b"/>
              <a:pathLst>
                <a:path w="16633" h="4849" extrusionOk="0">
                  <a:moveTo>
                    <a:pt x="12454" y="1"/>
                  </a:moveTo>
                  <a:lnTo>
                    <a:pt x="1" y="3817"/>
                  </a:lnTo>
                  <a:lnTo>
                    <a:pt x="4180" y="4848"/>
                  </a:lnTo>
                  <a:lnTo>
                    <a:pt x="16633" y="1059"/>
                  </a:lnTo>
                  <a:lnTo>
                    <a:pt x="124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32"/>
            <p:cNvSpPr/>
            <p:nvPr/>
          </p:nvSpPr>
          <p:spPr>
            <a:xfrm>
              <a:off x="3655725" y="3261075"/>
              <a:ext cx="788425" cy="862950"/>
            </a:xfrm>
            <a:custGeom>
              <a:avLst/>
              <a:gdLst/>
              <a:ahLst/>
              <a:cxnLst/>
              <a:rect l="l" t="t" r="r" b="b"/>
              <a:pathLst>
                <a:path w="31537" h="34518" extrusionOk="0">
                  <a:moveTo>
                    <a:pt x="23235" y="8888"/>
                  </a:moveTo>
                  <a:lnTo>
                    <a:pt x="19418" y="22539"/>
                  </a:lnTo>
                  <a:lnTo>
                    <a:pt x="10782" y="12704"/>
                  </a:lnTo>
                  <a:lnTo>
                    <a:pt x="23235" y="8888"/>
                  </a:lnTo>
                  <a:close/>
                  <a:moveTo>
                    <a:pt x="31537" y="1"/>
                  </a:moveTo>
                  <a:lnTo>
                    <a:pt x="0" y="9612"/>
                  </a:lnTo>
                  <a:lnTo>
                    <a:pt x="21897" y="34518"/>
                  </a:lnTo>
                  <a:lnTo>
                    <a:pt x="315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32"/>
            <p:cNvSpPr/>
            <p:nvPr/>
          </p:nvSpPr>
          <p:spPr>
            <a:xfrm>
              <a:off x="3655725" y="3261075"/>
              <a:ext cx="788425" cy="862950"/>
            </a:xfrm>
            <a:custGeom>
              <a:avLst/>
              <a:gdLst/>
              <a:ahLst/>
              <a:cxnLst/>
              <a:rect l="l" t="t" r="r" b="b"/>
              <a:pathLst>
                <a:path w="31537" h="34518" fill="none" extrusionOk="0">
                  <a:moveTo>
                    <a:pt x="31537" y="1"/>
                  </a:moveTo>
                  <a:lnTo>
                    <a:pt x="21897" y="34518"/>
                  </a:lnTo>
                  <a:lnTo>
                    <a:pt x="0" y="9612"/>
                  </a:lnTo>
                  <a:lnTo>
                    <a:pt x="3153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32"/>
            <p:cNvSpPr/>
            <p:nvPr/>
          </p:nvSpPr>
          <p:spPr>
            <a:xfrm>
              <a:off x="3925250" y="3483250"/>
              <a:ext cx="311350" cy="341300"/>
            </a:xfrm>
            <a:custGeom>
              <a:avLst/>
              <a:gdLst/>
              <a:ahLst/>
              <a:cxnLst/>
              <a:rect l="l" t="t" r="r" b="b"/>
              <a:pathLst>
                <a:path w="12454" h="13652" fill="none" extrusionOk="0">
                  <a:moveTo>
                    <a:pt x="12454" y="1"/>
                  </a:moveTo>
                  <a:lnTo>
                    <a:pt x="1" y="3817"/>
                  </a:lnTo>
                  <a:lnTo>
                    <a:pt x="8637" y="13652"/>
                  </a:lnTo>
                  <a:lnTo>
                    <a:pt x="1245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32"/>
            <p:cNvSpPr/>
            <p:nvPr/>
          </p:nvSpPr>
          <p:spPr>
            <a:xfrm>
              <a:off x="4203150" y="3261075"/>
              <a:ext cx="345475" cy="888725"/>
            </a:xfrm>
            <a:custGeom>
              <a:avLst/>
              <a:gdLst/>
              <a:ahLst/>
              <a:cxnLst/>
              <a:rect l="l" t="t" r="r" b="b"/>
              <a:pathLst>
                <a:path w="13819" h="35549" extrusionOk="0">
                  <a:moveTo>
                    <a:pt x="9640" y="1"/>
                  </a:moveTo>
                  <a:lnTo>
                    <a:pt x="0" y="34518"/>
                  </a:lnTo>
                  <a:lnTo>
                    <a:pt x="4207" y="35549"/>
                  </a:lnTo>
                  <a:lnTo>
                    <a:pt x="13819" y="1059"/>
                  </a:lnTo>
                  <a:lnTo>
                    <a:pt x="96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9" name="Google Shape;1919;p32"/>
          <p:cNvGrpSpPr/>
          <p:nvPr/>
        </p:nvGrpSpPr>
        <p:grpSpPr>
          <a:xfrm rot="-2085203" flipH="1">
            <a:off x="8054686" y="3848230"/>
            <a:ext cx="1198514" cy="1244002"/>
            <a:chOff x="238125" y="3112025"/>
            <a:chExt cx="716000" cy="743175"/>
          </a:xfrm>
        </p:grpSpPr>
        <p:sp>
          <p:nvSpPr>
            <p:cNvPr id="1920" name="Google Shape;1920;p32"/>
            <p:cNvSpPr/>
            <p:nvPr/>
          </p:nvSpPr>
          <p:spPr>
            <a:xfrm>
              <a:off x="238125" y="3184475"/>
              <a:ext cx="589225" cy="670725"/>
            </a:xfrm>
            <a:custGeom>
              <a:avLst/>
              <a:gdLst/>
              <a:ahLst/>
              <a:cxnLst/>
              <a:rect l="l" t="t" r="r" b="b"/>
              <a:pathLst>
                <a:path w="23569" h="26829" extrusionOk="0">
                  <a:moveTo>
                    <a:pt x="0" y="0"/>
                  </a:moveTo>
                  <a:lnTo>
                    <a:pt x="13790" y="26828"/>
                  </a:lnTo>
                  <a:lnTo>
                    <a:pt x="23569" y="5823"/>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32"/>
            <p:cNvSpPr/>
            <p:nvPr/>
          </p:nvSpPr>
          <p:spPr>
            <a:xfrm>
              <a:off x="238125" y="3112025"/>
              <a:ext cx="716000" cy="218025"/>
            </a:xfrm>
            <a:custGeom>
              <a:avLst/>
              <a:gdLst/>
              <a:ahLst/>
              <a:cxnLst/>
              <a:rect l="l" t="t" r="r" b="b"/>
              <a:pathLst>
                <a:path w="28640" h="8721" extrusionOk="0">
                  <a:moveTo>
                    <a:pt x="5070" y="1"/>
                  </a:moveTo>
                  <a:lnTo>
                    <a:pt x="0" y="2898"/>
                  </a:lnTo>
                  <a:lnTo>
                    <a:pt x="23569" y="8721"/>
                  </a:lnTo>
                  <a:lnTo>
                    <a:pt x="28639" y="5823"/>
                  </a:lnTo>
                  <a:lnTo>
                    <a:pt x="50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32"/>
            <p:cNvSpPr/>
            <p:nvPr/>
          </p:nvSpPr>
          <p:spPr>
            <a:xfrm>
              <a:off x="582875" y="3257600"/>
              <a:ext cx="371250" cy="597600"/>
            </a:xfrm>
            <a:custGeom>
              <a:avLst/>
              <a:gdLst/>
              <a:ahLst/>
              <a:cxnLst/>
              <a:rect l="l" t="t" r="r" b="b"/>
              <a:pathLst>
                <a:path w="14850" h="23904" extrusionOk="0">
                  <a:moveTo>
                    <a:pt x="14849" y="0"/>
                  </a:moveTo>
                  <a:lnTo>
                    <a:pt x="9779" y="2898"/>
                  </a:lnTo>
                  <a:lnTo>
                    <a:pt x="0" y="23903"/>
                  </a:lnTo>
                  <a:lnTo>
                    <a:pt x="5071" y="21006"/>
                  </a:lnTo>
                  <a:lnTo>
                    <a:pt x="148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23" name="Google Shape;1923;p32"/>
          <p:cNvSpPr/>
          <p:nvPr/>
        </p:nvSpPr>
        <p:spPr>
          <a:xfrm rot="-1005388">
            <a:off x="8279399" y="3207472"/>
            <a:ext cx="489066" cy="422258"/>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24" name="Google Shape;1924;p32"/>
          <p:cNvGrpSpPr/>
          <p:nvPr/>
        </p:nvGrpSpPr>
        <p:grpSpPr>
          <a:xfrm rot="-2700000">
            <a:off x="7348993" y="4508991"/>
            <a:ext cx="481295" cy="473620"/>
            <a:chOff x="1433950" y="3130850"/>
            <a:chExt cx="481300" cy="473625"/>
          </a:xfrm>
        </p:grpSpPr>
        <p:sp>
          <p:nvSpPr>
            <p:cNvPr id="1925" name="Google Shape;1925;p32"/>
            <p:cNvSpPr/>
            <p:nvPr/>
          </p:nvSpPr>
          <p:spPr>
            <a:xfrm>
              <a:off x="1576050" y="3424750"/>
              <a:ext cx="223575" cy="64800"/>
            </a:xfrm>
            <a:custGeom>
              <a:avLst/>
              <a:gdLst/>
              <a:ahLst/>
              <a:cxnLst/>
              <a:rect l="l" t="t" r="r" b="b"/>
              <a:pathLst>
                <a:path w="8943" h="2592" extrusionOk="0">
                  <a:moveTo>
                    <a:pt x="2173" y="1"/>
                  </a:moveTo>
                  <a:lnTo>
                    <a:pt x="0" y="753"/>
                  </a:lnTo>
                  <a:lnTo>
                    <a:pt x="6770" y="2591"/>
                  </a:lnTo>
                  <a:lnTo>
                    <a:pt x="8943" y="1811"/>
                  </a:lnTo>
                  <a:lnTo>
                    <a:pt x="21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32"/>
            <p:cNvSpPr/>
            <p:nvPr/>
          </p:nvSpPr>
          <p:spPr>
            <a:xfrm>
              <a:off x="1576050" y="3290325"/>
              <a:ext cx="165075" cy="153250"/>
            </a:xfrm>
            <a:custGeom>
              <a:avLst/>
              <a:gdLst/>
              <a:ahLst/>
              <a:cxnLst/>
              <a:rect l="l" t="t" r="r" b="b"/>
              <a:pathLst>
                <a:path w="6603" h="6130" extrusionOk="0">
                  <a:moveTo>
                    <a:pt x="6603" y="1"/>
                  </a:moveTo>
                  <a:lnTo>
                    <a:pt x="4430" y="781"/>
                  </a:lnTo>
                  <a:lnTo>
                    <a:pt x="0" y="6130"/>
                  </a:lnTo>
                  <a:lnTo>
                    <a:pt x="2173" y="5378"/>
                  </a:lnTo>
                  <a:lnTo>
                    <a:pt x="66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32"/>
            <p:cNvSpPr/>
            <p:nvPr/>
          </p:nvSpPr>
          <p:spPr>
            <a:xfrm>
              <a:off x="1433950" y="3149650"/>
              <a:ext cx="426975" cy="454825"/>
            </a:xfrm>
            <a:custGeom>
              <a:avLst/>
              <a:gdLst/>
              <a:ahLst/>
              <a:cxnLst/>
              <a:rect l="l" t="t" r="r" b="b"/>
              <a:pathLst>
                <a:path w="17079" h="18193" extrusionOk="0">
                  <a:moveTo>
                    <a:pt x="10114" y="6408"/>
                  </a:moveTo>
                  <a:lnTo>
                    <a:pt x="12454" y="13595"/>
                  </a:lnTo>
                  <a:lnTo>
                    <a:pt x="12454" y="13595"/>
                  </a:lnTo>
                  <a:lnTo>
                    <a:pt x="5684" y="11757"/>
                  </a:lnTo>
                  <a:lnTo>
                    <a:pt x="10114" y="6408"/>
                  </a:lnTo>
                  <a:close/>
                  <a:moveTo>
                    <a:pt x="11200" y="0"/>
                  </a:moveTo>
                  <a:lnTo>
                    <a:pt x="1" y="13568"/>
                  </a:lnTo>
                  <a:lnTo>
                    <a:pt x="17079" y="18192"/>
                  </a:lnTo>
                  <a:lnTo>
                    <a:pt x="17079" y="18192"/>
                  </a:lnTo>
                  <a:lnTo>
                    <a:pt x="112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32"/>
            <p:cNvSpPr/>
            <p:nvPr/>
          </p:nvSpPr>
          <p:spPr>
            <a:xfrm>
              <a:off x="1433950" y="3149650"/>
              <a:ext cx="426975" cy="454825"/>
            </a:xfrm>
            <a:custGeom>
              <a:avLst/>
              <a:gdLst/>
              <a:ahLst/>
              <a:cxnLst/>
              <a:rect l="l" t="t" r="r" b="b"/>
              <a:pathLst>
                <a:path w="17079" h="18193" fill="none" extrusionOk="0">
                  <a:moveTo>
                    <a:pt x="11200" y="0"/>
                  </a:moveTo>
                  <a:lnTo>
                    <a:pt x="17079" y="18192"/>
                  </a:lnTo>
                  <a:lnTo>
                    <a:pt x="1" y="13568"/>
                  </a:lnTo>
                  <a:lnTo>
                    <a:pt x="112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32"/>
            <p:cNvSpPr/>
            <p:nvPr/>
          </p:nvSpPr>
          <p:spPr>
            <a:xfrm>
              <a:off x="1576050" y="3309825"/>
              <a:ext cx="169250" cy="179725"/>
            </a:xfrm>
            <a:custGeom>
              <a:avLst/>
              <a:gdLst/>
              <a:ahLst/>
              <a:cxnLst/>
              <a:rect l="l" t="t" r="r" b="b"/>
              <a:pathLst>
                <a:path w="6770" h="7189" fill="none" extrusionOk="0">
                  <a:moveTo>
                    <a:pt x="4430" y="1"/>
                  </a:moveTo>
                  <a:lnTo>
                    <a:pt x="0" y="5350"/>
                  </a:lnTo>
                  <a:lnTo>
                    <a:pt x="6770" y="7188"/>
                  </a:lnTo>
                  <a:lnTo>
                    <a:pt x="443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32"/>
            <p:cNvSpPr/>
            <p:nvPr/>
          </p:nvSpPr>
          <p:spPr>
            <a:xfrm>
              <a:off x="1713950" y="3130850"/>
              <a:ext cx="201300" cy="473625"/>
            </a:xfrm>
            <a:custGeom>
              <a:avLst/>
              <a:gdLst/>
              <a:ahLst/>
              <a:cxnLst/>
              <a:rect l="l" t="t" r="r" b="b"/>
              <a:pathLst>
                <a:path w="8052" h="18945" extrusionOk="0">
                  <a:moveTo>
                    <a:pt x="2173" y="0"/>
                  </a:moveTo>
                  <a:lnTo>
                    <a:pt x="0" y="752"/>
                  </a:lnTo>
                  <a:lnTo>
                    <a:pt x="5879" y="18944"/>
                  </a:lnTo>
                  <a:lnTo>
                    <a:pt x="8052" y="18192"/>
                  </a:lnTo>
                  <a:lnTo>
                    <a:pt x="21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1" name="Google Shape;1931;p32"/>
          <p:cNvGrpSpPr/>
          <p:nvPr/>
        </p:nvGrpSpPr>
        <p:grpSpPr>
          <a:xfrm rot="3748678">
            <a:off x="3565788" y="4442589"/>
            <a:ext cx="2012425" cy="2211761"/>
            <a:chOff x="5348750" y="2347100"/>
            <a:chExt cx="1108500" cy="1218300"/>
          </a:xfrm>
        </p:grpSpPr>
        <p:sp>
          <p:nvSpPr>
            <p:cNvPr id="1932" name="Google Shape;1932;p32"/>
            <p:cNvSpPr/>
            <p:nvPr/>
          </p:nvSpPr>
          <p:spPr>
            <a:xfrm>
              <a:off x="5810525" y="2568600"/>
              <a:ext cx="437875" cy="703975"/>
            </a:xfrm>
            <a:custGeom>
              <a:avLst/>
              <a:gdLst/>
              <a:ahLst/>
              <a:cxnLst/>
              <a:rect l="l" t="t" r="r" b="b"/>
              <a:pathLst>
                <a:path w="17515" h="28159" extrusionOk="0">
                  <a:moveTo>
                    <a:pt x="9781" y="1"/>
                  </a:moveTo>
                  <a:lnTo>
                    <a:pt x="1" y="24554"/>
                  </a:lnTo>
                  <a:lnTo>
                    <a:pt x="7754" y="28158"/>
                  </a:lnTo>
                  <a:lnTo>
                    <a:pt x="17515" y="3605"/>
                  </a:lnTo>
                  <a:lnTo>
                    <a:pt x="97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32"/>
            <p:cNvSpPr/>
            <p:nvPr/>
          </p:nvSpPr>
          <p:spPr>
            <a:xfrm>
              <a:off x="5810525" y="2568600"/>
              <a:ext cx="437875" cy="703975"/>
            </a:xfrm>
            <a:custGeom>
              <a:avLst/>
              <a:gdLst/>
              <a:ahLst/>
              <a:cxnLst/>
              <a:rect l="l" t="t" r="r" b="b"/>
              <a:pathLst>
                <a:path w="17515" h="28159" fill="none" extrusionOk="0">
                  <a:moveTo>
                    <a:pt x="7754" y="28158"/>
                  </a:moveTo>
                  <a:lnTo>
                    <a:pt x="1" y="24554"/>
                  </a:lnTo>
                  <a:lnTo>
                    <a:pt x="9781" y="1"/>
                  </a:lnTo>
                  <a:lnTo>
                    <a:pt x="17515" y="3605"/>
                  </a:lnTo>
                  <a:lnTo>
                    <a:pt x="7754" y="2815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32"/>
            <p:cNvSpPr/>
            <p:nvPr/>
          </p:nvSpPr>
          <p:spPr>
            <a:xfrm>
              <a:off x="5542100" y="2437675"/>
              <a:ext cx="912325" cy="1123975"/>
            </a:xfrm>
            <a:custGeom>
              <a:avLst/>
              <a:gdLst/>
              <a:ahLst/>
              <a:cxnLst/>
              <a:rect l="l" t="t" r="r" b="b"/>
              <a:pathLst>
                <a:path w="36493" h="44959" extrusionOk="0">
                  <a:moveTo>
                    <a:pt x="28252" y="8842"/>
                  </a:moveTo>
                  <a:lnTo>
                    <a:pt x="18491" y="33395"/>
                  </a:lnTo>
                  <a:lnTo>
                    <a:pt x="8335" y="16219"/>
                  </a:lnTo>
                  <a:lnTo>
                    <a:pt x="28252" y="8842"/>
                  </a:lnTo>
                  <a:close/>
                  <a:moveTo>
                    <a:pt x="36493" y="0"/>
                  </a:moveTo>
                  <a:lnTo>
                    <a:pt x="1" y="13497"/>
                  </a:lnTo>
                  <a:lnTo>
                    <a:pt x="18585" y="44959"/>
                  </a:lnTo>
                  <a:lnTo>
                    <a:pt x="364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32"/>
            <p:cNvSpPr/>
            <p:nvPr/>
          </p:nvSpPr>
          <p:spPr>
            <a:xfrm>
              <a:off x="5542100" y="2437675"/>
              <a:ext cx="912325" cy="1123975"/>
            </a:xfrm>
            <a:custGeom>
              <a:avLst/>
              <a:gdLst/>
              <a:ahLst/>
              <a:cxnLst/>
              <a:rect l="l" t="t" r="r" b="b"/>
              <a:pathLst>
                <a:path w="36493" h="44959" fill="none" extrusionOk="0">
                  <a:moveTo>
                    <a:pt x="1" y="13497"/>
                  </a:moveTo>
                  <a:lnTo>
                    <a:pt x="36493" y="0"/>
                  </a:lnTo>
                  <a:lnTo>
                    <a:pt x="18585" y="44959"/>
                  </a:lnTo>
                  <a:lnTo>
                    <a:pt x="1" y="1349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32"/>
            <p:cNvSpPr/>
            <p:nvPr/>
          </p:nvSpPr>
          <p:spPr>
            <a:xfrm>
              <a:off x="5750475" y="2658700"/>
              <a:ext cx="497925" cy="613875"/>
            </a:xfrm>
            <a:custGeom>
              <a:avLst/>
              <a:gdLst/>
              <a:ahLst/>
              <a:cxnLst/>
              <a:rect l="l" t="t" r="r" b="b"/>
              <a:pathLst>
                <a:path w="19917" h="24555" fill="none" extrusionOk="0">
                  <a:moveTo>
                    <a:pt x="0" y="7378"/>
                  </a:moveTo>
                  <a:lnTo>
                    <a:pt x="10156" y="24554"/>
                  </a:lnTo>
                  <a:lnTo>
                    <a:pt x="19917" y="1"/>
                  </a:lnTo>
                  <a:lnTo>
                    <a:pt x="0" y="737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32"/>
            <p:cNvSpPr/>
            <p:nvPr/>
          </p:nvSpPr>
          <p:spPr>
            <a:xfrm>
              <a:off x="5348750" y="2347100"/>
              <a:ext cx="1105675" cy="428025"/>
            </a:xfrm>
            <a:custGeom>
              <a:avLst/>
              <a:gdLst/>
              <a:ahLst/>
              <a:cxnLst/>
              <a:rect l="l" t="t" r="r" b="b"/>
              <a:pathLst>
                <a:path w="44227" h="17121" extrusionOk="0">
                  <a:moveTo>
                    <a:pt x="36493" y="0"/>
                  </a:moveTo>
                  <a:lnTo>
                    <a:pt x="1" y="13516"/>
                  </a:lnTo>
                  <a:lnTo>
                    <a:pt x="7735" y="17120"/>
                  </a:lnTo>
                  <a:lnTo>
                    <a:pt x="44227" y="3623"/>
                  </a:lnTo>
                  <a:lnTo>
                    <a:pt x="3649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32"/>
            <p:cNvSpPr/>
            <p:nvPr/>
          </p:nvSpPr>
          <p:spPr>
            <a:xfrm>
              <a:off x="5348750" y="2347100"/>
              <a:ext cx="1105675" cy="428025"/>
            </a:xfrm>
            <a:custGeom>
              <a:avLst/>
              <a:gdLst/>
              <a:ahLst/>
              <a:cxnLst/>
              <a:rect l="l" t="t" r="r" b="b"/>
              <a:pathLst>
                <a:path w="44227" h="17121" fill="none" extrusionOk="0">
                  <a:moveTo>
                    <a:pt x="7735" y="17120"/>
                  </a:moveTo>
                  <a:lnTo>
                    <a:pt x="1" y="13516"/>
                  </a:lnTo>
                  <a:lnTo>
                    <a:pt x="36493" y="0"/>
                  </a:lnTo>
                  <a:lnTo>
                    <a:pt x="44227" y="3623"/>
                  </a:lnTo>
                  <a:lnTo>
                    <a:pt x="7735" y="1712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32"/>
            <p:cNvSpPr/>
            <p:nvPr/>
          </p:nvSpPr>
          <p:spPr>
            <a:xfrm>
              <a:off x="5348750" y="2685000"/>
              <a:ext cx="657975" cy="876650"/>
            </a:xfrm>
            <a:custGeom>
              <a:avLst/>
              <a:gdLst/>
              <a:ahLst/>
              <a:cxnLst/>
              <a:rect l="l" t="t" r="r" b="b"/>
              <a:pathLst>
                <a:path w="26319" h="35066" extrusionOk="0">
                  <a:moveTo>
                    <a:pt x="1" y="0"/>
                  </a:moveTo>
                  <a:lnTo>
                    <a:pt x="18585" y="31462"/>
                  </a:lnTo>
                  <a:lnTo>
                    <a:pt x="26319" y="35066"/>
                  </a:lnTo>
                  <a:lnTo>
                    <a:pt x="7735" y="360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32"/>
            <p:cNvSpPr/>
            <p:nvPr/>
          </p:nvSpPr>
          <p:spPr>
            <a:xfrm>
              <a:off x="5348750" y="2685000"/>
              <a:ext cx="657975" cy="876650"/>
            </a:xfrm>
            <a:custGeom>
              <a:avLst/>
              <a:gdLst/>
              <a:ahLst/>
              <a:cxnLst/>
              <a:rect l="l" t="t" r="r" b="b"/>
              <a:pathLst>
                <a:path w="26319" h="35066" fill="none" extrusionOk="0">
                  <a:moveTo>
                    <a:pt x="26319" y="35066"/>
                  </a:moveTo>
                  <a:lnTo>
                    <a:pt x="18585" y="31462"/>
                  </a:lnTo>
                  <a:lnTo>
                    <a:pt x="1" y="0"/>
                  </a:lnTo>
                  <a:lnTo>
                    <a:pt x="7735" y="3604"/>
                  </a:lnTo>
                  <a:lnTo>
                    <a:pt x="26319" y="3506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32"/>
            <p:cNvSpPr/>
            <p:nvPr/>
          </p:nvSpPr>
          <p:spPr>
            <a:xfrm>
              <a:off x="5539750" y="2434375"/>
              <a:ext cx="917500" cy="1131025"/>
            </a:xfrm>
            <a:custGeom>
              <a:avLst/>
              <a:gdLst/>
              <a:ahLst/>
              <a:cxnLst/>
              <a:rect l="l" t="t" r="r" b="b"/>
              <a:pathLst>
                <a:path w="36700" h="45241" extrusionOk="0">
                  <a:moveTo>
                    <a:pt x="36455" y="245"/>
                  </a:moveTo>
                  <a:lnTo>
                    <a:pt x="18660" y="44941"/>
                  </a:lnTo>
                  <a:lnTo>
                    <a:pt x="188" y="13667"/>
                  </a:lnTo>
                  <a:lnTo>
                    <a:pt x="36455" y="245"/>
                  </a:lnTo>
                  <a:close/>
                  <a:moveTo>
                    <a:pt x="36699" y="1"/>
                  </a:moveTo>
                  <a:lnTo>
                    <a:pt x="76" y="13573"/>
                  </a:lnTo>
                  <a:lnTo>
                    <a:pt x="1" y="13592"/>
                  </a:lnTo>
                  <a:lnTo>
                    <a:pt x="18697" y="45241"/>
                  </a:lnTo>
                  <a:lnTo>
                    <a:pt x="36643" y="151"/>
                  </a:lnTo>
                  <a:lnTo>
                    <a:pt x="36699" y="1"/>
                  </a:lnTo>
                  <a:close/>
                </a:path>
              </a:pathLst>
            </a:custGeom>
            <a:solidFill>
              <a:srgbClr val="1F3D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32"/>
            <p:cNvSpPr/>
            <p:nvPr/>
          </p:nvSpPr>
          <p:spPr>
            <a:xfrm>
              <a:off x="5581050" y="2478975"/>
              <a:ext cx="834900" cy="1028725"/>
            </a:xfrm>
            <a:custGeom>
              <a:avLst/>
              <a:gdLst/>
              <a:ahLst/>
              <a:cxnLst/>
              <a:rect l="l" t="t" r="r" b="b"/>
              <a:pathLst>
                <a:path w="33396" h="41149" extrusionOk="0">
                  <a:moveTo>
                    <a:pt x="33170" y="225"/>
                  </a:moveTo>
                  <a:lnTo>
                    <a:pt x="16989" y="40829"/>
                  </a:lnTo>
                  <a:lnTo>
                    <a:pt x="207" y="12427"/>
                  </a:lnTo>
                  <a:lnTo>
                    <a:pt x="33170" y="225"/>
                  </a:lnTo>
                  <a:close/>
                  <a:moveTo>
                    <a:pt x="33395" y="0"/>
                  </a:moveTo>
                  <a:lnTo>
                    <a:pt x="76" y="12333"/>
                  </a:lnTo>
                  <a:lnTo>
                    <a:pt x="1" y="12352"/>
                  </a:lnTo>
                  <a:lnTo>
                    <a:pt x="17027" y="41148"/>
                  </a:lnTo>
                  <a:lnTo>
                    <a:pt x="25211" y="20574"/>
                  </a:lnTo>
                  <a:lnTo>
                    <a:pt x="33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32"/>
            <p:cNvSpPr/>
            <p:nvPr/>
          </p:nvSpPr>
          <p:spPr>
            <a:xfrm>
              <a:off x="5622825" y="2523075"/>
              <a:ext cx="752300" cy="926425"/>
            </a:xfrm>
            <a:custGeom>
              <a:avLst/>
              <a:gdLst/>
              <a:ahLst/>
              <a:cxnLst/>
              <a:rect l="l" t="t" r="r" b="b"/>
              <a:pathLst>
                <a:path w="30092" h="37057" extrusionOk="0">
                  <a:moveTo>
                    <a:pt x="29847" y="226"/>
                  </a:moveTo>
                  <a:lnTo>
                    <a:pt x="15299" y="36756"/>
                  </a:lnTo>
                  <a:lnTo>
                    <a:pt x="207" y="11208"/>
                  </a:lnTo>
                  <a:lnTo>
                    <a:pt x="29847" y="226"/>
                  </a:lnTo>
                  <a:close/>
                  <a:moveTo>
                    <a:pt x="30091" y="1"/>
                  </a:moveTo>
                  <a:lnTo>
                    <a:pt x="75" y="11114"/>
                  </a:lnTo>
                  <a:lnTo>
                    <a:pt x="0" y="11132"/>
                  </a:lnTo>
                  <a:lnTo>
                    <a:pt x="15318" y="37056"/>
                  </a:lnTo>
                  <a:lnTo>
                    <a:pt x="22695" y="18547"/>
                  </a:lnTo>
                  <a:lnTo>
                    <a:pt x="300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32"/>
            <p:cNvSpPr/>
            <p:nvPr/>
          </p:nvSpPr>
          <p:spPr>
            <a:xfrm>
              <a:off x="5664575" y="2567200"/>
              <a:ext cx="669250" cy="824575"/>
            </a:xfrm>
            <a:custGeom>
              <a:avLst/>
              <a:gdLst/>
              <a:ahLst/>
              <a:cxnLst/>
              <a:rect l="l" t="t" r="r" b="b"/>
              <a:pathLst>
                <a:path w="26770" h="32983" extrusionOk="0">
                  <a:moveTo>
                    <a:pt x="26525" y="226"/>
                  </a:moveTo>
                  <a:lnTo>
                    <a:pt x="13610" y="32682"/>
                  </a:lnTo>
                  <a:lnTo>
                    <a:pt x="189" y="9987"/>
                  </a:lnTo>
                  <a:lnTo>
                    <a:pt x="26525" y="226"/>
                  </a:lnTo>
                  <a:close/>
                  <a:moveTo>
                    <a:pt x="26769" y="0"/>
                  </a:moveTo>
                  <a:lnTo>
                    <a:pt x="76" y="9874"/>
                  </a:lnTo>
                  <a:lnTo>
                    <a:pt x="1" y="9912"/>
                  </a:lnTo>
                  <a:lnTo>
                    <a:pt x="13629" y="32982"/>
                  </a:lnTo>
                  <a:lnTo>
                    <a:pt x="20199" y="16501"/>
                  </a:lnTo>
                  <a:lnTo>
                    <a:pt x="26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32"/>
            <p:cNvSpPr/>
            <p:nvPr/>
          </p:nvSpPr>
          <p:spPr>
            <a:xfrm>
              <a:off x="5706350" y="2611300"/>
              <a:ext cx="586175" cy="722750"/>
            </a:xfrm>
            <a:custGeom>
              <a:avLst/>
              <a:gdLst/>
              <a:ahLst/>
              <a:cxnLst/>
              <a:rect l="l" t="t" r="r" b="b"/>
              <a:pathLst>
                <a:path w="23447" h="28910" extrusionOk="0">
                  <a:moveTo>
                    <a:pt x="23221" y="245"/>
                  </a:moveTo>
                  <a:lnTo>
                    <a:pt x="11921" y="28609"/>
                  </a:lnTo>
                  <a:lnTo>
                    <a:pt x="188" y="8767"/>
                  </a:lnTo>
                  <a:lnTo>
                    <a:pt x="23221" y="245"/>
                  </a:lnTo>
                  <a:close/>
                  <a:moveTo>
                    <a:pt x="23447" y="1"/>
                  </a:moveTo>
                  <a:lnTo>
                    <a:pt x="1" y="8692"/>
                  </a:lnTo>
                  <a:lnTo>
                    <a:pt x="11939" y="28909"/>
                  </a:lnTo>
                  <a:lnTo>
                    <a:pt x="17702" y="14474"/>
                  </a:lnTo>
                  <a:lnTo>
                    <a:pt x="234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32"/>
            <p:cNvSpPr/>
            <p:nvPr/>
          </p:nvSpPr>
          <p:spPr>
            <a:xfrm>
              <a:off x="5748125" y="2655900"/>
              <a:ext cx="503575" cy="620425"/>
            </a:xfrm>
            <a:custGeom>
              <a:avLst/>
              <a:gdLst/>
              <a:ahLst/>
              <a:cxnLst/>
              <a:rect l="l" t="t" r="r" b="b"/>
              <a:pathLst>
                <a:path w="20143" h="24817" extrusionOk="0">
                  <a:moveTo>
                    <a:pt x="19898" y="225"/>
                  </a:moveTo>
                  <a:lnTo>
                    <a:pt x="10231" y="24516"/>
                  </a:lnTo>
                  <a:lnTo>
                    <a:pt x="188" y="7528"/>
                  </a:lnTo>
                  <a:lnTo>
                    <a:pt x="19898" y="225"/>
                  </a:lnTo>
                  <a:close/>
                  <a:moveTo>
                    <a:pt x="20142" y="0"/>
                  </a:moveTo>
                  <a:lnTo>
                    <a:pt x="0" y="7453"/>
                  </a:lnTo>
                  <a:lnTo>
                    <a:pt x="10250" y="24817"/>
                  </a:lnTo>
                  <a:lnTo>
                    <a:pt x="20142" y="0"/>
                  </a:lnTo>
                  <a:close/>
                </a:path>
              </a:pathLst>
            </a:custGeom>
            <a:solidFill>
              <a:srgbClr val="1F3D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7" name="Google Shape;1947;p32"/>
          <p:cNvGrpSpPr/>
          <p:nvPr/>
        </p:nvGrpSpPr>
        <p:grpSpPr>
          <a:xfrm>
            <a:off x="4991032" y="4300794"/>
            <a:ext cx="1253407" cy="1311078"/>
            <a:chOff x="4385625" y="4289775"/>
            <a:chExt cx="983450" cy="1028700"/>
          </a:xfrm>
        </p:grpSpPr>
        <p:sp>
          <p:nvSpPr>
            <p:cNvPr id="1948" name="Google Shape;1948;p32"/>
            <p:cNvSpPr/>
            <p:nvPr/>
          </p:nvSpPr>
          <p:spPr>
            <a:xfrm>
              <a:off x="4593175" y="4871325"/>
              <a:ext cx="435325" cy="204100"/>
            </a:xfrm>
            <a:custGeom>
              <a:avLst/>
              <a:gdLst/>
              <a:ahLst/>
              <a:cxnLst/>
              <a:rect l="l" t="t" r="r" b="b"/>
              <a:pathLst>
                <a:path w="17413" h="8164" extrusionOk="0">
                  <a:moveTo>
                    <a:pt x="17412" y="1"/>
                  </a:moveTo>
                  <a:lnTo>
                    <a:pt x="3093" y="4319"/>
                  </a:lnTo>
                  <a:lnTo>
                    <a:pt x="0" y="8163"/>
                  </a:lnTo>
                  <a:lnTo>
                    <a:pt x="14320" y="3845"/>
                  </a:lnTo>
                  <a:lnTo>
                    <a:pt x="174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32"/>
            <p:cNvSpPr/>
            <p:nvPr/>
          </p:nvSpPr>
          <p:spPr>
            <a:xfrm>
              <a:off x="4593175" y="4610850"/>
              <a:ext cx="126075" cy="464575"/>
            </a:xfrm>
            <a:custGeom>
              <a:avLst/>
              <a:gdLst/>
              <a:ahLst/>
              <a:cxnLst/>
              <a:rect l="l" t="t" r="r" b="b"/>
              <a:pathLst>
                <a:path w="5043" h="18583" extrusionOk="0">
                  <a:moveTo>
                    <a:pt x="5043" y="0"/>
                  </a:moveTo>
                  <a:lnTo>
                    <a:pt x="1978" y="3845"/>
                  </a:lnTo>
                  <a:lnTo>
                    <a:pt x="0" y="18582"/>
                  </a:lnTo>
                  <a:lnTo>
                    <a:pt x="0" y="18582"/>
                  </a:lnTo>
                  <a:lnTo>
                    <a:pt x="3093" y="14738"/>
                  </a:lnTo>
                  <a:lnTo>
                    <a:pt x="50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32"/>
            <p:cNvSpPr/>
            <p:nvPr/>
          </p:nvSpPr>
          <p:spPr>
            <a:xfrm>
              <a:off x="4385625" y="4385875"/>
              <a:ext cx="906150" cy="932600"/>
            </a:xfrm>
            <a:custGeom>
              <a:avLst/>
              <a:gdLst/>
              <a:ahLst/>
              <a:cxnLst/>
              <a:rect l="l" t="t" r="r" b="b"/>
              <a:pathLst>
                <a:path w="36246" h="37304" extrusionOk="0">
                  <a:moveTo>
                    <a:pt x="10280" y="12844"/>
                  </a:moveTo>
                  <a:lnTo>
                    <a:pt x="22622" y="23263"/>
                  </a:lnTo>
                  <a:lnTo>
                    <a:pt x="8302" y="27581"/>
                  </a:lnTo>
                  <a:lnTo>
                    <a:pt x="10280" y="12844"/>
                  </a:lnTo>
                  <a:close/>
                  <a:moveTo>
                    <a:pt x="4987" y="1"/>
                  </a:moveTo>
                  <a:lnTo>
                    <a:pt x="0" y="37304"/>
                  </a:lnTo>
                  <a:lnTo>
                    <a:pt x="0" y="37304"/>
                  </a:lnTo>
                  <a:lnTo>
                    <a:pt x="36245" y="26383"/>
                  </a:lnTo>
                  <a:lnTo>
                    <a:pt x="49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32"/>
            <p:cNvSpPr/>
            <p:nvPr/>
          </p:nvSpPr>
          <p:spPr>
            <a:xfrm>
              <a:off x="4385625" y="4385875"/>
              <a:ext cx="906150" cy="932600"/>
            </a:xfrm>
            <a:custGeom>
              <a:avLst/>
              <a:gdLst/>
              <a:ahLst/>
              <a:cxnLst/>
              <a:rect l="l" t="t" r="r" b="b"/>
              <a:pathLst>
                <a:path w="36246" h="37304" fill="none" extrusionOk="0">
                  <a:moveTo>
                    <a:pt x="4987" y="1"/>
                  </a:moveTo>
                  <a:lnTo>
                    <a:pt x="36245" y="26383"/>
                  </a:lnTo>
                  <a:lnTo>
                    <a:pt x="0" y="37304"/>
                  </a:lnTo>
                  <a:lnTo>
                    <a:pt x="498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32"/>
            <p:cNvSpPr/>
            <p:nvPr/>
          </p:nvSpPr>
          <p:spPr>
            <a:xfrm>
              <a:off x="4593175" y="4706950"/>
              <a:ext cx="358025" cy="368475"/>
            </a:xfrm>
            <a:custGeom>
              <a:avLst/>
              <a:gdLst/>
              <a:ahLst/>
              <a:cxnLst/>
              <a:rect l="l" t="t" r="r" b="b"/>
              <a:pathLst>
                <a:path w="14321" h="14739" fill="none" extrusionOk="0">
                  <a:moveTo>
                    <a:pt x="1978" y="1"/>
                  </a:moveTo>
                  <a:lnTo>
                    <a:pt x="0" y="14738"/>
                  </a:lnTo>
                  <a:lnTo>
                    <a:pt x="14320" y="10420"/>
                  </a:lnTo>
                  <a:lnTo>
                    <a:pt x="197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32"/>
            <p:cNvSpPr/>
            <p:nvPr/>
          </p:nvSpPr>
          <p:spPr>
            <a:xfrm>
              <a:off x="4510300" y="4289775"/>
              <a:ext cx="858775" cy="755700"/>
            </a:xfrm>
            <a:custGeom>
              <a:avLst/>
              <a:gdLst/>
              <a:ahLst/>
              <a:cxnLst/>
              <a:rect l="l" t="t" r="r" b="b"/>
              <a:pathLst>
                <a:path w="34351" h="30228" extrusionOk="0">
                  <a:moveTo>
                    <a:pt x="3065" y="0"/>
                  </a:moveTo>
                  <a:lnTo>
                    <a:pt x="0" y="3845"/>
                  </a:lnTo>
                  <a:lnTo>
                    <a:pt x="31258" y="30227"/>
                  </a:lnTo>
                  <a:lnTo>
                    <a:pt x="34350" y="26383"/>
                  </a:lnTo>
                  <a:lnTo>
                    <a:pt x="30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4" name="Google Shape;1954;p32"/>
          <p:cNvGrpSpPr/>
          <p:nvPr/>
        </p:nvGrpSpPr>
        <p:grpSpPr>
          <a:xfrm>
            <a:off x="8088925" y="160725"/>
            <a:ext cx="378900" cy="472250"/>
            <a:chOff x="2459875" y="3181675"/>
            <a:chExt cx="378900" cy="472250"/>
          </a:xfrm>
        </p:grpSpPr>
        <p:sp>
          <p:nvSpPr>
            <p:cNvPr id="1955" name="Google Shape;1955;p32"/>
            <p:cNvSpPr/>
            <p:nvPr/>
          </p:nvSpPr>
          <p:spPr>
            <a:xfrm>
              <a:off x="2459875" y="3188650"/>
              <a:ext cx="289050" cy="465275"/>
            </a:xfrm>
            <a:custGeom>
              <a:avLst/>
              <a:gdLst/>
              <a:ahLst/>
              <a:cxnLst/>
              <a:rect l="l" t="t" r="r" b="b"/>
              <a:pathLst>
                <a:path w="11562" h="18611" extrusionOk="0">
                  <a:moveTo>
                    <a:pt x="0" y="0"/>
                  </a:moveTo>
                  <a:lnTo>
                    <a:pt x="530" y="18610"/>
                  </a:lnTo>
                  <a:lnTo>
                    <a:pt x="11562" y="9500"/>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32"/>
            <p:cNvSpPr/>
            <p:nvPr/>
          </p:nvSpPr>
          <p:spPr>
            <a:xfrm>
              <a:off x="2459875" y="3181675"/>
              <a:ext cx="378900" cy="244500"/>
            </a:xfrm>
            <a:custGeom>
              <a:avLst/>
              <a:gdLst/>
              <a:ahLst/>
              <a:cxnLst/>
              <a:rect l="l" t="t" r="r" b="b"/>
              <a:pathLst>
                <a:path w="15156" h="9780" extrusionOk="0">
                  <a:moveTo>
                    <a:pt x="3594" y="1"/>
                  </a:moveTo>
                  <a:lnTo>
                    <a:pt x="0" y="279"/>
                  </a:lnTo>
                  <a:lnTo>
                    <a:pt x="11562" y="9779"/>
                  </a:lnTo>
                  <a:lnTo>
                    <a:pt x="15156" y="9529"/>
                  </a:lnTo>
                  <a:lnTo>
                    <a:pt x="35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32"/>
            <p:cNvSpPr/>
            <p:nvPr/>
          </p:nvSpPr>
          <p:spPr>
            <a:xfrm>
              <a:off x="2473100" y="3419875"/>
              <a:ext cx="365675" cy="234050"/>
            </a:xfrm>
            <a:custGeom>
              <a:avLst/>
              <a:gdLst/>
              <a:ahLst/>
              <a:cxnLst/>
              <a:rect l="l" t="t" r="r" b="b"/>
              <a:pathLst>
                <a:path w="14627" h="9362" extrusionOk="0">
                  <a:moveTo>
                    <a:pt x="14627" y="1"/>
                  </a:moveTo>
                  <a:lnTo>
                    <a:pt x="11033" y="251"/>
                  </a:lnTo>
                  <a:lnTo>
                    <a:pt x="1" y="9361"/>
                  </a:lnTo>
                  <a:lnTo>
                    <a:pt x="3594" y="9110"/>
                  </a:lnTo>
                  <a:lnTo>
                    <a:pt x="146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58" name="Google Shape;1958;p32"/>
          <p:cNvSpPr/>
          <p:nvPr/>
        </p:nvSpPr>
        <p:spPr>
          <a:xfrm rot="-1005388">
            <a:off x="8498474" y="61572"/>
            <a:ext cx="489066" cy="422258"/>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59" name="Google Shape;1959;p32"/>
          <p:cNvGrpSpPr/>
          <p:nvPr/>
        </p:nvGrpSpPr>
        <p:grpSpPr>
          <a:xfrm rot="-1205478">
            <a:off x="-336245" y="3016595"/>
            <a:ext cx="2289137" cy="3059674"/>
            <a:chOff x="2215325" y="2417050"/>
            <a:chExt cx="2289250" cy="3059825"/>
          </a:xfrm>
        </p:grpSpPr>
        <p:sp>
          <p:nvSpPr>
            <p:cNvPr id="1960" name="Google Shape;1960;p32"/>
            <p:cNvSpPr/>
            <p:nvPr/>
          </p:nvSpPr>
          <p:spPr>
            <a:xfrm>
              <a:off x="3038950" y="2525450"/>
              <a:ext cx="1387250" cy="2515000"/>
            </a:xfrm>
            <a:custGeom>
              <a:avLst/>
              <a:gdLst/>
              <a:ahLst/>
              <a:cxnLst/>
              <a:rect l="l" t="t" r="r" b="b"/>
              <a:pathLst>
                <a:path w="55490" h="100600" extrusionOk="0">
                  <a:moveTo>
                    <a:pt x="7828" y="31688"/>
                  </a:moveTo>
                  <a:lnTo>
                    <a:pt x="4768" y="53538"/>
                  </a:lnTo>
                  <a:lnTo>
                    <a:pt x="4937" y="53501"/>
                  </a:lnTo>
                  <a:lnTo>
                    <a:pt x="5106" y="53501"/>
                  </a:lnTo>
                  <a:lnTo>
                    <a:pt x="8147" y="31725"/>
                  </a:lnTo>
                  <a:lnTo>
                    <a:pt x="7978" y="31725"/>
                  </a:lnTo>
                  <a:lnTo>
                    <a:pt x="7828" y="31688"/>
                  </a:lnTo>
                  <a:close/>
                  <a:moveTo>
                    <a:pt x="9592" y="31369"/>
                  </a:moveTo>
                  <a:lnTo>
                    <a:pt x="9442" y="31444"/>
                  </a:lnTo>
                  <a:lnTo>
                    <a:pt x="9292" y="31519"/>
                  </a:lnTo>
                  <a:lnTo>
                    <a:pt x="31987" y="72836"/>
                  </a:lnTo>
                  <a:lnTo>
                    <a:pt x="32118" y="72723"/>
                  </a:lnTo>
                  <a:lnTo>
                    <a:pt x="32250" y="72629"/>
                  </a:lnTo>
                  <a:lnTo>
                    <a:pt x="9592" y="31369"/>
                  </a:lnTo>
                  <a:close/>
                  <a:moveTo>
                    <a:pt x="7133" y="57180"/>
                  </a:moveTo>
                  <a:lnTo>
                    <a:pt x="7039" y="57311"/>
                  </a:lnTo>
                  <a:lnTo>
                    <a:pt x="6946" y="57443"/>
                  </a:lnTo>
                  <a:lnTo>
                    <a:pt x="31368" y="73718"/>
                  </a:lnTo>
                  <a:lnTo>
                    <a:pt x="31443" y="73568"/>
                  </a:lnTo>
                  <a:lnTo>
                    <a:pt x="31518" y="73418"/>
                  </a:lnTo>
                  <a:lnTo>
                    <a:pt x="7133" y="57180"/>
                  </a:lnTo>
                  <a:close/>
                  <a:moveTo>
                    <a:pt x="282" y="1"/>
                  </a:moveTo>
                  <a:lnTo>
                    <a:pt x="150" y="95"/>
                  </a:lnTo>
                  <a:lnTo>
                    <a:pt x="0" y="170"/>
                  </a:lnTo>
                  <a:lnTo>
                    <a:pt x="55170" y="100599"/>
                  </a:lnTo>
                  <a:lnTo>
                    <a:pt x="55320" y="100524"/>
                  </a:lnTo>
                  <a:lnTo>
                    <a:pt x="55489" y="100468"/>
                  </a:lnTo>
                  <a:lnTo>
                    <a:pt x="2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32"/>
            <p:cNvSpPr/>
            <p:nvPr/>
          </p:nvSpPr>
          <p:spPr>
            <a:xfrm>
              <a:off x="3212575" y="3954925"/>
              <a:ext cx="614325" cy="413475"/>
            </a:xfrm>
            <a:custGeom>
              <a:avLst/>
              <a:gdLst/>
              <a:ahLst/>
              <a:cxnLst/>
              <a:rect l="l" t="t" r="r" b="b"/>
              <a:pathLst>
                <a:path w="24573" h="16539" fill="none" extrusionOk="0">
                  <a:moveTo>
                    <a:pt x="188" y="1"/>
                  </a:moveTo>
                  <a:lnTo>
                    <a:pt x="188" y="1"/>
                  </a:lnTo>
                  <a:lnTo>
                    <a:pt x="94" y="132"/>
                  </a:lnTo>
                  <a:lnTo>
                    <a:pt x="1" y="264"/>
                  </a:lnTo>
                  <a:lnTo>
                    <a:pt x="24423" y="16539"/>
                  </a:lnTo>
                  <a:lnTo>
                    <a:pt x="24423" y="16539"/>
                  </a:lnTo>
                  <a:lnTo>
                    <a:pt x="24498" y="16389"/>
                  </a:lnTo>
                  <a:lnTo>
                    <a:pt x="24573" y="16239"/>
                  </a:lnTo>
                  <a:lnTo>
                    <a:pt x="188"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32"/>
            <p:cNvSpPr/>
            <p:nvPr/>
          </p:nvSpPr>
          <p:spPr>
            <a:xfrm>
              <a:off x="3158150" y="3317625"/>
              <a:ext cx="84475" cy="546300"/>
            </a:xfrm>
            <a:custGeom>
              <a:avLst/>
              <a:gdLst/>
              <a:ahLst/>
              <a:cxnLst/>
              <a:rect l="l" t="t" r="r" b="b"/>
              <a:pathLst>
                <a:path w="3379" h="21852" fill="none" extrusionOk="0">
                  <a:moveTo>
                    <a:pt x="3060" y="1"/>
                  </a:moveTo>
                  <a:lnTo>
                    <a:pt x="0" y="21851"/>
                  </a:lnTo>
                  <a:lnTo>
                    <a:pt x="0" y="21851"/>
                  </a:lnTo>
                  <a:lnTo>
                    <a:pt x="169" y="21814"/>
                  </a:lnTo>
                  <a:lnTo>
                    <a:pt x="338" y="21814"/>
                  </a:lnTo>
                  <a:lnTo>
                    <a:pt x="3379" y="38"/>
                  </a:lnTo>
                  <a:lnTo>
                    <a:pt x="3379" y="38"/>
                  </a:lnTo>
                  <a:lnTo>
                    <a:pt x="3210" y="38"/>
                  </a:lnTo>
                  <a:lnTo>
                    <a:pt x="306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32"/>
            <p:cNvSpPr/>
            <p:nvPr/>
          </p:nvSpPr>
          <p:spPr>
            <a:xfrm>
              <a:off x="3271250" y="3309650"/>
              <a:ext cx="573950" cy="1036700"/>
            </a:xfrm>
            <a:custGeom>
              <a:avLst/>
              <a:gdLst/>
              <a:ahLst/>
              <a:cxnLst/>
              <a:rect l="l" t="t" r="r" b="b"/>
              <a:pathLst>
                <a:path w="22958" h="41468" fill="none" extrusionOk="0">
                  <a:moveTo>
                    <a:pt x="300" y="1"/>
                  </a:moveTo>
                  <a:lnTo>
                    <a:pt x="300" y="1"/>
                  </a:lnTo>
                  <a:lnTo>
                    <a:pt x="150" y="76"/>
                  </a:lnTo>
                  <a:lnTo>
                    <a:pt x="0" y="151"/>
                  </a:lnTo>
                  <a:lnTo>
                    <a:pt x="22695" y="41468"/>
                  </a:lnTo>
                  <a:lnTo>
                    <a:pt x="22695" y="41468"/>
                  </a:lnTo>
                  <a:lnTo>
                    <a:pt x="22826" y="41355"/>
                  </a:lnTo>
                  <a:lnTo>
                    <a:pt x="22958" y="41261"/>
                  </a:lnTo>
                  <a:lnTo>
                    <a:pt x="30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32"/>
            <p:cNvSpPr/>
            <p:nvPr/>
          </p:nvSpPr>
          <p:spPr>
            <a:xfrm>
              <a:off x="3038950" y="2525450"/>
              <a:ext cx="1387250" cy="2515000"/>
            </a:xfrm>
            <a:custGeom>
              <a:avLst/>
              <a:gdLst/>
              <a:ahLst/>
              <a:cxnLst/>
              <a:rect l="l" t="t" r="r" b="b"/>
              <a:pathLst>
                <a:path w="55490" h="100600" fill="none" extrusionOk="0">
                  <a:moveTo>
                    <a:pt x="282" y="1"/>
                  </a:moveTo>
                  <a:lnTo>
                    <a:pt x="282" y="1"/>
                  </a:lnTo>
                  <a:lnTo>
                    <a:pt x="150" y="95"/>
                  </a:lnTo>
                  <a:lnTo>
                    <a:pt x="0" y="170"/>
                  </a:lnTo>
                  <a:lnTo>
                    <a:pt x="55170" y="100599"/>
                  </a:lnTo>
                  <a:lnTo>
                    <a:pt x="55170" y="100599"/>
                  </a:lnTo>
                  <a:lnTo>
                    <a:pt x="55320" y="100524"/>
                  </a:lnTo>
                  <a:lnTo>
                    <a:pt x="55489" y="100468"/>
                  </a:lnTo>
                  <a:lnTo>
                    <a:pt x="282"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2"/>
            <p:cNvSpPr/>
            <p:nvPr/>
          </p:nvSpPr>
          <p:spPr>
            <a:xfrm>
              <a:off x="2320925" y="4032375"/>
              <a:ext cx="2083675" cy="1359575"/>
            </a:xfrm>
            <a:custGeom>
              <a:avLst/>
              <a:gdLst/>
              <a:ahLst/>
              <a:cxnLst/>
              <a:rect l="l" t="t" r="r" b="b"/>
              <a:pathLst>
                <a:path w="83347" h="54383" extrusionOk="0">
                  <a:moveTo>
                    <a:pt x="21607" y="0"/>
                  </a:moveTo>
                  <a:lnTo>
                    <a:pt x="21513" y="132"/>
                  </a:lnTo>
                  <a:lnTo>
                    <a:pt x="21381" y="244"/>
                  </a:lnTo>
                  <a:lnTo>
                    <a:pt x="82934" y="41242"/>
                  </a:lnTo>
                  <a:lnTo>
                    <a:pt x="83028" y="41111"/>
                  </a:lnTo>
                  <a:lnTo>
                    <a:pt x="83122" y="40960"/>
                  </a:lnTo>
                  <a:lnTo>
                    <a:pt x="21607" y="0"/>
                  </a:lnTo>
                  <a:close/>
                  <a:moveTo>
                    <a:pt x="188" y="12502"/>
                  </a:moveTo>
                  <a:lnTo>
                    <a:pt x="94" y="12653"/>
                  </a:lnTo>
                  <a:lnTo>
                    <a:pt x="0" y="12784"/>
                  </a:lnTo>
                  <a:lnTo>
                    <a:pt x="62172" y="54195"/>
                  </a:lnTo>
                  <a:lnTo>
                    <a:pt x="62266" y="54063"/>
                  </a:lnTo>
                  <a:lnTo>
                    <a:pt x="62360" y="53932"/>
                  </a:lnTo>
                  <a:lnTo>
                    <a:pt x="188" y="12502"/>
                  </a:lnTo>
                  <a:close/>
                  <a:moveTo>
                    <a:pt x="83122" y="43833"/>
                  </a:moveTo>
                  <a:lnTo>
                    <a:pt x="66133" y="54101"/>
                  </a:lnTo>
                  <a:lnTo>
                    <a:pt x="66227" y="54232"/>
                  </a:lnTo>
                  <a:lnTo>
                    <a:pt x="66302" y="54382"/>
                  </a:lnTo>
                  <a:lnTo>
                    <a:pt x="83347" y="44095"/>
                  </a:lnTo>
                  <a:lnTo>
                    <a:pt x="83215" y="43964"/>
                  </a:lnTo>
                  <a:lnTo>
                    <a:pt x="83122" y="4383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32"/>
            <p:cNvSpPr/>
            <p:nvPr/>
          </p:nvSpPr>
          <p:spPr>
            <a:xfrm>
              <a:off x="3974250" y="5128175"/>
              <a:ext cx="430350" cy="263775"/>
            </a:xfrm>
            <a:custGeom>
              <a:avLst/>
              <a:gdLst/>
              <a:ahLst/>
              <a:cxnLst/>
              <a:rect l="l" t="t" r="r" b="b"/>
              <a:pathLst>
                <a:path w="17214" h="10551" fill="none" extrusionOk="0">
                  <a:moveTo>
                    <a:pt x="16989" y="1"/>
                  </a:moveTo>
                  <a:lnTo>
                    <a:pt x="0" y="10269"/>
                  </a:lnTo>
                  <a:lnTo>
                    <a:pt x="0" y="10269"/>
                  </a:lnTo>
                  <a:lnTo>
                    <a:pt x="94" y="10400"/>
                  </a:lnTo>
                  <a:lnTo>
                    <a:pt x="169" y="10550"/>
                  </a:lnTo>
                  <a:lnTo>
                    <a:pt x="17214" y="263"/>
                  </a:lnTo>
                  <a:lnTo>
                    <a:pt x="17214" y="263"/>
                  </a:lnTo>
                  <a:lnTo>
                    <a:pt x="17082" y="132"/>
                  </a:lnTo>
                  <a:lnTo>
                    <a:pt x="16989"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32"/>
            <p:cNvSpPr/>
            <p:nvPr/>
          </p:nvSpPr>
          <p:spPr>
            <a:xfrm>
              <a:off x="2320925" y="4344925"/>
              <a:ext cx="1559000" cy="1042325"/>
            </a:xfrm>
            <a:custGeom>
              <a:avLst/>
              <a:gdLst/>
              <a:ahLst/>
              <a:cxnLst/>
              <a:rect l="l" t="t" r="r" b="b"/>
              <a:pathLst>
                <a:path w="62360" h="41693" fill="none" extrusionOk="0">
                  <a:moveTo>
                    <a:pt x="188" y="0"/>
                  </a:moveTo>
                  <a:lnTo>
                    <a:pt x="188" y="0"/>
                  </a:lnTo>
                  <a:lnTo>
                    <a:pt x="94" y="151"/>
                  </a:lnTo>
                  <a:lnTo>
                    <a:pt x="0" y="282"/>
                  </a:lnTo>
                  <a:lnTo>
                    <a:pt x="62172" y="41693"/>
                  </a:lnTo>
                  <a:lnTo>
                    <a:pt x="62172" y="41693"/>
                  </a:lnTo>
                  <a:lnTo>
                    <a:pt x="62266" y="41561"/>
                  </a:lnTo>
                  <a:lnTo>
                    <a:pt x="62360" y="41430"/>
                  </a:lnTo>
                  <a:lnTo>
                    <a:pt x="188"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2"/>
            <p:cNvSpPr/>
            <p:nvPr/>
          </p:nvSpPr>
          <p:spPr>
            <a:xfrm>
              <a:off x="2855450" y="4032375"/>
              <a:ext cx="1543525" cy="1031075"/>
            </a:xfrm>
            <a:custGeom>
              <a:avLst/>
              <a:gdLst/>
              <a:ahLst/>
              <a:cxnLst/>
              <a:rect l="l" t="t" r="r" b="b"/>
              <a:pathLst>
                <a:path w="61741" h="41243" fill="none" extrusionOk="0">
                  <a:moveTo>
                    <a:pt x="226" y="0"/>
                  </a:moveTo>
                  <a:lnTo>
                    <a:pt x="226" y="0"/>
                  </a:lnTo>
                  <a:lnTo>
                    <a:pt x="132" y="132"/>
                  </a:lnTo>
                  <a:lnTo>
                    <a:pt x="0" y="244"/>
                  </a:lnTo>
                  <a:lnTo>
                    <a:pt x="61553" y="41242"/>
                  </a:lnTo>
                  <a:lnTo>
                    <a:pt x="61553" y="41242"/>
                  </a:lnTo>
                  <a:lnTo>
                    <a:pt x="61647" y="41111"/>
                  </a:lnTo>
                  <a:lnTo>
                    <a:pt x="61741" y="40960"/>
                  </a:lnTo>
                  <a:lnTo>
                    <a:pt x="22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32"/>
            <p:cNvSpPr/>
            <p:nvPr/>
          </p:nvSpPr>
          <p:spPr>
            <a:xfrm>
              <a:off x="2278675" y="2502925"/>
              <a:ext cx="731650" cy="1786175"/>
            </a:xfrm>
            <a:custGeom>
              <a:avLst/>
              <a:gdLst/>
              <a:ahLst/>
              <a:cxnLst/>
              <a:rect l="l" t="t" r="r" b="b"/>
              <a:pathLst>
                <a:path w="29266" h="71447" extrusionOk="0">
                  <a:moveTo>
                    <a:pt x="27332" y="1"/>
                  </a:moveTo>
                  <a:lnTo>
                    <a:pt x="10269" y="10307"/>
                  </a:lnTo>
                  <a:lnTo>
                    <a:pt x="10344" y="10438"/>
                  </a:lnTo>
                  <a:lnTo>
                    <a:pt x="10438" y="10588"/>
                  </a:lnTo>
                  <a:lnTo>
                    <a:pt x="27501" y="282"/>
                  </a:lnTo>
                  <a:lnTo>
                    <a:pt x="27408" y="151"/>
                  </a:lnTo>
                  <a:lnTo>
                    <a:pt x="27332" y="1"/>
                  </a:lnTo>
                  <a:close/>
                  <a:moveTo>
                    <a:pt x="28928" y="1240"/>
                  </a:moveTo>
                  <a:lnTo>
                    <a:pt x="21081" y="57386"/>
                  </a:lnTo>
                  <a:lnTo>
                    <a:pt x="21250" y="57368"/>
                  </a:lnTo>
                  <a:lnTo>
                    <a:pt x="21419" y="57349"/>
                  </a:lnTo>
                  <a:lnTo>
                    <a:pt x="29266" y="1277"/>
                  </a:lnTo>
                  <a:lnTo>
                    <a:pt x="29097" y="1259"/>
                  </a:lnTo>
                  <a:lnTo>
                    <a:pt x="28928" y="1240"/>
                  </a:lnTo>
                  <a:close/>
                  <a:moveTo>
                    <a:pt x="7847" y="13967"/>
                  </a:moveTo>
                  <a:lnTo>
                    <a:pt x="1" y="70170"/>
                  </a:lnTo>
                  <a:lnTo>
                    <a:pt x="151" y="70189"/>
                  </a:lnTo>
                  <a:lnTo>
                    <a:pt x="320" y="70208"/>
                  </a:lnTo>
                  <a:lnTo>
                    <a:pt x="8167" y="14005"/>
                  </a:lnTo>
                  <a:lnTo>
                    <a:pt x="8016" y="14005"/>
                  </a:lnTo>
                  <a:lnTo>
                    <a:pt x="7847" y="13967"/>
                  </a:lnTo>
                  <a:close/>
                  <a:moveTo>
                    <a:pt x="19261" y="60596"/>
                  </a:moveTo>
                  <a:lnTo>
                    <a:pt x="1765" y="71165"/>
                  </a:lnTo>
                  <a:lnTo>
                    <a:pt x="1840" y="71296"/>
                  </a:lnTo>
                  <a:lnTo>
                    <a:pt x="1934" y="71446"/>
                  </a:lnTo>
                  <a:lnTo>
                    <a:pt x="19411" y="60897"/>
                  </a:lnTo>
                  <a:lnTo>
                    <a:pt x="19336" y="60747"/>
                  </a:lnTo>
                  <a:lnTo>
                    <a:pt x="19261" y="6059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32"/>
            <p:cNvSpPr/>
            <p:nvPr/>
          </p:nvSpPr>
          <p:spPr>
            <a:xfrm>
              <a:off x="2322800" y="4017825"/>
              <a:ext cx="441150" cy="271275"/>
            </a:xfrm>
            <a:custGeom>
              <a:avLst/>
              <a:gdLst/>
              <a:ahLst/>
              <a:cxnLst/>
              <a:rect l="l" t="t" r="r" b="b"/>
              <a:pathLst>
                <a:path w="17646" h="10851" fill="none" extrusionOk="0">
                  <a:moveTo>
                    <a:pt x="17496" y="0"/>
                  </a:moveTo>
                  <a:lnTo>
                    <a:pt x="0" y="10569"/>
                  </a:lnTo>
                  <a:lnTo>
                    <a:pt x="0" y="10569"/>
                  </a:lnTo>
                  <a:lnTo>
                    <a:pt x="75" y="10700"/>
                  </a:lnTo>
                  <a:lnTo>
                    <a:pt x="169" y="10850"/>
                  </a:lnTo>
                  <a:lnTo>
                    <a:pt x="17646" y="301"/>
                  </a:lnTo>
                  <a:lnTo>
                    <a:pt x="17646" y="301"/>
                  </a:lnTo>
                  <a:lnTo>
                    <a:pt x="17571" y="151"/>
                  </a:lnTo>
                  <a:lnTo>
                    <a:pt x="1749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32"/>
            <p:cNvSpPr/>
            <p:nvPr/>
          </p:nvSpPr>
          <p:spPr>
            <a:xfrm>
              <a:off x="2278675" y="2852100"/>
              <a:ext cx="204175" cy="1406025"/>
            </a:xfrm>
            <a:custGeom>
              <a:avLst/>
              <a:gdLst/>
              <a:ahLst/>
              <a:cxnLst/>
              <a:rect l="l" t="t" r="r" b="b"/>
              <a:pathLst>
                <a:path w="8167" h="56241" fill="none" extrusionOk="0">
                  <a:moveTo>
                    <a:pt x="7847" y="0"/>
                  </a:moveTo>
                  <a:lnTo>
                    <a:pt x="1" y="56203"/>
                  </a:lnTo>
                  <a:lnTo>
                    <a:pt x="1" y="56203"/>
                  </a:lnTo>
                  <a:lnTo>
                    <a:pt x="151" y="56222"/>
                  </a:lnTo>
                  <a:lnTo>
                    <a:pt x="320" y="56241"/>
                  </a:lnTo>
                  <a:lnTo>
                    <a:pt x="8167" y="38"/>
                  </a:lnTo>
                  <a:lnTo>
                    <a:pt x="8167" y="38"/>
                  </a:lnTo>
                  <a:lnTo>
                    <a:pt x="8016" y="38"/>
                  </a:lnTo>
                  <a:lnTo>
                    <a:pt x="7847"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32"/>
            <p:cNvSpPr/>
            <p:nvPr/>
          </p:nvSpPr>
          <p:spPr>
            <a:xfrm>
              <a:off x="2805700" y="2533900"/>
              <a:ext cx="204625" cy="1403700"/>
            </a:xfrm>
            <a:custGeom>
              <a:avLst/>
              <a:gdLst/>
              <a:ahLst/>
              <a:cxnLst/>
              <a:rect l="l" t="t" r="r" b="b"/>
              <a:pathLst>
                <a:path w="8185" h="56148" fill="none" extrusionOk="0">
                  <a:moveTo>
                    <a:pt x="7847" y="1"/>
                  </a:moveTo>
                  <a:lnTo>
                    <a:pt x="0" y="56147"/>
                  </a:lnTo>
                  <a:lnTo>
                    <a:pt x="0" y="56147"/>
                  </a:lnTo>
                  <a:lnTo>
                    <a:pt x="169" y="56129"/>
                  </a:lnTo>
                  <a:lnTo>
                    <a:pt x="338" y="56110"/>
                  </a:lnTo>
                  <a:lnTo>
                    <a:pt x="8185" y="38"/>
                  </a:lnTo>
                  <a:lnTo>
                    <a:pt x="8185" y="38"/>
                  </a:lnTo>
                  <a:lnTo>
                    <a:pt x="8016" y="20"/>
                  </a:lnTo>
                  <a:lnTo>
                    <a:pt x="7847"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32"/>
            <p:cNvSpPr/>
            <p:nvPr/>
          </p:nvSpPr>
          <p:spPr>
            <a:xfrm>
              <a:off x="2535375" y="2502925"/>
              <a:ext cx="430850" cy="264725"/>
            </a:xfrm>
            <a:custGeom>
              <a:avLst/>
              <a:gdLst/>
              <a:ahLst/>
              <a:cxnLst/>
              <a:rect l="l" t="t" r="r" b="b"/>
              <a:pathLst>
                <a:path w="17234" h="10589" fill="none" extrusionOk="0">
                  <a:moveTo>
                    <a:pt x="17064" y="1"/>
                  </a:moveTo>
                  <a:lnTo>
                    <a:pt x="1" y="10307"/>
                  </a:lnTo>
                  <a:lnTo>
                    <a:pt x="1" y="10307"/>
                  </a:lnTo>
                  <a:lnTo>
                    <a:pt x="76" y="10438"/>
                  </a:lnTo>
                  <a:lnTo>
                    <a:pt x="170" y="10588"/>
                  </a:lnTo>
                  <a:lnTo>
                    <a:pt x="17233" y="282"/>
                  </a:lnTo>
                  <a:lnTo>
                    <a:pt x="17233" y="282"/>
                  </a:lnTo>
                  <a:lnTo>
                    <a:pt x="17140" y="151"/>
                  </a:lnTo>
                  <a:lnTo>
                    <a:pt x="17064"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32"/>
            <p:cNvSpPr/>
            <p:nvPr/>
          </p:nvSpPr>
          <p:spPr>
            <a:xfrm>
              <a:off x="2755950" y="3936625"/>
              <a:ext cx="118300" cy="118300"/>
            </a:xfrm>
            <a:custGeom>
              <a:avLst/>
              <a:gdLst/>
              <a:ahLst/>
              <a:cxnLst/>
              <a:rect l="l" t="t" r="r" b="b"/>
              <a:pathLst>
                <a:path w="4732" h="4732" extrusionOk="0">
                  <a:moveTo>
                    <a:pt x="2328" y="1"/>
                  </a:moveTo>
                  <a:lnTo>
                    <a:pt x="2159" y="20"/>
                  </a:lnTo>
                  <a:lnTo>
                    <a:pt x="1990" y="38"/>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113" y="3042"/>
                  </a:lnTo>
                  <a:lnTo>
                    <a:pt x="170" y="3248"/>
                  </a:lnTo>
                  <a:lnTo>
                    <a:pt x="245" y="3399"/>
                  </a:lnTo>
                  <a:lnTo>
                    <a:pt x="320" y="3549"/>
                  </a:lnTo>
                  <a:lnTo>
                    <a:pt x="489" y="3793"/>
                  </a:lnTo>
                  <a:lnTo>
                    <a:pt x="695" y="4037"/>
                  </a:lnTo>
                  <a:lnTo>
                    <a:pt x="920" y="4225"/>
                  </a:lnTo>
                  <a:lnTo>
                    <a:pt x="1183" y="4412"/>
                  </a:lnTo>
                  <a:lnTo>
                    <a:pt x="1446" y="4544"/>
                  </a:lnTo>
                  <a:lnTo>
                    <a:pt x="1746" y="4637"/>
                  </a:lnTo>
                  <a:lnTo>
                    <a:pt x="2047" y="4713"/>
                  </a:lnTo>
                  <a:lnTo>
                    <a:pt x="2366" y="4731"/>
                  </a:lnTo>
                  <a:lnTo>
                    <a:pt x="2591" y="4713"/>
                  </a:lnTo>
                  <a:lnTo>
                    <a:pt x="2816" y="4675"/>
                  </a:lnTo>
                  <a:lnTo>
                    <a:pt x="2985" y="4637"/>
                  </a:lnTo>
                  <a:lnTo>
                    <a:pt x="3154" y="4581"/>
                  </a:lnTo>
                  <a:lnTo>
                    <a:pt x="3305" y="4525"/>
                  </a:lnTo>
                  <a:lnTo>
                    <a:pt x="3455" y="4450"/>
                  </a:lnTo>
                  <a:lnTo>
                    <a:pt x="3605" y="4375"/>
                  </a:lnTo>
                  <a:lnTo>
                    <a:pt x="3736" y="4281"/>
                  </a:lnTo>
                  <a:lnTo>
                    <a:pt x="3868" y="4187"/>
                  </a:lnTo>
                  <a:lnTo>
                    <a:pt x="3980" y="4074"/>
                  </a:lnTo>
                  <a:lnTo>
                    <a:pt x="4112" y="3962"/>
                  </a:lnTo>
                  <a:lnTo>
                    <a:pt x="4206" y="3830"/>
                  </a:lnTo>
                  <a:lnTo>
                    <a:pt x="4356" y="3624"/>
                  </a:lnTo>
                  <a:lnTo>
                    <a:pt x="4487" y="3417"/>
                  </a:lnTo>
                  <a:lnTo>
                    <a:pt x="4581" y="3173"/>
                  </a:lnTo>
                  <a:lnTo>
                    <a:pt x="4656" y="2948"/>
                  </a:lnTo>
                  <a:lnTo>
                    <a:pt x="4694" y="2685"/>
                  </a:lnTo>
                  <a:lnTo>
                    <a:pt x="4731" y="2441"/>
                  </a:lnTo>
                  <a:lnTo>
                    <a:pt x="4712" y="2178"/>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32"/>
            <p:cNvSpPr/>
            <p:nvPr/>
          </p:nvSpPr>
          <p:spPr>
            <a:xfrm>
              <a:off x="2755950" y="3936625"/>
              <a:ext cx="118300" cy="118300"/>
            </a:xfrm>
            <a:custGeom>
              <a:avLst/>
              <a:gdLst/>
              <a:ahLst/>
              <a:cxnLst/>
              <a:rect l="l" t="t" r="r" b="b"/>
              <a:pathLst>
                <a:path w="4732" h="4732" fill="none" extrusionOk="0">
                  <a:moveTo>
                    <a:pt x="2366" y="1"/>
                  </a:moveTo>
                  <a:lnTo>
                    <a:pt x="2366" y="1"/>
                  </a:lnTo>
                  <a:lnTo>
                    <a:pt x="2328" y="1"/>
                  </a:lnTo>
                  <a:lnTo>
                    <a:pt x="2328" y="1"/>
                  </a:lnTo>
                  <a:lnTo>
                    <a:pt x="2159" y="20"/>
                  </a:lnTo>
                  <a:lnTo>
                    <a:pt x="1990" y="38"/>
                  </a:lnTo>
                  <a:lnTo>
                    <a:pt x="1990" y="38"/>
                  </a:lnTo>
                  <a:lnTo>
                    <a:pt x="1915" y="57"/>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57" y="2817"/>
                  </a:lnTo>
                  <a:lnTo>
                    <a:pt x="113" y="3042"/>
                  </a:lnTo>
                  <a:lnTo>
                    <a:pt x="170" y="3248"/>
                  </a:lnTo>
                  <a:lnTo>
                    <a:pt x="170" y="3248"/>
                  </a:lnTo>
                  <a:lnTo>
                    <a:pt x="245" y="3399"/>
                  </a:lnTo>
                  <a:lnTo>
                    <a:pt x="320" y="3549"/>
                  </a:lnTo>
                  <a:lnTo>
                    <a:pt x="320" y="3549"/>
                  </a:lnTo>
                  <a:lnTo>
                    <a:pt x="489" y="3793"/>
                  </a:lnTo>
                  <a:lnTo>
                    <a:pt x="695" y="4037"/>
                  </a:lnTo>
                  <a:lnTo>
                    <a:pt x="920" y="4225"/>
                  </a:lnTo>
                  <a:lnTo>
                    <a:pt x="1183" y="4412"/>
                  </a:lnTo>
                  <a:lnTo>
                    <a:pt x="1446" y="4544"/>
                  </a:lnTo>
                  <a:lnTo>
                    <a:pt x="1746" y="4637"/>
                  </a:lnTo>
                  <a:lnTo>
                    <a:pt x="2047" y="4713"/>
                  </a:lnTo>
                  <a:lnTo>
                    <a:pt x="2366" y="4731"/>
                  </a:lnTo>
                  <a:lnTo>
                    <a:pt x="2366" y="4731"/>
                  </a:lnTo>
                  <a:lnTo>
                    <a:pt x="2591" y="4713"/>
                  </a:lnTo>
                  <a:lnTo>
                    <a:pt x="2816" y="4675"/>
                  </a:lnTo>
                  <a:lnTo>
                    <a:pt x="2816" y="4675"/>
                  </a:lnTo>
                  <a:lnTo>
                    <a:pt x="2985" y="4637"/>
                  </a:lnTo>
                  <a:lnTo>
                    <a:pt x="3154" y="4581"/>
                  </a:lnTo>
                  <a:lnTo>
                    <a:pt x="3305" y="4525"/>
                  </a:lnTo>
                  <a:lnTo>
                    <a:pt x="3455" y="4450"/>
                  </a:lnTo>
                  <a:lnTo>
                    <a:pt x="3605" y="4375"/>
                  </a:lnTo>
                  <a:lnTo>
                    <a:pt x="3736" y="4281"/>
                  </a:lnTo>
                  <a:lnTo>
                    <a:pt x="3868" y="4187"/>
                  </a:lnTo>
                  <a:lnTo>
                    <a:pt x="3980" y="4074"/>
                  </a:lnTo>
                  <a:lnTo>
                    <a:pt x="3980" y="4074"/>
                  </a:lnTo>
                  <a:lnTo>
                    <a:pt x="4112" y="3962"/>
                  </a:lnTo>
                  <a:lnTo>
                    <a:pt x="4206" y="3830"/>
                  </a:lnTo>
                  <a:lnTo>
                    <a:pt x="4206" y="3830"/>
                  </a:lnTo>
                  <a:lnTo>
                    <a:pt x="4356" y="3624"/>
                  </a:lnTo>
                  <a:lnTo>
                    <a:pt x="4487" y="3417"/>
                  </a:lnTo>
                  <a:lnTo>
                    <a:pt x="4581" y="3173"/>
                  </a:lnTo>
                  <a:lnTo>
                    <a:pt x="4656" y="2948"/>
                  </a:lnTo>
                  <a:lnTo>
                    <a:pt x="4694" y="2685"/>
                  </a:lnTo>
                  <a:lnTo>
                    <a:pt x="4731" y="2441"/>
                  </a:lnTo>
                  <a:lnTo>
                    <a:pt x="4712" y="2178"/>
                  </a:lnTo>
                  <a:lnTo>
                    <a:pt x="4675" y="1916"/>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32"/>
            <p:cNvSpPr/>
            <p:nvPr/>
          </p:nvSpPr>
          <p:spPr>
            <a:xfrm>
              <a:off x="2955400" y="2417050"/>
              <a:ext cx="117825" cy="117825"/>
            </a:xfrm>
            <a:custGeom>
              <a:avLst/>
              <a:gdLst/>
              <a:ahLst/>
              <a:cxnLst/>
              <a:rect l="l" t="t" r="r" b="b"/>
              <a:pathLst>
                <a:path w="4713" h="4713" extrusionOk="0">
                  <a:moveTo>
                    <a:pt x="2366" y="1"/>
                  </a:moveTo>
                  <a:lnTo>
                    <a:pt x="2122" y="19"/>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76" y="2985"/>
                  </a:lnTo>
                  <a:lnTo>
                    <a:pt x="132" y="3136"/>
                  </a:lnTo>
                  <a:lnTo>
                    <a:pt x="188" y="3286"/>
                  </a:lnTo>
                  <a:lnTo>
                    <a:pt x="263" y="3436"/>
                  </a:lnTo>
                  <a:lnTo>
                    <a:pt x="339" y="3586"/>
                  </a:lnTo>
                  <a:lnTo>
                    <a:pt x="432" y="3717"/>
                  </a:lnTo>
                  <a:lnTo>
                    <a:pt x="564" y="3886"/>
                  </a:lnTo>
                  <a:lnTo>
                    <a:pt x="714" y="4055"/>
                  </a:lnTo>
                  <a:lnTo>
                    <a:pt x="883" y="4206"/>
                  </a:lnTo>
                  <a:lnTo>
                    <a:pt x="1052" y="4318"/>
                  </a:lnTo>
                  <a:lnTo>
                    <a:pt x="1240" y="4431"/>
                  </a:lnTo>
                  <a:lnTo>
                    <a:pt x="1446" y="4525"/>
                  </a:lnTo>
                  <a:lnTo>
                    <a:pt x="1653" y="4619"/>
                  </a:lnTo>
                  <a:lnTo>
                    <a:pt x="1859" y="4675"/>
                  </a:lnTo>
                  <a:lnTo>
                    <a:pt x="2028" y="4694"/>
                  </a:lnTo>
                  <a:lnTo>
                    <a:pt x="2197" y="4712"/>
                  </a:lnTo>
                  <a:lnTo>
                    <a:pt x="2572" y="4712"/>
                  </a:lnTo>
                  <a:lnTo>
                    <a:pt x="2816" y="4675"/>
                  </a:lnTo>
                  <a:lnTo>
                    <a:pt x="3079" y="4600"/>
                  </a:lnTo>
                  <a:lnTo>
                    <a:pt x="3342" y="4506"/>
                  </a:lnTo>
                  <a:lnTo>
                    <a:pt x="3492" y="4431"/>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32"/>
            <p:cNvSpPr/>
            <p:nvPr/>
          </p:nvSpPr>
          <p:spPr>
            <a:xfrm>
              <a:off x="2955400" y="2417050"/>
              <a:ext cx="117825" cy="117825"/>
            </a:xfrm>
            <a:custGeom>
              <a:avLst/>
              <a:gdLst/>
              <a:ahLst/>
              <a:cxnLst/>
              <a:rect l="l" t="t" r="r" b="b"/>
              <a:pathLst>
                <a:path w="4713" h="4713" fill="none" extrusionOk="0">
                  <a:moveTo>
                    <a:pt x="2366" y="1"/>
                  </a:moveTo>
                  <a:lnTo>
                    <a:pt x="2366" y="1"/>
                  </a:lnTo>
                  <a:lnTo>
                    <a:pt x="2122" y="19"/>
                  </a:lnTo>
                  <a:lnTo>
                    <a:pt x="1897" y="38"/>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38" y="2816"/>
                  </a:lnTo>
                  <a:lnTo>
                    <a:pt x="76" y="2985"/>
                  </a:lnTo>
                  <a:lnTo>
                    <a:pt x="132" y="3136"/>
                  </a:lnTo>
                  <a:lnTo>
                    <a:pt x="188" y="3286"/>
                  </a:lnTo>
                  <a:lnTo>
                    <a:pt x="263" y="3436"/>
                  </a:lnTo>
                  <a:lnTo>
                    <a:pt x="263" y="3436"/>
                  </a:lnTo>
                  <a:lnTo>
                    <a:pt x="339" y="3586"/>
                  </a:lnTo>
                  <a:lnTo>
                    <a:pt x="432" y="3717"/>
                  </a:lnTo>
                  <a:lnTo>
                    <a:pt x="432" y="3717"/>
                  </a:lnTo>
                  <a:lnTo>
                    <a:pt x="564" y="3886"/>
                  </a:lnTo>
                  <a:lnTo>
                    <a:pt x="714" y="4055"/>
                  </a:lnTo>
                  <a:lnTo>
                    <a:pt x="883" y="4206"/>
                  </a:lnTo>
                  <a:lnTo>
                    <a:pt x="1052" y="4318"/>
                  </a:lnTo>
                  <a:lnTo>
                    <a:pt x="1240" y="4431"/>
                  </a:lnTo>
                  <a:lnTo>
                    <a:pt x="1446" y="4525"/>
                  </a:lnTo>
                  <a:lnTo>
                    <a:pt x="1653" y="4619"/>
                  </a:lnTo>
                  <a:lnTo>
                    <a:pt x="1859" y="4675"/>
                  </a:lnTo>
                  <a:lnTo>
                    <a:pt x="1859" y="4675"/>
                  </a:lnTo>
                  <a:lnTo>
                    <a:pt x="2028" y="4694"/>
                  </a:lnTo>
                  <a:lnTo>
                    <a:pt x="2197" y="4712"/>
                  </a:lnTo>
                  <a:lnTo>
                    <a:pt x="2197" y="4712"/>
                  </a:lnTo>
                  <a:lnTo>
                    <a:pt x="2347" y="4712"/>
                  </a:lnTo>
                  <a:lnTo>
                    <a:pt x="2347" y="4712"/>
                  </a:lnTo>
                  <a:lnTo>
                    <a:pt x="2572" y="4712"/>
                  </a:lnTo>
                  <a:lnTo>
                    <a:pt x="2816" y="4675"/>
                  </a:lnTo>
                  <a:lnTo>
                    <a:pt x="2816" y="4675"/>
                  </a:lnTo>
                  <a:lnTo>
                    <a:pt x="3079" y="4600"/>
                  </a:lnTo>
                  <a:lnTo>
                    <a:pt x="3342" y="4506"/>
                  </a:lnTo>
                  <a:lnTo>
                    <a:pt x="3342" y="4506"/>
                  </a:lnTo>
                  <a:lnTo>
                    <a:pt x="3492" y="4431"/>
                  </a:lnTo>
                  <a:lnTo>
                    <a:pt x="3624" y="4337"/>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32"/>
            <p:cNvSpPr/>
            <p:nvPr/>
          </p:nvSpPr>
          <p:spPr>
            <a:xfrm>
              <a:off x="4386750" y="5033375"/>
              <a:ext cx="117825" cy="118300"/>
            </a:xfrm>
            <a:custGeom>
              <a:avLst/>
              <a:gdLst/>
              <a:ahLst/>
              <a:cxnLst/>
              <a:rect l="l" t="t" r="r" b="b"/>
              <a:pathLst>
                <a:path w="4713" h="4732" extrusionOk="0">
                  <a:moveTo>
                    <a:pt x="2366" y="1"/>
                  </a:moveTo>
                  <a:lnTo>
                    <a:pt x="2140" y="19"/>
                  </a:lnTo>
                  <a:lnTo>
                    <a:pt x="1896" y="57"/>
                  </a:lnTo>
                  <a:lnTo>
                    <a:pt x="1727" y="94"/>
                  </a:lnTo>
                  <a:lnTo>
                    <a:pt x="1577" y="151"/>
                  </a:lnTo>
                  <a:lnTo>
                    <a:pt x="1408" y="207"/>
                  </a:lnTo>
                  <a:lnTo>
                    <a:pt x="1258" y="282"/>
                  </a:lnTo>
                  <a:lnTo>
                    <a:pt x="1052" y="414"/>
                  </a:lnTo>
                  <a:lnTo>
                    <a:pt x="845" y="564"/>
                  </a:lnTo>
                  <a:lnTo>
                    <a:pt x="657" y="733"/>
                  </a:lnTo>
                  <a:lnTo>
                    <a:pt x="489" y="920"/>
                  </a:lnTo>
                  <a:lnTo>
                    <a:pt x="395" y="1071"/>
                  </a:lnTo>
                  <a:lnTo>
                    <a:pt x="301" y="1202"/>
                  </a:lnTo>
                  <a:lnTo>
                    <a:pt x="207" y="1390"/>
                  </a:lnTo>
                  <a:lnTo>
                    <a:pt x="132" y="1577"/>
                  </a:lnTo>
                  <a:lnTo>
                    <a:pt x="76" y="1765"/>
                  </a:lnTo>
                  <a:lnTo>
                    <a:pt x="38" y="1972"/>
                  </a:lnTo>
                  <a:lnTo>
                    <a:pt x="0" y="2178"/>
                  </a:lnTo>
                  <a:lnTo>
                    <a:pt x="0" y="2403"/>
                  </a:lnTo>
                  <a:lnTo>
                    <a:pt x="19" y="2610"/>
                  </a:lnTo>
                  <a:lnTo>
                    <a:pt x="38" y="2816"/>
                  </a:lnTo>
                  <a:lnTo>
                    <a:pt x="113" y="3098"/>
                  </a:lnTo>
                  <a:lnTo>
                    <a:pt x="207" y="3342"/>
                  </a:lnTo>
                  <a:lnTo>
                    <a:pt x="338" y="3586"/>
                  </a:lnTo>
                  <a:lnTo>
                    <a:pt x="489" y="3793"/>
                  </a:lnTo>
                  <a:lnTo>
                    <a:pt x="582" y="3924"/>
                  </a:lnTo>
                  <a:lnTo>
                    <a:pt x="714" y="4055"/>
                  </a:lnTo>
                  <a:lnTo>
                    <a:pt x="883" y="4206"/>
                  </a:lnTo>
                  <a:lnTo>
                    <a:pt x="1052" y="4337"/>
                  </a:lnTo>
                  <a:lnTo>
                    <a:pt x="1258" y="4450"/>
                  </a:lnTo>
                  <a:lnTo>
                    <a:pt x="1465" y="4543"/>
                  </a:lnTo>
                  <a:lnTo>
                    <a:pt x="1671" y="4618"/>
                  </a:lnTo>
                  <a:lnTo>
                    <a:pt x="1896" y="4675"/>
                  </a:lnTo>
                  <a:lnTo>
                    <a:pt x="2122" y="4712"/>
                  </a:lnTo>
                  <a:lnTo>
                    <a:pt x="2347" y="4731"/>
                  </a:lnTo>
                  <a:lnTo>
                    <a:pt x="2591" y="4712"/>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32"/>
            <p:cNvSpPr/>
            <p:nvPr/>
          </p:nvSpPr>
          <p:spPr>
            <a:xfrm>
              <a:off x="4386750" y="5033375"/>
              <a:ext cx="117825" cy="118300"/>
            </a:xfrm>
            <a:custGeom>
              <a:avLst/>
              <a:gdLst/>
              <a:ahLst/>
              <a:cxnLst/>
              <a:rect l="l" t="t" r="r" b="b"/>
              <a:pathLst>
                <a:path w="4713" h="4732" fill="none" extrusionOk="0">
                  <a:moveTo>
                    <a:pt x="2366" y="1"/>
                  </a:moveTo>
                  <a:lnTo>
                    <a:pt x="2366" y="1"/>
                  </a:lnTo>
                  <a:lnTo>
                    <a:pt x="2140" y="19"/>
                  </a:lnTo>
                  <a:lnTo>
                    <a:pt x="1896" y="57"/>
                  </a:lnTo>
                  <a:lnTo>
                    <a:pt x="1896" y="57"/>
                  </a:lnTo>
                  <a:lnTo>
                    <a:pt x="1727" y="94"/>
                  </a:lnTo>
                  <a:lnTo>
                    <a:pt x="1577" y="151"/>
                  </a:lnTo>
                  <a:lnTo>
                    <a:pt x="1577" y="151"/>
                  </a:lnTo>
                  <a:lnTo>
                    <a:pt x="1408" y="207"/>
                  </a:lnTo>
                  <a:lnTo>
                    <a:pt x="1258" y="282"/>
                  </a:lnTo>
                  <a:lnTo>
                    <a:pt x="1258" y="282"/>
                  </a:lnTo>
                  <a:lnTo>
                    <a:pt x="1052" y="414"/>
                  </a:lnTo>
                  <a:lnTo>
                    <a:pt x="845" y="564"/>
                  </a:lnTo>
                  <a:lnTo>
                    <a:pt x="657" y="733"/>
                  </a:lnTo>
                  <a:lnTo>
                    <a:pt x="489" y="920"/>
                  </a:lnTo>
                  <a:lnTo>
                    <a:pt x="489" y="920"/>
                  </a:lnTo>
                  <a:lnTo>
                    <a:pt x="395" y="1071"/>
                  </a:lnTo>
                  <a:lnTo>
                    <a:pt x="301" y="1202"/>
                  </a:lnTo>
                  <a:lnTo>
                    <a:pt x="301" y="1202"/>
                  </a:lnTo>
                  <a:lnTo>
                    <a:pt x="207" y="1390"/>
                  </a:lnTo>
                  <a:lnTo>
                    <a:pt x="132" y="1577"/>
                  </a:lnTo>
                  <a:lnTo>
                    <a:pt x="76" y="1765"/>
                  </a:lnTo>
                  <a:lnTo>
                    <a:pt x="38" y="1972"/>
                  </a:lnTo>
                  <a:lnTo>
                    <a:pt x="0" y="2178"/>
                  </a:lnTo>
                  <a:lnTo>
                    <a:pt x="0" y="2403"/>
                  </a:lnTo>
                  <a:lnTo>
                    <a:pt x="19" y="2610"/>
                  </a:lnTo>
                  <a:lnTo>
                    <a:pt x="38" y="2816"/>
                  </a:lnTo>
                  <a:lnTo>
                    <a:pt x="38" y="2816"/>
                  </a:lnTo>
                  <a:lnTo>
                    <a:pt x="113" y="3098"/>
                  </a:lnTo>
                  <a:lnTo>
                    <a:pt x="207" y="3342"/>
                  </a:lnTo>
                  <a:lnTo>
                    <a:pt x="338" y="3586"/>
                  </a:lnTo>
                  <a:lnTo>
                    <a:pt x="489" y="3793"/>
                  </a:lnTo>
                  <a:lnTo>
                    <a:pt x="489" y="3793"/>
                  </a:lnTo>
                  <a:lnTo>
                    <a:pt x="582" y="3924"/>
                  </a:lnTo>
                  <a:lnTo>
                    <a:pt x="714" y="4055"/>
                  </a:lnTo>
                  <a:lnTo>
                    <a:pt x="714" y="4055"/>
                  </a:lnTo>
                  <a:lnTo>
                    <a:pt x="883" y="4206"/>
                  </a:lnTo>
                  <a:lnTo>
                    <a:pt x="1052" y="4337"/>
                  </a:lnTo>
                  <a:lnTo>
                    <a:pt x="1258" y="4450"/>
                  </a:lnTo>
                  <a:lnTo>
                    <a:pt x="1465" y="4543"/>
                  </a:lnTo>
                  <a:lnTo>
                    <a:pt x="1671" y="4618"/>
                  </a:lnTo>
                  <a:lnTo>
                    <a:pt x="1896" y="4675"/>
                  </a:lnTo>
                  <a:lnTo>
                    <a:pt x="2122" y="4712"/>
                  </a:lnTo>
                  <a:lnTo>
                    <a:pt x="2347" y="4731"/>
                  </a:lnTo>
                  <a:lnTo>
                    <a:pt x="2347" y="4731"/>
                  </a:lnTo>
                  <a:lnTo>
                    <a:pt x="2591" y="4712"/>
                  </a:lnTo>
                  <a:lnTo>
                    <a:pt x="2816" y="4675"/>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32"/>
            <p:cNvSpPr/>
            <p:nvPr/>
          </p:nvSpPr>
          <p:spPr>
            <a:xfrm>
              <a:off x="3866775" y="5359075"/>
              <a:ext cx="117825" cy="117800"/>
            </a:xfrm>
            <a:custGeom>
              <a:avLst/>
              <a:gdLst/>
              <a:ahLst/>
              <a:cxnLst/>
              <a:rect l="l" t="t" r="r" b="b"/>
              <a:pathLst>
                <a:path w="4713" h="4712" extrusionOk="0">
                  <a:moveTo>
                    <a:pt x="2122" y="0"/>
                  </a:moveTo>
                  <a:lnTo>
                    <a:pt x="1896" y="38"/>
                  </a:lnTo>
                  <a:lnTo>
                    <a:pt x="1690" y="94"/>
                  </a:lnTo>
                  <a:lnTo>
                    <a:pt x="1502" y="150"/>
                  </a:lnTo>
                  <a:lnTo>
                    <a:pt x="1314" y="244"/>
                  </a:lnTo>
                  <a:lnTo>
                    <a:pt x="1127" y="338"/>
                  </a:lnTo>
                  <a:lnTo>
                    <a:pt x="958" y="451"/>
                  </a:lnTo>
                  <a:lnTo>
                    <a:pt x="808" y="563"/>
                  </a:lnTo>
                  <a:lnTo>
                    <a:pt x="657" y="714"/>
                  </a:lnTo>
                  <a:lnTo>
                    <a:pt x="526" y="864"/>
                  </a:lnTo>
                  <a:lnTo>
                    <a:pt x="432" y="995"/>
                  </a:lnTo>
                  <a:lnTo>
                    <a:pt x="338" y="1127"/>
                  </a:lnTo>
                  <a:lnTo>
                    <a:pt x="244" y="1314"/>
                  </a:lnTo>
                  <a:lnTo>
                    <a:pt x="151" y="1502"/>
                  </a:lnTo>
                  <a:lnTo>
                    <a:pt x="94" y="1709"/>
                  </a:lnTo>
                  <a:lnTo>
                    <a:pt x="38" y="1915"/>
                  </a:lnTo>
                  <a:lnTo>
                    <a:pt x="0" y="2140"/>
                  </a:lnTo>
                  <a:lnTo>
                    <a:pt x="0" y="2366"/>
                  </a:lnTo>
                  <a:lnTo>
                    <a:pt x="0" y="2591"/>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591" y="4693"/>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581" y="1596"/>
                  </a:lnTo>
                  <a:lnTo>
                    <a:pt x="4468" y="1314"/>
                  </a:lnTo>
                  <a:lnTo>
                    <a:pt x="4393" y="1164"/>
                  </a:lnTo>
                  <a:lnTo>
                    <a:pt x="4299" y="1033"/>
                  </a:lnTo>
                  <a:lnTo>
                    <a:pt x="4130" y="807"/>
                  </a:lnTo>
                  <a:lnTo>
                    <a:pt x="3924" y="601"/>
                  </a:lnTo>
                  <a:lnTo>
                    <a:pt x="3698" y="413"/>
                  </a:lnTo>
                  <a:lnTo>
                    <a:pt x="3454" y="263"/>
                  </a:lnTo>
                  <a:lnTo>
                    <a:pt x="3210" y="150"/>
                  </a:lnTo>
                  <a:lnTo>
                    <a:pt x="2929" y="57"/>
                  </a:lnTo>
                  <a:lnTo>
                    <a:pt x="2647" y="19"/>
                  </a:lnTo>
                  <a:lnTo>
                    <a:pt x="23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32"/>
            <p:cNvSpPr/>
            <p:nvPr/>
          </p:nvSpPr>
          <p:spPr>
            <a:xfrm>
              <a:off x="3866775" y="5359075"/>
              <a:ext cx="117825" cy="117800"/>
            </a:xfrm>
            <a:custGeom>
              <a:avLst/>
              <a:gdLst/>
              <a:ahLst/>
              <a:cxnLst/>
              <a:rect l="l" t="t" r="r" b="b"/>
              <a:pathLst>
                <a:path w="4713" h="4712" fill="none" extrusionOk="0">
                  <a:moveTo>
                    <a:pt x="2366" y="0"/>
                  </a:moveTo>
                  <a:lnTo>
                    <a:pt x="2366" y="0"/>
                  </a:lnTo>
                  <a:lnTo>
                    <a:pt x="2122" y="0"/>
                  </a:lnTo>
                  <a:lnTo>
                    <a:pt x="1896" y="38"/>
                  </a:lnTo>
                  <a:lnTo>
                    <a:pt x="1896" y="38"/>
                  </a:lnTo>
                  <a:lnTo>
                    <a:pt x="1690" y="94"/>
                  </a:lnTo>
                  <a:lnTo>
                    <a:pt x="1502" y="150"/>
                  </a:lnTo>
                  <a:lnTo>
                    <a:pt x="1314" y="244"/>
                  </a:lnTo>
                  <a:lnTo>
                    <a:pt x="1127" y="338"/>
                  </a:lnTo>
                  <a:lnTo>
                    <a:pt x="958" y="451"/>
                  </a:lnTo>
                  <a:lnTo>
                    <a:pt x="808" y="563"/>
                  </a:lnTo>
                  <a:lnTo>
                    <a:pt x="657" y="714"/>
                  </a:lnTo>
                  <a:lnTo>
                    <a:pt x="526" y="864"/>
                  </a:lnTo>
                  <a:lnTo>
                    <a:pt x="526" y="864"/>
                  </a:lnTo>
                  <a:lnTo>
                    <a:pt x="432" y="995"/>
                  </a:lnTo>
                  <a:lnTo>
                    <a:pt x="338" y="1127"/>
                  </a:lnTo>
                  <a:lnTo>
                    <a:pt x="338" y="1127"/>
                  </a:lnTo>
                  <a:lnTo>
                    <a:pt x="244" y="1314"/>
                  </a:lnTo>
                  <a:lnTo>
                    <a:pt x="151" y="1502"/>
                  </a:lnTo>
                  <a:lnTo>
                    <a:pt x="94" y="1709"/>
                  </a:lnTo>
                  <a:lnTo>
                    <a:pt x="38" y="1915"/>
                  </a:lnTo>
                  <a:lnTo>
                    <a:pt x="0" y="2140"/>
                  </a:lnTo>
                  <a:lnTo>
                    <a:pt x="0" y="2366"/>
                  </a:lnTo>
                  <a:lnTo>
                    <a:pt x="0" y="2591"/>
                  </a:lnTo>
                  <a:lnTo>
                    <a:pt x="38" y="2816"/>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347" y="4712"/>
                  </a:lnTo>
                  <a:lnTo>
                    <a:pt x="2591" y="4693"/>
                  </a:lnTo>
                  <a:lnTo>
                    <a:pt x="2816" y="4656"/>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675" y="1896"/>
                  </a:lnTo>
                  <a:lnTo>
                    <a:pt x="4581" y="1596"/>
                  </a:lnTo>
                  <a:lnTo>
                    <a:pt x="4468" y="1314"/>
                  </a:lnTo>
                  <a:lnTo>
                    <a:pt x="4468" y="1314"/>
                  </a:lnTo>
                  <a:lnTo>
                    <a:pt x="4393" y="1164"/>
                  </a:lnTo>
                  <a:lnTo>
                    <a:pt x="4299" y="1033"/>
                  </a:lnTo>
                  <a:lnTo>
                    <a:pt x="4299" y="1033"/>
                  </a:lnTo>
                  <a:lnTo>
                    <a:pt x="4130" y="807"/>
                  </a:lnTo>
                  <a:lnTo>
                    <a:pt x="3924" y="601"/>
                  </a:lnTo>
                  <a:lnTo>
                    <a:pt x="3698" y="413"/>
                  </a:lnTo>
                  <a:lnTo>
                    <a:pt x="3454" y="263"/>
                  </a:lnTo>
                  <a:lnTo>
                    <a:pt x="3210" y="150"/>
                  </a:lnTo>
                  <a:lnTo>
                    <a:pt x="2929" y="57"/>
                  </a:lnTo>
                  <a:lnTo>
                    <a:pt x="2647" y="19"/>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32"/>
            <p:cNvSpPr/>
            <p:nvPr/>
          </p:nvSpPr>
          <p:spPr>
            <a:xfrm>
              <a:off x="2215325" y="4257175"/>
              <a:ext cx="117825" cy="117800"/>
            </a:xfrm>
            <a:custGeom>
              <a:avLst/>
              <a:gdLst/>
              <a:ahLst/>
              <a:cxnLst/>
              <a:rect l="l" t="t" r="r" b="b"/>
              <a:pathLst>
                <a:path w="4713" h="4712" extrusionOk="0">
                  <a:moveTo>
                    <a:pt x="2141" y="0"/>
                  </a:move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591" y="4693"/>
                  </a:lnTo>
                  <a:lnTo>
                    <a:pt x="2816" y="4674"/>
                  </a:lnTo>
                  <a:lnTo>
                    <a:pt x="3042" y="4618"/>
                  </a:lnTo>
                  <a:lnTo>
                    <a:pt x="3248" y="4543"/>
                  </a:lnTo>
                  <a:lnTo>
                    <a:pt x="3436" y="4449"/>
                  </a:lnTo>
                  <a:lnTo>
                    <a:pt x="3624" y="4355"/>
                  </a:lnTo>
                  <a:lnTo>
                    <a:pt x="3793" y="4224"/>
                  </a:lnTo>
                  <a:lnTo>
                    <a:pt x="3943" y="4092"/>
                  </a:lnTo>
                  <a:lnTo>
                    <a:pt x="4093" y="3942"/>
                  </a:lnTo>
                  <a:lnTo>
                    <a:pt x="4224" y="3792"/>
                  </a:lnTo>
                  <a:lnTo>
                    <a:pt x="4318" y="3661"/>
                  </a:lnTo>
                  <a:lnTo>
                    <a:pt x="4412" y="3510"/>
                  </a:lnTo>
                  <a:lnTo>
                    <a:pt x="4506" y="3341"/>
                  </a:lnTo>
                  <a:lnTo>
                    <a:pt x="4581" y="3154"/>
                  </a:lnTo>
                  <a:lnTo>
                    <a:pt x="4637" y="2947"/>
                  </a:lnTo>
                  <a:lnTo>
                    <a:pt x="4694" y="2741"/>
                  </a:lnTo>
                  <a:lnTo>
                    <a:pt x="4712" y="2534"/>
                  </a:lnTo>
                  <a:lnTo>
                    <a:pt x="4712" y="2328"/>
                  </a:lnTo>
                  <a:lnTo>
                    <a:pt x="4712" y="2102"/>
                  </a:lnTo>
                  <a:lnTo>
                    <a:pt x="4675" y="1896"/>
                  </a:lnTo>
                  <a:lnTo>
                    <a:pt x="4637" y="1727"/>
                  </a:lnTo>
                  <a:lnTo>
                    <a:pt x="4581" y="1577"/>
                  </a:lnTo>
                  <a:lnTo>
                    <a:pt x="4525" y="1427"/>
                  </a:lnTo>
                  <a:lnTo>
                    <a:pt x="4468" y="1276"/>
                  </a:lnTo>
                  <a:lnTo>
                    <a:pt x="4374" y="1126"/>
                  </a:lnTo>
                  <a:lnTo>
                    <a:pt x="4299" y="995"/>
                  </a:lnTo>
                  <a:lnTo>
                    <a:pt x="4149" y="826"/>
                  </a:lnTo>
                  <a:lnTo>
                    <a:pt x="3999" y="657"/>
                  </a:lnTo>
                  <a:lnTo>
                    <a:pt x="3830" y="507"/>
                  </a:lnTo>
                  <a:lnTo>
                    <a:pt x="3661" y="394"/>
                  </a:lnTo>
                  <a:lnTo>
                    <a:pt x="3473" y="282"/>
                  </a:lnTo>
                  <a:lnTo>
                    <a:pt x="3267" y="188"/>
                  </a:lnTo>
                  <a:lnTo>
                    <a:pt x="3060" y="94"/>
                  </a:lnTo>
                  <a:lnTo>
                    <a:pt x="2854" y="38"/>
                  </a:lnTo>
                  <a:lnTo>
                    <a:pt x="2685" y="19"/>
                  </a:lnTo>
                  <a:lnTo>
                    <a:pt x="25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32"/>
            <p:cNvSpPr/>
            <p:nvPr/>
          </p:nvSpPr>
          <p:spPr>
            <a:xfrm>
              <a:off x="2215325" y="4257175"/>
              <a:ext cx="117825" cy="117800"/>
            </a:xfrm>
            <a:custGeom>
              <a:avLst/>
              <a:gdLst/>
              <a:ahLst/>
              <a:cxnLst/>
              <a:rect l="l" t="t" r="r" b="b"/>
              <a:pathLst>
                <a:path w="4713" h="4712" fill="none" extrusionOk="0">
                  <a:moveTo>
                    <a:pt x="2366" y="0"/>
                  </a:moveTo>
                  <a:lnTo>
                    <a:pt x="2366" y="0"/>
                  </a:lnTo>
                  <a:lnTo>
                    <a:pt x="2141" y="0"/>
                  </a:lnTo>
                  <a:lnTo>
                    <a:pt x="1897" y="38"/>
                  </a:ln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366" y="4712"/>
                  </a:lnTo>
                  <a:lnTo>
                    <a:pt x="2591" y="4693"/>
                  </a:lnTo>
                  <a:lnTo>
                    <a:pt x="2816" y="4674"/>
                  </a:lnTo>
                  <a:lnTo>
                    <a:pt x="2816" y="4674"/>
                  </a:lnTo>
                  <a:lnTo>
                    <a:pt x="3042" y="4618"/>
                  </a:lnTo>
                  <a:lnTo>
                    <a:pt x="3248" y="4543"/>
                  </a:lnTo>
                  <a:lnTo>
                    <a:pt x="3436" y="4449"/>
                  </a:lnTo>
                  <a:lnTo>
                    <a:pt x="3624" y="4355"/>
                  </a:lnTo>
                  <a:lnTo>
                    <a:pt x="3793" y="4224"/>
                  </a:lnTo>
                  <a:lnTo>
                    <a:pt x="3943" y="4092"/>
                  </a:lnTo>
                  <a:lnTo>
                    <a:pt x="4093" y="3942"/>
                  </a:lnTo>
                  <a:lnTo>
                    <a:pt x="4224" y="3792"/>
                  </a:lnTo>
                  <a:lnTo>
                    <a:pt x="4224" y="3792"/>
                  </a:lnTo>
                  <a:lnTo>
                    <a:pt x="4318" y="3661"/>
                  </a:lnTo>
                  <a:lnTo>
                    <a:pt x="4412" y="3510"/>
                  </a:lnTo>
                  <a:lnTo>
                    <a:pt x="4412" y="3510"/>
                  </a:lnTo>
                  <a:lnTo>
                    <a:pt x="4506" y="3341"/>
                  </a:lnTo>
                  <a:lnTo>
                    <a:pt x="4581" y="3154"/>
                  </a:lnTo>
                  <a:lnTo>
                    <a:pt x="4637" y="2947"/>
                  </a:lnTo>
                  <a:lnTo>
                    <a:pt x="4694" y="2741"/>
                  </a:lnTo>
                  <a:lnTo>
                    <a:pt x="4712" y="2534"/>
                  </a:lnTo>
                  <a:lnTo>
                    <a:pt x="4712" y="2328"/>
                  </a:lnTo>
                  <a:lnTo>
                    <a:pt x="4712" y="2102"/>
                  </a:lnTo>
                  <a:lnTo>
                    <a:pt x="4675" y="1896"/>
                  </a:lnTo>
                  <a:lnTo>
                    <a:pt x="4675" y="1896"/>
                  </a:lnTo>
                  <a:lnTo>
                    <a:pt x="4637" y="1727"/>
                  </a:lnTo>
                  <a:lnTo>
                    <a:pt x="4581" y="1577"/>
                  </a:lnTo>
                  <a:lnTo>
                    <a:pt x="4525" y="1427"/>
                  </a:lnTo>
                  <a:lnTo>
                    <a:pt x="4468" y="1276"/>
                  </a:lnTo>
                  <a:lnTo>
                    <a:pt x="4468" y="1276"/>
                  </a:lnTo>
                  <a:lnTo>
                    <a:pt x="4374" y="1126"/>
                  </a:lnTo>
                  <a:lnTo>
                    <a:pt x="4299" y="995"/>
                  </a:lnTo>
                  <a:lnTo>
                    <a:pt x="4299" y="995"/>
                  </a:lnTo>
                  <a:lnTo>
                    <a:pt x="4149" y="826"/>
                  </a:lnTo>
                  <a:lnTo>
                    <a:pt x="3999" y="657"/>
                  </a:lnTo>
                  <a:lnTo>
                    <a:pt x="3830" y="507"/>
                  </a:lnTo>
                  <a:lnTo>
                    <a:pt x="3661" y="394"/>
                  </a:lnTo>
                  <a:lnTo>
                    <a:pt x="3473" y="282"/>
                  </a:lnTo>
                  <a:lnTo>
                    <a:pt x="3267" y="188"/>
                  </a:lnTo>
                  <a:lnTo>
                    <a:pt x="3060" y="94"/>
                  </a:lnTo>
                  <a:lnTo>
                    <a:pt x="2854" y="38"/>
                  </a:lnTo>
                  <a:lnTo>
                    <a:pt x="2854" y="38"/>
                  </a:lnTo>
                  <a:lnTo>
                    <a:pt x="2685" y="19"/>
                  </a:lnTo>
                  <a:lnTo>
                    <a:pt x="2535" y="0"/>
                  </a:lnTo>
                  <a:lnTo>
                    <a:pt x="2535"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32"/>
            <p:cNvSpPr/>
            <p:nvPr/>
          </p:nvSpPr>
          <p:spPr>
            <a:xfrm>
              <a:off x="2427925" y="2735700"/>
              <a:ext cx="118275" cy="117825"/>
            </a:xfrm>
            <a:custGeom>
              <a:avLst/>
              <a:gdLst/>
              <a:ahLst/>
              <a:cxnLst/>
              <a:rect l="l" t="t" r="r" b="b"/>
              <a:pathLst>
                <a:path w="4731" h="4713" extrusionOk="0">
                  <a:moveTo>
                    <a:pt x="2140" y="1"/>
                  </a:move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2046" y="4694"/>
                  </a:lnTo>
                  <a:lnTo>
                    <a:pt x="2197" y="4694"/>
                  </a:lnTo>
                  <a:lnTo>
                    <a:pt x="2365" y="4712"/>
                  </a:lnTo>
                  <a:lnTo>
                    <a:pt x="2591" y="4694"/>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37" y="1728"/>
                  </a:lnTo>
                  <a:lnTo>
                    <a:pt x="4599" y="1578"/>
                  </a:lnTo>
                  <a:lnTo>
                    <a:pt x="4524" y="1427"/>
                  </a:lnTo>
                  <a:lnTo>
                    <a:pt x="4468" y="1277"/>
                  </a:lnTo>
                  <a:lnTo>
                    <a:pt x="4374" y="1127"/>
                  </a:lnTo>
                  <a:lnTo>
                    <a:pt x="4299" y="996"/>
                  </a:lnTo>
                  <a:lnTo>
                    <a:pt x="4111" y="770"/>
                  </a:lnTo>
                  <a:lnTo>
                    <a:pt x="3924" y="583"/>
                  </a:lnTo>
                  <a:lnTo>
                    <a:pt x="3698" y="414"/>
                  </a:lnTo>
                  <a:lnTo>
                    <a:pt x="3454" y="264"/>
                  </a:lnTo>
                  <a:lnTo>
                    <a:pt x="3210" y="151"/>
                  </a:lnTo>
                  <a:lnTo>
                    <a:pt x="2929" y="57"/>
                  </a:lnTo>
                  <a:lnTo>
                    <a:pt x="26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32"/>
            <p:cNvSpPr/>
            <p:nvPr/>
          </p:nvSpPr>
          <p:spPr>
            <a:xfrm>
              <a:off x="2427925" y="2735700"/>
              <a:ext cx="118275" cy="117825"/>
            </a:xfrm>
            <a:custGeom>
              <a:avLst/>
              <a:gdLst/>
              <a:ahLst/>
              <a:cxnLst/>
              <a:rect l="l" t="t" r="r" b="b"/>
              <a:pathLst>
                <a:path w="4731" h="4713" fill="none" extrusionOk="0">
                  <a:moveTo>
                    <a:pt x="2365" y="1"/>
                  </a:moveTo>
                  <a:lnTo>
                    <a:pt x="2365" y="1"/>
                  </a:lnTo>
                  <a:lnTo>
                    <a:pt x="2140" y="1"/>
                  </a:lnTo>
                  <a:lnTo>
                    <a:pt x="1915" y="38"/>
                  </a:ln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1877" y="4656"/>
                  </a:lnTo>
                  <a:lnTo>
                    <a:pt x="2046" y="4694"/>
                  </a:lnTo>
                  <a:lnTo>
                    <a:pt x="2197" y="4694"/>
                  </a:lnTo>
                  <a:lnTo>
                    <a:pt x="2197" y="4694"/>
                  </a:lnTo>
                  <a:lnTo>
                    <a:pt x="2365" y="4712"/>
                  </a:lnTo>
                  <a:lnTo>
                    <a:pt x="2365" y="4712"/>
                  </a:lnTo>
                  <a:lnTo>
                    <a:pt x="2591" y="4694"/>
                  </a:lnTo>
                  <a:lnTo>
                    <a:pt x="2816" y="4656"/>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74" y="1897"/>
                  </a:lnTo>
                  <a:lnTo>
                    <a:pt x="4637" y="1728"/>
                  </a:lnTo>
                  <a:lnTo>
                    <a:pt x="4599" y="1578"/>
                  </a:lnTo>
                  <a:lnTo>
                    <a:pt x="4524" y="1427"/>
                  </a:lnTo>
                  <a:lnTo>
                    <a:pt x="4468" y="1277"/>
                  </a:lnTo>
                  <a:lnTo>
                    <a:pt x="4468" y="1277"/>
                  </a:lnTo>
                  <a:lnTo>
                    <a:pt x="4374" y="1127"/>
                  </a:lnTo>
                  <a:lnTo>
                    <a:pt x="4299" y="996"/>
                  </a:lnTo>
                  <a:lnTo>
                    <a:pt x="4299" y="996"/>
                  </a:lnTo>
                  <a:lnTo>
                    <a:pt x="4111" y="770"/>
                  </a:lnTo>
                  <a:lnTo>
                    <a:pt x="3924" y="583"/>
                  </a:lnTo>
                  <a:lnTo>
                    <a:pt x="3698" y="414"/>
                  </a:lnTo>
                  <a:lnTo>
                    <a:pt x="3454" y="264"/>
                  </a:lnTo>
                  <a:lnTo>
                    <a:pt x="3210" y="151"/>
                  </a:lnTo>
                  <a:lnTo>
                    <a:pt x="2929" y="57"/>
                  </a:lnTo>
                  <a:lnTo>
                    <a:pt x="2647" y="1"/>
                  </a:lnTo>
                  <a:lnTo>
                    <a:pt x="2365"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32"/>
            <p:cNvSpPr/>
            <p:nvPr/>
          </p:nvSpPr>
          <p:spPr>
            <a:xfrm>
              <a:off x="3187700" y="3201250"/>
              <a:ext cx="117825" cy="117825"/>
            </a:xfrm>
            <a:custGeom>
              <a:avLst/>
              <a:gdLst/>
              <a:ahLst/>
              <a:cxnLst/>
              <a:rect l="l" t="t" r="r" b="b"/>
              <a:pathLst>
                <a:path w="4713" h="4713" extrusionOk="0">
                  <a:moveTo>
                    <a:pt x="2122" y="0"/>
                  </a:move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2028" y="4693"/>
                  </a:lnTo>
                  <a:lnTo>
                    <a:pt x="2197" y="4693"/>
                  </a:lnTo>
                  <a:lnTo>
                    <a:pt x="2347" y="4712"/>
                  </a:lnTo>
                  <a:lnTo>
                    <a:pt x="2591" y="4693"/>
                  </a:lnTo>
                  <a:lnTo>
                    <a:pt x="2816" y="4656"/>
                  </a:lnTo>
                  <a:lnTo>
                    <a:pt x="3079" y="4599"/>
                  </a:lnTo>
                  <a:lnTo>
                    <a:pt x="3342" y="4487"/>
                  </a:lnTo>
                  <a:lnTo>
                    <a:pt x="3492" y="4412"/>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32"/>
            <p:cNvSpPr/>
            <p:nvPr/>
          </p:nvSpPr>
          <p:spPr>
            <a:xfrm>
              <a:off x="3187700" y="3201250"/>
              <a:ext cx="117825" cy="117825"/>
            </a:xfrm>
            <a:custGeom>
              <a:avLst/>
              <a:gdLst/>
              <a:ahLst/>
              <a:cxnLst/>
              <a:rect l="l" t="t" r="r" b="b"/>
              <a:pathLst>
                <a:path w="4713" h="4713" fill="none" extrusionOk="0">
                  <a:moveTo>
                    <a:pt x="2366" y="0"/>
                  </a:moveTo>
                  <a:lnTo>
                    <a:pt x="2366" y="0"/>
                  </a:lnTo>
                  <a:lnTo>
                    <a:pt x="2122" y="0"/>
                  </a:lnTo>
                  <a:lnTo>
                    <a:pt x="1897" y="38"/>
                  </a:ln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1878" y="4656"/>
                  </a:lnTo>
                  <a:lnTo>
                    <a:pt x="2028" y="4693"/>
                  </a:lnTo>
                  <a:lnTo>
                    <a:pt x="2197" y="4693"/>
                  </a:lnTo>
                  <a:lnTo>
                    <a:pt x="2197" y="4693"/>
                  </a:lnTo>
                  <a:lnTo>
                    <a:pt x="2347" y="4712"/>
                  </a:lnTo>
                  <a:lnTo>
                    <a:pt x="2347" y="4712"/>
                  </a:lnTo>
                  <a:lnTo>
                    <a:pt x="2591" y="4693"/>
                  </a:lnTo>
                  <a:lnTo>
                    <a:pt x="2816" y="4656"/>
                  </a:lnTo>
                  <a:lnTo>
                    <a:pt x="2816" y="4656"/>
                  </a:lnTo>
                  <a:lnTo>
                    <a:pt x="3079" y="4599"/>
                  </a:lnTo>
                  <a:lnTo>
                    <a:pt x="3342" y="4487"/>
                  </a:lnTo>
                  <a:lnTo>
                    <a:pt x="3342" y="4487"/>
                  </a:lnTo>
                  <a:lnTo>
                    <a:pt x="3492" y="4412"/>
                  </a:lnTo>
                  <a:lnTo>
                    <a:pt x="3642" y="4337"/>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32"/>
            <p:cNvSpPr/>
            <p:nvPr/>
          </p:nvSpPr>
          <p:spPr>
            <a:xfrm>
              <a:off x="3818900" y="4331300"/>
              <a:ext cx="117825" cy="117825"/>
            </a:xfrm>
            <a:custGeom>
              <a:avLst/>
              <a:gdLst/>
              <a:ahLst/>
              <a:cxnLst/>
              <a:rect l="l" t="t" r="r" b="b"/>
              <a:pathLst>
                <a:path w="4713" h="4713" extrusionOk="0">
                  <a:moveTo>
                    <a:pt x="2141" y="1"/>
                  </a:moveTo>
                  <a:lnTo>
                    <a:pt x="1897" y="39"/>
                  </a:lnTo>
                  <a:lnTo>
                    <a:pt x="1671" y="95"/>
                  </a:lnTo>
                  <a:lnTo>
                    <a:pt x="1446" y="170"/>
                  </a:lnTo>
                  <a:lnTo>
                    <a:pt x="1240" y="264"/>
                  </a:lnTo>
                  <a:lnTo>
                    <a:pt x="1052" y="395"/>
                  </a:lnTo>
                  <a:lnTo>
                    <a:pt x="920" y="489"/>
                  </a:lnTo>
                  <a:lnTo>
                    <a:pt x="789" y="602"/>
                  </a:lnTo>
                  <a:lnTo>
                    <a:pt x="658" y="733"/>
                  </a:lnTo>
                  <a:lnTo>
                    <a:pt x="526" y="864"/>
                  </a:lnTo>
                  <a:lnTo>
                    <a:pt x="414" y="1015"/>
                  </a:lnTo>
                  <a:lnTo>
                    <a:pt x="320" y="1184"/>
                  </a:lnTo>
                  <a:lnTo>
                    <a:pt x="245" y="1334"/>
                  </a:lnTo>
                  <a:lnTo>
                    <a:pt x="170" y="1484"/>
                  </a:lnTo>
                  <a:lnTo>
                    <a:pt x="113" y="1634"/>
                  </a:lnTo>
                  <a:lnTo>
                    <a:pt x="76" y="1803"/>
                  </a:lnTo>
                  <a:lnTo>
                    <a:pt x="38" y="1953"/>
                  </a:lnTo>
                  <a:lnTo>
                    <a:pt x="19" y="2122"/>
                  </a:lnTo>
                  <a:lnTo>
                    <a:pt x="1" y="2291"/>
                  </a:lnTo>
                  <a:lnTo>
                    <a:pt x="1" y="2460"/>
                  </a:lnTo>
                  <a:lnTo>
                    <a:pt x="19" y="2629"/>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591" y="4694"/>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32"/>
            <p:cNvSpPr/>
            <p:nvPr/>
          </p:nvSpPr>
          <p:spPr>
            <a:xfrm>
              <a:off x="3818900" y="4331300"/>
              <a:ext cx="117825" cy="117825"/>
            </a:xfrm>
            <a:custGeom>
              <a:avLst/>
              <a:gdLst/>
              <a:ahLst/>
              <a:cxnLst/>
              <a:rect l="l" t="t" r="r" b="b"/>
              <a:pathLst>
                <a:path w="4713" h="4713" fill="none" extrusionOk="0">
                  <a:moveTo>
                    <a:pt x="2366" y="1"/>
                  </a:moveTo>
                  <a:lnTo>
                    <a:pt x="2366" y="1"/>
                  </a:lnTo>
                  <a:lnTo>
                    <a:pt x="2141" y="1"/>
                  </a:lnTo>
                  <a:lnTo>
                    <a:pt x="1897" y="39"/>
                  </a:lnTo>
                  <a:lnTo>
                    <a:pt x="1897" y="39"/>
                  </a:lnTo>
                  <a:lnTo>
                    <a:pt x="1671" y="95"/>
                  </a:lnTo>
                  <a:lnTo>
                    <a:pt x="1446" y="170"/>
                  </a:lnTo>
                  <a:lnTo>
                    <a:pt x="1240" y="264"/>
                  </a:lnTo>
                  <a:lnTo>
                    <a:pt x="1052" y="395"/>
                  </a:lnTo>
                  <a:lnTo>
                    <a:pt x="1052" y="395"/>
                  </a:lnTo>
                  <a:lnTo>
                    <a:pt x="920" y="489"/>
                  </a:lnTo>
                  <a:lnTo>
                    <a:pt x="789" y="602"/>
                  </a:lnTo>
                  <a:lnTo>
                    <a:pt x="789" y="602"/>
                  </a:lnTo>
                  <a:lnTo>
                    <a:pt x="658" y="733"/>
                  </a:lnTo>
                  <a:lnTo>
                    <a:pt x="526" y="864"/>
                  </a:lnTo>
                  <a:lnTo>
                    <a:pt x="414" y="1015"/>
                  </a:lnTo>
                  <a:lnTo>
                    <a:pt x="320" y="1184"/>
                  </a:lnTo>
                  <a:lnTo>
                    <a:pt x="320" y="1184"/>
                  </a:lnTo>
                  <a:lnTo>
                    <a:pt x="245" y="1334"/>
                  </a:lnTo>
                  <a:lnTo>
                    <a:pt x="170" y="1484"/>
                  </a:lnTo>
                  <a:lnTo>
                    <a:pt x="170" y="1484"/>
                  </a:lnTo>
                  <a:lnTo>
                    <a:pt x="113" y="1634"/>
                  </a:lnTo>
                  <a:lnTo>
                    <a:pt x="76" y="1803"/>
                  </a:lnTo>
                  <a:lnTo>
                    <a:pt x="38" y="1953"/>
                  </a:lnTo>
                  <a:lnTo>
                    <a:pt x="19" y="2122"/>
                  </a:lnTo>
                  <a:lnTo>
                    <a:pt x="1" y="2291"/>
                  </a:lnTo>
                  <a:lnTo>
                    <a:pt x="1" y="2460"/>
                  </a:lnTo>
                  <a:lnTo>
                    <a:pt x="19" y="2629"/>
                  </a:lnTo>
                  <a:lnTo>
                    <a:pt x="57" y="2817"/>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366" y="4713"/>
                  </a:lnTo>
                  <a:lnTo>
                    <a:pt x="2591" y="4694"/>
                  </a:lnTo>
                  <a:lnTo>
                    <a:pt x="2816" y="4656"/>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32"/>
            <p:cNvSpPr/>
            <p:nvPr/>
          </p:nvSpPr>
          <p:spPr>
            <a:xfrm>
              <a:off x="3109800" y="3862950"/>
              <a:ext cx="117825" cy="117825"/>
            </a:xfrm>
            <a:custGeom>
              <a:avLst/>
              <a:gdLst/>
              <a:ahLst/>
              <a:cxnLst/>
              <a:rect l="l" t="t" r="r" b="b"/>
              <a:pathLst>
                <a:path w="4713" h="4713" extrusionOk="0">
                  <a:moveTo>
                    <a:pt x="2103" y="1"/>
                  </a:moveTo>
                  <a:lnTo>
                    <a:pt x="1934"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591" y="4694"/>
                  </a:lnTo>
                  <a:lnTo>
                    <a:pt x="2816" y="4656"/>
                  </a:lnTo>
                  <a:lnTo>
                    <a:pt x="3004" y="4619"/>
                  </a:lnTo>
                  <a:lnTo>
                    <a:pt x="3192" y="4562"/>
                  </a:lnTo>
                  <a:lnTo>
                    <a:pt x="3361" y="4487"/>
                  </a:lnTo>
                  <a:lnTo>
                    <a:pt x="3530" y="4393"/>
                  </a:lnTo>
                  <a:lnTo>
                    <a:pt x="3680" y="4299"/>
                  </a:lnTo>
                  <a:lnTo>
                    <a:pt x="3830" y="4187"/>
                  </a:lnTo>
                  <a:lnTo>
                    <a:pt x="3980" y="4074"/>
                  </a:lnTo>
                  <a:lnTo>
                    <a:pt x="4112" y="3943"/>
                  </a:lnTo>
                  <a:lnTo>
                    <a:pt x="4205" y="3811"/>
                  </a:lnTo>
                  <a:lnTo>
                    <a:pt x="4299" y="3680"/>
                  </a:lnTo>
                  <a:lnTo>
                    <a:pt x="4431" y="3492"/>
                  </a:lnTo>
                  <a:lnTo>
                    <a:pt x="4525" y="3286"/>
                  </a:lnTo>
                  <a:lnTo>
                    <a:pt x="4618" y="3060"/>
                  </a:lnTo>
                  <a:lnTo>
                    <a:pt x="4675" y="2835"/>
                  </a:lnTo>
                  <a:lnTo>
                    <a:pt x="4712" y="2610"/>
                  </a:lnTo>
                  <a:lnTo>
                    <a:pt x="4712" y="2385"/>
                  </a:lnTo>
                  <a:lnTo>
                    <a:pt x="4712" y="2141"/>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32"/>
            <p:cNvSpPr/>
            <p:nvPr/>
          </p:nvSpPr>
          <p:spPr>
            <a:xfrm>
              <a:off x="3109800" y="3862950"/>
              <a:ext cx="117825" cy="117825"/>
            </a:xfrm>
            <a:custGeom>
              <a:avLst/>
              <a:gdLst/>
              <a:ahLst/>
              <a:cxnLst/>
              <a:rect l="l" t="t" r="r" b="b"/>
              <a:pathLst>
                <a:path w="4713" h="4713" fill="none" extrusionOk="0">
                  <a:moveTo>
                    <a:pt x="2366" y="1"/>
                  </a:moveTo>
                  <a:lnTo>
                    <a:pt x="2366" y="1"/>
                  </a:lnTo>
                  <a:lnTo>
                    <a:pt x="2272" y="1"/>
                  </a:lnTo>
                  <a:lnTo>
                    <a:pt x="2272" y="1"/>
                  </a:lnTo>
                  <a:lnTo>
                    <a:pt x="2103" y="1"/>
                  </a:lnTo>
                  <a:lnTo>
                    <a:pt x="1934" y="38"/>
                  </a:lnTo>
                  <a:lnTo>
                    <a:pt x="1934" y="38"/>
                  </a:lnTo>
                  <a:lnTo>
                    <a:pt x="1897"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366" y="4712"/>
                  </a:lnTo>
                  <a:lnTo>
                    <a:pt x="2591" y="4694"/>
                  </a:lnTo>
                  <a:lnTo>
                    <a:pt x="2816" y="4656"/>
                  </a:lnTo>
                  <a:lnTo>
                    <a:pt x="2816" y="4656"/>
                  </a:lnTo>
                  <a:lnTo>
                    <a:pt x="3004" y="4619"/>
                  </a:lnTo>
                  <a:lnTo>
                    <a:pt x="3192" y="4562"/>
                  </a:lnTo>
                  <a:lnTo>
                    <a:pt x="3361" y="4487"/>
                  </a:lnTo>
                  <a:lnTo>
                    <a:pt x="3530" y="4393"/>
                  </a:lnTo>
                  <a:lnTo>
                    <a:pt x="3680" y="4299"/>
                  </a:lnTo>
                  <a:lnTo>
                    <a:pt x="3830" y="4187"/>
                  </a:lnTo>
                  <a:lnTo>
                    <a:pt x="3980" y="4074"/>
                  </a:lnTo>
                  <a:lnTo>
                    <a:pt x="4112" y="3943"/>
                  </a:lnTo>
                  <a:lnTo>
                    <a:pt x="4112" y="3943"/>
                  </a:lnTo>
                  <a:lnTo>
                    <a:pt x="4205" y="3811"/>
                  </a:lnTo>
                  <a:lnTo>
                    <a:pt x="4299" y="3680"/>
                  </a:lnTo>
                  <a:lnTo>
                    <a:pt x="4299" y="3680"/>
                  </a:lnTo>
                  <a:lnTo>
                    <a:pt x="4431" y="3492"/>
                  </a:lnTo>
                  <a:lnTo>
                    <a:pt x="4525" y="3286"/>
                  </a:lnTo>
                  <a:lnTo>
                    <a:pt x="4618" y="3060"/>
                  </a:lnTo>
                  <a:lnTo>
                    <a:pt x="4675" y="2835"/>
                  </a:lnTo>
                  <a:lnTo>
                    <a:pt x="4712" y="2610"/>
                  </a:lnTo>
                  <a:lnTo>
                    <a:pt x="4712" y="2385"/>
                  </a:lnTo>
                  <a:lnTo>
                    <a:pt x="4712" y="2141"/>
                  </a:lnTo>
                  <a:lnTo>
                    <a:pt x="4675" y="1897"/>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4"/>
        <p:cNvGrpSpPr/>
        <p:nvPr/>
      </p:nvGrpSpPr>
      <p:grpSpPr>
        <a:xfrm>
          <a:off x="0" y="0"/>
          <a:ext cx="0" cy="0"/>
          <a:chOff x="0" y="0"/>
          <a:chExt cx="0" cy="0"/>
        </a:xfrm>
      </p:grpSpPr>
      <p:sp>
        <p:nvSpPr>
          <p:cNvPr id="125" name="Google Shape;125;p3"/>
          <p:cNvSpPr txBox="1">
            <a:spLocks noGrp="1"/>
          </p:cNvSpPr>
          <p:nvPr>
            <p:ph type="title"/>
          </p:nvPr>
        </p:nvSpPr>
        <p:spPr>
          <a:xfrm>
            <a:off x="2057400" y="2728989"/>
            <a:ext cx="5029200" cy="4116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26" name="Google Shape;126;p3"/>
          <p:cNvSpPr txBox="1">
            <a:spLocks noGrp="1"/>
          </p:cNvSpPr>
          <p:nvPr>
            <p:ph type="subTitle" idx="1"/>
          </p:nvPr>
        </p:nvSpPr>
        <p:spPr>
          <a:xfrm>
            <a:off x="3037200" y="3339369"/>
            <a:ext cx="3069600" cy="395100"/>
          </a:xfrm>
          <a:prstGeom prst="rect">
            <a:avLst/>
          </a:prstGeom>
        </p:spPr>
        <p:txBody>
          <a:bodyPr spcFirstLastPara="1" wrap="square" lIns="91425" tIns="91425" rIns="91425" bIns="91425" anchor="ctr" anchorCtr="0">
            <a:noAutofit/>
          </a:bodyPr>
          <a:lstStyle>
            <a:lvl1pPr lvl="0" algn="ctr">
              <a:spcBef>
                <a:spcPts val="0"/>
              </a:spcBef>
              <a:spcAft>
                <a:spcPts val="0"/>
              </a:spcAft>
              <a:buSzPts val="1600"/>
              <a:buNone/>
              <a:defRPr sz="1600"/>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
        <p:nvSpPr>
          <p:cNvPr id="127" name="Google Shape;127;p3"/>
          <p:cNvSpPr txBox="1">
            <a:spLocks noGrp="1"/>
          </p:cNvSpPr>
          <p:nvPr>
            <p:ph type="title" idx="2" hasCustomPrompt="1"/>
          </p:nvPr>
        </p:nvSpPr>
        <p:spPr>
          <a:xfrm>
            <a:off x="4027950" y="1640631"/>
            <a:ext cx="1088100" cy="475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solidFill>
                  <a:schemeClr val="lt1"/>
                </a:solidFill>
              </a:defRPr>
            </a:lvl1pPr>
            <a:lvl2pPr lvl="1" algn="ctr" rtl="0">
              <a:spcBef>
                <a:spcPts val="0"/>
              </a:spcBef>
              <a:spcAft>
                <a:spcPts val="0"/>
              </a:spcAft>
              <a:buClr>
                <a:schemeClr val="dk2"/>
              </a:buClr>
              <a:buSzPts val="6000"/>
              <a:buNone/>
              <a:defRPr sz="6000">
                <a:solidFill>
                  <a:schemeClr val="dk2"/>
                </a:solidFill>
              </a:defRPr>
            </a:lvl2pPr>
            <a:lvl3pPr lvl="2" algn="ctr" rtl="0">
              <a:spcBef>
                <a:spcPts val="0"/>
              </a:spcBef>
              <a:spcAft>
                <a:spcPts val="0"/>
              </a:spcAft>
              <a:buClr>
                <a:schemeClr val="dk2"/>
              </a:buClr>
              <a:buSzPts val="6000"/>
              <a:buNone/>
              <a:defRPr sz="6000">
                <a:solidFill>
                  <a:schemeClr val="dk2"/>
                </a:solidFill>
              </a:defRPr>
            </a:lvl3pPr>
            <a:lvl4pPr lvl="3" algn="ctr" rtl="0">
              <a:spcBef>
                <a:spcPts val="0"/>
              </a:spcBef>
              <a:spcAft>
                <a:spcPts val="0"/>
              </a:spcAft>
              <a:buClr>
                <a:schemeClr val="dk2"/>
              </a:buClr>
              <a:buSzPts val="6000"/>
              <a:buNone/>
              <a:defRPr sz="6000">
                <a:solidFill>
                  <a:schemeClr val="dk2"/>
                </a:solidFill>
              </a:defRPr>
            </a:lvl4pPr>
            <a:lvl5pPr lvl="4" algn="ctr" rtl="0">
              <a:spcBef>
                <a:spcPts val="0"/>
              </a:spcBef>
              <a:spcAft>
                <a:spcPts val="0"/>
              </a:spcAft>
              <a:buClr>
                <a:schemeClr val="dk2"/>
              </a:buClr>
              <a:buSzPts val="6000"/>
              <a:buNone/>
              <a:defRPr sz="6000">
                <a:solidFill>
                  <a:schemeClr val="dk2"/>
                </a:solidFill>
              </a:defRPr>
            </a:lvl5pPr>
            <a:lvl6pPr lvl="5" algn="ctr" rtl="0">
              <a:spcBef>
                <a:spcPts val="0"/>
              </a:spcBef>
              <a:spcAft>
                <a:spcPts val="0"/>
              </a:spcAft>
              <a:buClr>
                <a:schemeClr val="dk2"/>
              </a:buClr>
              <a:buSzPts val="6000"/>
              <a:buNone/>
              <a:defRPr sz="6000">
                <a:solidFill>
                  <a:schemeClr val="dk2"/>
                </a:solidFill>
              </a:defRPr>
            </a:lvl6pPr>
            <a:lvl7pPr lvl="6" algn="ctr" rtl="0">
              <a:spcBef>
                <a:spcPts val="0"/>
              </a:spcBef>
              <a:spcAft>
                <a:spcPts val="0"/>
              </a:spcAft>
              <a:buClr>
                <a:schemeClr val="dk2"/>
              </a:buClr>
              <a:buSzPts val="6000"/>
              <a:buNone/>
              <a:defRPr sz="6000">
                <a:solidFill>
                  <a:schemeClr val="dk2"/>
                </a:solidFill>
              </a:defRPr>
            </a:lvl7pPr>
            <a:lvl8pPr lvl="7" algn="ctr" rtl="0">
              <a:spcBef>
                <a:spcPts val="0"/>
              </a:spcBef>
              <a:spcAft>
                <a:spcPts val="0"/>
              </a:spcAft>
              <a:buClr>
                <a:schemeClr val="dk2"/>
              </a:buClr>
              <a:buSzPts val="6000"/>
              <a:buNone/>
              <a:defRPr sz="6000">
                <a:solidFill>
                  <a:schemeClr val="dk2"/>
                </a:solidFill>
              </a:defRPr>
            </a:lvl8pPr>
            <a:lvl9pPr lvl="8" algn="ctr" rtl="0">
              <a:spcBef>
                <a:spcPts val="0"/>
              </a:spcBef>
              <a:spcAft>
                <a:spcPts val="0"/>
              </a:spcAft>
              <a:buClr>
                <a:schemeClr val="dk2"/>
              </a:buClr>
              <a:buSzPts val="6000"/>
              <a:buNone/>
              <a:defRPr sz="6000">
                <a:solidFill>
                  <a:schemeClr val="dk2"/>
                </a:solidFill>
              </a:defRPr>
            </a:lvl9pPr>
          </a:lstStyle>
          <a:p>
            <a:r>
              <a:t>xx%</a:t>
            </a:r>
          </a:p>
        </p:txBody>
      </p:sp>
      <p:grpSp>
        <p:nvGrpSpPr>
          <p:cNvPr id="128" name="Google Shape;128;p3"/>
          <p:cNvGrpSpPr/>
          <p:nvPr/>
        </p:nvGrpSpPr>
        <p:grpSpPr>
          <a:xfrm rot="-7723506" flipH="1">
            <a:off x="8141032" y="3154218"/>
            <a:ext cx="1253395" cy="1311066"/>
            <a:chOff x="4385625" y="4289775"/>
            <a:chExt cx="983450" cy="1028700"/>
          </a:xfrm>
        </p:grpSpPr>
        <p:sp>
          <p:nvSpPr>
            <p:cNvPr id="129" name="Google Shape;129;p3"/>
            <p:cNvSpPr/>
            <p:nvPr/>
          </p:nvSpPr>
          <p:spPr>
            <a:xfrm>
              <a:off x="4593175" y="4871325"/>
              <a:ext cx="435325" cy="204100"/>
            </a:xfrm>
            <a:custGeom>
              <a:avLst/>
              <a:gdLst/>
              <a:ahLst/>
              <a:cxnLst/>
              <a:rect l="l" t="t" r="r" b="b"/>
              <a:pathLst>
                <a:path w="17413" h="8164" extrusionOk="0">
                  <a:moveTo>
                    <a:pt x="17412" y="1"/>
                  </a:moveTo>
                  <a:lnTo>
                    <a:pt x="3093" y="4319"/>
                  </a:lnTo>
                  <a:lnTo>
                    <a:pt x="0" y="8163"/>
                  </a:lnTo>
                  <a:lnTo>
                    <a:pt x="14320" y="3845"/>
                  </a:lnTo>
                  <a:lnTo>
                    <a:pt x="174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4593175" y="4610850"/>
              <a:ext cx="126075" cy="464575"/>
            </a:xfrm>
            <a:custGeom>
              <a:avLst/>
              <a:gdLst/>
              <a:ahLst/>
              <a:cxnLst/>
              <a:rect l="l" t="t" r="r" b="b"/>
              <a:pathLst>
                <a:path w="5043" h="18583" extrusionOk="0">
                  <a:moveTo>
                    <a:pt x="5043" y="0"/>
                  </a:moveTo>
                  <a:lnTo>
                    <a:pt x="1978" y="3845"/>
                  </a:lnTo>
                  <a:lnTo>
                    <a:pt x="0" y="18582"/>
                  </a:lnTo>
                  <a:lnTo>
                    <a:pt x="0" y="18582"/>
                  </a:lnTo>
                  <a:lnTo>
                    <a:pt x="3093" y="14738"/>
                  </a:lnTo>
                  <a:lnTo>
                    <a:pt x="50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4385625" y="4385875"/>
              <a:ext cx="906150" cy="932600"/>
            </a:xfrm>
            <a:custGeom>
              <a:avLst/>
              <a:gdLst/>
              <a:ahLst/>
              <a:cxnLst/>
              <a:rect l="l" t="t" r="r" b="b"/>
              <a:pathLst>
                <a:path w="36246" h="37304" extrusionOk="0">
                  <a:moveTo>
                    <a:pt x="10280" y="12844"/>
                  </a:moveTo>
                  <a:lnTo>
                    <a:pt x="22622" y="23263"/>
                  </a:lnTo>
                  <a:lnTo>
                    <a:pt x="8302" y="27581"/>
                  </a:lnTo>
                  <a:lnTo>
                    <a:pt x="10280" y="12844"/>
                  </a:lnTo>
                  <a:close/>
                  <a:moveTo>
                    <a:pt x="4987" y="1"/>
                  </a:moveTo>
                  <a:lnTo>
                    <a:pt x="0" y="37304"/>
                  </a:lnTo>
                  <a:lnTo>
                    <a:pt x="0" y="37304"/>
                  </a:lnTo>
                  <a:lnTo>
                    <a:pt x="36245" y="26383"/>
                  </a:lnTo>
                  <a:lnTo>
                    <a:pt x="49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4385625" y="4385875"/>
              <a:ext cx="906150" cy="932600"/>
            </a:xfrm>
            <a:custGeom>
              <a:avLst/>
              <a:gdLst/>
              <a:ahLst/>
              <a:cxnLst/>
              <a:rect l="l" t="t" r="r" b="b"/>
              <a:pathLst>
                <a:path w="36246" h="37304" fill="none" extrusionOk="0">
                  <a:moveTo>
                    <a:pt x="4987" y="1"/>
                  </a:moveTo>
                  <a:lnTo>
                    <a:pt x="36245" y="26383"/>
                  </a:lnTo>
                  <a:lnTo>
                    <a:pt x="0" y="37304"/>
                  </a:lnTo>
                  <a:lnTo>
                    <a:pt x="498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4593175" y="4706950"/>
              <a:ext cx="358025" cy="368475"/>
            </a:xfrm>
            <a:custGeom>
              <a:avLst/>
              <a:gdLst/>
              <a:ahLst/>
              <a:cxnLst/>
              <a:rect l="l" t="t" r="r" b="b"/>
              <a:pathLst>
                <a:path w="14321" h="14739" fill="none" extrusionOk="0">
                  <a:moveTo>
                    <a:pt x="1978" y="1"/>
                  </a:moveTo>
                  <a:lnTo>
                    <a:pt x="0" y="14738"/>
                  </a:lnTo>
                  <a:lnTo>
                    <a:pt x="14320" y="10420"/>
                  </a:lnTo>
                  <a:lnTo>
                    <a:pt x="197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4510300" y="4289775"/>
              <a:ext cx="858775" cy="755700"/>
            </a:xfrm>
            <a:custGeom>
              <a:avLst/>
              <a:gdLst/>
              <a:ahLst/>
              <a:cxnLst/>
              <a:rect l="l" t="t" r="r" b="b"/>
              <a:pathLst>
                <a:path w="34351" h="30228" extrusionOk="0">
                  <a:moveTo>
                    <a:pt x="3065" y="0"/>
                  </a:moveTo>
                  <a:lnTo>
                    <a:pt x="0" y="3845"/>
                  </a:lnTo>
                  <a:lnTo>
                    <a:pt x="31258" y="30227"/>
                  </a:lnTo>
                  <a:lnTo>
                    <a:pt x="34350" y="26383"/>
                  </a:lnTo>
                  <a:lnTo>
                    <a:pt x="30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5" name="Google Shape;135;p3"/>
          <p:cNvSpPr/>
          <p:nvPr/>
        </p:nvSpPr>
        <p:spPr>
          <a:xfrm rot="-9533728">
            <a:off x="7802584" y="3316759"/>
            <a:ext cx="902323" cy="780091"/>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 name="Google Shape;136;p3"/>
          <p:cNvGrpSpPr/>
          <p:nvPr/>
        </p:nvGrpSpPr>
        <p:grpSpPr>
          <a:xfrm rot="10800000">
            <a:off x="7211142" y="3672054"/>
            <a:ext cx="481300" cy="473625"/>
            <a:chOff x="1433950" y="3130850"/>
            <a:chExt cx="481300" cy="473625"/>
          </a:xfrm>
        </p:grpSpPr>
        <p:sp>
          <p:nvSpPr>
            <p:cNvPr id="137" name="Google Shape;137;p3"/>
            <p:cNvSpPr/>
            <p:nvPr/>
          </p:nvSpPr>
          <p:spPr>
            <a:xfrm>
              <a:off x="1576050" y="3424750"/>
              <a:ext cx="223575" cy="64800"/>
            </a:xfrm>
            <a:custGeom>
              <a:avLst/>
              <a:gdLst/>
              <a:ahLst/>
              <a:cxnLst/>
              <a:rect l="l" t="t" r="r" b="b"/>
              <a:pathLst>
                <a:path w="8943" h="2592" extrusionOk="0">
                  <a:moveTo>
                    <a:pt x="2173" y="1"/>
                  </a:moveTo>
                  <a:lnTo>
                    <a:pt x="0" y="753"/>
                  </a:lnTo>
                  <a:lnTo>
                    <a:pt x="6770" y="2591"/>
                  </a:lnTo>
                  <a:lnTo>
                    <a:pt x="8943" y="1811"/>
                  </a:lnTo>
                  <a:lnTo>
                    <a:pt x="21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1576050" y="3290325"/>
              <a:ext cx="165075" cy="153250"/>
            </a:xfrm>
            <a:custGeom>
              <a:avLst/>
              <a:gdLst/>
              <a:ahLst/>
              <a:cxnLst/>
              <a:rect l="l" t="t" r="r" b="b"/>
              <a:pathLst>
                <a:path w="6603" h="6130" extrusionOk="0">
                  <a:moveTo>
                    <a:pt x="6603" y="1"/>
                  </a:moveTo>
                  <a:lnTo>
                    <a:pt x="4430" y="781"/>
                  </a:lnTo>
                  <a:lnTo>
                    <a:pt x="0" y="6130"/>
                  </a:lnTo>
                  <a:lnTo>
                    <a:pt x="2173" y="5378"/>
                  </a:lnTo>
                  <a:lnTo>
                    <a:pt x="66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1433950" y="3149650"/>
              <a:ext cx="426975" cy="454825"/>
            </a:xfrm>
            <a:custGeom>
              <a:avLst/>
              <a:gdLst/>
              <a:ahLst/>
              <a:cxnLst/>
              <a:rect l="l" t="t" r="r" b="b"/>
              <a:pathLst>
                <a:path w="17079" h="18193" extrusionOk="0">
                  <a:moveTo>
                    <a:pt x="10114" y="6408"/>
                  </a:moveTo>
                  <a:lnTo>
                    <a:pt x="12454" y="13595"/>
                  </a:lnTo>
                  <a:lnTo>
                    <a:pt x="12454" y="13595"/>
                  </a:lnTo>
                  <a:lnTo>
                    <a:pt x="5684" y="11757"/>
                  </a:lnTo>
                  <a:lnTo>
                    <a:pt x="10114" y="6408"/>
                  </a:lnTo>
                  <a:close/>
                  <a:moveTo>
                    <a:pt x="11200" y="0"/>
                  </a:moveTo>
                  <a:lnTo>
                    <a:pt x="1" y="13568"/>
                  </a:lnTo>
                  <a:lnTo>
                    <a:pt x="17079" y="18192"/>
                  </a:lnTo>
                  <a:lnTo>
                    <a:pt x="17079" y="18192"/>
                  </a:lnTo>
                  <a:lnTo>
                    <a:pt x="112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1433950" y="3149650"/>
              <a:ext cx="426975" cy="454825"/>
            </a:xfrm>
            <a:custGeom>
              <a:avLst/>
              <a:gdLst/>
              <a:ahLst/>
              <a:cxnLst/>
              <a:rect l="l" t="t" r="r" b="b"/>
              <a:pathLst>
                <a:path w="17079" h="18193" fill="none" extrusionOk="0">
                  <a:moveTo>
                    <a:pt x="11200" y="0"/>
                  </a:moveTo>
                  <a:lnTo>
                    <a:pt x="17079" y="18192"/>
                  </a:lnTo>
                  <a:lnTo>
                    <a:pt x="1" y="13568"/>
                  </a:lnTo>
                  <a:lnTo>
                    <a:pt x="112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1576050" y="3309825"/>
              <a:ext cx="169250" cy="179725"/>
            </a:xfrm>
            <a:custGeom>
              <a:avLst/>
              <a:gdLst/>
              <a:ahLst/>
              <a:cxnLst/>
              <a:rect l="l" t="t" r="r" b="b"/>
              <a:pathLst>
                <a:path w="6770" h="7189" fill="none" extrusionOk="0">
                  <a:moveTo>
                    <a:pt x="4430" y="1"/>
                  </a:moveTo>
                  <a:lnTo>
                    <a:pt x="0" y="5350"/>
                  </a:lnTo>
                  <a:lnTo>
                    <a:pt x="6770" y="7188"/>
                  </a:lnTo>
                  <a:lnTo>
                    <a:pt x="443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1713950" y="3130850"/>
              <a:ext cx="201300" cy="473625"/>
            </a:xfrm>
            <a:custGeom>
              <a:avLst/>
              <a:gdLst/>
              <a:ahLst/>
              <a:cxnLst/>
              <a:rect l="l" t="t" r="r" b="b"/>
              <a:pathLst>
                <a:path w="8052" h="18945" extrusionOk="0">
                  <a:moveTo>
                    <a:pt x="2173" y="0"/>
                  </a:moveTo>
                  <a:lnTo>
                    <a:pt x="0" y="752"/>
                  </a:lnTo>
                  <a:lnTo>
                    <a:pt x="5879" y="18944"/>
                  </a:lnTo>
                  <a:lnTo>
                    <a:pt x="8052" y="18192"/>
                  </a:lnTo>
                  <a:lnTo>
                    <a:pt x="21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 name="Google Shape;143;p3"/>
          <p:cNvGrpSpPr/>
          <p:nvPr/>
        </p:nvGrpSpPr>
        <p:grpSpPr>
          <a:xfrm rot="10800000">
            <a:off x="7642642" y="4401791"/>
            <a:ext cx="892900" cy="888725"/>
            <a:chOff x="3655725" y="3261075"/>
            <a:chExt cx="892900" cy="888725"/>
          </a:xfrm>
        </p:grpSpPr>
        <p:sp>
          <p:nvSpPr>
            <p:cNvPr id="144" name="Google Shape;144;p3"/>
            <p:cNvSpPr/>
            <p:nvPr/>
          </p:nvSpPr>
          <p:spPr>
            <a:xfrm>
              <a:off x="3925250" y="3578675"/>
              <a:ext cx="321100" cy="271650"/>
            </a:xfrm>
            <a:custGeom>
              <a:avLst/>
              <a:gdLst/>
              <a:ahLst/>
              <a:cxnLst/>
              <a:rect l="l" t="t" r="r" b="b"/>
              <a:pathLst>
                <a:path w="12844" h="10866" extrusionOk="0">
                  <a:moveTo>
                    <a:pt x="1" y="0"/>
                  </a:moveTo>
                  <a:lnTo>
                    <a:pt x="8637" y="9835"/>
                  </a:lnTo>
                  <a:lnTo>
                    <a:pt x="12844" y="10865"/>
                  </a:lnTo>
                  <a:lnTo>
                    <a:pt x="4180" y="1031"/>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3925250" y="3483250"/>
              <a:ext cx="415825" cy="121225"/>
            </a:xfrm>
            <a:custGeom>
              <a:avLst/>
              <a:gdLst/>
              <a:ahLst/>
              <a:cxnLst/>
              <a:rect l="l" t="t" r="r" b="b"/>
              <a:pathLst>
                <a:path w="16633" h="4849" extrusionOk="0">
                  <a:moveTo>
                    <a:pt x="12454" y="1"/>
                  </a:moveTo>
                  <a:lnTo>
                    <a:pt x="1" y="3817"/>
                  </a:lnTo>
                  <a:lnTo>
                    <a:pt x="4180" y="4848"/>
                  </a:lnTo>
                  <a:lnTo>
                    <a:pt x="16633" y="1059"/>
                  </a:lnTo>
                  <a:lnTo>
                    <a:pt x="124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3655725" y="3261075"/>
              <a:ext cx="788425" cy="862950"/>
            </a:xfrm>
            <a:custGeom>
              <a:avLst/>
              <a:gdLst/>
              <a:ahLst/>
              <a:cxnLst/>
              <a:rect l="l" t="t" r="r" b="b"/>
              <a:pathLst>
                <a:path w="31537" h="34518" extrusionOk="0">
                  <a:moveTo>
                    <a:pt x="23235" y="8888"/>
                  </a:moveTo>
                  <a:lnTo>
                    <a:pt x="19418" y="22539"/>
                  </a:lnTo>
                  <a:lnTo>
                    <a:pt x="10782" y="12704"/>
                  </a:lnTo>
                  <a:lnTo>
                    <a:pt x="23235" y="8888"/>
                  </a:lnTo>
                  <a:close/>
                  <a:moveTo>
                    <a:pt x="31537" y="1"/>
                  </a:moveTo>
                  <a:lnTo>
                    <a:pt x="0" y="9612"/>
                  </a:lnTo>
                  <a:lnTo>
                    <a:pt x="21897" y="34518"/>
                  </a:lnTo>
                  <a:lnTo>
                    <a:pt x="315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3655725" y="3261075"/>
              <a:ext cx="788425" cy="862950"/>
            </a:xfrm>
            <a:custGeom>
              <a:avLst/>
              <a:gdLst/>
              <a:ahLst/>
              <a:cxnLst/>
              <a:rect l="l" t="t" r="r" b="b"/>
              <a:pathLst>
                <a:path w="31537" h="34518" fill="none" extrusionOk="0">
                  <a:moveTo>
                    <a:pt x="31537" y="1"/>
                  </a:moveTo>
                  <a:lnTo>
                    <a:pt x="21897" y="34518"/>
                  </a:lnTo>
                  <a:lnTo>
                    <a:pt x="0" y="9612"/>
                  </a:lnTo>
                  <a:lnTo>
                    <a:pt x="3153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3925250" y="3483250"/>
              <a:ext cx="311350" cy="341300"/>
            </a:xfrm>
            <a:custGeom>
              <a:avLst/>
              <a:gdLst/>
              <a:ahLst/>
              <a:cxnLst/>
              <a:rect l="l" t="t" r="r" b="b"/>
              <a:pathLst>
                <a:path w="12454" h="13652" fill="none" extrusionOk="0">
                  <a:moveTo>
                    <a:pt x="12454" y="1"/>
                  </a:moveTo>
                  <a:lnTo>
                    <a:pt x="1" y="3817"/>
                  </a:lnTo>
                  <a:lnTo>
                    <a:pt x="8637" y="13652"/>
                  </a:lnTo>
                  <a:lnTo>
                    <a:pt x="1245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4203150" y="3261075"/>
              <a:ext cx="345475" cy="888725"/>
            </a:xfrm>
            <a:custGeom>
              <a:avLst/>
              <a:gdLst/>
              <a:ahLst/>
              <a:cxnLst/>
              <a:rect l="l" t="t" r="r" b="b"/>
              <a:pathLst>
                <a:path w="13819" h="35549" extrusionOk="0">
                  <a:moveTo>
                    <a:pt x="9640" y="1"/>
                  </a:moveTo>
                  <a:lnTo>
                    <a:pt x="0" y="34518"/>
                  </a:lnTo>
                  <a:lnTo>
                    <a:pt x="4207" y="35549"/>
                  </a:lnTo>
                  <a:lnTo>
                    <a:pt x="13819" y="1059"/>
                  </a:lnTo>
                  <a:lnTo>
                    <a:pt x="96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 name="Google Shape;150;p3"/>
          <p:cNvGrpSpPr/>
          <p:nvPr/>
        </p:nvGrpSpPr>
        <p:grpSpPr>
          <a:xfrm rot="3076494" flipH="1">
            <a:off x="-303535" y="-214130"/>
            <a:ext cx="1253395" cy="1311066"/>
            <a:chOff x="4385625" y="4289775"/>
            <a:chExt cx="983450" cy="1028700"/>
          </a:xfrm>
        </p:grpSpPr>
        <p:sp>
          <p:nvSpPr>
            <p:cNvPr id="151" name="Google Shape;151;p3"/>
            <p:cNvSpPr/>
            <p:nvPr/>
          </p:nvSpPr>
          <p:spPr>
            <a:xfrm>
              <a:off x="4593175" y="4871325"/>
              <a:ext cx="435325" cy="204100"/>
            </a:xfrm>
            <a:custGeom>
              <a:avLst/>
              <a:gdLst/>
              <a:ahLst/>
              <a:cxnLst/>
              <a:rect l="l" t="t" r="r" b="b"/>
              <a:pathLst>
                <a:path w="17413" h="8164" extrusionOk="0">
                  <a:moveTo>
                    <a:pt x="17412" y="1"/>
                  </a:moveTo>
                  <a:lnTo>
                    <a:pt x="3093" y="4319"/>
                  </a:lnTo>
                  <a:lnTo>
                    <a:pt x="0" y="8163"/>
                  </a:lnTo>
                  <a:lnTo>
                    <a:pt x="14320" y="3845"/>
                  </a:lnTo>
                  <a:lnTo>
                    <a:pt x="174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
            <p:cNvSpPr/>
            <p:nvPr/>
          </p:nvSpPr>
          <p:spPr>
            <a:xfrm>
              <a:off x="4593175" y="4610850"/>
              <a:ext cx="126075" cy="464575"/>
            </a:xfrm>
            <a:custGeom>
              <a:avLst/>
              <a:gdLst/>
              <a:ahLst/>
              <a:cxnLst/>
              <a:rect l="l" t="t" r="r" b="b"/>
              <a:pathLst>
                <a:path w="5043" h="18583" extrusionOk="0">
                  <a:moveTo>
                    <a:pt x="5043" y="0"/>
                  </a:moveTo>
                  <a:lnTo>
                    <a:pt x="1978" y="3845"/>
                  </a:lnTo>
                  <a:lnTo>
                    <a:pt x="0" y="18582"/>
                  </a:lnTo>
                  <a:lnTo>
                    <a:pt x="0" y="18582"/>
                  </a:lnTo>
                  <a:lnTo>
                    <a:pt x="3093" y="14738"/>
                  </a:lnTo>
                  <a:lnTo>
                    <a:pt x="50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4385625" y="4385875"/>
              <a:ext cx="906150" cy="932600"/>
            </a:xfrm>
            <a:custGeom>
              <a:avLst/>
              <a:gdLst/>
              <a:ahLst/>
              <a:cxnLst/>
              <a:rect l="l" t="t" r="r" b="b"/>
              <a:pathLst>
                <a:path w="36246" h="37304" extrusionOk="0">
                  <a:moveTo>
                    <a:pt x="10280" y="12844"/>
                  </a:moveTo>
                  <a:lnTo>
                    <a:pt x="22622" y="23263"/>
                  </a:lnTo>
                  <a:lnTo>
                    <a:pt x="8302" y="27581"/>
                  </a:lnTo>
                  <a:lnTo>
                    <a:pt x="10280" y="12844"/>
                  </a:lnTo>
                  <a:close/>
                  <a:moveTo>
                    <a:pt x="4987" y="1"/>
                  </a:moveTo>
                  <a:lnTo>
                    <a:pt x="0" y="37304"/>
                  </a:lnTo>
                  <a:lnTo>
                    <a:pt x="0" y="37304"/>
                  </a:lnTo>
                  <a:lnTo>
                    <a:pt x="36245" y="26383"/>
                  </a:lnTo>
                  <a:lnTo>
                    <a:pt x="49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4385625" y="4385875"/>
              <a:ext cx="906150" cy="932600"/>
            </a:xfrm>
            <a:custGeom>
              <a:avLst/>
              <a:gdLst/>
              <a:ahLst/>
              <a:cxnLst/>
              <a:rect l="l" t="t" r="r" b="b"/>
              <a:pathLst>
                <a:path w="36246" h="37304" fill="none" extrusionOk="0">
                  <a:moveTo>
                    <a:pt x="4987" y="1"/>
                  </a:moveTo>
                  <a:lnTo>
                    <a:pt x="36245" y="26383"/>
                  </a:lnTo>
                  <a:lnTo>
                    <a:pt x="0" y="37304"/>
                  </a:lnTo>
                  <a:lnTo>
                    <a:pt x="498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4593175" y="4706950"/>
              <a:ext cx="358025" cy="368475"/>
            </a:xfrm>
            <a:custGeom>
              <a:avLst/>
              <a:gdLst/>
              <a:ahLst/>
              <a:cxnLst/>
              <a:rect l="l" t="t" r="r" b="b"/>
              <a:pathLst>
                <a:path w="14321" h="14739" fill="none" extrusionOk="0">
                  <a:moveTo>
                    <a:pt x="1978" y="1"/>
                  </a:moveTo>
                  <a:lnTo>
                    <a:pt x="0" y="14738"/>
                  </a:lnTo>
                  <a:lnTo>
                    <a:pt x="14320" y="10420"/>
                  </a:lnTo>
                  <a:lnTo>
                    <a:pt x="197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4510300" y="4289775"/>
              <a:ext cx="858775" cy="755700"/>
            </a:xfrm>
            <a:custGeom>
              <a:avLst/>
              <a:gdLst/>
              <a:ahLst/>
              <a:cxnLst/>
              <a:rect l="l" t="t" r="r" b="b"/>
              <a:pathLst>
                <a:path w="34351" h="30228" extrusionOk="0">
                  <a:moveTo>
                    <a:pt x="3065" y="0"/>
                  </a:moveTo>
                  <a:lnTo>
                    <a:pt x="0" y="3845"/>
                  </a:lnTo>
                  <a:lnTo>
                    <a:pt x="31258" y="30227"/>
                  </a:lnTo>
                  <a:lnTo>
                    <a:pt x="34350" y="26383"/>
                  </a:lnTo>
                  <a:lnTo>
                    <a:pt x="30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3"/>
          <p:cNvSpPr/>
          <p:nvPr/>
        </p:nvSpPr>
        <p:spPr>
          <a:xfrm rot="1266272">
            <a:off x="385985" y="154304"/>
            <a:ext cx="902323" cy="780091"/>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 name="Google Shape;158;p3"/>
          <p:cNvGrpSpPr/>
          <p:nvPr/>
        </p:nvGrpSpPr>
        <p:grpSpPr>
          <a:xfrm>
            <a:off x="1398450" y="105475"/>
            <a:ext cx="481300" cy="473625"/>
            <a:chOff x="1433950" y="3130850"/>
            <a:chExt cx="481300" cy="473625"/>
          </a:xfrm>
        </p:grpSpPr>
        <p:sp>
          <p:nvSpPr>
            <p:cNvPr id="159" name="Google Shape;159;p3"/>
            <p:cNvSpPr/>
            <p:nvPr/>
          </p:nvSpPr>
          <p:spPr>
            <a:xfrm>
              <a:off x="1576050" y="3424750"/>
              <a:ext cx="223575" cy="64800"/>
            </a:xfrm>
            <a:custGeom>
              <a:avLst/>
              <a:gdLst/>
              <a:ahLst/>
              <a:cxnLst/>
              <a:rect l="l" t="t" r="r" b="b"/>
              <a:pathLst>
                <a:path w="8943" h="2592" extrusionOk="0">
                  <a:moveTo>
                    <a:pt x="2173" y="1"/>
                  </a:moveTo>
                  <a:lnTo>
                    <a:pt x="0" y="753"/>
                  </a:lnTo>
                  <a:lnTo>
                    <a:pt x="6770" y="2591"/>
                  </a:lnTo>
                  <a:lnTo>
                    <a:pt x="8943" y="1811"/>
                  </a:lnTo>
                  <a:lnTo>
                    <a:pt x="21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1576050" y="3290325"/>
              <a:ext cx="165075" cy="153250"/>
            </a:xfrm>
            <a:custGeom>
              <a:avLst/>
              <a:gdLst/>
              <a:ahLst/>
              <a:cxnLst/>
              <a:rect l="l" t="t" r="r" b="b"/>
              <a:pathLst>
                <a:path w="6603" h="6130" extrusionOk="0">
                  <a:moveTo>
                    <a:pt x="6603" y="1"/>
                  </a:moveTo>
                  <a:lnTo>
                    <a:pt x="4430" y="781"/>
                  </a:lnTo>
                  <a:lnTo>
                    <a:pt x="0" y="6130"/>
                  </a:lnTo>
                  <a:lnTo>
                    <a:pt x="2173" y="5378"/>
                  </a:lnTo>
                  <a:lnTo>
                    <a:pt x="66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1433950" y="3149650"/>
              <a:ext cx="426975" cy="454825"/>
            </a:xfrm>
            <a:custGeom>
              <a:avLst/>
              <a:gdLst/>
              <a:ahLst/>
              <a:cxnLst/>
              <a:rect l="l" t="t" r="r" b="b"/>
              <a:pathLst>
                <a:path w="17079" h="18193" extrusionOk="0">
                  <a:moveTo>
                    <a:pt x="10114" y="6408"/>
                  </a:moveTo>
                  <a:lnTo>
                    <a:pt x="12454" y="13595"/>
                  </a:lnTo>
                  <a:lnTo>
                    <a:pt x="12454" y="13595"/>
                  </a:lnTo>
                  <a:lnTo>
                    <a:pt x="5684" y="11757"/>
                  </a:lnTo>
                  <a:lnTo>
                    <a:pt x="10114" y="6408"/>
                  </a:lnTo>
                  <a:close/>
                  <a:moveTo>
                    <a:pt x="11200" y="0"/>
                  </a:moveTo>
                  <a:lnTo>
                    <a:pt x="1" y="13568"/>
                  </a:lnTo>
                  <a:lnTo>
                    <a:pt x="17079" y="18192"/>
                  </a:lnTo>
                  <a:lnTo>
                    <a:pt x="17079" y="18192"/>
                  </a:lnTo>
                  <a:lnTo>
                    <a:pt x="112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1433950" y="3149650"/>
              <a:ext cx="426975" cy="454825"/>
            </a:xfrm>
            <a:custGeom>
              <a:avLst/>
              <a:gdLst/>
              <a:ahLst/>
              <a:cxnLst/>
              <a:rect l="l" t="t" r="r" b="b"/>
              <a:pathLst>
                <a:path w="17079" h="18193" fill="none" extrusionOk="0">
                  <a:moveTo>
                    <a:pt x="11200" y="0"/>
                  </a:moveTo>
                  <a:lnTo>
                    <a:pt x="17079" y="18192"/>
                  </a:lnTo>
                  <a:lnTo>
                    <a:pt x="1" y="13568"/>
                  </a:lnTo>
                  <a:lnTo>
                    <a:pt x="112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1576050" y="3309825"/>
              <a:ext cx="169250" cy="179725"/>
            </a:xfrm>
            <a:custGeom>
              <a:avLst/>
              <a:gdLst/>
              <a:ahLst/>
              <a:cxnLst/>
              <a:rect l="l" t="t" r="r" b="b"/>
              <a:pathLst>
                <a:path w="6770" h="7189" fill="none" extrusionOk="0">
                  <a:moveTo>
                    <a:pt x="4430" y="1"/>
                  </a:moveTo>
                  <a:lnTo>
                    <a:pt x="0" y="5350"/>
                  </a:lnTo>
                  <a:lnTo>
                    <a:pt x="6770" y="7188"/>
                  </a:lnTo>
                  <a:lnTo>
                    <a:pt x="443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1713950" y="3130850"/>
              <a:ext cx="201300" cy="473625"/>
            </a:xfrm>
            <a:custGeom>
              <a:avLst/>
              <a:gdLst/>
              <a:ahLst/>
              <a:cxnLst/>
              <a:rect l="l" t="t" r="r" b="b"/>
              <a:pathLst>
                <a:path w="8052" h="18945" extrusionOk="0">
                  <a:moveTo>
                    <a:pt x="2173" y="0"/>
                  </a:moveTo>
                  <a:lnTo>
                    <a:pt x="0" y="752"/>
                  </a:lnTo>
                  <a:lnTo>
                    <a:pt x="5879" y="18944"/>
                  </a:lnTo>
                  <a:lnTo>
                    <a:pt x="8052" y="18192"/>
                  </a:lnTo>
                  <a:lnTo>
                    <a:pt x="21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3"/>
          <p:cNvGrpSpPr/>
          <p:nvPr/>
        </p:nvGrpSpPr>
        <p:grpSpPr>
          <a:xfrm>
            <a:off x="555350" y="-1039362"/>
            <a:ext cx="892900" cy="888725"/>
            <a:chOff x="3655725" y="3261075"/>
            <a:chExt cx="892900" cy="888725"/>
          </a:xfrm>
        </p:grpSpPr>
        <p:sp>
          <p:nvSpPr>
            <p:cNvPr id="166" name="Google Shape;166;p3"/>
            <p:cNvSpPr/>
            <p:nvPr/>
          </p:nvSpPr>
          <p:spPr>
            <a:xfrm>
              <a:off x="3925250" y="3578675"/>
              <a:ext cx="321100" cy="271650"/>
            </a:xfrm>
            <a:custGeom>
              <a:avLst/>
              <a:gdLst/>
              <a:ahLst/>
              <a:cxnLst/>
              <a:rect l="l" t="t" r="r" b="b"/>
              <a:pathLst>
                <a:path w="12844" h="10866" extrusionOk="0">
                  <a:moveTo>
                    <a:pt x="1" y="0"/>
                  </a:moveTo>
                  <a:lnTo>
                    <a:pt x="8637" y="9835"/>
                  </a:lnTo>
                  <a:lnTo>
                    <a:pt x="12844" y="10865"/>
                  </a:lnTo>
                  <a:lnTo>
                    <a:pt x="4180" y="1031"/>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a:off x="3925250" y="3483250"/>
              <a:ext cx="415825" cy="121225"/>
            </a:xfrm>
            <a:custGeom>
              <a:avLst/>
              <a:gdLst/>
              <a:ahLst/>
              <a:cxnLst/>
              <a:rect l="l" t="t" r="r" b="b"/>
              <a:pathLst>
                <a:path w="16633" h="4849" extrusionOk="0">
                  <a:moveTo>
                    <a:pt x="12454" y="1"/>
                  </a:moveTo>
                  <a:lnTo>
                    <a:pt x="1" y="3817"/>
                  </a:lnTo>
                  <a:lnTo>
                    <a:pt x="4180" y="4848"/>
                  </a:lnTo>
                  <a:lnTo>
                    <a:pt x="16633" y="1059"/>
                  </a:lnTo>
                  <a:lnTo>
                    <a:pt x="124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3655725" y="3261075"/>
              <a:ext cx="788425" cy="862950"/>
            </a:xfrm>
            <a:custGeom>
              <a:avLst/>
              <a:gdLst/>
              <a:ahLst/>
              <a:cxnLst/>
              <a:rect l="l" t="t" r="r" b="b"/>
              <a:pathLst>
                <a:path w="31537" h="34518" extrusionOk="0">
                  <a:moveTo>
                    <a:pt x="23235" y="8888"/>
                  </a:moveTo>
                  <a:lnTo>
                    <a:pt x="19418" y="22539"/>
                  </a:lnTo>
                  <a:lnTo>
                    <a:pt x="10782" y="12704"/>
                  </a:lnTo>
                  <a:lnTo>
                    <a:pt x="23235" y="8888"/>
                  </a:lnTo>
                  <a:close/>
                  <a:moveTo>
                    <a:pt x="31537" y="1"/>
                  </a:moveTo>
                  <a:lnTo>
                    <a:pt x="0" y="9612"/>
                  </a:lnTo>
                  <a:lnTo>
                    <a:pt x="21897" y="34518"/>
                  </a:lnTo>
                  <a:lnTo>
                    <a:pt x="315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a:off x="3655725" y="3261075"/>
              <a:ext cx="788425" cy="862950"/>
            </a:xfrm>
            <a:custGeom>
              <a:avLst/>
              <a:gdLst/>
              <a:ahLst/>
              <a:cxnLst/>
              <a:rect l="l" t="t" r="r" b="b"/>
              <a:pathLst>
                <a:path w="31537" h="34518" fill="none" extrusionOk="0">
                  <a:moveTo>
                    <a:pt x="31537" y="1"/>
                  </a:moveTo>
                  <a:lnTo>
                    <a:pt x="21897" y="34518"/>
                  </a:lnTo>
                  <a:lnTo>
                    <a:pt x="0" y="9612"/>
                  </a:lnTo>
                  <a:lnTo>
                    <a:pt x="3153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a:off x="3925250" y="3483250"/>
              <a:ext cx="311350" cy="341300"/>
            </a:xfrm>
            <a:custGeom>
              <a:avLst/>
              <a:gdLst/>
              <a:ahLst/>
              <a:cxnLst/>
              <a:rect l="l" t="t" r="r" b="b"/>
              <a:pathLst>
                <a:path w="12454" h="13652" fill="none" extrusionOk="0">
                  <a:moveTo>
                    <a:pt x="12454" y="1"/>
                  </a:moveTo>
                  <a:lnTo>
                    <a:pt x="1" y="3817"/>
                  </a:lnTo>
                  <a:lnTo>
                    <a:pt x="8637" y="13652"/>
                  </a:lnTo>
                  <a:lnTo>
                    <a:pt x="1245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
            <p:cNvSpPr/>
            <p:nvPr/>
          </p:nvSpPr>
          <p:spPr>
            <a:xfrm>
              <a:off x="4203150" y="3261075"/>
              <a:ext cx="345475" cy="888725"/>
            </a:xfrm>
            <a:custGeom>
              <a:avLst/>
              <a:gdLst/>
              <a:ahLst/>
              <a:cxnLst/>
              <a:rect l="l" t="t" r="r" b="b"/>
              <a:pathLst>
                <a:path w="13819" h="35549" extrusionOk="0">
                  <a:moveTo>
                    <a:pt x="9640" y="1"/>
                  </a:moveTo>
                  <a:lnTo>
                    <a:pt x="0" y="34518"/>
                  </a:lnTo>
                  <a:lnTo>
                    <a:pt x="4207" y="35549"/>
                  </a:lnTo>
                  <a:lnTo>
                    <a:pt x="13819" y="1059"/>
                  </a:lnTo>
                  <a:lnTo>
                    <a:pt x="96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8"/>
        <p:cNvGrpSpPr/>
        <p:nvPr/>
      </p:nvGrpSpPr>
      <p:grpSpPr>
        <a:xfrm>
          <a:off x="0" y="0"/>
          <a:ext cx="0" cy="0"/>
          <a:chOff x="0" y="0"/>
          <a:chExt cx="0" cy="0"/>
        </a:xfrm>
      </p:grpSpPr>
      <p:sp>
        <p:nvSpPr>
          <p:cNvPr id="249" name="Google Shape;249;p5"/>
          <p:cNvSpPr txBox="1">
            <a:spLocks noGrp="1"/>
          </p:cNvSpPr>
          <p:nvPr>
            <p:ph type="title"/>
          </p:nvPr>
        </p:nvSpPr>
        <p:spPr>
          <a:xfrm>
            <a:off x="713225" y="530352"/>
            <a:ext cx="7717500" cy="2925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0" name="Google Shape;250;p5"/>
          <p:cNvSpPr txBox="1">
            <a:spLocks noGrp="1"/>
          </p:cNvSpPr>
          <p:nvPr>
            <p:ph type="subTitle" idx="1"/>
          </p:nvPr>
        </p:nvSpPr>
        <p:spPr>
          <a:xfrm>
            <a:off x="1353375" y="2735693"/>
            <a:ext cx="2578500" cy="179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5"/>
              </a:buClr>
              <a:buSzPts val="1600"/>
              <a:buFont typeface="Alef"/>
              <a:buNone/>
              <a:defRPr sz="2000" b="1"/>
            </a:lvl1pPr>
            <a:lvl2pPr lvl="1"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2pPr>
            <a:lvl3pPr lvl="2"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3pPr>
            <a:lvl4pPr lvl="3"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4pPr>
            <a:lvl5pPr lvl="4"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5pPr>
            <a:lvl6pPr lvl="5"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6pPr>
            <a:lvl7pPr lvl="6"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7pPr>
            <a:lvl8pPr lvl="7"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8pPr>
            <a:lvl9pPr lvl="8"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9pPr>
          </a:lstStyle>
          <a:p>
            <a:endParaRPr/>
          </a:p>
        </p:txBody>
      </p:sp>
      <p:sp>
        <p:nvSpPr>
          <p:cNvPr id="251" name="Google Shape;251;p5"/>
          <p:cNvSpPr txBox="1">
            <a:spLocks noGrp="1"/>
          </p:cNvSpPr>
          <p:nvPr>
            <p:ph type="subTitle" idx="2"/>
          </p:nvPr>
        </p:nvSpPr>
        <p:spPr>
          <a:xfrm>
            <a:off x="5213625" y="2735693"/>
            <a:ext cx="2575500" cy="179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5"/>
              </a:buClr>
              <a:buSzPts val="1600"/>
              <a:buFont typeface="Alef"/>
              <a:buNone/>
              <a:defRPr sz="2000" b="1"/>
            </a:lvl1pPr>
            <a:lvl2pPr lvl="1"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2pPr>
            <a:lvl3pPr lvl="2"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3pPr>
            <a:lvl4pPr lvl="3"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4pPr>
            <a:lvl5pPr lvl="4"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5pPr>
            <a:lvl6pPr lvl="5"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6pPr>
            <a:lvl7pPr lvl="6"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7pPr>
            <a:lvl8pPr lvl="7"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8pPr>
            <a:lvl9pPr lvl="8"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9pPr>
          </a:lstStyle>
          <a:p>
            <a:endParaRPr/>
          </a:p>
        </p:txBody>
      </p:sp>
      <p:sp>
        <p:nvSpPr>
          <p:cNvPr id="252" name="Google Shape;252;p5"/>
          <p:cNvSpPr txBox="1">
            <a:spLocks noGrp="1"/>
          </p:cNvSpPr>
          <p:nvPr>
            <p:ph type="subTitle" idx="3"/>
          </p:nvPr>
        </p:nvSpPr>
        <p:spPr>
          <a:xfrm>
            <a:off x="1354875" y="3127543"/>
            <a:ext cx="25755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None/>
              <a:defRPr sz="1600"/>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253" name="Google Shape;253;p5"/>
          <p:cNvSpPr txBox="1">
            <a:spLocks noGrp="1"/>
          </p:cNvSpPr>
          <p:nvPr>
            <p:ph type="subTitle" idx="4"/>
          </p:nvPr>
        </p:nvSpPr>
        <p:spPr>
          <a:xfrm>
            <a:off x="5212125" y="3129918"/>
            <a:ext cx="25785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None/>
              <a:defRPr sz="1600"/>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grpSp>
        <p:nvGrpSpPr>
          <p:cNvPr id="254" name="Google Shape;254;p5"/>
          <p:cNvGrpSpPr/>
          <p:nvPr/>
        </p:nvGrpSpPr>
        <p:grpSpPr>
          <a:xfrm>
            <a:off x="312450" y="232238"/>
            <a:ext cx="892900" cy="888725"/>
            <a:chOff x="3655725" y="3261075"/>
            <a:chExt cx="892900" cy="888725"/>
          </a:xfrm>
        </p:grpSpPr>
        <p:sp>
          <p:nvSpPr>
            <p:cNvPr id="255" name="Google Shape;255;p5"/>
            <p:cNvSpPr/>
            <p:nvPr/>
          </p:nvSpPr>
          <p:spPr>
            <a:xfrm>
              <a:off x="3925250" y="3578675"/>
              <a:ext cx="321100" cy="271650"/>
            </a:xfrm>
            <a:custGeom>
              <a:avLst/>
              <a:gdLst/>
              <a:ahLst/>
              <a:cxnLst/>
              <a:rect l="l" t="t" r="r" b="b"/>
              <a:pathLst>
                <a:path w="12844" h="10866" extrusionOk="0">
                  <a:moveTo>
                    <a:pt x="1" y="0"/>
                  </a:moveTo>
                  <a:lnTo>
                    <a:pt x="8637" y="9835"/>
                  </a:lnTo>
                  <a:lnTo>
                    <a:pt x="12844" y="10865"/>
                  </a:lnTo>
                  <a:lnTo>
                    <a:pt x="4180" y="1031"/>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5"/>
            <p:cNvSpPr/>
            <p:nvPr/>
          </p:nvSpPr>
          <p:spPr>
            <a:xfrm>
              <a:off x="3925250" y="3483250"/>
              <a:ext cx="415825" cy="121225"/>
            </a:xfrm>
            <a:custGeom>
              <a:avLst/>
              <a:gdLst/>
              <a:ahLst/>
              <a:cxnLst/>
              <a:rect l="l" t="t" r="r" b="b"/>
              <a:pathLst>
                <a:path w="16633" h="4849" extrusionOk="0">
                  <a:moveTo>
                    <a:pt x="12454" y="1"/>
                  </a:moveTo>
                  <a:lnTo>
                    <a:pt x="1" y="3817"/>
                  </a:lnTo>
                  <a:lnTo>
                    <a:pt x="4180" y="4848"/>
                  </a:lnTo>
                  <a:lnTo>
                    <a:pt x="16633" y="1059"/>
                  </a:lnTo>
                  <a:lnTo>
                    <a:pt x="124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5"/>
            <p:cNvSpPr/>
            <p:nvPr/>
          </p:nvSpPr>
          <p:spPr>
            <a:xfrm>
              <a:off x="3655725" y="3261075"/>
              <a:ext cx="788425" cy="862950"/>
            </a:xfrm>
            <a:custGeom>
              <a:avLst/>
              <a:gdLst/>
              <a:ahLst/>
              <a:cxnLst/>
              <a:rect l="l" t="t" r="r" b="b"/>
              <a:pathLst>
                <a:path w="31537" h="34518" extrusionOk="0">
                  <a:moveTo>
                    <a:pt x="23235" y="8888"/>
                  </a:moveTo>
                  <a:lnTo>
                    <a:pt x="19418" y="22539"/>
                  </a:lnTo>
                  <a:lnTo>
                    <a:pt x="10782" y="12704"/>
                  </a:lnTo>
                  <a:lnTo>
                    <a:pt x="23235" y="8888"/>
                  </a:lnTo>
                  <a:close/>
                  <a:moveTo>
                    <a:pt x="31537" y="1"/>
                  </a:moveTo>
                  <a:lnTo>
                    <a:pt x="0" y="9612"/>
                  </a:lnTo>
                  <a:lnTo>
                    <a:pt x="21897" y="34518"/>
                  </a:lnTo>
                  <a:lnTo>
                    <a:pt x="315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5"/>
            <p:cNvSpPr/>
            <p:nvPr/>
          </p:nvSpPr>
          <p:spPr>
            <a:xfrm>
              <a:off x="3655725" y="3261075"/>
              <a:ext cx="788425" cy="862950"/>
            </a:xfrm>
            <a:custGeom>
              <a:avLst/>
              <a:gdLst/>
              <a:ahLst/>
              <a:cxnLst/>
              <a:rect l="l" t="t" r="r" b="b"/>
              <a:pathLst>
                <a:path w="31537" h="34518" fill="none" extrusionOk="0">
                  <a:moveTo>
                    <a:pt x="31537" y="1"/>
                  </a:moveTo>
                  <a:lnTo>
                    <a:pt x="21897" y="34518"/>
                  </a:lnTo>
                  <a:lnTo>
                    <a:pt x="0" y="9612"/>
                  </a:lnTo>
                  <a:lnTo>
                    <a:pt x="3153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5"/>
            <p:cNvSpPr/>
            <p:nvPr/>
          </p:nvSpPr>
          <p:spPr>
            <a:xfrm>
              <a:off x="3925250" y="3483250"/>
              <a:ext cx="311350" cy="341300"/>
            </a:xfrm>
            <a:custGeom>
              <a:avLst/>
              <a:gdLst/>
              <a:ahLst/>
              <a:cxnLst/>
              <a:rect l="l" t="t" r="r" b="b"/>
              <a:pathLst>
                <a:path w="12454" h="13652" fill="none" extrusionOk="0">
                  <a:moveTo>
                    <a:pt x="12454" y="1"/>
                  </a:moveTo>
                  <a:lnTo>
                    <a:pt x="1" y="3817"/>
                  </a:lnTo>
                  <a:lnTo>
                    <a:pt x="8637" y="13652"/>
                  </a:lnTo>
                  <a:lnTo>
                    <a:pt x="1245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5"/>
            <p:cNvSpPr/>
            <p:nvPr/>
          </p:nvSpPr>
          <p:spPr>
            <a:xfrm>
              <a:off x="4203150" y="3261075"/>
              <a:ext cx="345475" cy="888725"/>
            </a:xfrm>
            <a:custGeom>
              <a:avLst/>
              <a:gdLst/>
              <a:ahLst/>
              <a:cxnLst/>
              <a:rect l="l" t="t" r="r" b="b"/>
              <a:pathLst>
                <a:path w="13819" h="35549" extrusionOk="0">
                  <a:moveTo>
                    <a:pt x="9640" y="1"/>
                  </a:moveTo>
                  <a:lnTo>
                    <a:pt x="0" y="34518"/>
                  </a:lnTo>
                  <a:lnTo>
                    <a:pt x="4207" y="35549"/>
                  </a:lnTo>
                  <a:lnTo>
                    <a:pt x="13819" y="1059"/>
                  </a:lnTo>
                  <a:lnTo>
                    <a:pt x="96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1" name="Google Shape;261;p5"/>
          <p:cNvGrpSpPr/>
          <p:nvPr/>
        </p:nvGrpSpPr>
        <p:grpSpPr>
          <a:xfrm rot="-3664003">
            <a:off x="3517088" y="3337568"/>
            <a:ext cx="2289293" cy="3059882"/>
            <a:chOff x="2215325" y="2417050"/>
            <a:chExt cx="2289250" cy="3059825"/>
          </a:xfrm>
        </p:grpSpPr>
        <p:sp>
          <p:nvSpPr>
            <p:cNvPr id="262" name="Google Shape;262;p5"/>
            <p:cNvSpPr/>
            <p:nvPr/>
          </p:nvSpPr>
          <p:spPr>
            <a:xfrm>
              <a:off x="3038950" y="2525450"/>
              <a:ext cx="1387250" cy="2515000"/>
            </a:xfrm>
            <a:custGeom>
              <a:avLst/>
              <a:gdLst/>
              <a:ahLst/>
              <a:cxnLst/>
              <a:rect l="l" t="t" r="r" b="b"/>
              <a:pathLst>
                <a:path w="55490" h="100600" extrusionOk="0">
                  <a:moveTo>
                    <a:pt x="7828" y="31688"/>
                  </a:moveTo>
                  <a:lnTo>
                    <a:pt x="4768" y="53538"/>
                  </a:lnTo>
                  <a:lnTo>
                    <a:pt x="4937" y="53501"/>
                  </a:lnTo>
                  <a:lnTo>
                    <a:pt x="5106" y="53501"/>
                  </a:lnTo>
                  <a:lnTo>
                    <a:pt x="8147" y="31725"/>
                  </a:lnTo>
                  <a:lnTo>
                    <a:pt x="7978" y="31725"/>
                  </a:lnTo>
                  <a:lnTo>
                    <a:pt x="7828" y="31688"/>
                  </a:lnTo>
                  <a:close/>
                  <a:moveTo>
                    <a:pt x="9592" y="31369"/>
                  </a:moveTo>
                  <a:lnTo>
                    <a:pt x="9442" y="31444"/>
                  </a:lnTo>
                  <a:lnTo>
                    <a:pt x="9292" y="31519"/>
                  </a:lnTo>
                  <a:lnTo>
                    <a:pt x="31987" y="72836"/>
                  </a:lnTo>
                  <a:lnTo>
                    <a:pt x="32118" y="72723"/>
                  </a:lnTo>
                  <a:lnTo>
                    <a:pt x="32250" y="72629"/>
                  </a:lnTo>
                  <a:lnTo>
                    <a:pt x="9592" y="31369"/>
                  </a:lnTo>
                  <a:close/>
                  <a:moveTo>
                    <a:pt x="7133" y="57180"/>
                  </a:moveTo>
                  <a:lnTo>
                    <a:pt x="7039" y="57311"/>
                  </a:lnTo>
                  <a:lnTo>
                    <a:pt x="6946" y="57443"/>
                  </a:lnTo>
                  <a:lnTo>
                    <a:pt x="31368" y="73718"/>
                  </a:lnTo>
                  <a:lnTo>
                    <a:pt x="31443" y="73568"/>
                  </a:lnTo>
                  <a:lnTo>
                    <a:pt x="31518" y="73418"/>
                  </a:lnTo>
                  <a:lnTo>
                    <a:pt x="7133" y="57180"/>
                  </a:lnTo>
                  <a:close/>
                  <a:moveTo>
                    <a:pt x="282" y="1"/>
                  </a:moveTo>
                  <a:lnTo>
                    <a:pt x="150" y="95"/>
                  </a:lnTo>
                  <a:lnTo>
                    <a:pt x="0" y="170"/>
                  </a:lnTo>
                  <a:lnTo>
                    <a:pt x="55170" y="100599"/>
                  </a:lnTo>
                  <a:lnTo>
                    <a:pt x="55320" y="100524"/>
                  </a:lnTo>
                  <a:lnTo>
                    <a:pt x="55489" y="100468"/>
                  </a:lnTo>
                  <a:lnTo>
                    <a:pt x="2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5"/>
            <p:cNvSpPr/>
            <p:nvPr/>
          </p:nvSpPr>
          <p:spPr>
            <a:xfrm>
              <a:off x="3212575" y="3954925"/>
              <a:ext cx="614325" cy="413475"/>
            </a:xfrm>
            <a:custGeom>
              <a:avLst/>
              <a:gdLst/>
              <a:ahLst/>
              <a:cxnLst/>
              <a:rect l="l" t="t" r="r" b="b"/>
              <a:pathLst>
                <a:path w="24573" h="16539" fill="none" extrusionOk="0">
                  <a:moveTo>
                    <a:pt x="188" y="1"/>
                  </a:moveTo>
                  <a:lnTo>
                    <a:pt x="188" y="1"/>
                  </a:lnTo>
                  <a:lnTo>
                    <a:pt x="94" y="132"/>
                  </a:lnTo>
                  <a:lnTo>
                    <a:pt x="1" y="264"/>
                  </a:lnTo>
                  <a:lnTo>
                    <a:pt x="24423" y="16539"/>
                  </a:lnTo>
                  <a:lnTo>
                    <a:pt x="24423" y="16539"/>
                  </a:lnTo>
                  <a:lnTo>
                    <a:pt x="24498" y="16389"/>
                  </a:lnTo>
                  <a:lnTo>
                    <a:pt x="24573" y="16239"/>
                  </a:lnTo>
                  <a:lnTo>
                    <a:pt x="188"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5"/>
            <p:cNvSpPr/>
            <p:nvPr/>
          </p:nvSpPr>
          <p:spPr>
            <a:xfrm>
              <a:off x="3158150" y="3317625"/>
              <a:ext cx="84475" cy="546300"/>
            </a:xfrm>
            <a:custGeom>
              <a:avLst/>
              <a:gdLst/>
              <a:ahLst/>
              <a:cxnLst/>
              <a:rect l="l" t="t" r="r" b="b"/>
              <a:pathLst>
                <a:path w="3379" h="21852" fill="none" extrusionOk="0">
                  <a:moveTo>
                    <a:pt x="3060" y="1"/>
                  </a:moveTo>
                  <a:lnTo>
                    <a:pt x="0" y="21851"/>
                  </a:lnTo>
                  <a:lnTo>
                    <a:pt x="0" y="21851"/>
                  </a:lnTo>
                  <a:lnTo>
                    <a:pt x="169" y="21814"/>
                  </a:lnTo>
                  <a:lnTo>
                    <a:pt x="338" y="21814"/>
                  </a:lnTo>
                  <a:lnTo>
                    <a:pt x="3379" y="38"/>
                  </a:lnTo>
                  <a:lnTo>
                    <a:pt x="3379" y="38"/>
                  </a:lnTo>
                  <a:lnTo>
                    <a:pt x="3210" y="38"/>
                  </a:lnTo>
                  <a:lnTo>
                    <a:pt x="306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5"/>
            <p:cNvSpPr/>
            <p:nvPr/>
          </p:nvSpPr>
          <p:spPr>
            <a:xfrm>
              <a:off x="3271250" y="3309650"/>
              <a:ext cx="573950" cy="1036700"/>
            </a:xfrm>
            <a:custGeom>
              <a:avLst/>
              <a:gdLst/>
              <a:ahLst/>
              <a:cxnLst/>
              <a:rect l="l" t="t" r="r" b="b"/>
              <a:pathLst>
                <a:path w="22958" h="41468" fill="none" extrusionOk="0">
                  <a:moveTo>
                    <a:pt x="300" y="1"/>
                  </a:moveTo>
                  <a:lnTo>
                    <a:pt x="300" y="1"/>
                  </a:lnTo>
                  <a:lnTo>
                    <a:pt x="150" y="76"/>
                  </a:lnTo>
                  <a:lnTo>
                    <a:pt x="0" y="151"/>
                  </a:lnTo>
                  <a:lnTo>
                    <a:pt x="22695" y="41468"/>
                  </a:lnTo>
                  <a:lnTo>
                    <a:pt x="22695" y="41468"/>
                  </a:lnTo>
                  <a:lnTo>
                    <a:pt x="22826" y="41355"/>
                  </a:lnTo>
                  <a:lnTo>
                    <a:pt x="22958" y="41261"/>
                  </a:lnTo>
                  <a:lnTo>
                    <a:pt x="30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5"/>
            <p:cNvSpPr/>
            <p:nvPr/>
          </p:nvSpPr>
          <p:spPr>
            <a:xfrm>
              <a:off x="3038950" y="2525450"/>
              <a:ext cx="1387250" cy="2515000"/>
            </a:xfrm>
            <a:custGeom>
              <a:avLst/>
              <a:gdLst/>
              <a:ahLst/>
              <a:cxnLst/>
              <a:rect l="l" t="t" r="r" b="b"/>
              <a:pathLst>
                <a:path w="55490" h="100600" fill="none" extrusionOk="0">
                  <a:moveTo>
                    <a:pt x="282" y="1"/>
                  </a:moveTo>
                  <a:lnTo>
                    <a:pt x="282" y="1"/>
                  </a:lnTo>
                  <a:lnTo>
                    <a:pt x="150" y="95"/>
                  </a:lnTo>
                  <a:lnTo>
                    <a:pt x="0" y="170"/>
                  </a:lnTo>
                  <a:lnTo>
                    <a:pt x="55170" y="100599"/>
                  </a:lnTo>
                  <a:lnTo>
                    <a:pt x="55170" y="100599"/>
                  </a:lnTo>
                  <a:lnTo>
                    <a:pt x="55320" y="100524"/>
                  </a:lnTo>
                  <a:lnTo>
                    <a:pt x="55489" y="100468"/>
                  </a:lnTo>
                  <a:lnTo>
                    <a:pt x="282"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5"/>
            <p:cNvSpPr/>
            <p:nvPr/>
          </p:nvSpPr>
          <p:spPr>
            <a:xfrm>
              <a:off x="2320925" y="4032375"/>
              <a:ext cx="2083675" cy="1359575"/>
            </a:xfrm>
            <a:custGeom>
              <a:avLst/>
              <a:gdLst/>
              <a:ahLst/>
              <a:cxnLst/>
              <a:rect l="l" t="t" r="r" b="b"/>
              <a:pathLst>
                <a:path w="83347" h="54383" extrusionOk="0">
                  <a:moveTo>
                    <a:pt x="21607" y="0"/>
                  </a:moveTo>
                  <a:lnTo>
                    <a:pt x="21513" y="132"/>
                  </a:lnTo>
                  <a:lnTo>
                    <a:pt x="21381" y="244"/>
                  </a:lnTo>
                  <a:lnTo>
                    <a:pt x="82934" y="41242"/>
                  </a:lnTo>
                  <a:lnTo>
                    <a:pt x="83028" y="41111"/>
                  </a:lnTo>
                  <a:lnTo>
                    <a:pt x="83122" y="40960"/>
                  </a:lnTo>
                  <a:lnTo>
                    <a:pt x="21607" y="0"/>
                  </a:lnTo>
                  <a:close/>
                  <a:moveTo>
                    <a:pt x="188" y="12502"/>
                  </a:moveTo>
                  <a:lnTo>
                    <a:pt x="94" y="12653"/>
                  </a:lnTo>
                  <a:lnTo>
                    <a:pt x="0" y="12784"/>
                  </a:lnTo>
                  <a:lnTo>
                    <a:pt x="62172" y="54195"/>
                  </a:lnTo>
                  <a:lnTo>
                    <a:pt x="62266" y="54063"/>
                  </a:lnTo>
                  <a:lnTo>
                    <a:pt x="62360" y="53932"/>
                  </a:lnTo>
                  <a:lnTo>
                    <a:pt x="188" y="12502"/>
                  </a:lnTo>
                  <a:close/>
                  <a:moveTo>
                    <a:pt x="83122" y="43833"/>
                  </a:moveTo>
                  <a:lnTo>
                    <a:pt x="66133" y="54101"/>
                  </a:lnTo>
                  <a:lnTo>
                    <a:pt x="66227" y="54232"/>
                  </a:lnTo>
                  <a:lnTo>
                    <a:pt x="66302" y="54382"/>
                  </a:lnTo>
                  <a:lnTo>
                    <a:pt x="83347" y="44095"/>
                  </a:lnTo>
                  <a:lnTo>
                    <a:pt x="83215" y="43964"/>
                  </a:lnTo>
                  <a:lnTo>
                    <a:pt x="83122" y="4383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5"/>
            <p:cNvSpPr/>
            <p:nvPr/>
          </p:nvSpPr>
          <p:spPr>
            <a:xfrm>
              <a:off x="3974250" y="5128175"/>
              <a:ext cx="430350" cy="263775"/>
            </a:xfrm>
            <a:custGeom>
              <a:avLst/>
              <a:gdLst/>
              <a:ahLst/>
              <a:cxnLst/>
              <a:rect l="l" t="t" r="r" b="b"/>
              <a:pathLst>
                <a:path w="17214" h="10551" fill="none" extrusionOk="0">
                  <a:moveTo>
                    <a:pt x="16989" y="1"/>
                  </a:moveTo>
                  <a:lnTo>
                    <a:pt x="0" y="10269"/>
                  </a:lnTo>
                  <a:lnTo>
                    <a:pt x="0" y="10269"/>
                  </a:lnTo>
                  <a:lnTo>
                    <a:pt x="94" y="10400"/>
                  </a:lnTo>
                  <a:lnTo>
                    <a:pt x="169" y="10550"/>
                  </a:lnTo>
                  <a:lnTo>
                    <a:pt x="17214" y="263"/>
                  </a:lnTo>
                  <a:lnTo>
                    <a:pt x="17214" y="263"/>
                  </a:lnTo>
                  <a:lnTo>
                    <a:pt x="17082" y="132"/>
                  </a:lnTo>
                  <a:lnTo>
                    <a:pt x="16989"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5"/>
            <p:cNvSpPr/>
            <p:nvPr/>
          </p:nvSpPr>
          <p:spPr>
            <a:xfrm>
              <a:off x="2320925" y="4344925"/>
              <a:ext cx="1559000" cy="1042325"/>
            </a:xfrm>
            <a:custGeom>
              <a:avLst/>
              <a:gdLst/>
              <a:ahLst/>
              <a:cxnLst/>
              <a:rect l="l" t="t" r="r" b="b"/>
              <a:pathLst>
                <a:path w="62360" h="41693" fill="none" extrusionOk="0">
                  <a:moveTo>
                    <a:pt x="188" y="0"/>
                  </a:moveTo>
                  <a:lnTo>
                    <a:pt x="188" y="0"/>
                  </a:lnTo>
                  <a:lnTo>
                    <a:pt x="94" y="151"/>
                  </a:lnTo>
                  <a:lnTo>
                    <a:pt x="0" y="282"/>
                  </a:lnTo>
                  <a:lnTo>
                    <a:pt x="62172" y="41693"/>
                  </a:lnTo>
                  <a:lnTo>
                    <a:pt x="62172" y="41693"/>
                  </a:lnTo>
                  <a:lnTo>
                    <a:pt x="62266" y="41561"/>
                  </a:lnTo>
                  <a:lnTo>
                    <a:pt x="62360" y="41430"/>
                  </a:lnTo>
                  <a:lnTo>
                    <a:pt x="188"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5"/>
            <p:cNvSpPr/>
            <p:nvPr/>
          </p:nvSpPr>
          <p:spPr>
            <a:xfrm>
              <a:off x="2855450" y="4032375"/>
              <a:ext cx="1543525" cy="1031075"/>
            </a:xfrm>
            <a:custGeom>
              <a:avLst/>
              <a:gdLst/>
              <a:ahLst/>
              <a:cxnLst/>
              <a:rect l="l" t="t" r="r" b="b"/>
              <a:pathLst>
                <a:path w="61741" h="41243" fill="none" extrusionOk="0">
                  <a:moveTo>
                    <a:pt x="226" y="0"/>
                  </a:moveTo>
                  <a:lnTo>
                    <a:pt x="226" y="0"/>
                  </a:lnTo>
                  <a:lnTo>
                    <a:pt x="132" y="132"/>
                  </a:lnTo>
                  <a:lnTo>
                    <a:pt x="0" y="244"/>
                  </a:lnTo>
                  <a:lnTo>
                    <a:pt x="61553" y="41242"/>
                  </a:lnTo>
                  <a:lnTo>
                    <a:pt x="61553" y="41242"/>
                  </a:lnTo>
                  <a:lnTo>
                    <a:pt x="61647" y="41111"/>
                  </a:lnTo>
                  <a:lnTo>
                    <a:pt x="61741" y="40960"/>
                  </a:lnTo>
                  <a:lnTo>
                    <a:pt x="22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5"/>
            <p:cNvSpPr/>
            <p:nvPr/>
          </p:nvSpPr>
          <p:spPr>
            <a:xfrm>
              <a:off x="2278675" y="2502925"/>
              <a:ext cx="731650" cy="1786175"/>
            </a:xfrm>
            <a:custGeom>
              <a:avLst/>
              <a:gdLst/>
              <a:ahLst/>
              <a:cxnLst/>
              <a:rect l="l" t="t" r="r" b="b"/>
              <a:pathLst>
                <a:path w="29266" h="71447" extrusionOk="0">
                  <a:moveTo>
                    <a:pt x="27332" y="1"/>
                  </a:moveTo>
                  <a:lnTo>
                    <a:pt x="10269" y="10307"/>
                  </a:lnTo>
                  <a:lnTo>
                    <a:pt x="10344" y="10438"/>
                  </a:lnTo>
                  <a:lnTo>
                    <a:pt x="10438" y="10588"/>
                  </a:lnTo>
                  <a:lnTo>
                    <a:pt x="27501" y="282"/>
                  </a:lnTo>
                  <a:lnTo>
                    <a:pt x="27408" y="151"/>
                  </a:lnTo>
                  <a:lnTo>
                    <a:pt x="27332" y="1"/>
                  </a:lnTo>
                  <a:close/>
                  <a:moveTo>
                    <a:pt x="28928" y="1240"/>
                  </a:moveTo>
                  <a:lnTo>
                    <a:pt x="21081" y="57386"/>
                  </a:lnTo>
                  <a:lnTo>
                    <a:pt x="21250" y="57368"/>
                  </a:lnTo>
                  <a:lnTo>
                    <a:pt x="21419" y="57349"/>
                  </a:lnTo>
                  <a:lnTo>
                    <a:pt x="29266" y="1277"/>
                  </a:lnTo>
                  <a:lnTo>
                    <a:pt x="29097" y="1259"/>
                  </a:lnTo>
                  <a:lnTo>
                    <a:pt x="28928" y="1240"/>
                  </a:lnTo>
                  <a:close/>
                  <a:moveTo>
                    <a:pt x="7847" y="13967"/>
                  </a:moveTo>
                  <a:lnTo>
                    <a:pt x="1" y="70170"/>
                  </a:lnTo>
                  <a:lnTo>
                    <a:pt x="151" y="70189"/>
                  </a:lnTo>
                  <a:lnTo>
                    <a:pt x="320" y="70208"/>
                  </a:lnTo>
                  <a:lnTo>
                    <a:pt x="8167" y="14005"/>
                  </a:lnTo>
                  <a:lnTo>
                    <a:pt x="8016" y="14005"/>
                  </a:lnTo>
                  <a:lnTo>
                    <a:pt x="7847" y="13967"/>
                  </a:lnTo>
                  <a:close/>
                  <a:moveTo>
                    <a:pt x="19261" y="60596"/>
                  </a:moveTo>
                  <a:lnTo>
                    <a:pt x="1765" y="71165"/>
                  </a:lnTo>
                  <a:lnTo>
                    <a:pt x="1840" y="71296"/>
                  </a:lnTo>
                  <a:lnTo>
                    <a:pt x="1934" y="71446"/>
                  </a:lnTo>
                  <a:lnTo>
                    <a:pt x="19411" y="60897"/>
                  </a:lnTo>
                  <a:lnTo>
                    <a:pt x="19336" y="60747"/>
                  </a:lnTo>
                  <a:lnTo>
                    <a:pt x="19261" y="6059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5"/>
            <p:cNvSpPr/>
            <p:nvPr/>
          </p:nvSpPr>
          <p:spPr>
            <a:xfrm>
              <a:off x="2322800" y="4017825"/>
              <a:ext cx="441150" cy="271275"/>
            </a:xfrm>
            <a:custGeom>
              <a:avLst/>
              <a:gdLst/>
              <a:ahLst/>
              <a:cxnLst/>
              <a:rect l="l" t="t" r="r" b="b"/>
              <a:pathLst>
                <a:path w="17646" h="10851" fill="none" extrusionOk="0">
                  <a:moveTo>
                    <a:pt x="17496" y="0"/>
                  </a:moveTo>
                  <a:lnTo>
                    <a:pt x="0" y="10569"/>
                  </a:lnTo>
                  <a:lnTo>
                    <a:pt x="0" y="10569"/>
                  </a:lnTo>
                  <a:lnTo>
                    <a:pt x="75" y="10700"/>
                  </a:lnTo>
                  <a:lnTo>
                    <a:pt x="169" y="10850"/>
                  </a:lnTo>
                  <a:lnTo>
                    <a:pt x="17646" y="301"/>
                  </a:lnTo>
                  <a:lnTo>
                    <a:pt x="17646" y="301"/>
                  </a:lnTo>
                  <a:lnTo>
                    <a:pt x="17571" y="151"/>
                  </a:lnTo>
                  <a:lnTo>
                    <a:pt x="1749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5"/>
            <p:cNvSpPr/>
            <p:nvPr/>
          </p:nvSpPr>
          <p:spPr>
            <a:xfrm>
              <a:off x="2278675" y="2852100"/>
              <a:ext cx="204175" cy="1406025"/>
            </a:xfrm>
            <a:custGeom>
              <a:avLst/>
              <a:gdLst/>
              <a:ahLst/>
              <a:cxnLst/>
              <a:rect l="l" t="t" r="r" b="b"/>
              <a:pathLst>
                <a:path w="8167" h="56241" fill="none" extrusionOk="0">
                  <a:moveTo>
                    <a:pt x="7847" y="0"/>
                  </a:moveTo>
                  <a:lnTo>
                    <a:pt x="1" y="56203"/>
                  </a:lnTo>
                  <a:lnTo>
                    <a:pt x="1" y="56203"/>
                  </a:lnTo>
                  <a:lnTo>
                    <a:pt x="151" y="56222"/>
                  </a:lnTo>
                  <a:lnTo>
                    <a:pt x="320" y="56241"/>
                  </a:lnTo>
                  <a:lnTo>
                    <a:pt x="8167" y="38"/>
                  </a:lnTo>
                  <a:lnTo>
                    <a:pt x="8167" y="38"/>
                  </a:lnTo>
                  <a:lnTo>
                    <a:pt x="8016" y="38"/>
                  </a:lnTo>
                  <a:lnTo>
                    <a:pt x="7847"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5"/>
            <p:cNvSpPr/>
            <p:nvPr/>
          </p:nvSpPr>
          <p:spPr>
            <a:xfrm>
              <a:off x="2805700" y="2533900"/>
              <a:ext cx="204625" cy="1403700"/>
            </a:xfrm>
            <a:custGeom>
              <a:avLst/>
              <a:gdLst/>
              <a:ahLst/>
              <a:cxnLst/>
              <a:rect l="l" t="t" r="r" b="b"/>
              <a:pathLst>
                <a:path w="8185" h="56148" fill="none" extrusionOk="0">
                  <a:moveTo>
                    <a:pt x="7847" y="1"/>
                  </a:moveTo>
                  <a:lnTo>
                    <a:pt x="0" y="56147"/>
                  </a:lnTo>
                  <a:lnTo>
                    <a:pt x="0" y="56147"/>
                  </a:lnTo>
                  <a:lnTo>
                    <a:pt x="169" y="56129"/>
                  </a:lnTo>
                  <a:lnTo>
                    <a:pt x="338" y="56110"/>
                  </a:lnTo>
                  <a:lnTo>
                    <a:pt x="8185" y="38"/>
                  </a:lnTo>
                  <a:lnTo>
                    <a:pt x="8185" y="38"/>
                  </a:lnTo>
                  <a:lnTo>
                    <a:pt x="8016" y="20"/>
                  </a:lnTo>
                  <a:lnTo>
                    <a:pt x="7847"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5"/>
            <p:cNvSpPr/>
            <p:nvPr/>
          </p:nvSpPr>
          <p:spPr>
            <a:xfrm>
              <a:off x="2535375" y="2502925"/>
              <a:ext cx="430850" cy="264725"/>
            </a:xfrm>
            <a:custGeom>
              <a:avLst/>
              <a:gdLst/>
              <a:ahLst/>
              <a:cxnLst/>
              <a:rect l="l" t="t" r="r" b="b"/>
              <a:pathLst>
                <a:path w="17234" h="10589" fill="none" extrusionOk="0">
                  <a:moveTo>
                    <a:pt x="17064" y="1"/>
                  </a:moveTo>
                  <a:lnTo>
                    <a:pt x="1" y="10307"/>
                  </a:lnTo>
                  <a:lnTo>
                    <a:pt x="1" y="10307"/>
                  </a:lnTo>
                  <a:lnTo>
                    <a:pt x="76" y="10438"/>
                  </a:lnTo>
                  <a:lnTo>
                    <a:pt x="170" y="10588"/>
                  </a:lnTo>
                  <a:lnTo>
                    <a:pt x="17233" y="282"/>
                  </a:lnTo>
                  <a:lnTo>
                    <a:pt x="17233" y="282"/>
                  </a:lnTo>
                  <a:lnTo>
                    <a:pt x="17140" y="151"/>
                  </a:lnTo>
                  <a:lnTo>
                    <a:pt x="17064"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5"/>
            <p:cNvSpPr/>
            <p:nvPr/>
          </p:nvSpPr>
          <p:spPr>
            <a:xfrm>
              <a:off x="2755950" y="3936625"/>
              <a:ext cx="118300" cy="118300"/>
            </a:xfrm>
            <a:custGeom>
              <a:avLst/>
              <a:gdLst/>
              <a:ahLst/>
              <a:cxnLst/>
              <a:rect l="l" t="t" r="r" b="b"/>
              <a:pathLst>
                <a:path w="4732" h="4732" extrusionOk="0">
                  <a:moveTo>
                    <a:pt x="2328" y="1"/>
                  </a:moveTo>
                  <a:lnTo>
                    <a:pt x="2159" y="20"/>
                  </a:lnTo>
                  <a:lnTo>
                    <a:pt x="1990" y="38"/>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113" y="3042"/>
                  </a:lnTo>
                  <a:lnTo>
                    <a:pt x="170" y="3248"/>
                  </a:lnTo>
                  <a:lnTo>
                    <a:pt x="245" y="3399"/>
                  </a:lnTo>
                  <a:lnTo>
                    <a:pt x="320" y="3549"/>
                  </a:lnTo>
                  <a:lnTo>
                    <a:pt x="489" y="3793"/>
                  </a:lnTo>
                  <a:lnTo>
                    <a:pt x="695" y="4037"/>
                  </a:lnTo>
                  <a:lnTo>
                    <a:pt x="920" y="4225"/>
                  </a:lnTo>
                  <a:lnTo>
                    <a:pt x="1183" y="4412"/>
                  </a:lnTo>
                  <a:lnTo>
                    <a:pt x="1446" y="4544"/>
                  </a:lnTo>
                  <a:lnTo>
                    <a:pt x="1746" y="4637"/>
                  </a:lnTo>
                  <a:lnTo>
                    <a:pt x="2047" y="4713"/>
                  </a:lnTo>
                  <a:lnTo>
                    <a:pt x="2366" y="4731"/>
                  </a:lnTo>
                  <a:lnTo>
                    <a:pt x="2591" y="4713"/>
                  </a:lnTo>
                  <a:lnTo>
                    <a:pt x="2816" y="4675"/>
                  </a:lnTo>
                  <a:lnTo>
                    <a:pt x="2985" y="4637"/>
                  </a:lnTo>
                  <a:lnTo>
                    <a:pt x="3154" y="4581"/>
                  </a:lnTo>
                  <a:lnTo>
                    <a:pt x="3305" y="4525"/>
                  </a:lnTo>
                  <a:lnTo>
                    <a:pt x="3455" y="4450"/>
                  </a:lnTo>
                  <a:lnTo>
                    <a:pt x="3605" y="4375"/>
                  </a:lnTo>
                  <a:lnTo>
                    <a:pt x="3736" y="4281"/>
                  </a:lnTo>
                  <a:lnTo>
                    <a:pt x="3868" y="4187"/>
                  </a:lnTo>
                  <a:lnTo>
                    <a:pt x="3980" y="4074"/>
                  </a:lnTo>
                  <a:lnTo>
                    <a:pt x="4112" y="3962"/>
                  </a:lnTo>
                  <a:lnTo>
                    <a:pt x="4206" y="3830"/>
                  </a:lnTo>
                  <a:lnTo>
                    <a:pt x="4356" y="3624"/>
                  </a:lnTo>
                  <a:lnTo>
                    <a:pt x="4487" y="3417"/>
                  </a:lnTo>
                  <a:lnTo>
                    <a:pt x="4581" y="3173"/>
                  </a:lnTo>
                  <a:lnTo>
                    <a:pt x="4656" y="2948"/>
                  </a:lnTo>
                  <a:lnTo>
                    <a:pt x="4694" y="2685"/>
                  </a:lnTo>
                  <a:lnTo>
                    <a:pt x="4731" y="2441"/>
                  </a:lnTo>
                  <a:lnTo>
                    <a:pt x="4712" y="2178"/>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5"/>
            <p:cNvSpPr/>
            <p:nvPr/>
          </p:nvSpPr>
          <p:spPr>
            <a:xfrm>
              <a:off x="2755950" y="3936625"/>
              <a:ext cx="118300" cy="118300"/>
            </a:xfrm>
            <a:custGeom>
              <a:avLst/>
              <a:gdLst/>
              <a:ahLst/>
              <a:cxnLst/>
              <a:rect l="l" t="t" r="r" b="b"/>
              <a:pathLst>
                <a:path w="4732" h="4732" fill="none" extrusionOk="0">
                  <a:moveTo>
                    <a:pt x="2366" y="1"/>
                  </a:moveTo>
                  <a:lnTo>
                    <a:pt x="2366" y="1"/>
                  </a:lnTo>
                  <a:lnTo>
                    <a:pt x="2328" y="1"/>
                  </a:lnTo>
                  <a:lnTo>
                    <a:pt x="2328" y="1"/>
                  </a:lnTo>
                  <a:lnTo>
                    <a:pt x="2159" y="20"/>
                  </a:lnTo>
                  <a:lnTo>
                    <a:pt x="1990" y="38"/>
                  </a:lnTo>
                  <a:lnTo>
                    <a:pt x="1990" y="38"/>
                  </a:lnTo>
                  <a:lnTo>
                    <a:pt x="1915" y="57"/>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57" y="2817"/>
                  </a:lnTo>
                  <a:lnTo>
                    <a:pt x="113" y="3042"/>
                  </a:lnTo>
                  <a:lnTo>
                    <a:pt x="170" y="3248"/>
                  </a:lnTo>
                  <a:lnTo>
                    <a:pt x="170" y="3248"/>
                  </a:lnTo>
                  <a:lnTo>
                    <a:pt x="245" y="3399"/>
                  </a:lnTo>
                  <a:lnTo>
                    <a:pt x="320" y="3549"/>
                  </a:lnTo>
                  <a:lnTo>
                    <a:pt x="320" y="3549"/>
                  </a:lnTo>
                  <a:lnTo>
                    <a:pt x="489" y="3793"/>
                  </a:lnTo>
                  <a:lnTo>
                    <a:pt x="695" y="4037"/>
                  </a:lnTo>
                  <a:lnTo>
                    <a:pt x="920" y="4225"/>
                  </a:lnTo>
                  <a:lnTo>
                    <a:pt x="1183" y="4412"/>
                  </a:lnTo>
                  <a:lnTo>
                    <a:pt x="1446" y="4544"/>
                  </a:lnTo>
                  <a:lnTo>
                    <a:pt x="1746" y="4637"/>
                  </a:lnTo>
                  <a:lnTo>
                    <a:pt x="2047" y="4713"/>
                  </a:lnTo>
                  <a:lnTo>
                    <a:pt x="2366" y="4731"/>
                  </a:lnTo>
                  <a:lnTo>
                    <a:pt x="2366" y="4731"/>
                  </a:lnTo>
                  <a:lnTo>
                    <a:pt x="2591" y="4713"/>
                  </a:lnTo>
                  <a:lnTo>
                    <a:pt x="2816" y="4675"/>
                  </a:lnTo>
                  <a:lnTo>
                    <a:pt x="2816" y="4675"/>
                  </a:lnTo>
                  <a:lnTo>
                    <a:pt x="2985" y="4637"/>
                  </a:lnTo>
                  <a:lnTo>
                    <a:pt x="3154" y="4581"/>
                  </a:lnTo>
                  <a:lnTo>
                    <a:pt x="3305" y="4525"/>
                  </a:lnTo>
                  <a:lnTo>
                    <a:pt x="3455" y="4450"/>
                  </a:lnTo>
                  <a:lnTo>
                    <a:pt x="3605" y="4375"/>
                  </a:lnTo>
                  <a:lnTo>
                    <a:pt x="3736" y="4281"/>
                  </a:lnTo>
                  <a:lnTo>
                    <a:pt x="3868" y="4187"/>
                  </a:lnTo>
                  <a:lnTo>
                    <a:pt x="3980" y="4074"/>
                  </a:lnTo>
                  <a:lnTo>
                    <a:pt x="3980" y="4074"/>
                  </a:lnTo>
                  <a:lnTo>
                    <a:pt x="4112" y="3962"/>
                  </a:lnTo>
                  <a:lnTo>
                    <a:pt x="4206" y="3830"/>
                  </a:lnTo>
                  <a:lnTo>
                    <a:pt x="4206" y="3830"/>
                  </a:lnTo>
                  <a:lnTo>
                    <a:pt x="4356" y="3624"/>
                  </a:lnTo>
                  <a:lnTo>
                    <a:pt x="4487" y="3417"/>
                  </a:lnTo>
                  <a:lnTo>
                    <a:pt x="4581" y="3173"/>
                  </a:lnTo>
                  <a:lnTo>
                    <a:pt x="4656" y="2948"/>
                  </a:lnTo>
                  <a:lnTo>
                    <a:pt x="4694" y="2685"/>
                  </a:lnTo>
                  <a:lnTo>
                    <a:pt x="4731" y="2441"/>
                  </a:lnTo>
                  <a:lnTo>
                    <a:pt x="4712" y="2178"/>
                  </a:lnTo>
                  <a:lnTo>
                    <a:pt x="4675" y="1916"/>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5"/>
            <p:cNvSpPr/>
            <p:nvPr/>
          </p:nvSpPr>
          <p:spPr>
            <a:xfrm>
              <a:off x="2955400" y="2417050"/>
              <a:ext cx="117825" cy="117825"/>
            </a:xfrm>
            <a:custGeom>
              <a:avLst/>
              <a:gdLst/>
              <a:ahLst/>
              <a:cxnLst/>
              <a:rect l="l" t="t" r="r" b="b"/>
              <a:pathLst>
                <a:path w="4713" h="4713" extrusionOk="0">
                  <a:moveTo>
                    <a:pt x="2366" y="1"/>
                  </a:moveTo>
                  <a:lnTo>
                    <a:pt x="2122" y="19"/>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76" y="2985"/>
                  </a:lnTo>
                  <a:lnTo>
                    <a:pt x="132" y="3136"/>
                  </a:lnTo>
                  <a:lnTo>
                    <a:pt x="188" y="3286"/>
                  </a:lnTo>
                  <a:lnTo>
                    <a:pt x="263" y="3436"/>
                  </a:lnTo>
                  <a:lnTo>
                    <a:pt x="339" y="3586"/>
                  </a:lnTo>
                  <a:lnTo>
                    <a:pt x="432" y="3717"/>
                  </a:lnTo>
                  <a:lnTo>
                    <a:pt x="564" y="3886"/>
                  </a:lnTo>
                  <a:lnTo>
                    <a:pt x="714" y="4055"/>
                  </a:lnTo>
                  <a:lnTo>
                    <a:pt x="883" y="4206"/>
                  </a:lnTo>
                  <a:lnTo>
                    <a:pt x="1052" y="4318"/>
                  </a:lnTo>
                  <a:lnTo>
                    <a:pt x="1240" y="4431"/>
                  </a:lnTo>
                  <a:lnTo>
                    <a:pt x="1446" y="4525"/>
                  </a:lnTo>
                  <a:lnTo>
                    <a:pt x="1653" y="4619"/>
                  </a:lnTo>
                  <a:lnTo>
                    <a:pt x="1859" y="4675"/>
                  </a:lnTo>
                  <a:lnTo>
                    <a:pt x="2028" y="4694"/>
                  </a:lnTo>
                  <a:lnTo>
                    <a:pt x="2197" y="4712"/>
                  </a:lnTo>
                  <a:lnTo>
                    <a:pt x="2572" y="4712"/>
                  </a:lnTo>
                  <a:lnTo>
                    <a:pt x="2816" y="4675"/>
                  </a:lnTo>
                  <a:lnTo>
                    <a:pt x="3079" y="4600"/>
                  </a:lnTo>
                  <a:lnTo>
                    <a:pt x="3342" y="4506"/>
                  </a:lnTo>
                  <a:lnTo>
                    <a:pt x="3492" y="4431"/>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5"/>
            <p:cNvSpPr/>
            <p:nvPr/>
          </p:nvSpPr>
          <p:spPr>
            <a:xfrm>
              <a:off x="2955400" y="2417050"/>
              <a:ext cx="117825" cy="117825"/>
            </a:xfrm>
            <a:custGeom>
              <a:avLst/>
              <a:gdLst/>
              <a:ahLst/>
              <a:cxnLst/>
              <a:rect l="l" t="t" r="r" b="b"/>
              <a:pathLst>
                <a:path w="4713" h="4713" fill="none" extrusionOk="0">
                  <a:moveTo>
                    <a:pt x="2366" y="1"/>
                  </a:moveTo>
                  <a:lnTo>
                    <a:pt x="2366" y="1"/>
                  </a:lnTo>
                  <a:lnTo>
                    <a:pt x="2122" y="19"/>
                  </a:lnTo>
                  <a:lnTo>
                    <a:pt x="1897" y="38"/>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38" y="2816"/>
                  </a:lnTo>
                  <a:lnTo>
                    <a:pt x="76" y="2985"/>
                  </a:lnTo>
                  <a:lnTo>
                    <a:pt x="132" y="3136"/>
                  </a:lnTo>
                  <a:lnTo>
                    <a:pt x="188" y="3286"/>
                  </a:lnTo>
                  <a:lnTo>
                    <a:pt x="263" y="3436"/>
                  </a:lnTo>
                  <a:lnTo>
                    <a:pt x="263" y="3436"/>
                  </a:lnTo>
                  <a:lnTo>
                    <a:pt x="339" y="3586"/>
                  </a:lnTo>
                  <a:lnTo>
                    <a:pt x="432" y="3717"/>
                  </a:lnTo>
                  <a:lnTo>
                    <a:pt x="432" y="3717"/>
                  </a:lnTo>
                  <a:lnTo>
                    <a:pt x="564" y="3886"/>
                  </a:lnTo>
                  <a:lnTo>
                    <a:pt x="714" y="4055"/>
                  </a:lnTo>
                  <a:lnTo>
                    <a:pt x="883" y="4206"/>
                  </a:lnTo>
                  <a:lnTo>
                    <a:pt x="1052" y="4318"/>
                  </a:lnTo>
                  <a:lnTo>
                    <a:pt x="1240" y="4431"/>
                  </a:lnTo>
                  <a:lnTo>
                    <a:pt x="1446" y="4525"/>
                  </a:lnTo>
                  <a:lnTo>
                    <a:pt x="1653" y="4619"/>
                  </a:lnTo>
                  <a:lnTo>
                    <a:pt x="1859" y="4675"/>
                  </a:lnTo>
                  <a:lnTo>
                    <a:pt x="1859" y="4675"/>
                  </a:lnTo>
                  <a:lnTo>
                    <a:pt x="2028" y="4694"/>
                  </a:lnTo>
                  <a:lnTo>
                    <a:pt x="2197" y="4712"/>
                  </a:lnTo>
                  <a:lnTo>
                    <a:pt x="2197" y="4712"/>
                  </a:lnTo>
                  <a:lnTo>
                    <a:pt x="2347" y="4712"/>
                  </a:lnTo>
                  <a:lnTo>
                    <a:pt x="2347" y="4712"/>
                  </a:lnTo>
                  <a:lnTo>
                    <a:pt x="2572" y="4712"/>
                  </a:lnTo>
                  <a:lnTo>
                    <a:pt x="2816" y="4675"/>
                  </a:lnTo>
                  <a:lnTo>
                    <a:pt x="2816" y="4675"/>
                  </a:lnTo>
                  <a:lnTo>
                    <a:pt x="3079" y="4600"/>
                  </a:lnTo>
                  <a:lnTo>
                    <a:pt x="3342" y="4506"/>
                  </a:lnTo>
                  <a:lnTo>
                    <a:pt x="3342" y="4506"/>
                  </a:lnTo>
                  <a:lnTo>
                    <a:pt x="3492" y="4431"/>
                  </a:lnTo>
                  <a:lnTo>
                    <a:pt x="3624" y="4337"/>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5"/>
            <p:cNvSpPr/>
            <p:nvPr/>
          </p:nvSpPr>
          <p:spPr>
            <a:xfrm>
              <a:off x="4386750" y="5033375"/>
              <a:ext cx="117825" cy="118300"/>
            </a:xfrm>
            <a:custGeom>
              <a:avLst/>
              <a:gdLst/>
              <a:ahLst/>
              <a:cxnLst/>
              <a:rect l="l" t="t" r="r" b="b"/>
              <a:pathLst>
                <a:path w="4713" h="4732" extrusionOk="0">
                  <a:moveTo>
                    <a:pt x="2366" y="1"/>
                  </a:moveTo>
                  <a:lnTo>
                    <a:pt x="2140" y="19"/>
                  </a:lnTo>
                  <a:lnTo>
                    <a:pt x="1896" y="57"/>
                  </a:lnTo>
                  <a:lnTo>
                    <a:pt x="1727" y="94"/>
                  </a:lnTo>
                  <a:lnTo>
                    <a:pt x="1577" y="151"/>
                  </a:lnTo>
                  <a:lnTo>
                    <a:pt x="1408" y="207"/>
                  </a:lnTo>
                  <a:lnTo>
                    <a:pt x="1258" y="282"/>
                  </a:lnTo>
                  <a:lnTo>
                    <a:pt x="1052" y="414"/>
                  </a:lnTo>
                  <a:lnTo>
                    <a:pt x="845" y="564"/>
                  </a:lnTo>
                  <a:lnTo>
                    <a:pt x="657" y="733"/>
                  </a:lnTo>
                  <a:lnTo>
                    <a:pt x="489" y="920"/>
                  </a:lnTo>
                  <a:lnTo>
                    <a:pt x="395" y="1071"/>
                  </a:lnTo>
                  <a:lnTo>
                    <a:pt x="301" y="1202"/>
                  </a:lnTo>
                  <a:lnTo>
                    <a:pt x="207" y="1390"/>
                  </a:lnTo>
                  <a:lnTo>
                    <a:pt x="132" y="1577"/>
                  </a:lnTo>
                  <a:lnTo>
                    <a:pt x="76" y="1765"/>
                  </a:lnTo>
                  <a:lnTo>
                    <a:pt x="38" y="1972"/>
                  </a:lnTo>
                  <a:lnTo>
                    <a:pt x="0" y="2178"/>
                  </a:lnTo>
                  <a:lnTo>
                    <a:pt x="0" y="2403"/>
                  </a:lnTo>
                  <a:lnTo>
                    <a:pt x="19" y="2610"/>
                  </a:lnTo>
                  <a:lnTo>
                    <a:pt x="38" y="2816"/>
                  </a:lnTo>
                  <a:lnTo>
                    <a:pt x="113" y="3098"/>
                  </a:lnTo>
                  <a:lnTo>
                    <a:pt x="207" y="3342"/>
                  </a:lnTo>
                  <a:lnTo>
                    <a:pt x="338" y="3586"/>
                  </a:lnTo>
                  <a:lnTo>
                    <a:pt x="489" y="3793"/>
                  </a:lnTo>
                  <a:lnTo>
                    <a:pt x="582" y="3924"/>
                  </a:lnTo>
                  <a:lnTo>
                    <a:pt x="714" y="4055"/>
                  </a:lnTo>
                  <a:lnTo>
                    <a:pt x="883" y="4206"/>
                  </a:lnTo>
                  <a:lnTo>
                    <a:pt x="1052" y="4337"/>
                  </a:lnTo>
                  <a:lnTo>
                    <a:pt x="1258" y="4450"/>
                  </a:lnTo>
                  <a:lnTo>
                    <a:pt x="1465" y="4543"/>
                  </a:lnTo>
                  <a:lnTo>
                    <a:pt x="1671" y="4618"/>
                  </a:lnTo>
                  <a:lnTo>
                    <a:pt x="1896" y="4675"/>
                  </a:lnTo>
                  <a:lnTo>
                    <a:pt x="2122" y="4712"/>
                  </a:lnTo>
                  <a:lnTo>
                    <a:pt x="2347" y="4731"/>
                  </a:lnTo>
                  <a:lnTo>
                    <a:pt x="2591" y="4712"/>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5"/>
            <p:cNvSpPr/>
            <p:nvPr/>
          </p:nvSpPr>
          <p:spPr>
            <a:xfrm>
              <a:off x="4386750" y="5033375"/>
              <a:ext cx="117825" cy="118300"/>
            </a:xfrm>
            <a:custGeom>
              <a:avLst/>
              <a:gdLst/>
              <a:ahLst/>
              <a:cxnLst/>
              <a:rect l="l" t="t" r="r" b="b"/>
              <a:pathLst>
                <a:path w="4713" h="4732" fill="none" extrusionOk="0">
                  <a:moveTo>
                    <a:pt x="2366" y="1"/>
                  </a:moveTo>
                  <a:lnTo>
                    <a:pt x="2366" y="1"/>
                  </a:lnTo>
                  <a:lnTo>
                    <a:pt x="2140" y="19"/>
                  </a:lnTo>
                  <a:lnTo>
                    <a:pt x="1896" y="57"/>
                  </a:lnTo>
                  <a:lnTo>
                    <a:pt x="1896" y="57"/>
                  </a:lnTo>
                  <a:lnTo>
                    <a:pt x="1727" y="94"/>
                  </a:lnTo>
                  <a:lnTo>
                    <a:pt x="1577" y="151"/>
                  </a:lnTo>
                  <a:lnTo>
                    <a:pt x="1577" y="151"/>
                  </a:lnTo>
                  <a:lnTo>
                    <a:pt x="1408" y="207"/>
                  </a:lnTo>
                  <a:lnTo>
                    <a:pt x="1258" y="282"/>
                  </a:lnTo>
                  <a:lnTo>
                    <a:pt x="1258" y="282"/>
                  </a:lnTo>
                  <a:lnTo>
                    <a:pt x="1052" y="414"/>
                  </a:lnTo>
                  <a:lnTo>
                    <a:pt x="845" y="564"/>
                  </a:lnTo>
                  <a:lnTo>
                    <a:pt x="657" y="733"/>
                  </a:lnTo>
                  <a:lnTo>
                    <a:pt x="489" y="920"/>
                  </a:lnTo>
                  <a:lnTo>
                    <a:pt x="489" y="920"/>
                  </a:lnTo>
                  <a:lnTo>
                    <a:pt x="395" y="1071"/>
                  </a:lnTo>
                  <a:lnTo>
                    <a:pt x="301" y="1202"/>
                  </a:lnTo>
                  <a:lnTo>
                    <a:pt x="301" y="1202"/>
                  </a:lnTo>
                  <a:lnTo>
                    <a:pt x="207" y="1390"/>
                  </a:lnTo>
                  <a:lnTo>
                    <a:pt x="132" y="1577"/>
                  </a:lnTo>
                  <a:lnTo>
                    <a:pt x="76" y="1765"/>
                  </a:lnTo>
                  <a:lnTo>
                    <a:pt x="38" y="1972"/>
                  </a:lnTo>
                  <a:lnTo>
                    <a:pt x="0" y="2178"/>
                  </a:lnTo>
                  <a:lnTo>
                    <a:pt x="0" y="2403"/>
                  </a:lnTo>
                  <a:lnTo>
                    <a:pt x="19" y="2610"/>
                  </a:lnTo>
                  <a:lnTo>
                    <a:pt x="38" y="2816"/>
                  </a:lnTo>
                  <a:lnTo>
                    <a:pt x="38" y="2816"/>
                  </a:lnTo>
                  <a:lnTo>
                    <a:pt x="113" y="3098"/>
                  </a:lnTo>
                  <a:lnTo>
                    <a:pt x="207" y="3342"/>
                  </a:lnTo>
                  <a:lnTo>
                    <a:pt x="338" y="3586"/>
                  </a:lnTo>
                  <a:lnTo>
                    <a:pt x="489" y="3793"/>
                  </a:lnTo>
                  <a:lnTo>
                    <a:pt x="489" y="3793"/>
                  </a:lnTo>
                  <a:lnTo>
                    <a:pt x="582" y="3924"/>
                  </a:lnTo>
                  <a:lnTo>
                    <a:pt x="714" y="4055"/>
                  </a:lnTo>
                  <a:lnTo>
                    <a:pt x="714" y="4055"/>
                  </a:lnTo>
                  <a:lnTo>
                    <a:pt x="883" y="4206"/>
                  </a:lnTo>
                  <a:lnTo>
                    <a:pt x="1052" y="4337"/>
                  </a:lnTo>
                  <a:lnTo>
                    <a:pt x="1258" y="4450"/>
                  </a:lnTo>
                  <a:lnTo>
                    <a:pt x="1465" y="4543"/>
                  </a:lnTo>
                  <a:lnTo>
                    <a:pt x="1671" y="4618"/>
                  </a:lnTo>
                  <a:lnTo>
                    <a:pt x="1896" y="4675"/>
                  </a:lnTo>
                  <a:lnTo>
                    <a:pt x="2122" y="4712"/>
                  </a:lnTo>
                  <a:lnTo>
                    <a:pt x="2347" y="4731"/>
                  </a:lnTo>
                  <a:lnTo>
                    <a:pt x="2347" y="4731"/>
                  </a:lnTo>
                  <a:lnTo>
                    <a:pt x="2591" y="4712"/>
                  </a:lnTo>
                  <a:lnTo>
                    <a:pt x="2816" y="4675"/>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5"/>
            <p:cNvSpPr/>
            <p:nvPr/>
          </p:nvSpPr>
          <p:spPr>
            <a:xfrm>
              <a:off x="3866775" y="5359075"/>
              <a:ext cx="117825" cy="117800"/>
            </a:xfrm>
            <a:custGeom>
              <a:avLst/>
              <a:gdLst/>
              <a:ahLst/>
              <a:cxnLst/>
              <a:rect l="l" t="t" r="r" b="b"/>
              <a:pathLst>
                <a:path w="4713" h="4712" extrusionOk="0">
                  <a:moveTo>
                    <a:pt x="2122" y="0"/>
                  </a:moveTo>
                  <a:lnTo>
                    <a:pt x="1896" y="38"/>
                  </a:lnTo>
                  <a:lnTo>
                    <a:pt x="1690" y="94"/>
                  </a:lnTo>
                  <a:lnTo>
                    <a:pt x="1502" y="150"/>
                  </a:lnTo>
                  <a:lnTo>
                    <a:pt x="1314" y="244"/>
                  </a:lnTo>
                  <a:lnTo>
                    <a:pt x="1127" y="338"/>
                  </a:lnTo>
                  <a:lnTo>
                    <a:pt x="958" y="451"/>
                  </a:lnTo>
                  <a:lnTo>
                    <a:pt x="808" y="563"/>
                  </a:lnTo>
                  <a:lnTo>
                    <a:pt x="657" y="714"/>
                  </a:lnTo>
                  <a:lnTo>
                    <a:pt x="526" y="864"/>
                  </a:lnTo>
                  <a:lnTo>
                    <a:pt x="432" y="995"/>
                  </a:lnTo>
                  <a:lnTo>
                    <a:pt x="338" y="1127"/>
                  </a:lnTo>
                  <a:lnTo>
                    <a:pt x="244" y="1314"/>
                  </a:lnTo>
                  <a:lnTo>
                    <a:pt x="151" y="1502"/>
                  </a:lnTo>
                  <a:lnTo>
                    <a:pt x="94" y="1709"/>
                  </a:lnTo>
                  <a:lnTo>
                    <a:pt x="38" y="1915"/>
                  </a:lnTo>
                  <a:lnTo>
                    <a:pt x="0" y="2140"/>
                  </a:lnTo>
                  <a:lnTo>
                    <a:pt x="0" y="2366"/>
                  </a:lnTo>
                  <a:lnTo>
                    <a:pt x="0" y="2591"/>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591" y="4693"/>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581" y="1596"/>
                  </a:lnTo>
                  <a:lnTo>
                    <a:pt x="4468" y="1314"/>
                  </a:lnTo>
                  <a:lnTo>
                    <a:pt x="4393" y="1164"/>
                  </a:lnTo>
                  <a:lnTo>
                    <a:pt x="4299" y="1033"/>
                  </a:lnTo>
                  <a:lnTo>
                    <a:pt x="4130" y="807"/>
                  </a:lnTo>
                  <a:lnTo>
                    <a:pt x="3924" y="601"/>
                  </a:lnTo>
                  <a:lnTo>
                    <a:pt x="3698" y="413"/>
                  </a:lnTo>
                  <a:lnTo>
                    <a:pt x="3454" y="263"/>
                  </a:lnTo>
                  <a:lnTo>
                    <a:pt x="3210" y="150"/>
                  </a:lnTo>
                  <a:lnTo>
                    <a:pt x="2929" y="57"/>
                  </a:lnTo>
                  <a:lnTo>
                    <a:pt x="2647" y="19"/>
                  </a:lnTo>
                  <a:lnTo>
                    <a:pt x="23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5"/>
            <p:cNvSpPr/>
            <p:nvPr/>
          </p:nvSpPr>
          <p:spPr>
            <a:xfrm>
              <a:off x="3866775" y="5359075"/>
              <a:ext cx="117825" cy="117800"/>
            </a:xfrm>
            <a:custGeom>
              <a:avLst/>
              <a:gdLst/>
              <a:ahLst/>
              <a:cxnLst/>
              <a:rect l="l" t="t" r="r" b="b"/>
              <a:pathLst>
                <a:path w="4713" h="4712" fill="none" extrusionOk="0">
                  <a:moveTo>
                    <a:pt x="2366" y="0"/>
                  </a:moveTo>
                  <a:lnTo>
                    <a:pt x="2366" y="0"/>
                  </a:lnTo>
                  <a:lnTo>
                    <a:pt x="2122" y="0"/>
                  </a:lnTo>
                  <a:lnTo>
                    <a:pt x="1896" y="38"/>
                  </a:lnTo>
                  <a:lnTo>
                    <a:pt x="1896" y="38"/>
                  </a:lnTo>
                  <a:lnTo>
                    <a:pt x="1690" y="94"/>
                  </a:lnTo>
                  <a:lnTo>
                    <a:pt x="1502" y="150"/>
                  </a:lnTo>
                  <a:lnTo>
                    <a:pt x="1314" y="244"/>
                  </a:lnTo>
                  <a:lnTo>
                    <a:pt x="1127" y="338"/>
                  </a:lnTo>
                  <a:lnTo>
                    <a:pt x="958" y="451"/>
                  </a:lnTo>
                  <a:lnTo>
                    <a:pt x="808" y="563"/>
                  </a:lnTo>
                  <a:lnTo>
                    <a:pt x="657" y="714"/>
                  </a:lnTo>
                  <a:lnTo>
                    <a:pt x="526" y="864"/>
                  </a:lnTo>
                  <a:lnTo>
                    <a:pt x="526" y="864"/>
                  </a:lnTo>
                  <a:lnTo>
                    <a:pt x="432" y="995"/>
                  </a:lnTo>
                  <a:lnTo>
                    <a:pt x="338" y="1127"/>
                  </a:lnTo>
                  <a:lnTo>
                    <a:pt x="338" y="1127"/>
                  </a:lnTo>
                  <a:lnTo>
                    <a:pt x="244" y="1314"/>
                  </a:lnTo>
                  <a:lnTo>
                    <a:pt x="151" y="1502"/>
                  </a:lnTo>
                  <a:lnTo>
                    <a:pt x="94" y="1709"/>
                  </a:lnTo>
                  <a:lnTo>
                    <a:pt x="38" y="1915"/>
                  </a:lnTo>
                  <a:lnTo>
                    <a:pt x="0" y="2140"/>
                  </a:lnTo>
                  <a:lnTo>
                    <a:pt x="0" y="2366"/>
                  </a:lnTo>
                  <a:lnTo>
                    <a:pt x="0" y="2591"/>
                  </a:lnTo>
                  <a:lnTo>
                    <a:pt x="38" y="2816"/>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347" y="4712"/>
                  </a:lnTo>
                  <a:lnTo>
                    <a:pt x="2591" y="4693"/>
                  </a:lnTo>
                  <a:lnTo>
                    <a:pt x="2816" y="4656"/>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675" y="1896"/>
                  </a:lnTo>
                  <a:lnTo>
                    <a:pt x="4581" y="1596"/>
                  </a:lnTo>
                  <a:lnTo>
                    <a:pt x="4468" y="1314"/>
                  </a:lnTo>
                  <a:lnTo>
                    <a:pt x="4468" y="1314"/>
                  </a:lnTo>
                  <a:lnTo>
                    <a:pt x="4393" y="1164"/>
                  </a:lnTo>
                  <a:lnTo>
                    <a:pt x="4299" y="1033"/>
                  </a:lnTo>
                  <a:lnTo>
                    <a:pt x="4299" y="1033"/>
                  </a:lnTo>
                  <a:lnTo>
                    <a:pt x="4130" y="807"/>
                  </a:lnTo>
                  <a:lnTo>
                    <a:pt x="3924" y="601"/>
                  </a:lnTo>
                  <a:lnTo>
                    <a:pt x="3698" y="413"/>
                  </a:lnTo>
                  <a:lnTo>
                    <a:pt x="3454" y="263"/>
                  </a:lnTo>
                  <a:lnTo>
                    <a:pt x="3210" y="150"/>
                  </a:lnTo>
                  <a:lnTo>
                    <a:pt x="2929" y="57"/>
                  </a:lnTo>
                  <a:lnTo>
                    <a:pt x="2647" y="19"/>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5"/>
            <p:cNvSpPr/>
            <p:nvPr/>
          </p:nvSpPr>
          <p:spPr>
            <a:xfrm>
              <a:off x="2215325" y="4257175"/>
              <a:ext cx="117825" cy="117800"/>
            </a:xfrm>
            <a:custGeom>
              <a:avLst/>
              <a:gdLst/>
              <a:ahLst/>
              <a:cxnLst/>
              <a:rect l="l" t="t" r="r" b="b"/>
              <a:pathLst>
                <a:path w="4713" h="4712" extrusionOk="0">
                  <a:moveTo>
                    <a:pt x="2141" y="0"/>
                  </a:move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591" y="4693"/>
                  </a:lnTo>
                  <a:lnTo>
                    <a:pt x="2816" y="4674"/>
                  </a:lnTo>
                  <a:lnTo>
                    <a:pt x="3042" y="4618"/>
                  </a:lnTo>
                  <a:lnTo>
                    <a:pt x="3248" y="4543"/>
                  </a:lnTo>
                  <a:lnTo>
                    <a:pt x="3436" y="4449"/>
                  </a:lnTo>
                  <a:lnTo>
                    <a:pt x="3624" y="4355"/>
                  </a:lnTo>
                  <a:lnTo>
                    <a:pt x="3793" y="4224"/>
                  </a:lnTo>
                  <a:lnTo>
                    <a:pt x="3943" y="4092"/>
                  </a:lnTo>
                  <a:lnTo>
                    <a:pt x="4093" y="3942"/>
                  </a:lnTo>
                  <a:lnTo>
                    <a:pt x="4224" y="3792"/>
                  </a:lnTo>
                  <a:lnTo>
                    <a:pt x="4318" y="3661"/>
                  </a:lnTo>
                  <a:lnTo>
                    <a:pt x="4412" y="3510"/>
                  </a:lnTo>
                  <a:lnTo>
                    <a:pt x="4506" y="3341"/>
                  </a:lnTo>
                  <a:lnTo>
                    <a:pt x="4581" y="3154"/>
                  </a:lnTo>
                  <a:lnTo>
                    <a:pt x="4637" y="2947"/>
                  </a:lnTo>
                  <a:lnTo>
                    <a:pt x="4694" y="2741"/>
                  </a:lnTo>
                  <a:lnTo>
                    <a:pt x="4712" y="2534"/>
                  </a:lnTo>
                  <a:lnTo>
                    <a:pt x="4712" y="2328"/>
                  </a:lnTo>
                  <a:lnTo>
                    <a:pt x="4712" y="2102"/>
                  </a:lnTo>
                  <a:lnTo>
                    <a:pt x="4675" y="1896"/>
                  </a:lnTo>
                  <a:lnTo>
                    <a:pt x="4637" y="1727"/>
                  </a:lnTo>
                  <a:lnTo>
                    <a:pt x="4581" y="1577"/>
                  </a:lnTo>
                  <a:lnTo>
                    <a:pt x="4525" y="1427"/>
                  </a:lnTo>
                  <a:lnTo>
                    <a:pt x="4468" y="1276"/>
                  </a:lnTo>
                  <a:lnTo>
                    <a:pt x="4374" y="1126"/>
                  </a:lnTo>
                  <a:lnTo>
                    <a:pt x="4299" y="995"/>
                  </a:lnTo>
                  <a:lnTo>
                    <a:pt x="4149" y="826"/>
                  </a:lnTo>
                  <a:lnTo>
                    <a:pt x="3999" y="657"/>
                  </a:lnTo>
                  <a:lnTo>
                    <a:pt x="3830" y="507"/>
                  </a:lnTo>
                  <a:lnTo>
                    <a:pt x="3661" y="394"/>
                  </a:lnTo>
                  <a:lnTo>
                    <a:pt x="3473" y="282"/>
                  </a:lnTo>
                  <a:lnTo>
                    <a:pt x="3267" y="188"/>
                  </a:lnTo>
                  <a:lnTo>
                    <a:pt x="3060" y="94"/>
                  </a:lnTo>
                  <a:lnTo>
                    <a:pt x="2854" y="38"/>
                  </a:lnTo>
                  <a:lnTo>
                    <a:pt x="2685" y="19"/>
                  </a:lnTo>
                  <a:lnTo>
                    <a:pt x="25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5"/>
            <p:cNvSpPr/>
            <p:nvPr/>
          </p:nvSpPr>
          <p:spPr>
            <a:xfrm>
              <a:off x="2215325" y="4257175"/>
              <a:ext cx="117825" cy="117800"/>
            </a:xfrm>
            <a:custGeom>
              <a:avLst/>
              <a:gdLst/>
              <a:ahLst/>
              <a:cxnLst/>
              <a:rect l="l" t="t" r="r" b="b"/>
              <a:pathLst>
                <a:path w="4713" h="4712" fill="none" extrusionOk="0">
                  <a:moveTo>
                    <a:pt x="2366" y="0"/>
                  </a:moveTo>
                  <a:lnTo>
                    <a:pt x="2366" y="0"/>
                  </a:lnTo>
                  <a:lnTo>
                    <a:pt x="2141" y="0"/>
                  </a:lnTo>
                  <a:lnTo>
                    <a:pt x="1897" y="38"/>
                  </a:ln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366" y="4712"/>
                  </a:lnTo>
                  <a:lnTo>
                    <a:pt x="2591" y="4693"/>
                  </a:lnTo>
                  <a:lnTo>
                    <a:pt x="2816" y="4674"/>
                  </a:lnTo>
                  <a:lnTo>
                    <a:pt x="2816" y="4674"/>
                  </a:lnTo>
                  <a:lnTo>
                    <a:pt x="3042" y="4618"/>
                  </a:lnTo>
                  <a:lnTo>
                    <a:pt x="3248" y="4543"/>
                  </a:lnTo>
                  <a:lnTo>
                    <a:pt x="3436" y="4449"/>
                  </a:lnTo>
                  <a:lnTo>
                    <a:pt x="3624" y="4355"/>
                  </a:lnTo>
                  <a:lnTo>
                    <a:pt x="3793" y="4224"/>
                  </a:lnTo>
                  <a:lnTo>
                    <a:pt x="3943" y="4092"/>
                  </a:lnTo>
                  <a:lnTo>
                    <a:pt x="4093" y="3942"/>
                  </a:lnTo>
                  <a:lnTo>
                    <a:pt x="4224" y="3792"/>
                  </a:lnTo>
                  <a:lnTo>
                    <a:pt x="4224" y="3792"/>
                  </a:lnTo>
                  <a:lnTo>
                    <a:pt x="4318" y="3661"/>
                  </a:lnTo>
                  <a:lnTo>
                    <a:pt x="4412" y="3510"/>
                  </a:lnTo>
                  <a:lnTo>
                    <a:pt x="4412" y="3510"/>
                  </a:lnTo>
                  <a:lnTo>
                    <a:pt x="4506" y="3341"/>
                  </a:lnTo>
                  <a:lnTo>
                    <a:pt x="4581" y="3154"/>
                  </a:lnTo>
                  <a:lnTo>
                    <a:pt x="4637" y="2947"/>
                  </a:lnTo>
                  <a:lnTo>
                    <a:pt x="4694" y="2741"/>
                  </a:lnTo>
                  <a:lnTo>
                    <a:pt x="4712" y="2534"/>
                  </a:lnTo>
                  <a:lnTo>
                    <a:pt x="4712" y="2328"/>
                  </a:lnTo>
                  <a:lnTo>
                    <a:pt x="4712" y="2102"/>
                  </a:lnTo>
                  <a:lnTo>
                    <a:pt x="4675" y="1896"/>
                  </a:lnTo>
                  <a:lnTo>
                    <a:pt x="4675" y="1896"/>
                  </a:lnTo>
                  <a:lnTo>
                    <a:pt x="4637" y="1727"/>
                  </a:lnTo>
                  <a:lnTo>
                    <a:pt x="4581" y="1577"/>
                  </a:lnTo>
                  <a:lnTo>
                    <a:pt x="4525" y="1427"/>
                  </a:lnTo>
                  <a:lnTo>
                    <a:pt x="4468" y="1276"/>
                  </a:lnTo>
                  <a:lnTo>
                    <a:pt x="4468" y="1276"/>
                  </a:lnTo>
                  <a:lnTo>
                    <a:pt x="4374" y="1126"/>
                  </a:lnTo>
                  <a:lnTo>
                    <a:pt x="4299" y="995"/>
                  </a:lnTo>
                  <a:lnTo>
                    <a:pt x="4299" y="995"/>
                  </a:lnTo>
                  <a:lnTo>
                    <a:pt x="4149" y="826"/>
                  </a:lnTo>
                  <a:lnTo>
                    <a:pt x="3999" y="657"/>
                  </a:lnTo>
                  <a:lnTo>
                    <a:pt x="3830" y="507"/>
                  </a:lnTo>
                  <a:lnTo>
                    <a:pt x="3661" y="394"/>
                  </a:lnTo>
                  <a:lnTo>
                    <a:pt x="3473" y="282"/>
                  </a:lnTo>
                  <a:lnTo>
                    <a:pt x="3267" y="188"/>
                  </a:lnTo>
                  <a:lnTo>
                    <a:pt x="3060" y="94"/>
                  </a:lnTo>
                  <a:lnTo>
                    <a:pt x="2854" y="38"/>
                  </a:lnTo>
                  <a:lnTo>
                    <a:pt x="2854" y="38"/>
                  </a:lnTo>
                  <a:lnTo>
                    <a:pt x="2685" y="19"/>
                  </a:lnTo>
                  <a:lnTo>
                    <a:pt x="2535" y="0"/>
                  </a:lnTo>
                  <a:lnTo>
                    <a:pt x="2535"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5"/>
            <p:cNvSpPr/>
            <p:nvPr/>
          </p:nvSpPr>
          <p:spPr>
            <a:xfrm>
              <a:off x="2427925" y="2735700"/>
              <a:ext cx="118275" cy="117825"/>
            </a:xfrm>
            <a:custGeom>
              <a:avLst/>
              <a:gdLst/>
              <a:ahLst/>
              <a:cxnLst/>
              <a:rect l="l" t="t" r="r" b="b"/>
              <a:pathLst>
                <a:path w="4731" h="4713" extrusionOk="0">
                  <a:moveTo>
                    <a:pt x="2140" y="1"/>
                  </a:move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2046" y="4694"/>
                  </a:lnTo>
                  <a:lnTo>
                    <a:pt x="2197" y="4694"/>
                  </a:lnTo>
                  <a:lnTo>
                    <a:pt x="2365" y="4712"/>
                  </a:lnTo>
                  <a:lnTo>
                    <a:pt x="2591" y="4694"/>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37" y="1728"/>
                  </a:lnTo>
                  <a:lnTo>
                    <a:pt x="4599" y="1578"/>
                  </a:lnTo>
                  <a:lnTo>
                    <a:pt x="4524" y="1427"/>
                  </a:lnTo>
                  <a:lnTo>
                    <a:pt x="4468" y="1277"/>
                  </a:lnTo>
                  <a:lnTo>
                    <a:pt x="4374" y="1127"/>
                  </a:lnTo>
                  <a:lnTo>
                    <a:pt x="4299" y="996"/>
                  </a:lnTo>
                  <a:lnTo>
                    <a:pt x="4111" y="770"/>
                  </a:lnTo>
                  <a:lnTo>
                    <a:pt x="3924" y="583"/>
                  </a:lnTo>
                  <a:lnTo>
                    <a:pt x="3698" y="414"/>
                  </a:lnTo>
                  <a:lnTo>
                    <a:pt x="3454" y="264"/>
                  </a:lnTo>
                  <a:lnTo>
                    <a:pt x="3210" y="151"/>
                  </a:lnTo>
                  <a:lnTo>
                    <a:pt x="2929" y="57"/>
                  </a:lnTo>
                  <a:lnTo>
                    <a:pt x="26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5"/>
            <p:cNvSpPr/>
            <p:nvPr/>
          </p:nvSpPr>
          <p:spPr>
            <a:xfrm>
              <a:off x="2427925" y="2735700"/>
              <a:ext cx="118275" cy="117825"/>
            </a:xfrm>
            <a:custGeom>
              <a:avLst/>
              <a:gdLst/>
              <a:ahLst/>
              <a:cxnLst/>
              <a:rect l="l" t="t" r="r" b="b"/>
              <a:pathLst>
                <a:path w="4731" h="4713" fill="none" extrusionOk="0">
                  <a:moveTo>
                    <a:pt x="2365" y="1"/>
                  </a:moveTo>
                  <a:lnTo>
                    <a:pt x="2365" y="1"/>
                  </a:lnTo>
                  <a:lnTo>
                    <a:pt x="2140" y="1"/>
                  </a:lnTo>
                  <a:lnTo>
                    <a:pt x="1915" y="38"/>
                  </a:ln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1877" y="4656"/>
                  </a:lnTo>
                  <a:lnTo>
                    <a:pt x="2046" y="4694"/>
                  </a:lnTo>
                  <a:lnTo>
                    <a:pt x="2197" y="4694"/>
                  </a:lnTo>
                  <a:lnTo>
                    <a:pt x="2197" y="4694"/>
                  </a:lnTo>
                  <a:lnTo>
                    <a:pt x="2365" y="4712"/>
                  </a:lnTo>
                  <a:lnTo>
                    <a:pt x="2365" y="4712"/>
                  </a:lnTo>
                  <a:lnTo>
                    <a:pt x="2591" y="4694"/>
                  </a:lnTo>
                  <a:lnTo>
                    <a:pt x="2816" y="4656"/>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74" y="1897"/>
                  </a:lnTo>
                  <a:lnTo>
                    <a:pt x="4637" y="1728"/>
                  </a:lnTo>
                  <a:lnTo>
                    <a:pt x="4599" y="1578"/>
                  </a:lnTo>
                  <a:lnTo>
                    <a:pt x="4524" y="1427"/>
                  </a:lnTo>
                  <a:lnTo>
                    <a:pt x="4468" y="1277"/>
                  </a:lnTo>
                  <a:lnTo>
                    <a:pt x="4468" y="1277"/>
                  </a:lnTo>
                  <a:lnTo>
                    <a:pt x="4374" y="1127"/>
                  </a:lnTo>
                  <a:lnTo>
                    <a:pt x="4299" y="996"/>
                  </a:lnTo>
                  <a:lnTo>
                    <a:pt x="4299" y="996"/>
                  </a:lnTo>
                  <a:lnTo>
                    <a:pt x="4111" y="770"/>
                  </a:lnTo>
                  <a:lnTo>
                    <a:pt x="3924" y="583"/>
                  </a:lnTo>
                  <a:lnTo>
                    <a:pt x="3698" y="414"/>
                  </a:lnTo>
                  <a:lnTo>
                    <a:pt x="3454" y="264"/>
                  </a:lnTo>
                  <a:lnTo>
                    <a:pt x="3210" y="151"/>
                  </a:lnTo>
                  <a:lnTo>
                    <a:pt x="2929" y="57"/>
                  </a:lnTo>
                  <a:lnTo>
                    <a:pt x="2647" y="1"/>
                  </a:lnTo>
                  <a:lnTo>
                    <a:pt x="2365"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5"/>
            <p:cNvSpPr/>
            <p:nvPr/>
          </p:nvSpPr>
          <p:spPr>
            <a:xfrm>
              <a:off x="3187700" y="3201250"/>
              <a:ext cx="117825" cy="117825"/>
            </a:xfrm>
            <a:custGeom>
              <a:avLst/>
              <a:gdLst/>
              <a:ahLst/>
              <a:cxnLst/>
              <a:rect l="l" t="t" r="r" b="b"/>
              <a:pathLst>
                <a:path w="4713" h="4713" extrusionOk="0">
                  <a:moveTo>
                    <a:pt x="2122" y="0"/>
                  </a:move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2028" y="4693"/>
                  </a:lnTo>
                  <a:lnTo>
                    <a:pt x="2197" y="4693"/>
                  </a:lnTo>
                  <a:lnTo>
                    <a:pt x="2347" y="4712"/>
                  </a:lnTo>
                  <a:lnTo>
                    <a:pt x="2591" y="4693"/>
                  </a:lnTo>
                  <a:lnTo>
                    <a:pt x="2816" y="4656"/>
                  </a:lnTo>
                  <a:lnTo>
                    <a:pt x="3079" y="4599"/>
                  </a:lnTo>
                  <a:lnTo>
                    <a:pt x="3342" y="4487"/>
                  </a:lnTo>
                  <a:lnTo>
                    <a:pt x="3492" y="4412"/>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5"/>
            <p:cNvSpPr/>
            <p:nvPr/>
          </p:nvSpPr>
          <p:spPr>
            <a:xfrm>
              <a:off x="3187700" y="3201250"/>
              <a:ext cx="117825" cy="117825"/>
            </a:xfrm>
            <a:custGeom>
              <a:avLst/>
              <a:gdLst/>
              <a:ahLst/>
              <a:cxnLst/>
              <a:rect l="l" t="t" r="r" b="b"/>
              <a:pathLst>
                <a:path w="4713" h="4713" fill="none" extrusionOk="0">
                  <a:moveTo>
                    <a:pt x="2366" y="0"/>
                  </a:moveTo>
                  <a:lnTo>
                    <a:pt x="2366" y="0"/>
                  </a:lnTo>
                  <a:lnTo>
                    <a:pt x="2122" y="0"/>
                  </a:lnTo>
                  <a:lnTo>
                    <a:pt x="1897" y="38"/>
                  </a:ln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1878" y="4656"/>
                  </a:lnTo>
                  <a:lnTo>
                    <a:pt x="2028" y="4693"/>
                  </a:lnTo>
                  <a:lnTo>
                    <a:pt x="2197" y="4693"/>
                  </a:lnTo>
                  <a:lnTo>
                    <a:pt x="2197" y="4693"/>
                  </a:lnTo>
                  <a:lnTo>
                    <a:pt x="2347" y="4712"/>
                  </a:lnTo>
                  <a:lnTo>
                    <a:pt x="2347" y="4712"/>
                  </a:lnTo>
                  <a:lnTo>
                    <a:pt x="2591" y="4693"/>
                  </a:lnTo>
                  <a:lnTo>
                    <a:pt x="2816" y="4656"/>
                  </a:lnTo>
                  <a:lnTo>
                    <a:pt x="2816" y="4656"/>
                  </a:lnTo>
                  <a:lnTo>
                    <a:pt x="3079" y="4599"/>
                  </a:lnTo>
                  <a:lnTo>
                    <a:pt x="3342" y="4487"/>
                  </a:lnTo>
                  <a:lnTo>
                    <a:pt x="3342" y="4487"/>
                  </a:lnTo>
                  <a:lnTo>
                    <a:pt x="3492" y="4412"/>
                  </a:lnTo>
                  <a:lnTo>
                    <a:pt x="3642" y="4337"/>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5"/>
            <p:cNvSpPr/>
            <p:nvPr/>
          </p:nvSpPr>
          <p:spPr>
            <a:xfrm>
              <a:off x="3818900" y="4331300"/>
              <a:ext cx="117825" cy="117825"/>
            </a:xfrm>
            <a:custGeom>
              <a:avLst/>
              <a:gdLst/>
              <a:ahLst/>
              <a:cxnLst/>
              <a:rect l="l" t="t" r="r" b="b"/>
              <a:pathLst>
                <a:path w="4713" h="4713" extrusionOk="0">
                  <a:moveTo>
                    <a:pt x="2141" y="1"/>
                  </a:moveTo>
                  <a:lnTo>
                    <a:pt x="1897" y="39"/>
                  </a:lnTo>
                  <a:lnTo>
                    <a:pt x="1671" y="95"/>
                  </a:lnTo>
                  <a:lnTo>
                    <a:pt x="1446" y="170"/>
                  </a:lnTo>
                  <a:lnTo>
                    <a:pt x="1240" y="264"/>
                  </a:lnTo>
                  <a:lnTo>
                    <a:pt x="1052" y="395"/>
                  </a:lnTo>
                  <a:lnTo>
                    <a:pt x="920" y="489"/>
                  </a:lnTo>
                  <a:lnTo>
                    <a:pt x="789" y="602"/>
                  </a:lnTo>
                  <a:lnTo>
                    <a:pt x="658" y="733"/>
                  </a:lnTo>
                  <a:lnTo>
                    <a:pt x="526" y="864"/>
                  </a:lnTo>
                  <a:lnTo>
                    <a:pt x="414" y="1015"/>
                  </a:lnTo>
                  <a:lnTo>
                    <a:pt x="320" y="1184"/>
                  </a:lnTo>
                  <a:lnTo>
                    <a:pt x="245" y="1334"/>
                  </a:lnTo>
                  <a:lnTo>
                    <a:pt x="170" y="1484"/>
                  </a:lnTo>
                  <a:lnTo>
                    <a:pt x="113" y="1634"/>
                  </a:lnTo>
                  <a:lnTo>
                    <a:pt x="76" y="1803"/>
                  </a:lnTo>
                  <a:lnTo>
                    <a:pt x="38" y="1953"/>
                  </a:lnTo>
                  <a:lnTo>
                    <a:pt x="19" y="2122"/>
                  </a:lnTo>
                  <a:lnTo>
                    <a:pt x="1" y="2291"/>
                  </a:lnTo>
                  <a:lnTo>
                    <a:pt x="1" y="2460"/>
                  </a:lnTo>
                  <a:lnTo>
                    <a:pt x="19" y="2629"/>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591" y="4694"/>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5"/>
            <p:cNvSpPr/>
            <p:nvPr/>
          </p:nvSpPr>
          <p:spPr>
            <a:xfrm>
              <a:off x="3818900" y="4331300"/>
              <a:ext cx="117825" cy="117825"/>
            </a:xfrm>
            <a:custGeom>
              <a:avLst/>
              <a:gdLst/>
              <a:ahLst/>
              <a:cxnLst/>
              <a:rect l="l" t="t" r="r" b="b"/>
              <a:pathLst>
                <a:path w="4713" h="4713" fill="none" extrusionOk="0">
                  <a:moveTo>
                    <a:pt x="2366" y="1"/>
                  </a:moveTo>
                  <a:lnTo>
                    <a:pt x="2366" y="1"/>
                  </a:lnTo>
                  <a:lnTo>
                    <a:pt x="2141" y="1"/>
                  </a:lnTo>
                  <a:lnTo>
                    <a:pt x="1897" y="39"/>
                  </a:lnTo>
                  <a:lnTo>
                    <a:pt x="1897" y="39"/>
                  </a:lnTo>
                  <a:lnTo>
                    <a:pt x="1671" y="95"/>
                  </a:lnTo>
                  <a:lnTo>
                    <a:pt x="1446" y="170"/>
                  </a:lnTo>
                  <a:lnTo>
                    <a:pt x="1240" y="264"/>
                  </a:lnTo>
                  <a:lnTo>
                    <a:pt x="1052" y="395"/>
                  </a:lnTo>
                  <a:lnTo>
                    <a:pt x="1052" y="395"/>
                  </a:lnTo>
                  <a:lnTo>
                    <a:pt x="920" y="489"/>
                  </a:lnTo>
                  <a:lnTo>
                    <a:pt x="789" y="602"/>
                  </a:lnTo>
                  <a:lnTo>
                    <a:pt x="789" y="602"/>
                  </a:lnTo>
                  <a:lnTo>
                    <a:pt x="658" y="733"/>
                  </a:lnTo>
                  <a:lnTo>
                    <a:pt x="526" y="864"/>
                  </a:lnTo>
                  <a:lnTo>
                    <a:pt x="414" y="1015"/>
                  </a:lnTo>
                  <a:lnTo>
                    <a:pt x="320" y="1184"/>
                  </a:lnTo>
                  <a:lnTo>
                    <a:pt x="320" y="1184"/>
                  </a:lnTo>
                  <a:lnTo>
                    <a:pt x="245" y="1334"/>
                  </a:lnTo>
                  <a:lnTo>
                    <a:pt x="170" y="1484"/>
                  </a:lnTo>
                  <a:lnTo>
                    <a:pt x="170" y="1484"/>
                  </a:lnTo>
                  <a:lnTo>
                    <a:pt x="113" y="1634"/>
                  </a:lnTo>
                  <a:lnTo>
                    <a:pt x="76" y="1803"/>
                  </a:lnTo>
                  <a:lnTo>
                    <a:pt x="38" y="1953"/>
                  </a:lnTo>
                  <a:lnTo>
                    <a:pt x="19" y="2122"/>
                  </a:lnTo>
                  <a:lnTo>
                    <a:pt x="1" y="2291"/>
                  </a:lnTo>
                  <a:lnTo>
                    <a:pt x="1" y="2460"/>
                  </a:lnTo>
                  <a:lnTo>
                    <a:pt x="19" y="2629"/>
                  </a:lnTo>
                  <a:lnTo>
                    <a:pt x="57" y="2817"/>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366" y="4713"/>
                  </a:lnTo>
                  <a:lnTo>
                    <a:pt x="2591" y="4694"/>
                  </a:lnTo>
                  <a:lnTo>
                    <a:pt x="2816" y="4656"/>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5"/>
            <p:cNvSpPr/>
            <p:nvPr/>
          </p:nvSpPr>
          <p:spPr>
            <a:xfrm>
              <a:off x="3109800" y="3862950"/>
              <a:ext cx="117825" cy="117825"/>
            </a:xfrm>
            <a:custGeom>
              <a:avLst/>
              <a:gdLst/>
              <a:ahLst/>
              <a:cxnLst/>
              <a:rect l="l" t="t" r="r" b="b"/>
              <a:pathLst>
                <a:path w="4713" h="4713" extrusionOk="0">
                  <a:moveTo>
                    <a:pt x="2103" y="1"/>
                  </a:moveTo>
                  <a:lnTo>
                    <a:pt x="1934"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591" y="4694"/>
                  </a:lnTo>
                  <a:lnTo>
                    <a:pt x="2816" y="4656"/>
                  </a:lnTo>
                  <a:lnTo>
                    <a:pt x="3004" y="4619"/>
                  </a:lnTo>
                  <a:lnTo>
                    <a:pt x="3192" y="4562"/>
                  </a:lnTo>
                  <a:lnTo>
                    <a:pt x="3361" y="4487"/>
                  </a:lnTo>
                  <a:lnTo>
                    <a:pt x="3530" y="4393"/>
                  </a:lnTo>
                  <a:lnTo>
                    <a:pt x="3680" y="4299"/>
                  </a:lnTo>
                  <a:lnTo>
                    <a:pt x="3830" y="4187"/>
                  </a:lnTo>
                  <a:lnTo>
                    <a:pt x="3980" y="4074"/>
                  </a:lnTo>
                  <a:lnTo>
                    <a:pt x="4112" y="3943"/>
                  </a:lnTo>
                  <a:lnTo>
                    <a:pt x="4205" y="3811"/>
                  </a:lnTo>
                  <a:lnTo>
                    <a:pt x="4299" y="3680"/>
                  </a:lnTo>
                  <a:lnTo>
                    <a:pt x="4431" y="3492"/>
                  </a:lnTo>
                  <a:lnTo>
                    <a:pt x="4525" y="3286"/>
                  </a:lnTo>
                  <a:lnTo>
                    <a:pt x="4618" y="3060"/>
                  </a:lnTo>
                  <a:lnTo>
                    <a:pt x="4675" y="2835"/>
                  </a:lnTo>
                  <a:lnTo>
                    <a:pt x="4712" y="2610"/>
                  </a:lnTo>
                  <a:lnTo>
                    <a:pt x="4712" y="2385"/>
                  </a:lnTo>
                  <a:lnTo>
                    <a:pt x="4712" y="2141"/>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5"/>
            <p:cNvSpPr/>
            <p:nvPr/>
          </p:nvSpPr>
          <p:spPr>
            <a:xfrm>
              <a:off x="3109800" y="3862950"/>
              <a:ext cx="117825" cy="117825"/>
            </a:xfrm>
            <a:custGeom>
              <a:avLst/>
              <a:gdLst/>
              <a:ahLst/>
              <a:cxnLst/>
              <a:rect l="l" t="t" r="r" b="b"/>
              <a:pathLst>
                <a:path w="4713" h="4713" fill="none" extrusionOk="0">
                  <a:moveTo>
                    <a:pt x="2366" y="1"/>
                  </a:moveTo>
                  <a:lnTo>
                    <a:pt x="2366" y="1"/>
                  </a:lnTo>
                  <a:lnTo>
                    <a:pt x="2272" y="1"/>
                  </a:lnTo>
                  <a:lnTo>
                    <a:pt x="2272" y="1"/>
                  </a:lnTo>
                  <a:lnTo>
                    <a:pt x="2103" y="1"/>
                  </a:lnTo>
                  <a:lnTo>
                    <a:pt x="1934" y="38"/>
                  </a:lnTo>
                  <a:lnTo>
                    <a:pt x="1934" y="38"/>
                  </a:lnTo>
                  <a:lnTo>
                    <a:pt x="1897"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366" y="4712"/>
                  </a:lnTo>
                  <a:lnTo>
                    <a:pt x="2591" y="4694"/>
                  </a:lnTo>
                  <a:lnTo>
                    <a:pt x="2816" y="4656"/>
                  </a:lnTo>
                  <a:lnTo>
                    <a:pt x="2816" y="4656"/>
                  </a:lnTo>
                  <a:lnTo>
                    <a:pt x="3004" y="4619"/>
                  </a:lnTo>
                  <a:lnTo>
                    <a:pt x="3192" y="4562"/>
                  </a:lnTo>
                  <a:lnTo>
                    <a:pt x="3361" y="4487"/>
                  </a:lnTo>
                  <a:lnTo>
                    <a:pt x="3530" y="4393"/>
                  </a:lnTo>
                  <a:lnTo>
                    <a:pt x="3680" y="4299"/>
                  </a:lnTo>
                  <a:lnTo>
                    <a:pt x="3830" y="4187"/>
                  </a:lnTo>
                  <a:lnTo>
                    <a:pt x="3980" y="4074"/>
                  </a:lnTo>
                  <a:lnTo>
                    <a:pt x="4112" y="3943"/>
                  </a:lnTo>
                  <a:lnTo>
                    <a:pt x="4112" y="3943"/>
                  </a:lnTo>
                  <a:lnTo>
                    <a:pt x="4205" y="3811"/>
                  </a:lnTo>
                  <a:lnTo>
                    <a:pt x="4299" y="3680"/>
                  </a:lnTo>
                  <a:lnTo>
                    <a:pt x="4299" y="3680"/>
                  </a:lnTo>
                  <a:lnTo>
                    <a:pt x="4431" y="3492"/>
                  </a:lnTo>
                  <a:lnTo>
                    <a:pt x="4525" y="3286"/>
                  </a:lnTo>
                  <a:lnTo>
                    <a:pt x="4618" y="3060"/>
                  </a:lnTo>
                  <a:lnTo>
                    <a:pt x="4675" y="2835"/>
                  </a:lnTo>
                  <a:lnTo>
                    <a:pt x="4712" y="2610"/>
                  </a:lnTo>
                  <a:lnTo>
                    <a:pt x="4712" y="2385"/>
                  </a:lnTo>
                  <a:lnTo>
                    <a:pt x="4712" y="2141"/>
                  </a:lnTo>
                  <a:lnTo>
                    <a:pt x="4675" y="1897"/>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4" name="Google Shape;294;p5"/>
          <p:cNvGrpSpPr/>
          <p:nvPr/>
        </p:nvGrpSpPr>
        <p:grpSpPr>
          <a:xfrm rot="-2887425">
            <a:off x="7899145" y="-749660"/>
            <a:ext cx="2012333" cy="2211660"/>
            <a:chOff x="5348750" y="2347100"/>
            <a:chExt cx="1108500" cy="1218300"/>
          </a:xfrm>
        </p:grpSpPr>
        <p:sp>
          <p:nvSpPr>
            <p:cNvPr id="295" name="Google Shape;295;p5"/>
            <p:cNvSpPr/>
            <p:nvPr/>
          </p:nvSpPr>
          <p:spPr>
            <a:xfrm>
              <a:off x="5810525" y="2568600"/>
              <a:ext cx="437875" cy="703975"/>
            </a:xfrm>
            <a:custGeom>
              <a:avLst/>
              <a:gdLst/>
              <a:ahLst/>
              <a:cxnLst/>
              <a:rect l="l" t="t" r="r" b="b"/>
              <a:pathLst>
                <a:path w="17515" h="28159" extrusionOk="0">
                  <a:moveTo>
                    <a:pt x="9781" y="1"/>
                  </a:moveTo>
                  <a:lnTo>
                    <a:pt x="1" y="24554"/>
                  </a:lnTo>
                  <a:lnTo>
                    <a:pt x="7754" y="28158"/>
                  </a:lnTo>
                  <a:lnTo>
                    <a:pt x="17515" y="3605"/>
                  </a:lnTo>
                  <a:lnTo>
                    <a:pt x="978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5"/>
            <p:cNvSpPr/>
            <p:nvPr/>
          </p:nvSpPr>
          <p:spPr>
            <a:xfrm>
              <a:off x="5810525" y="2568600"/>
              <a:ext cx="437875" cy="703975"/>
            </a:xfrm>
            <a:custGeom>
              <a:avLst/>
              <a:gdLst/>
              <a:ahLst/>
              <a:cxnLst/>
              <a:rect l="l" t="t" r="r" b="b"/>
              <a:pathLst>
                <a:path w="17515" h="28159" fill="none" extrusionOk="0">
                  <a:moveTo>
                    <a:pt x="7754" y="28158"/>
                  </a:moveTo>
                  <a:lnTo>
                    <a:pt x="1" y="24554"/>
                  </a:lnTo>
                  <a:lnTo>
                    <a:pt x="9781" y="1"/>
                  </a:lnTo>
                  <a:lnTo>
                    <a:pt x="17515" y="3605"/>
                  </a:lnTo>
                  <a:lnTo>
                    <a:pt x="7754" y="2815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5"/>
            <p:cNvSpPr/>
            <p:nvPr/>
          </p:nvSpPr>
          <p:spPr>
            <a:xfrm>
              <a:off x="5542100" y="2437675"/>
              <a:ext cx="912325" cy="1123975"/>
            </a:xfrm>
            <a:custGeom>
              <a:avLst/>
              <a:gdLst/>
              <a:ahLst/>
              <a:cxnLst/>
              <a:rect l="l" t="t" r="r" b="b"/>
              <a:pathLst>
                <a:path w="36493" h="44959" extrusionOk="0">
                  <a:moveTo>
                    <a:pt x="28252" y="8842"/>
                  </a:moveTo>
                  <a:lnTo>
                    <a:pt x="18491" y="33395"/>
                  </a:lnTo>
                  <a:lnTo>
                    <a:pt x="8335" y="16219"/>
                  </a:lnTo>
                  <a:lnTo>
                    <a:pt x="28252" y="8842"/>
                  </a:lnTo>
                  <a:close/>
                  <a:moveTo>
                    <a:pt x="36493" y="0"/>
                  </a:moveTo>
                  <a:lnTo>
                    <a:pt x="1" y="13497"/>
                  </a:lnTo>
                  <a:lnTo>
                    <a:pt x="18585" y="44959"/>
                  </a:lnTo>
                  <a:lnTo>
                    <a:pt x="364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5"/>
            <p:cNvSpPr/>
            <p:nvPr/>
          </p:nvSpPr>
          <p:spPr>
            <a:xfrm>
              <a:off x="5542100" y="2437675"/>
              <a:ext cx="912325" cy="1123975"/>
            </a:xfrm>
            <a:custGeom>
              <a:avLst/>
              <a:gdLst/>
              <a:ahLst/>
              <a:cxnLst/>
              <a:rect l="l" t="t" r="r" b="b"/>
              <a:pathLst>
                <a:path w="36493" h="44959" fill="none" extrusionOk="0">
                  <a:moveTo>
                    <a:pt x="1" y="13497"/>
                  </a:moveTo>
                  <a:lnTo>
                    <a:pt x="36493" y="0"/>
                  </a:lnTo>
                  <a:lnTo>
                    <a:pt x="18585" y="44959"/>
                  </a:lnTo>
                  <a:lnTo>
                    <a:pt x="1" y="1349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5"/>
            <p:cNvSpPr/>
            <p:nvPr/>
          </p:nvSpPr>
          <p:spPr>
            <a:xfrm>
              <a:off x="5750475" y="2658700"/>
              <a:ext cx="497925" cy="613875"/>
            </a:xfrm>
            <a:custGeom>
              <a:avLst/>
              <a:gdLst/>
              <a:ahLst/>
              <a:cxnLst/>
              <a:rect l="l" t="t" r="r" b="b"/>
              <a:pathLst>
                <a:path w="19917" h="24555" fill="none" extrusionOk="0">
                  <a:moveTo>
                    <a:pt x="0" y="7378"/>
                  </a:moveTo>
                  <a:lnTo>
                    <a:pt x="10156" y="24554"/>
                  </a:lnTo>
                  <a:lnTo>
                    <a:pt x="19917" y="1"/>
                  </a:lnTo>
                  <a:lnTo>
                    <a:pt x="0" y="737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5"/>
            <p:cNvSpPr/>
            <p:nvPr/>
          </p:nvSpPr>
          <p:spPr>
            <a:xfrm>
              <a:off x="5348750" y="2347100"/>
              <a:ext cx="1105675" cy="428025"/>
            </a:xfrm>
            <a:custGeom>
              <a:avLst/>
              <a:gdLst/>
              <a:ahLst/>
              <a:cxnLst/>
              <a:rect l="l" t="t" r="r" b="b"/>
              <a:pathLst>
                <a:path w="44227" h="17121" extrusionOk="0">
                  <a:moveTo>
                    <a:pt x="36493" y="0"/>
                  </a:moveTo>
                  <a:lnTo>
                    <a:pt x="1" y="13516"/>
                  </a:lnTo>
                  <a:lnTo>
                    <a:pt x="7735" y="17120"/>
                  </a:lnTo>
                  <a:lnTo>
                    <a:pt x="44227" y="3623"/>
                  </a:lnTo>
                  <a:lnTo>
                    <a:pt x="3649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5"/>
            <p:cNvSpPr/>
            <p:nvPr/>
          </p:nvSpPr>
          <p:spPr>
            <a:xfrm>
              <a:off x="5348750" y="2347100"/>
              <a:ext cx="1105675" cy="428025"/>
            </a:xfrm>
            <a:custGeom>
              <a:avLst/>
              <a:gdLst/>
              <a:ahLst/>
              <a:cxnLst/>
              <a:rect l="l" t="t" r="r" b="b"/>
              <a:pathLst>
                <a:path w="44227" h="17121" fill="none" extrusionOk="0">
                  <a:moveTo>
                    <a:pt x="7735" y="17120"/>
                  </a:moveTo>
                  <a:lnTo>
                    <a:pt x="1" y="13516"/>
                  </a:lnTo>
                  <a:lnTo>
                    <a:pt x="36493" y="0"/>
                  </a:lnTo>
                  <a:lnTo>
                    <a:pt x="44227" y="3623"/>
                  </a:lnTo>
                  <a:lnTo>
                    <a:pt x="7735" y="1712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5"/>
            <p:cNvSpPr/>
            <p:nvPr/>
          </p:nvSpPr>
          <p:spPr>
            <a:xfrm>
              <a:off x="5348750" y="2685000"/>
              <a:ext cx="657975" cy="876650"/>
            </a:xfrm>
            <a:custGeom>
              <a:avLst/>
              <a:gdLst/>
              <a:ahLst/>
              <a:cxnLst/>
              <a:rect l="l" t="t" r="r" b="b"/>
              <a:pathLst>
                <a:path w="26319" h="35066" extrusionOk="0">
                  <a:moveTo>
                    <a:pt x="1" y="0"/>
                  </a:moveTo>
                  <a:lnTo>
                    <a:pt x="18585" y="31462"/>
                  </a:lnTo>
                  <a:lnTo>
                    <a:pt x="26319" y="35066"/>
                  </a:lnTo>
                  <a:lnTo>
                    <a:pt x="7735" y="360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5"/>
            <p:cNvSpPr/>
            <p:nvPr/>
          </p:nvSpPr>
          <p:spPr>
            <a:xfrm>
              <a:off x="5348750" y="2685000"/>
              <a:ext cx="657975" cy="876650"/>
            </a:xfrm>
            <a:custGeom>
              <a:avLst/>
              <a:gdLst/>
              <a:ahLst/>
              <a:cxnLst/>
              <a:rect l="l" t="t" r="r" b="b"/>
              <a:pathLst>
                <a:path w="26319" h="35066" fill="none" extrusionOk="0">
                  <a:moveTo>
                    <a:pt x="26319" y="35066"/>
                  </a:moveTo>
                  <a:lnTo>
                    <a:pt x="18585" y="31462"/>
                  </a:lnTo>
                  <a:lnTo>
                    <a:pt x="1" y="0"/>
                  </a:lnTo>
                  <a:lnTo>
                    <a:pt x="7735" y="3604"/>
                  </a:lnTo>
                  <a:lnTo>
                    <a:pt x="26319" y="3506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5"/>
            <p:cNvSpPr/>
            <p:nvPr/>
          </p:nvSpPr>
          <p:spPr>
            <a:xfrm>
              <a:off x="5539750" y="2434375"/>
              <a:ext cx="917500" cy="1131025"/>
            </a:xfrm>
            <a:custGeom>
              <a:avLst/>
              <a:gdLst/>
              <a:ahLst/>
              <a:cxnLst/>
              <a:rect l="l" t="t" r="r" b="b"/>
              <a:pathLst>
                <a:path w="36700" h="45241" extrusionOk="0">
                  <a:moveTo>
                    <a:pt x="36455" y="245"/>
                  </a:moveTo>
                  <a:lnTo>
                    <a:pt x="18660" y="44941"/>
                  </a:lnTo>
                  <a:lnTo>
                    <a:pt x="188" y="13667"/>
                  </a:lnTo>
                  <a:lnTo>
                    <a:pt x="36455" y="245"/>
                  </a:lnTo>
                  <a:close/>
                  <a:moveTo>
                    <a:pt x="36699" y="1"/>
                  </a:moveTo>
                  <a:lnTo>
                    <a:pt x="76" y="13573"/>
                  </a:lnTo>
                  <a:lnTo>
                    <a:pt x="1" y="13592"/>
                  </a:lnTo>
                  <a:lnTo>
                    <a:pt x="18697" y="45241"/>
                  </a:lnTo>
                  <a:lnTo>
                    <a:pt x="36643" y="151"/>
                  </a:lnTo>
                  <a:lnTo>
                    <a:pt x="36699" y="1"/>
                  </a:lnTo>
                  <a:close/>
                </a:path>
              </a:pathLst>
            </a:custGeom>
            <a:solidFill>
              <a:srgbClr val="1F3D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5"/>
            <p:cNvSpPr/>
            <p:nvPr/>
          </p:nvSpPr>
          <p:spPr>
            <a:xfrm>
              <a:off x="5581050" y="2478975"/>
              <a:ext cx="834900" cy="1028725"/>
            </a:xfrm>
            <a:custGeom>
              <a:avLst/>
              <a:gdLst/>
              <a:ahLst/>
              <a:cxnLst/>
              <a:rect l="l" t="t" r="r" b="b"/>
              <a:pathLst>
                <a:path w="33396" h="41149" extrusionOk="0">
                  <a:moveTo>
                    <a:pt x="33170" y="225"/>
                  </a:moveTo>
                  <a:lnTo>
                    <a:pt x="16989" y="40829"/>
                  </a:lnTo>
                  <a:lnTo>
                    <a:pt x="207" y="12427"/>
                  </a:lnTo>
                  <a:lnTo>
                    <a:pt x="33170" y="225"/>
                  </a:lnTo>
                  <a:close/>
                  <a:moveTo>
                    <a:pt x="33395" y="0"/>
                  </a:moveTo>
                  <a:lnTo>
                    <a:pt x="76" y="12333"/>
                  </a:lnTo>
                  <a:lnTo>
                    <a:pt x="1" y="12352"/>
                  </a:lnTo>
                  <a:lnTo>
                    <a:pt x="17027" y="41148"/>
                  </a:lnTo>
                  <a:lnTo>
                    <a:pt x="25211" y="20574"/>
                  </a:lnTo>
                  <a:lnTo>
                    <a:pt x="33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5"/>
            <p:cNvSpPr/>
            <p:nvPr/>
          </p:nvSpPr>
          <p:spPr>
            <a:xfrm>
              <a:off x="5622825" y="2523075"/>
              <a:ext cx="752300" cy="926425"/>
            </a:xfrm>
            <a:custGeom>
              <a:avLst/>
              <a:gdLst/>
              <a:ahLst/>
              <a:cxnLst/>
              <a:rect l="l" t="t" r="r" b="b"/>
              <a:pathLst>
                <a:path w="30092" h="37057" extrusionOk="0">
                  <a:moveTo>
                    <a:pt x="29847" y="226"/>
                  </a:moveTo>
                  <a:lnTo>
                    <a:pt x="15299" y="36756"/>
                  </a:lnTo>
                  <a:lnTo>
                    <a:pt x="207" y="11208"/>
                  </a:lnTo>
                  <a:lnTo>
                    <a:pt x="29847" y="226"/>
                  </a:lnTo>
                  <a:close/>
                  <a:moveTo>
                    <a:pt x="30091" y="1"/>
                  </a:moveTo>
                  <a:lnTo>
                    <a:pt x="75" y="11114"/>
                  </a:lnTo>
                  <a:lnTo>
                    <a:pt x="0" y="11132"/>
                  </a:lnTo>
                  <a:lnTo>
                    <a:pt x="15318" y="37056"/>
                  </a:lnTo>
                  <a:lnTo>
                    <a:pt x="22695" y="18547"/>
                  </a:lnTo>
                  <a:lnTo>
                    <a:pt x="300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5"/>
            <p:cNvSpPr/>
            <p:nvPr/>
          </p:nvSpPr>
          <p:spPr>
            <a:xfrm>
              <a:off x="5664575" y="2567200"/>
              <a:ext cx="669250" cy="824575"/>
            </a:xfrm>
            <a:custGeom>
              <a:avLst/>
              <a:gdLst/>
              <a:ahLst/>
              <a:cxnLst/>
              <a:rect l="l" t="t" r="r" b="b"/>
              <a:pathLst>
                <a:path w="26770" h="32983" extrusionOk="0">
                  <a:moveTo>
                    <a:pt x="26525" y="226"/>
                  </a:moveTo>
                  <a:lnTo>
                    <a:pt x="13610" y="32682"/>
                  </a:lnTo>
                  <a:lnTo>
                    <a:pt x="189" y="9987"/>
                  </a:lnTo>
                  <a:lnTo>
                    <a:pt x="26525" y="226"/>
                  </a:lnTo>
                  <a:close/>
                  <a:moveTo>
                    <a:pt x="26769" y="0"/>
                  </a:moveTo>
                  <a:lnTo>
                    <a:pt x="76" y="9874"/>
                  </a:lnTo>
                  <a:lnTo>
                    <a:pt x="1" y="9912"/>
                  </a:lnTo>
                  <a:lnTo>
                    <a:pt x="13629" y="32982"/>
                  </a:lnTo>
                  <a:lnTo>
                    <a:pt x="20199" y="16501"/>
                  </a:lnTo>
                  <a:lnTo>
                    <a:pt x="26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5"/>
            <p:cNvSpPr/>
            <p:nvPr/>
          </p:nvSpPr>
          <p:spPr>
            <a:xfrm>
              <a:off x="5706350" y="2611300"/>
              <a:ext cx="586175" cy="722750"/>
            </a:xfrm>
            <a:custGeom>
              <a:avLst/>
              <a:gdLst/>
              <a:ahLst/>
              <a:cxnLst/>
              <a:rect l="l" t="t" r="r" b="b"/>
              <a:pathLst>
                <a:path w="23447" h="28910" extrusionOk="0">
                  <a:moveTo>
                    <a:pt x="23221" y="245"/>
                  </a:moveTo>
                  <a:lnTo>
                    <a:pt x="11921" y="28609"/>
                  </a:lnTo>
                  <a:lnTo>
                    <a:pt x="188" y="8767"/>
                  </a:lnTo>
                  <a:lnTo>
                    <a:pt x="23221" y="245"/>
                  </a:lnTo>
                  <a:close/>
                  <a:moveTo>
                    <a:pt x="23447" y="1"/>
                  </a:moveTo>
                  <a:lnTo>
                    <a:pt x="1" y="8692"/>
                  </a:lnTo>
                  <a:lnTo>
                    <a:pt x="11939" y="28909"/>
                  </a:lnTo>
                  <a:lnTo>
                    <a:pt x="17702" y="14474"/>
                  </a:lnTo>
                  <a:lnTo>
                    <a:pt x="234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5"/>
            <p:cNvSpPr/>
            <p:nvPr/>
          </p:nvSpPr>
          <p:spPr>
            <a:xfrm>
              <a:off x="5748125" y="2655900"/>
              <a:ext cx="503575" cy="620425"/>
            </a:xfrm>
            <a:custGeom>
              <a:avLst/>
              <a:gdLst/>
              <a:ahLst/>
              <a:cxnLst/>
              <a:rect l="l" t="t" r="r" b="b"/>
              <a:pathLst>
                <a:path w="20143" h="24817" extrusionOk="0">
                  <a:moveTo>
                    <a:pt x="19898" y="225"/>
                  </a:moveTo>
                  <a:lnTo>
                    <a:pt x="10231" y="24516"/>
                  </a:lnTo>
                  <a:lnTo>
                    <a:pt x="188" y="7528"/>
                  </a:lnTo>
                  <a:lnTo>
                    <a:pt x="19898" y="225"/>
                  </a:lnTo>
                  <a:close/>
                  <a:moveTo>
                    <a:pt x="20142" y="0"/>
                  </a:moveTo>
                  <a:lnTo>
                    <a:pt x="0" y="7453"/>
                  </a:lnTo>
                  <a:lnTo>
                    <a:pt x="10250" y="24817"/>
                  </a:lnTo>
                  <a:lnTo>
                    <a:pt x="201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0" name="Google Shape;310;p5"/>
          <p:cNvGrpSpPr/>
          <p:nvPr/>
        </p:nvGrpSpPr>
        <p:grpSpPr>
          <a:xfrm>
            <a:off x="8032825" y="4085075"/>
            <a:ext cx="983450" cy="1028700"/>
            <a:chOff x="4385625" y="4289775"/>
            <a:chExt cx="983450" cy="1028700"/>
          </a:xfrm>
        </p:grpSpPr>
        <p:sp>
          <p:nvSpPr>
            <p:cNvPr id="311" name="Google Shape;311;p5"/>
            <p:cNvSpPr/>
            <p:nvPr/>
          </p:nvSpPr>
          <p:spPr>
            <a:xfrm>
              <a:off x="4593175" y="4871325"/>
              <a:ext cx="435325" cy="204100"/>
            </a:xfrm>
            <a:custGeom>
              <a:avLst/>
              <a:gdLst/>
              <a:ahLst/>
              <a:cxnLst/>
              <a:rect l="l" t="t" r="r" b="b"/>
              <a:pathLst>
                <a:path w="17413" h="8164" extrusionOk="0">
                  <a:moveTo>
                    <a:pt x="17412" y="1"/>
                  </a:moveTo>
                  <a:lnTo>
                    <a:pt x="3093" y="4319"/>
                  </a:lnTo>
                  <a:lnTo>
                    <a:pt x="0" y="8163"/>
                  </a:lnTo>
                  <a:lnTo>
                    <a:pt x="14320" y="3845"/>
                  </a:lnTo>
                  <a:lnTo>
                    <a:pt x="174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5"/>
            <p:cNvSpPr/>
            <p:nvPr/>
          </p:nvSpPr>
          <p:spPr>
            <a:xfrm>
              <a:off x="4593175" y="4610850"/>
              <a:ext cx="126075" cy="464575"/>
            </a:xfrm>
            <a:custGeom>
              <a:avLst/>
              <a:gdLst/>
              <a:ahLst/>
              <a:cxnLst/>
              <a:rect l="l" t="t" r="r" b="b"/>
              <a:pathLst>
                <a:path w="5043" h="18583" extrusionOk="0">
                  <a:moveTo>
                    <a:pt x="5043" y="0"/>
                  </a:moveTo>
                  <a:lnTo>
                    <a:pt x="1978" y="3845"/>
                  </a:lnTo>
                  <a:lnTo>
                    <a:pt x="0" y="18582"/>
                  </a:lnTo>
                  <a:lnTo>
                    <a:pt x="0" y="18582"/>
                  </a:lnTo>
                  <a:lnTo>
                    <a:pt x="3093" y="14738"/>
                  </a:lnTo>
                  <a:lnTo>
                    <a:pt x="50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5"/>
            <p:cNvSpPr/>
            <p:nvPr/>
          </p:nvSpPr>
          <p:spPr>
            <a:xfrm>
              <a:off x="4385625" y="4385875"/>
              <a:ext cx="906150" cy="932600"/>
            </a:xfrm>
            <a:custGeom>
              <a:avLst/>
              <a:gdLst/>
              <a:ahLst/>
              <a:cxnLst/>
              <a:rect l="l" t="t" r="r" b="b"/>
              <a:pathLst>
                <a:path w="36246" h="37304" extrusionOk="0">
                  <a:moveTo>
                    <a:pt x="10280" y="12844"/>
                  </a:moveTo>
                  <a:lnTo>
                    <a:pt x="22622" y="23263"/>
                  </a:lnTo>
                  <a:lnTo>
                    <a:pt x="8302" y="27581"/>
                  </a:lnTo>
                  <a:lnTo>
                    <a:pt x="10280" y="12844"/>
                  </a:lnTo>
                  <a:close/>
                  <a:moveTo>
                    <a:pt x="4987" y="1"/>
                  </a:moveTo>
                  <a:lnTo>
                    <a:pt x="0" y="37304"/>
                  </a:lnTo>
                  <a:lnTo>
                    <a:pt x="0" y="37304"/>
                  </a:lnTo>
                  <a:lnTo>
                    <a:pt x="36245" y="26383"/>
                  </a:lnTo>
                  <a:lnTo>
                    <a:pt x="49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5"/>
            <p:cNvSpPr/>
            <p:nvPr/>
          </p:nvSpPr>
          <p:spPr>
            <a:xfrm>
              <a:off x="4385625" y="4385875"/>
              <a:ext cx="906150" cy="932600"/>
            </a:xfrm>
            <a:custGeom>
              <a:avLst/>
              <a:gdLst/>
              <a:ahLst/>
              <a:cxnLst/>
              <a:rect l="l" t="t" r="r" b="b"/>
              <a:pathLst>
                <a:path w="36246" h="37304" fill="none" extrusionOk="0">
                  <a:moveTo>
                    <a:pt x="4987" y="1"/>
                  </a:moveTo>
                  <a:lnTo>
                    <a:pt x="36245" y="26383"/>
                  </a:lnTo>
                  <a:lnTo>
                    <a:pt x="0" y="37304"/>
                  </a:lnTo>
                  <a:lnTo>
                    <a:pt x="498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5"/>
            <p:cNvSpPr/>
            <p:nvPr/>
          </p:nvSpPr>
          <p:spPr>
            <a:xfrm>
              <a:off x="4593175" y="4706950"/>
              <a:ext cx="358025" cy="368475"/>
            </a:xfrm>
            <a:custGeom>
              <a:avLst/>
              <a:gdLst/>
              <a:ahLst/>
              <a:cxnLst/>
              <a:rect l="l" t="t" r="r" b="b"/>
              <a:pathLst>
                <a:path w="14321" h="14739" fill="none" extrusionOk="0">
                  <a:moveTo>
                    <a:pt x="1978" y="1"/>
                  </a:moveTo>
                  <a:lnTo>
                    <a:pt x="0" y="14738"/>
                  </a:lnTo>
                  <a:lnTo>
                    <a:pt x="14320" y="10420"/>
                  </a:lnTo>
                  <a:lnTo>
                    <a:pt x="197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5"/>
            <p:cNvSpPr/>
            <p:nvPr/>
          </p:nvSpPr>
          <p:spPr>
            <a:xfrm>
              <a:off x="4510300" y="4289775"/>
              <a:ext cx="858775" cy="755700"/>
            </a:xfrm>
            <a:custGeom>
              <a:avLst/>
              <a:gdLst/>
              <a:ahLst/>
              <a:cxnLst/>
              <a:rect l="l" t="t" r="r" b="b"/>
              <a:pathLst>
                <a:path w="34351" h="30228" extrusionOk="0">
                  <a:moveTo>
                    <a:pt x="3065" y="0"/>
                  </a:moveTo>
                  <a:lnTo>
                    <a:pt x="0" y="3845"/>
                  </a:lnTo>
                  <a:lnTo>
                    <a:pt x="31258" y="30227"/>
                  </a:lnTo>
                  <a:lnTo>
                    <a:pt x="34350" y="26383"/>
                  </a:lnTo>
                  <a:lnTo>
                    <a:pt x="30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725"/>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726"/>
        <p:cNvGrpSpPr/>
        <p:nvPr/>
      </p:nvGrpSpPr>
      <p:grpSpPr>
        <a:xfrm>
          <a:off x="0" y="0"/>
          <a:ext cx="0" cy="0"/>
          <a:chOff x="0" y="0"/>
          <a:chExt cx="0" cy="0"/>
        </a:xfrm>
      </p:grpSpPr>
      <p:sp>
        <p:nvSpPr>
          <p:cNvPr id="727" name="Google Shape;727;p13"/>
          <p:cNvSpPr txBox="1">
            <a:spLocks noGrp="1"/>
          </p:cNvSpPr>
          <p:nvPr>
            <p:ph type="subTitle" idx="1"/>
          </p:nvPr>
        </p:nvSpPr>
        <p:spPr>
          <a:xfrm>
            <a:off x="2019213" y="1518015"/>
            <a:ext cx="2258700" cy="228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000" b="1"/>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728" name="Google Shape;728;p13"/>
          <p:cNvSpPr txBox="1">
            <a:spLocks noGrp="1"/>
          </p:cNvSpPr>
          <p:nvPr>
            <p:ph type="subTitle" idx="2"/>
          </p:nvPr>
        </p:nvSpPr>
        <p:spPr>
          <a:xfrm>
            <a:off x="2019213" y="1885913"/>
            <a:ext cx="2255700" cy="39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729" name="Google Shape;729;p13"/>
          <p:cNvSpPr txBox="1">
            <a:spLocks noGrp="1"/>
          </p:cNvSpPr>
          <p:nvPr>
            <p:ph type="subTitle" idx="3"/>
          </p:nvPr>
        </p:nvSpPr>
        <p:spPr>
          <a:xfrm>
            <a:off x="2019212" y="3000028"/>
            <a:ext cx="2255700" cy="228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000" b="1"/>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730" name="Google Shape;730;p13"/>
          <p:cNvSpPr txBox="1">
            <a:spLocks noGrp="1"/>
          </p:cNvSpPr>
          <p:nvPr>
            <p:ph type="subTitle" idx="4"/>
          </p:nvPr>
        </p:nvSpPr>
        <p:spPr>
          <a:xfrm>
            <a:off x="2019213" y="3364455"/>
            <a:ext cx="2255700" cy="402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731" name="Google Shape;731;p13"/>
          <p:cNvSpPr txBox="1">
            <a:spLocks noGrp="1"/>
          </p:cNvSpPr>
          <p:nvPr>
            <p:ph type="title" hasCustomPrompt="1"/>
          </p:nvPr>
        </p:nvSpPr>
        <p:spPr>
          <a:xfrm>
            <a:off x="977453" y="1726588"/>
            <a:ext cx="993300" cy="3636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Font typeface="Arial"/>
              <a:buNone/>
              <a:defRPr sz="2300">
                <a:solidFill>
                  <a:schemeClr val="lt1"/>
                </a:solidFill>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r>
              <a:t>xx%</a:t>
            </a:r>
          </a:p>
        </p:txBody>
      </p:sp>
      <p:sp>
        <p:nvSpPr>
          <p:cNvPr id="732" name="Google Shape;732;p13"/>
          <p:cNvSpPr txBox="1">
            <a:spLocks noGrp="1"/>
          </p:cNvSpPr>
          <p:nvPr>
            <p:ph type="title" idx="5" hasCustomPrompt="1"/>
          </p:nvPr>
        </p:nvSpPr>
        <p:spPr>
          <a:xfrm>
            <a:off x="1076303" y="3244690"/>
            <a:ext cx="795600" cy="2925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Font typeface="Arial"/>
              <a:buNone/>
              <a:defRPr sz="2300">
                <a:solidFill>
                  <a:schemeClr val="lt1"/>
                </a:solidFill>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r>
              <a:t>xx%</a:t>
            </a:r>
          </a:p>
        </p:txBody>
      </p:sp>
      <p:sp>
        <p:nvSpPr>
          <p:cNvPr id="733" name="Google Shape;733;p13"/>
          <p:cNvSpPr txBox="1">
            <a:spLocks noGrp="1"/>
          </p:cNvSpPr>
          <p:nvPr>
            <p:ph type="title" idx="6"/>
          </p:nvPr>
        </p:nvSpPr>
        <p:spPr>
          <a:xfrm>
            <a:off x="713225" y="582168"/>
            <a:ext cx="7717500" cy="292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800"/>
              <a:buFont typeface="Dosis"/>
              <a:buNone/>
              <a:defRPr/>
            </a:lvl1pPr>
            <a:lvl2pPr lvl="1" algn="ctr" rtl="0">
              <a:spcBef>
                <a:spcPts val="0"/>
              </a:spcBef>
              <a:spcAft>
                <a:spcPts val="0"/>
              </a:spcAft>
              <a:buClr>
                <a:schemeClr val="dk1"/>
              </a:buClr>
              <a:buSzPts val="2800"/>
              <a:buNone/>
              <a:defRPr sz="2800">
                <a:solidFill>
                  <a:schemeClr val="dk1"/>
                </a:solidFill>
              </a:defRPr>
            </a:lvl2pPr>
            <a:lvl3pPr lvl="2" algn="ctr" rtl="0">
              <a:spcBef>
                <a:spcPts val="0"/>
              </a:spcBef>
              <a:spcAft>
                <a:spcPts val="0"/>
              </a:spcAft>
              <a:buClr>
                <a:schemeClr val="dk1"/>
              </a:buClr>
              <a:buSzPts val="2800"/>
              <a:buNone/>
              <a:defRPr sz="2800">
                <a:solidFill>
                  <a:schemeClr val="dk1"/>
                </a:solidFill>
              </a:defRPr>
            </a:lvl3pPr>
            <a:lvl4pPr lvl="3" algn="ctr" rtl="0">
              <a:spcBef>
                <a:spcPts val="0"/>
              </a:spcBef>
              <a:spcAft>
                <a:spcPts val="0"/>
              </a:spcAft>
              <a:buClr>
                <a:schemeClr val="dk1"/>
              </a:buClr>
              <a:buSzPts val="2800"/>
              <a:buNone/>
              <a:defRPr sz="2800">
                <a:solidFill>
                  <a:schemeClr val="dk1"/>
                </a:solidFill>
              </a:defRPr>
            </a:lvl4pPr>
            <a:lvl5pPr lvl="4" algn="ctr" rtl="0">
              <a:spcBef>
                <a:spcPts val="0"/>
              </a:spcBef>
              <a:spcAft>
                <a:spcPts val="0"/>
              </a:spcAft>
              <a:buClr>
                <a:schemeClr val="dk1"/>
              </a:buClr>
              <a:buSzPts val="2800"/>
              <a:buNone/>
              <a:defRPr sz="2800">
                <a:solidFill>
                  <a:schemeClr val="dk1"/>
                </a:solidFill>
              </a:defRPr>
            </a:lvl5pPr>
            <a:lvl6pPr lvl="5" algn="ctr" rtl="0">
              <a:spcBef>
                <a:spcPts val="0"/>
              </a:spcBef>
              <a:spcAft>
                <a:spcPts val="0"/>
              </a:spcAft>
              <a:buClr>
                <a:schemeClr val="dk1"/>
              </a:buClr>
              <a:buSzPts val="2800"/>
              <a:buNone/>
              <a:defRPr sz="2800">
                <a:solidFill>
                  <a:schemeClr val="dk1"/>
                </a:solidFill>
              </a:defRPr>
            </a:lvl6pPr>
            <a:lvl7pPr lvl="6" algn="ctr" rtl="0">
              <a:spcBef>
                <a:spcPts val="0"/>
              </a:spcBef>
              <a:spcAft>
                <a:spcPts val="0"/>
              </a:spcAft>
              <a:buClr>
                <a:schemeClr val="dk1"/>
              </a:buClr>
              <a:buSzPts val="2800"/>
              <a:buNone/>
              <a:defRPr sz="2800">
                <a:solidFill>
                  <a:schemeClr val="dk1"/>
                </a:solidFill>
              </a:defRPr>
            </a:lvl7pPr>
            <a:lvl8pPr lvl="7" algn="ctr" rtl="0">
              <a:spcBef>
                <a:spcPts val="0"/>
              </a:spcBef>
              <a:spcAft>
                <a:spcPts val="0"/>
              </a:spcAft>
              <a:buClr>
                <a:schemeClr val="dk1"/>
              </a:buClr>
              <a:buSzPts val="2800"/>
              <a:buNone/>
              <a:defRPr sz="2800">
                <a:solidFill>
                  <a:schemeClr val="dk1"/>
                </a:solidFill>
              </a:defRPr>
            </a:lvl8pPr>
            <a:lvl9pPr lvl="8" algn="ctr" rtl="0">
              <a:spcBef>
                <a:spcPts val="0"/>
              </a:spcBef>
              <a:spcAft>
                <a:spcPts val="0"/>
              </a:spcAft>
              <a:buClr>
                <a:schemeClr val="dk1"/>
              </a:buClr>
              <a:buSzPts val="2800"/>
              <a:buNone/>
              <a:defRPr sz="2800">
                <a:solidFill>
                  <a:schemeClr val="dk1"/>
                </a:solidFill>
              </a:defRPr>
            </a:lvl9pPr>
          </a:lstStyle>
          <a:p>
            <a:endParaRPr/>
          </a:p>
        </p:txBody>
      </p:sp>
      <p:sp>
        <p:nvSpPr>
          <p:cNvPr id="734" name="Google Shape;734;p13"/>
          <p:cNvSpPr txBox="1">
            <a:spLocks noGrp="1"/>
          </p:cNvSpPr>
          <p:nvPr>
            <p:ph type="subTitle" idx="7"/>
          </p:nvPr>
        </p:nvSpPr>
        <p:spPr>
          <a:xfrm>
            <a:off x="5910839" y="1518015"/>
            <a:ext cx="2258700" cy="228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000" b="1"/>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735" name="Google Shape;735;p13"/>
          <p:cNvSpPr txBox="1">
            <a:spLocks noGrp="1"/>
          </p:cNvSpPr>
          <p:nvPr>
            <p:ph type="subTitle" idx="8"/>
          </p:nvPr>
        </p:nvSpPr>
        <p:spPr>
          <a:xfrm>
            <a:off x="5910847" y="1885913"/>
            <a:ext cx="2255700" cy="39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736" name="Google Shape;736;p13"/>
          <p:cNvSpPr txBox="1">
            <a:spLocks noGrp="1"/>
          </p:cNvSpPr>
          <p:nvPr>
            <p:ph type="subTitle" idx="9"/>
          </p:nvPr>
        </p:nvSpPr>
        <p:spPr>
          <a:xfrm>
            <a:off x="5910840" y="3000020"/>
            <a:ext cx="2258700" cy="228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000" b="1"/>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737" name="Google Shape;737;p13"/>
          <p:cNvSpPr txBox="1">
            <a:spLocks noGrp="1"/>
          </p:cNvSpPr>
          <p:nvPr>
            <p:ph type="subTitle" idx="13"/>
          </p:nvPr>
        </p:nvSpPr>
        <p:spPr>
          <a:xfrm>
            <a:off x="5910847" y="3364455"/>
            <a:ext cx="2255700" cy="402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738" name="Google Shape;738;p13"/>
          <p:cNvSpPr txBox="1">
            <a:spLocks noGrp="1"/>
          </p:cNvSpPr>
          <p:nvPr>
            <p:ph type="title" idx="14" hasCustomPrompt="1"/>
          </p:nvPr>
        </p:nvSpPr>
        <p:spPr>
          <a:xfrm>
            <a:off x="5067353" y="1761688"/>
            <a:ext cx="797100" cy="2925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Font typeface="Arial"/>
              <a:buNone/>
              <a:defRPr sz="2300">
                <a:solidFill>
                  <a:schemeClr val="lt1"/>
                </a:solidFill>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r>
              <a:t>xx%</a:t>
            </a:r>
          </a:p>
        </p:txBody>
      </p:sp>
      <p:sp>
        <p:nvSpPr>
          <p:cNvPr id="739" name="Google Shape;739;p13"/>
          <p:cNvSpPr txBox="1">
            <a:spLocks noGrp="1"/>
          </p:cNvSpPr>
          <p:nvPr>
            <p:ph type="title" idx="15" hasCustomPrompt="1"/>
          </p:nvPr>
        </p:nvSpPr>
        <p:spPr>
          <a:xfrm>
            <a:off x="5066453" y="3244690"/>
            <a:ext cx="798900" cy="2925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Font typeface="Arial"/>
              <a:buNone/>
              <a:defRPr sz="2300">
                <a:solidFill>
                  <a:schemeClr val="lt1"/>
                </a:solidFill>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r>
              <a:t>xx%</a:t>
            </a:r>
          </a:p>
        </p:txBody>
      </p:sp>
      <p:grpSp>
        <p:nvGrpSpPr>
          <p:cNvPr id="740" name="Google Shape;740;p13"/>
          <p:cNvGrpSpPr/>
          <p:nvPr/>
        </p:nvGrpSpPr>
        <p:grpSpPr>
          <a:xfrm rot="3076494" flipH="1">
            <a:off x="7972815" y="3986395"/>
            <a:ext cx="1253395" cy="1311066"/>
            <a:chOff x="4385625" y="4289775"/>
            <a:chExt cx="983450" cy="1028700"/>
          </a:xfrm>
        </p:grpSpPr>
        <p:sp>
          <p:nvSpPr>
            <p:cNvPr id="741" name="Google Shape;741;p13"/>
            <p:cNvSpPr/>
            <p:nvPr/>
          </p:nvSpPr>
          <p:spPr>
            <a:xfrm>
              <a:off x="4593175" y="4871325"/>
              <a:ext cx="435325" cy="204100"/>
            </a:xfrm>
            <a:custGeom>
              <a:avLst/>
              <a:gdLst/>
              <a:ahLst/>
              <a:cxnLst/>
              <a:rect l="l" t="t" r="r" b="b"/>
              <a:pathLst>
                <a:path w="17413" h="8164" extrusionOk="0">
                  <a:moveTo>
                    <a:pt x="17412" y="1"/>
                  </a:moveTo>
                  <a:lnTo>
                    <a:pt x="3093" y="4319"/>
                  </a:lnTo>
                  <a:lnTo>
                    <a:pt x="0" y="8163"/>
                  </a:lnTo>
                  <a:lnTo>
                    <a:pt x="14320" y="3845"/>
                  </a:lnTo>
                  <a:lnTo>
                    <a:pt x="174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13"/>
            <p:cNvSpPr/>
            <p:nvPr/>
          </p:nvSpPr>
          <p:spPr>
            <a:xfrm>
              <a:off x="4593175" y="4610850"/>
              <a:ext cx="126075" cy="464575"/>
            </a:xfrm>
            <a:custGeom>
              <a:avLst/>
              <a:gdLst/>
              <a:ahLst/>
              <a:cxnLst/>
              <a:rect l="l" t="t" r="r" b="b"/>
              <a:pathLst>
                <a:path w="5043" h="18583" extrusionOk="0">
                  <a:moveTo>
                    <a:pt x="5043" y="0"/>
                  </a:moveTo>
                  <a:lnTo>
                    <a:pt x="1978" y="3845"/>
                  </a:lnTo>
                  <a:lnTo>
                    <a:pt x="0" y="18582"/>
                  </a:lnTo>
                  <a:lnTo>
                    <a:pt x="0" y="18582"/>
                  </a:lnTo>
                  <a:lnTo>
                    <a:pt x="3093" y="14738"/>
                  </a:lnTo>
                  <a:lnTo>
                    <a:pt x="50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3"/>
            <p:cNvSpPr/>
            <p:nvPr/>
          </p:nvSpPr>
          <p:spPr>
            <a:xfrm>
              <a:off x="4385625" y="4385875"/>
              <a:ext cx="906150" cy="932600"/>
            </a:xfrm>
            <a:custGeom>
              <a:avLst/>
              <a:gdLst/>
              <a:ahLst/>
              <a:cxnLst/>
              <a:rect l="l" t="t" r="r" b="b"/>
              <a:pathLst>
                <a:path w="36246" h="37304" extrusionOk="0">
                  <a:moveTo>
                    <a:pt x="10280" y="12844"/>
                  </a:moveTo>
                  <a:lnTo>
                    <a:pt x="22622" y="23263"/>
                  </a:lnTo>
                  <a:lnTo>
                    <a:pt x="8302" y="27581"/>
                  </a:lnTo>
                  <a:lnTo>
                    <a:pt x="10280" y="12844"/>
                  </a:lnTo>
                  <a:close/>
                  <a:moveTo>
                    <a:pt x="4987" y="1"/>
                  </a:moveTo>
                  <a:lnTo>
                    <a:pt x="0" y="37304"/>
                  </a:lnTo>
                  <a:lnTo>
                    <a:pt x="0" y="37304"/>
                  </a:lnTo>
                  <a:lnTo>
                    <a:pt x="36245" y="26383"/>
                  </a:lnTo>
                  <a:lnTo>
                    <a:pt x="49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3"/>
            <p:cNvSpPr/>
            <p:nvPr/>
          </p:nvSpPr>
          <p:spPr>
            <a:xfrm>
              <a:off x="4385625" y="4385875"/>
              <a:ext cx="906150" cy="932600"/>
            </a:xfrm>
            <a:custGeom>
              <a:avLst/>
              <a:gdLst/>
              <a:ahLst/>
              <a:cxnLst/>
              <a:rect l="l" t="t" r="r" b="b"/>
              <a:pathLst>
                <a:path w="36246" h="37304" fill="none" extrusionOk="0">
                  <a:moveTo>
                    <a:pt x="4987" y="1"/>
                  </a:moveTo>
                  <a:lnTo>
                    <a:pt x="36245" y="26383"/>
                  </a:lnTo>
                  <a:lnTo>
                    <a:pt x="0" y="37304"/>
                  </a:lnTo>
                  <a:lnTo>
                    <a:pt x="498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3"/>
            <p:cNvSpPr/>
            <p:nvPr/>
          </p:nvSpPr>
          <p:spPr>
            <a:xfrm>
              <a:off x="4593175" y="4706950"/>
              <a:ext cx="358025" cy="368475"/>
            </a:xfrm>
            <a:custGeom>
              <a:avLst/>
              <a:gdLst/>
              <a:ahLst/>
              <a:cxnLst/>
              <a:rect l="l" t="t" r="r" b="b"/>
              <a:pathLst>
                <a:path w="14321" h="14739" fill="none" extrusionOk="0">
                  <a:moveTo>
                    <a:pt x="1978" y="1"/>
                  </a:moveTo>
                  <a:lnTo>
                    <a:pt x="0" y="14738"/>
                  </a:lnTo>
                  <a:lnTo>
                    <a:pt x="14320" y="10420"/>
                  </a:lnTo>
                  <a:lnTo>
                    <a:pt x="197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3"/>
            <p:cNvSpPr/>
            <p:nvPr/>
          </p:nvSpPr>
          <p:spPr>
            <a:xfrm>
              <a:off x="4510300" y="4289775"/>
              <a:ext cx="858775" cy="755700"/>
            </a:xfrm>
            <a:custGeom>
              <a:avLst/>
              <a:gdLst/>
              <a:ahLst/>
              <a:cxnLst/>
              <a:rect l="l" t="t" r="r" b="b"/>
              <a:pathLst>
                <a:path w="34351" h="30228" extrusionOk="0">
                  <a:moveTo>
                    <a:pt x="3065" y="0"/>
                  </a:moveTo>
                  <a:lnTo>
                    <a:pt x="0" y="3845"/>
                  </a:lnTo>
                  <a:lnTo>
                    <a:pt x="31258" y="30227"/>
                  </a:lnTo>
                  <a:lnTo>
                    <a:pt x="34350" y="26383"/>
                  </a:lnTo>
                  <a:lnTo>
                    <a:pt x="30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7" name="Google Shape;747;p13"/>
          <p:cNvSpPr/>
          <p:nvPr/>
        </p:nvSpPr>
        <p:spPr>
          <a:xfrm rot="4285105">
            <a:off x="8672197" y="205582"/>
            <a:ext cx="296559" cy="256335"/>
          </a:xfrm>
          <a:prstGeom prst="triangle">
            <a:avLst>
              <a:gd name="adj" fmla="val 50000"/>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8" name="Google Shape;748;p13"/>
          <p:cNvGrpSpPr/>
          <p:nvPr/>
        </p:nvGrpSpPr>
        <p:grpSpPr>
          <a:xfrm rot="1018353">
            <a:off x="305472" y="265599"/>
            <a:ext cx="378882" cy="472228"/>
            <a:chOff x="2459875" y="3181675"/>
            <a:chExt cx="378900" cy="472250"/>
          </a:xfrm>
        </p:grpSpPr>
        <p:sp>
          <p:nvSpPr>
            <p:cNvPr id="749" name="Google Shape;749;p13"/>
            <p:cNvSpPr/>
            <p:nvPr/>
          </p:nvSpPr>
          <p:spPr>
            <a:xfrm>
              <a:off x="2459875" y="3188650"/>
              <a:ext cx="289050" cy="465275"/>
            </a:xfrm>
            <a:custGeom>
              <a:avLst/>
              <a:gdLst/>
              <a:ahLst/>
              <a:cxnLst/>
              <a:rect l="l" t="t" r="r" b="b"/>
              <a:pathLst>
                <a:path w="11562" h="18611" extrusionOk="0">
                  <a:moveTo>
                    <a:pt x="0" y="0"/>
                  </a:moveTo>
                  <a:lnTo>
                    <a:pt x="530" y="18610"/>
                  </a:lnTo>
                  <a:lnTo>
                    <a:pt x="11562" y="9500"/>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3"/>
            <p:cNvSpPr/>
            <p:nvPr/>
          </p:nvSpPr>
          <p:spPr>
            <a:xfrm>
              <a:off x="2459875" y="3181675"/>
              <a:ext cx="378900" cy="244500"/>
            </a:xfrm>
            <a:custGeom>
              <a:avLst/>
              <a:gdLst/>
              <a:ahLst/>
              <a:cxnLst/>
              <a:rect l="l" t="t" r="r" b="b"/>
              <a:pathLst>
                <a:path w="15156" h="9780" extrusionOk="0">
                  <a:moveTo>
                    <a:pt x="3594" y="1"/>
                  </a:moveTo>
                  <a:lnTo>
                    <a:pt x="0" y="279"/>
                  </a:lnTo>
                  <a:lnTo>
                    <a:pt x="11562" y="9779"/>
                  </a:lnTo>
                  <a:lnTo>
                    <a:pt x="15156" y="9529"/>
                  </a:lnTo>
                  <a:lnTo>
                    <a:pt x="35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3"/>
            <p:cNvSpPr/>
            <p:nvPr/>
          </p:nvSpPr>
          <p:spPr>
            <a:xfrm>
              <a:off x="2473100" y="3419875"/>
              <a:ext cx="365675" cy="234050"/>
            </a:xfrm>
            <a:custGeom>
              <a:avLst/>
              <a:gdLst/>
              <a:ahLst/>
              <a:cxnLst/>
              <a:rect l="l" t="t" r="r" b="b"/>
              <a:pathLst>
                <a:path w="14627" h="9362" extrusionOk="0">
                  <a:moveTo>
                    <a:pt x="14627" y="1"/>
                  </a:moveTo>
                  <a:lnTo>
                    <a:pt x="11033" y="251"/>
                  </a:lnTo>
                  <a:lnTo>
                    <a:pt x="1" y="9361"/>
                  </a:lnTo>
                  <a:lnTo>
                    <a:pt x="3594" y="9110"/>
                  </a:lnTo>
                  <a:lnTo>
                    <a:pt x="146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2" name="Google Shape;752;p13"/>
          <p:cNvGrpSpPr/>
          <p:nvPr/>
        </p:nvGrpSpPr>
        <p:grpSpPr>
          <a:xfrm rot="4436901">
            <a:off x="153237" y="1379698"/>
            <a:ext cx="378895" cy="472244"/>
            <a:chOff x="2459875" y="3181675"/>
            <a:chExt cx="378900" cy="472250"/>
          </a:xfrm>
        </p:grpSpPr>
        <p:sp>
          <p:nvSpPr>
            <p:cNvPr id="753" name="Google Shape;753;p13"/>
            <p:cNvSpPr/>
            <p:nvPr/>
          </p:nvSpPr>
          <p:spPr>
            <a:xfrm>
              <a:off x="2459875" y="3188650"/>
              <a:ext cx="289050" cy="465275"/>
            </a:xfrm>
            <a:custGeom>
              <a:avLst/>
              <a:gdLst/>
              <a:ahLst/>
              <a:cxnLst/>
              <a:rect l="l" t="t" r="r" b="b"/>
              <a:pathLst>
                <a:path w="11562" h="18611" extrusionOk="0">
                  <a:moveTo>
                    <a:pt x="0" y="0"/>
                  </a:moveTo>
                  <a:lnTo>
                    <a:pt x="530" y="18610"/>
                  </a:lnTo>
                  <a:lnTo>
                    <a:pt x="11562" y="9500"/>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3"/>
            <p:cNvSpPr/>
            <p:nvPr/>
          </p:nvSpPr>
          <p:spPr>
            <a:xfrm>
              <a:off x="2459875" y="3181675"/>
              <a:ext cx="378900" cy="244500"/>
            </a:xfrm>
            <a:custGeom>
              <a:avLst/>
              <a:gdLst/>
              <a:ahLst/>
              <a:cxnLst/>
              <a:rect l="l" t="t" r="r" b="b"/>
              <a:pathLst>
                <a:path w="15156" h="9780" extrusionOk="0">
                  <a:moveTo>
                    <a:pt x="3594" y="1"/>
                  </a:moveTo>
                  <a:lnTo>
                    <a:pt x="0" y="279"/>
                  </a:lnTo>
                  <a:lnTo>
                    <a:pt x="11562" y="9779"/>
                  </a:lnTo>
                  <a:lnTo>
                    <a:pt x="15156" y="9529"/>
                  </a:lnTo>
                  <a:lnTo>
                    <a:pt x="35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3"/>
            <p:cNvSpPr/>
            <p:nvPr/>
          </p:nvSpPr>
          <p:spPr>
            <a:xfrm>
              <a:off x="2473100" y="3419875"/>
              <a:ext cx="365675" cy="234050"/>
            </a:xfrm>
            <a:custGeom>
              <a:avLst/>
              <a:gdLst/>
              <a:ahLst/>
              <a:cxnLst/>
              <a:rect l="l" t="t" r="r" b="b"/>
              <a:pathLst>
                <a:path w="14627" h="9362" extrusionOk="0">
                  <a:moveTo>
                    <a:pt x="14627" y="1"/>
                  </a:moveTo>
                  <a:lnTo>
                    <a:pt x="11033" y="251"/>
                  </a:lnTo>
                  <a:lnTo>
                    <a:pt x="1" y="9361"/>
                  </a:lnTo>
                  <a:lnTo>
                    <a:pt x="3594" y="9110"/>
                  </a:lnTo>
                  <a:lnTo>
                    <a:pt x="146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6" name="Google Shape;756;p13"/>
          <p:cNvGrpSpPr/>
          <p:nvPr/>
        </p:nvGrpSpPr>
        <p:grpSpPr>
          <a:xfrm rot="6801936">
            <a:off x="3259769" y="3870542"/>
            <a:ext cx="2289268" cy="3059849"/>
            <a:chOff x="2215325" y="2417050"/>
            <a:chExt cx="2289250" cy="3059825"/>
          </a:xfrm>
        </p:grpSpPr>
        <p:sp>
          <p:nvSpPr>
            <p:cNvPr id="757" name="Google Shape;757;p13"/>
            <p:cNvSpPr/>
            <p:nvPr/>
          </p:nvSpPr>
          <p:spPr>
            <a:xfrm>
              <a:off x="3038950" y="2525450"/>
              <a:ext cx="1387250" cy="2515000"/>
            </a:xfrm>
            <a:custGeom>
              <a:avLst/>
              <a:gdLst/>
              <a:ahLst/>
              <a:cxnLst/>
              <a:rect l="l" t="t" r="r" b="b"/>
              <a:pathLst>
                <a:path w="55490" h="100600" extrusionOk="0">
                  <a:moveTo>
                    <a:pt x="7828" y="31688"/>
                  </a:moveTo>
                  <a:lnTo>
                    <a:pt x="4768" y="53538"/>
                  </a:lnTo>
                  <a:lnTo>
                    <a:pt x="4937" y="53501"/>
                  </a:lnTo>
                  <a:lnTo>
                    <a:pt x="5106" y="53501"/>
                  </a:lnTo>
                  <a:lnTo>
                    <a:pt x="8147" y="31725"/>
                  </a:lnTo>
                  <a:lnTo>
                    <a:pt x="7978" y="31725"/>
                  </a:lnTo>
                  <a:lnTo>
                    <a:pt x="7828" y="31688"/>
                  </a:lnTo>
                  <a:close/>
                  <a:moveTo>
                    <a:pt x="9592" y="31369"/>
                  </a:moveTo>
                  <a:lnTo>
                    <a:pt x="9442" y="31444"/>
                  </a:lnTo>
                  <a:lnTo>
                    <a:pt x="9292" y="31519"/>
                  </a:lnTo>
                  <a:lnTo>
                    <a:pt x="31987" y="72836"/>
                  </a:lnTo>
                  <a:lnTo>
                    <a:pt x="32118" y="72723"/>
                  </a:lnTo>
                  <a:lnTo>
                    <a:pt x="32250" y="72629"/>
                  </a:lnTo>
                  <a:lnTo>
                    <a:pt x="9592" y="31369"/>
                  </a:lnTo>
                  <a:close/>
                  <a:moveTo>
                    <a:pt x="7133" y="57180"/>
                  </a:moveTo>
                  <a:lnTo>
                    <a:pt x="7039" y="57311"/>
                  </a:lnTo>
                  <a:lnTo>
                    <a:pt x="6946" y="57443"/>
                  </a:lnTo>
                  <a:lnTo>
                    <a:pt x="31368" y="73718"/>
                  </a:lnTo>
                  <a:lnTo>
                    <a:pt x="31443" y="73568"/>
                  </a:lnTo>
                  <a:lnTo>
                    <a:pt x="31518" y="73418"/>
                  </a:lnTo>
                  <a:lnTo>
                    <a:pt x="7133" y="57180"/>
                  </a:lnTo>
                  <a:close/>
                  <a:moveTo>
                    <a:pt x="282" y="1"/>
                  </a:moveTo>
                  <a:lnTo>
                    <a:pt x="150" y="95"/>
                  </a:lnTo>
                  <a:lnTo>
                    <a:pt x="0" y="170"/>
                  </a:lnTo>
                  <a:lnTo>
                    <a:pt x="55170" y="100599"/>
                  </a:lnTo>
                  <a:lnTo>
                    <a:pt x="55320" y="100524"/>
                  </a:lnTo>
                  <a:lnTo>
                    <a:pt x="55489" y="100468"/>
                  </a:lnTo>
                  <a:lnTo>
                    <a:pt x="2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13"/>
            <p:cNvSpPr/>
            <p:nvPr/>
          </p:nvSpPr>
          <p:spPr>
            <a:xfrm>
              <a:off x="3212575" y="3954925"/>
              <a:ext cx="614325" cy="413475"/>
            </a:xfrm>
            <a:custGeom>
              <a:avLst/>
              <a:gdLst/>
              <a:ahLst/>
              <a:cxnLst/>
              <a:rect l="l" t="t" r="r" b="b"/>
              <a:pathLst>
                <a:path w="24573" h="16539" fill="none" extrusionOk="0">
                  <a:moveTo>
                    <a:pt x="188" y="1"/>
                  </a:moveTo>
                  <a:lnTo>
                    <a:pt x="188" y="1"/>
                  </a:lnTo>
                  <a:lnTo>
                    <a:pt x="94" y="132"/>
                  </a:lnTo>
                  <a:lnTo>
                    <a:pt x="1" y="264"/>
                  </a:lnTo>
                  <a:lnTo>
                    <a:pt x="24423" y="16539"/>
                  </a:lnTo>
                  <a:lnTo>
                    <a:pt x="24423" y="16539"/>
                  </a:lnTo>
                  <a:lnTo>
                    <a:pt x="24498" y="16389"/>
                  </a:lnTo>
                  <a:lnTo>
                    <a:pt x="24573" y="16239"/>
                  </a:lnTo>
                  <a:lnTo>
                    <a:pt x="188"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13"/>
            <p:cNvSpPr/>
            <p:nvPr/>
          </p:nvSpPr>
          <p:spPr>
            <a:xfrm>
              <a:off x="3158150" y="3317625"/>
              <a:ext cx="84475" cy="546300"/>
            </a:xfrm>
            <a:custGeom>
              <a:avLst/>
              <a:gdLst/>
              <a:ahLst/>
              <a:cxnLst/>
              <a:rect l="l" t="t" r="r" b="b"/>
              <a:pathLst>
                <a:path w="3379" h="21852" fill="none" extrusionOk="0">
                  <a:moveTo>
                    <a:pt x="3060" y="1"/>
                  </a:moveTo>
                  <a:lnTo>
                    <a:pt x="0" y="21851"/>
                  </a:lnTo>
                  <a:lnTo>
                    <a:pt x="0" y="21851"/>
                  </a:lnTo>
                  <a:lnTo>
                    <a:pt x="169" y="21814"/>
                  </a:lnTo>
                  <a:lnTo>
                    <a:pt x="338" y="21814"/>
                  </a:lnTo>
                  <a:lnTo>
                    <a:pt x="3379" y="38"/>
                  </a:lnTo>
                  <a:lnTo>
                    <a:pt x="3379" y="38"/>
                  </a:lnTo>
                  <a:lnTo>
                    <a:pt x="3210" y="38"/>
                  </a:lnTo>
                  <a:lnTo>
                    <a:pt x="306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3"/>
            <p:cNvSpPr/>
            <p:nvPr/>
          </p:nvSpPr>
          <p:spPr>
            <a:xfrm>
              <a:off x="3271250" y="3309650"/>
              <a:ext cx="573950" cy="1036700"/>
            </a:xfrm>
            <a:custGeom>
              <a:avLst/>
              <a:gdLst/>
              <a:ahLst/>
              <a:cxnLst/>
              <a:rect l="l" t="t" r="r" b="b"/>
              <a:pathLst>
                <a:path w="22958" h="41468" fill="none" extrusionOk="0">
                  <a:moveTo>
                    <a:pt x="300" y="1"/>
                  </a:moveTo>
                  <a:lnTo>
                    <a:pt x="300" y="1"/>
                  </a:lnTo>
                  <a:lnTo>
                    <a:pt x="150" y="76"/>
                  </a:lnTo>
                  <a:lnTo>
                    <a:pt x="0" y="151"/>
                  </a:lnTo>
                  <a:lnTo>
                    <a:pt x="22695" y="41468"/>
                  </a:lnTo>
                  <a:lnTo>
                    <a:pt x="22695" y="41468"/>
                  </a:lnTo>
                  <a:lnTo>
                    <a:pt x="22826" y="41355"/>
                  </a:lnTo>
                  <a:lnTo>
                    <a:pt x="22958" y="41261"/>
                  </a:lnTo>
                  <a:lnTo>
                    <a:pt x="30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13"/>
            <p:cNvSpPr/>
            <p:nvPr/>
          </p:nvSpPr>
          <p:spPr>
            <a:xfrm>
              <a:off x="3038950" y="2525450"/>
              <a:ext cx="1387250" cy="2515000"/>
            </a:xfrm>
            <a:custGeom>
              <a:avLst/>
              <a:gdLst/>
              <a:ahLst/>
              <a:cxnLst/>
              <a:rect l="l" t="t" r="r" b="b"/>
              <a:pathLst>
                <a:path w="55490" h="100600" fill="none" extrusionOk="0">
                  <a:moveTo>
                    <a:pt x="282" y="1"/>
                  </a:moveTo>
                  <a:lnTo>
                    <a:pt x="282" y="1"/>
                  </a:lnTo>
                  <a:lnTo>
                    <a:pt x="150" y="95"/>
                  </a:lnTo>
                  <a:lnTo>
                    <a:pt x="0" y="170"/>
                  </a:lnTo>
                  <a:lnTo>
                    <a:pt x="55170" y="100599"/>
                  </a:lnTo>
                  <a:lnTo>
                    <a:pt x="55170" y="100599"/>
                  </a:lnTo>
                  <a:lnTo>
                    <a:pt x="55320" y="100524"/>
                  </a:lnTo>
                  <a:lnTo>
                    <a:pt x="55489" y="100468"/>
                  </a:lnTo>
                  <a:lnTo>
                    <a:pt x="282"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13"/>
            <p:cNvSpPr/>
            <p:nvPr/>
          </p:nvSpPr>
          <p:spPr>
            <a:xfrm>
              <a:off x="2320925" y="4032375"/>
              <a:ext cx="2083675" cy="1359575"/>
            </a:xfrm>
            <a:custGeom>
              <a:avLst/>
              <a:gdLst/>
              <a:ahLst/>
              <a:cxnLst/>
              <a:rect l="l" t="t" r="r" b="b"/>
              <a:pathLst>
                <a:path w="83347" h="54383" extrusionOk="0">
                  <a:moveTo>
                    <a:pt x="21607" y="0"/>
                  </a:moveTo>
                  <a:lnTo>
                    <a:pt x="21513" y="132"/>
                  </a:lnTo>
                  <a:lnTo>
                    <a:pt x="21381" y="244"/>
                  </a:lnTo>
                  <a:lnTo>
                    <a:pt x="82934" y="41242"/>
                  </a:lnTo>
                  <a:lnTo>
                    <a:pt x="83028" y="41111"/>
                  </a:lnTo>
                  <a:lnTo>
                    <a:pt x="83122" y="40960"/>
                  </a:lnTo>
                  <a:lnTo>
                    <a:pt x="21607" y="0"/>
                  </a:lnTo>
                  <a:close/>
                  <a:moveTo>
                    <a:pt x="188" y="12502"/>
                  </a:moveTo>
                  <a:lnTo>
                    <a:pt x="94" y="12653"/>
                  </a:lnTo>
                  <a:lnTo>
                    <a:pt x="0" y="12784"/>
                  </a:lnTo>
                  <a:lnTo>
                    <a:pt x="62172" y="54195"/>
                  </a:lnTo>
                  <a:lnTo>
                    <a:pt x="62266" y="54063"/>
                  </a:lnTo>
                  <a:lnTo>
                    <a:pt x="62360" y="53932"/>
                  </a:lnTo>
                  <a:lnTo>
                    <a:pt x="188" y="12502"/>
                  </a:lnTo>
                  <a:close/>
                  <a:moveTo>
                    <a:pt x="83122" y="43833"/>
                  </a:moveTo>
                  <a:lnTo>
                    <a:pt x="66133" y="54101"/>
                  </a:lnTo>
                  <a:lnTo>
                    <a:pt x="66227" y="54232"/>
                  </a:lnTo>
                  <a:lnTo>
                    <a:pt x="66302" y="54382"/>
                  </a:lnTo>
                  <a:lnTo>
                    <a:pt x="83347" y="44095"/>
                  </a:lnTo>
                  <a:lnTo>
                    <a:pt x="83215" y="43964"/>
                  </a:lnTo>
                  <a:lnTo>
                    <a:pt x="83122" y="4383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13"/>
            <p:cNvSpPr/>
            <p:nvPr/>
          </p:nvSpPr>
          <p:spPr>
            <a:xfrm>
              <a:off x="3974250" y="5128175"/>
              <a:ext cx="430350" cy="263775"/>
            </a:xfrm>
            <a:custGeom>
              <a:avLst/>
              <a:gdLst/>
              <a:ahLst/>
              <a:cxnLst/>
              <a:rect l="l" t="t" r="r" b="b"/>
              <a:pathLst>
                <a:path w="17214" h="10551" fill="none" extrusionOk="0">
                  <a:moveTo>
                    <a:pt x="16989" y="1"/>
                  </a:moveTo>
                  <a:lnTo>
                    <a:pt x="0" y="10269"/>
                  </a:lnTo>
                  <a:lnTo>
                    <a:pt x="0" y="10269"/>
                  </a:lnTo>
                  <a:lnTo>
                    <a:pt x="94" y="10400"/>
                  </a:lnTo>
                  <a:lnTo>
                    <a:pt x="169" y="10550"/>
                  </a:lnTo>
                  <a:lnTo>
                    <a:pt x="17214" y="263"/>
                  </a:lnTo>
                  <a:lnTo>
                    <a:pt x="17214" y="263"/>
                  </a:lnTo>
                  <a:lnTo>
                    <a:pt x="17082" y="132"/>
                  </a:lnTo>
                  <a:lnTo>
                    <a:pt x="16989"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13"/>
            <p:cNvSpPr/>
            <p:nvPr/>
          </p:nvSpPr>
          <p:spPr>
            <a:xfrm>
              <a:off x="2320925" y="4344925"/>
              <a:ext cx="1559000" cy="1042325"/>
            </a:xfrm>
            <a:custGeom>
              <a:avLst/>
              <a:gdLst/>
              <a:ahLst/>
              <a:cxnLst/>
              <a:rect l="l" t="t" r="r" b="b"/>
              <a:pathLst>
                <a:path w="62360" h="41693" fill="none" extrusionOk="0">
                  <a:moveTo>
                    <a:pt x="188" y="0"/>
                  </a:moveTo>
                  <a:lnTo>
                    <a:pt x="188" y="0"/>
                  </a:lnTo>
                  <a:lnTo>
                    <a:pt x="94" y="151"/>
                  </a:lnTo>
                  <a:lnTo>
                    <a:pt x="0" y="282"/>
                  </a:lnTo>
                  <a:lnTo>
                    <a:pt x="62172" y="41693"/>
                  </a:lnTo>
                  <a:lnTo>
                    <a:pt x="62172" y="41693"/>
                  </a:lnTo>
                  <a:lnTo>
                    <a:pt x="62266" y="41561"/>
                  </a:lnTo>
                  <a:lnTo>
                    <a:pt x="62360" y="41430"/>
                  </a:lnTo>
                  <a:lnTo>
                    <a:pt x="188"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3"/>
            <p:cNvSpPr/>
            <p:nvPr/>
          </p:nvSpPr>
          <p:spPr>
            <a:xfrm>
              <a:off x="2855450" y="4032375"/>
              <a:ext cx="1543525" cy="1031075"/>
            </a:xfrm>
            <a:custGeom>
              <a:avLst/>
              <a:gdLst/>
              <a:ahLst/>
              <a:cxnLst/>
              <a:rect l="l" t="t" r="r" b="b"/>
              <a:pathLst>
                <a:path w="61741" h="41243" fill="none" extrusionOk="0">
                  <a:moveTo>
                    <a:pt x="226" y="0"/>
                  </a:moveTo>
                  <a:lnTo>
                    <a:pt x="226" y="0"/>
                  </a:lnTo>
                  <a:lnTo>
                    <a:pt x="132" y="132"/>
                  </a:lnTo>
                  <a:lnTo>
                    <a:pt x="0" y="244"/>
                  </a:lnTo>
                  <a:lnTo>
                    <a:pt x="61553" y="41242"/>
                  </a:lnTo>
                  <a:lnTo>
                    <a:pt x="61553" y="41242"/>
                  </a:lnTo>
                  <a:lnTo>
                    <a:pt x="61647" y="41111"/>
                  </a:lnTo>
                  <a:lnTo>
                    <a:pt x="61741" y="40960"/>
                  </a:lnTo>
                  <a:lnTo>
                    <a:pt x="22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13"/>
            <p:cNvSpPr/>
            <p:nvPr/>
          </p:nvSpPr>
          <p:spPr>
            <a:xfrm>
              <a:off x="2278675" y="2502925"/>
              <a:ext cx="731650" cy="1786175"/>
            </a:xfrm>
            <a:custGeom>
              <a:avLst/>
              <a:gdLst/>
              <a:ahLst/>
              <a:cxnLst/>
              <a:rect l="l" t="t" r="r" b="b"/>
              <a:pathLst>
                <a:path w="29266" h="71447" extrusionOk="0">
                  <a:moveTo>
                    <a:pt x="27332" y="1"/>
                  </a:moveTo>
                  <a:lnTo>
                    <a:pt x="10269" y="10307"/>
                  </a:lnTo>
                  <a:lnTo>
                    <a:pt x="10344" y="10438"/>
                  </a:lnTo>
                  <a:lnTo>
                    <a:pt x="10438" y="10588"/>
                  </a:lnTo>
                  <a:lnTo>
                    <a:pt x="27501" y="282"/>
                  </a:lnTo>
                  <a:lnTo>
                    <a:pt x="27408" y="151"/>
                  </a:lnTo>
                  <a:lnTo>
                    <a:pt x="27332" y="1"/>
                  </a:lnTo>
                  <a:close/>
                  <a:moveTo>
                    <a:pt x="28928" y="1240"/>
                  </a:moveTo>
                  <a:lnTo>
                    <a:pt x="21081" y="57386"/>
                  </a:lnTo>
                  <a:lnTo>
                    <a:pt x="21250" y="57368"/>
                  </a:lnTo>
                  <a:lnTo>
                    <a:pt x="21419" y="57349"/>
                  </a:lnTo>
                  <a:lnTo>
                    <a:pt x="29266" y="1277"/>
                  </a:lnTo>
                  <a:lnTo>
                    <a:pt x="29097" y="1259"/>
                  </a:lnTo>
                  <a:lnTo>
                    <a:pt x="28928" y="1240"/>
                  </a:lnTo>
                  <a:close/>
                  <a:moveTo>
                    <a:pt x="7847" y="13967"/>
                  </a:moveTo>
                  <a:lnTo>
                    <a:pt x="1" y="70170"/>
                  </a:lnTo>
                  <a:lnTo>
                    <a:pt x="151" y="70189"/>
                  </a:lnTo>
                  <a:lnTo>
                    <a:pt x="320" y="70208"/>
                  </a:lnTo>
                  <a:lnTo>
                    <a:pt x="8167" y="14005"/>
                  </a:lnTo>
                  <a:lnTo>
                    <a:pt x="8016" y="14005"/>
                  </a:lnTo>
                  <a:lnTo>
                    <a:pt x="7847" y="13967"/>
                  </a:lnTo>
                  <a:close/>
                  <a:moveTo>
                    <a:pt x="19261" y="60596"/>
                  </a:moveTo>
                  <a:lnTo>
                    <a:pt x="1765" y="71165"/>
                  </a:lnTo>
                  <a:lnTo>
                    <a:pt x="1840" y="71296"/>
                  </a:lnTo>
                  <a:lnTo>
                    <a:pt x="1934" y="71446"/>
                  </a:lnTo>
                  <a:lnTo>
                    <a:pt x="19411" y="60897"/>
                  </a:lnTo>
                  <a:lnTo>
                    <a:pt x="19336" y="60747"/>
                  </a:lnTo>
                  <a:lnTo>
                    <a:pt x="19261" y="6059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13"/>
            <p:cNvSpPr/>
            <p:nvPr/>
          </p:nvSpPr>
          <p:spPr>
            <a:xfrm>
              <a:off x="2322800" y="4017825"/>
              <a:ext cx="441150" cy="271275"/>
            </a:xfrm>
            <a:custGeom>
              <a:avLst/>
              <a:gdLst/>
              <a:ahLst/>
              <a:cxnLst/>
              <a:rect l="l" t="t" r="r" b="b"/>
              <a:pathLst>
                <a:path w="17646" h="10851" fill="none" extrusionOk="0">
                  <a:moveTo>
                    <a:pt x="17496" y="0"/>
                  </a:moveTo>
                  <a:lnTo>
                    <a:pt x="0" y="10569"/>
                  </a:lnTo>
                  <a:lnTo>
                    <a:pt x="0" y="10569"/>
                  </a:lnTo>
                  <a:lnTo>
                    <a:pt x="75" y="10700"/>
                  </a:lnTo>
                  <a:lnTo>
                    <a:pt x="169" y="10850"/>
                  </a:lnTo>
                  <a:lnTo>
                    <a:pt x="17646" y="301"/>
                  </a:lnTo>
                  <a:lnTo>
                    <a:pt x="17646" y="301"/>
                  </a:lnTo>
                  <a:lnTo>
                    <a:pt x="17571" y="151"/>
                  </a:lnTo>
                  <a:lnTo>
                    <a:pt x="1749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3"/>
            <p:cNvSpPr/>
            <p:nvPr/>
          </p:nvSpPr>
          <p:spPr>
            <a:xfrm>
              <a:off x="2278675" y="2852100"/>
              <a:ext cx="204175" cy="1406025"/>
            </a:xfrm>
            <a:custGeom>
              <a:avLst/>
              <a:gdLst/>
              <a:ahLst/>
              <a:cxnLst/>
              <a:rect l="l" t="t" r="r" b="b"/>
              <a:pathLst>
                <a:path w="8167" h="56241" fill="none" extrusionOk="0">
                  <a:moveTo>
                    <a:pt x="7847" y="0"/>
                  </a:moveTo>
                  <a:lnTo>
                    <a:pt x="1" y="56203"/>
                  </a:lnTo>
                  <a:lnTo>
                    <a:pt x="1" y="56203"/>
                  </a:lnTo>
                  <a:lnTo>
                    <a:pt x="151" y="56222"/>
                  </a:lnTo>
                  <a:lnTo>
                    <a:pt x="320" y="56241"/>
                  </a:lnTo>
                  <a:lnTo>
                    <a:pt x="8167" y="38"/>
                  </a:lnTo>
                  <a:lnTo>
                    <a:pt x="8167" y="38"/>
                  </a:lnTo>
                  <a:lnTo>
                    <a:pt x="8016" y="38"/>
                  </a:lnTo>
                  <a:lnTo>
                    <a:pt x="7847"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3"/>
            <p:cNvSpPr/>
            <p:nvPr/>
          </p:nvSpPr>
          <p:spPr>
            <a:xfrm>
              <a:off x="2805700" y="2533900"/>
              <a:ext cx="204625" cy="1403700"/>
            </a:xfrm>
            <a:custGeom>
              <a:avLst/>
              <a:gdLst/>
              <a:ahLst/>
              <a:cxnLst/>
              <a:rect l="l" t="t" r="r" b="b"/>
              <a:pathLst>
                <a:path w="8185" h="56148" fill="none" extrusionOk="0">
                  <a:moveTo>
                    <a:pt x="7847" y="1"/>
                  </a:moveTo>
                  <a:lnTo>
                    <a:pt x="0" y="56147"/>
                  </a:lnTo>
                  <a:lnTo>
                    <a:pt x="0" y="56147"/>
                  </a:lnTo>
                  <a:lnTo>
                    <a:pt x="169" y="56129"/>
                  </a:lnTo>
                  <a:lnTo>
                    <a:pt x="338" y="56110"/>
                  </a:lnTo>
                  <a:lnTo>
                    <a:pt x="8185" y="38"/>
                  </a:lnTo>
                  <a:lnTo>
                    <a:pt x="8185" y="38"/>
                  </a:lnTo>
                  <a:lnTo>
                    <a:pt x="8016" y="20"/>
                  </a:lnTo>
                  <a:lnTo>
                    <a:pt x="7847"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3"/>
            <p:cNvSpPr/>
            <p:nvPr/>
          </p:nvSpPr>
          <p:spPr>
            <a:xfrm>
              <a:off x="2535375" y="2502925"/>
              <a:ext cx="430850" cy="264725"/>
            </a:xfrm>
            <a:custGeom>
              <a:avLst/>
              <a:gdLst/>
              <a:ahLst/>
              <a:cxnLst/>
              <a:rect l="l" t="t" r="r" b="b"/>
              <a:pathLst>
                <a:path w="17234" h="10589" fill="none" extrusionOk="0">
                  <a:moveTo>
                    <a:pt x="17064" y="1"/>
                  </a:moveTo>
                  <a:lnTo>
                    <a:pt x="1" y="10307"/>
                  </a:lnTo>
                  <a:lnTo>
                    <a:pt x="1" y="10307"/>
                  </a:lnTo>
                  <a:lnTo>
                    <a:pt x="76" y="10438"/>
                  </a:lnTo>
                  <a:lnTo>
                    <a:pt x="170" y="10588"/>
                  </a:lnTo>
                  <a:lnTo>
                    <a:pt x="17233" y="282"/>
                  </a:lnTo>
                  <a:lnTo>
                    <a:pt x="17233" y="282"/>
                  </a:lnTo>
                  <a:lnTo>
                    <a:pt x="17140" y="151"/>
                  </a:lnTo>
                  <a:lnTo>
                    <a:pt x="17064"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13"/>
            <p:cNvSpPr/>
            <p:nvPr/>
          </p:nvSpPr>
          <p:spPr>
            <a:xfrm>
              <a:off x="2755950" y="3936625"/>
              <a:ext cx="118300" cy="118300"/>
            </a:xfrm>
            <a:custGeom>
              <a:avLst/>
              <a:gdLst/>
              <a:ahLst/>
              <a:cxnLst/>
              <a:rect l="l" t="t" r="r" b="b"/>
              <a:pathLst>
                <a:path w="4732" h="4732" extrusionOk="0">
                  <a:moveTo>
                    <a:pt x="2328" y="1"/>
                  </a:moveTo>
                  <a:lnTo>
                    <a:pt x="2159" y="20"/>
                  </a:lnTo>
                  <a:lnTo>
                    <a:pt x="1990" y="38"/>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113" y="3042"/>
                  </a:lnTo>
                  <a:lnTo>
                    <a:pt x="170" y="3248"/>
                  </a:lnTo>
                  <a:lnTo>
                    <a:pt x="245" y="3399"/>
                  </a:lnTo>
                  <a:lnTo>
                    <a:pt x="320" y="3549"/>
                  </a:lnTo>
                  <a:lnTo>
                    <a:pt x="489" y="3793"/>
                  </a:lnTo>
                  <a:lnTo>
                    <a:pt x="695" y="4037"/>
                  </a:lnTo>
                  <a:lnTo>
                    <a:pt x="920" y="4225"/>
                  </a:lnTo>
                  <a:lnTo>
                    <a:pt x="1183" y="4412"/>
                  </a:lnTo>
                  <a:lnTo>
                    <a:pt x="1446" y="4544"/>
                  </a:lnTo>
                  <a:lnTo>
                    <a:pt x="1746" y="4637"/>
                  </a:lnTo>
                  <a:lnTo>
                    <a:pt x="2047" y="4713"/>
                  </a:lnTo>
                  <a:lnTo>
                    <a:pt x="2366" y="4731"/>
                  </a:lnTo>
                  <a:lnTo>
                    <a:pt x="2591" y="4713"/>
                  </a:lnTo>
                  <a:lnTo>
                    <a:pt x="2816" y="4675"/>
                  </a:lnTo>
                  <a:lnTo>
                    <a:pt x="2985" y="4637"/>
                  </a:lnTo>
                  <a:lnTo>
                    <a:pt x="3154" y="4581"/>
                  </a:lnTo>
                  <a:lnTo>
                    <a:pt x="3305" y="4525"/>
                  </a:lnTo>
                  <a:lnTo>
                    <a:pt x="3455" y="4450"/>
                  </a:lnTo>
                  <a:lnTo>
                    <a:pt x="3605" y="4375"/>
                  </a:lnTo>
                  <a:lnTo>
                    <a:pt x="3736" y="4281"/>
                  </a:lnTo>
                  <a:lnTo>
                    <a:pt x="3868" y="4187"/>
                  </a:lnTo>
                  <a:lnTo>
                    <a:pt x="3980" y="4074"/>
                  </a:lnTo>
                  <a:lnTo>
                    <a:pt x="4112" y="3962"/>
                  </a:lnTo>
                  <a:lnTo>
                    <a:pt x="4206" y="3830"/>
                  </a:lnTo>
                  <a:lnTo>
                    <a:pt x="4356" y="3624"/>
                  </a:lnTo>
                  <a:lnTo>
                    <a:pt x="4487" y="3417"/>
                  </a:lnTo>
                  <a:lnTo>
                    <a:pt x="4581" y="3173"/>
                  </a:lnTo>
                  <a:lnTo>
                    <a:pt x="4656" y="2948"/>
                  </a:lnTo>
                  <a:lnTo>
                    <a:pt x="4694" y="2685"/>
                  </a:lnTo>
                  <a:lnTo>
                    <a:pt x="4731" y="2441"/>
                  </a:lnTo>
                  <a:lnTo>
                    <a:pt x="4712" y="2178"/>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13"/>
            <p:cNvSpPr/>
            <p:nvPr/>
          </p:nvSpPr>
          <p:spPr>
            <a:xfrm>
              <a:off x="2755950" y="3936625"/>
              <a:ext cx="118300" cy="118300"/>
            </a:xfrm>
            <a:custGeom>
              <a:avLst/>
              <a:gdLst/>
              <a:ahLst/>
              <a:cxnLst/>
              <a:rect l="l" t="t" r="r" b="b"/>
              <a:pathLst>
                <a:path w="4732" h="4732" fill="none" extrusionOk="0">
                  <a:moveTo>
                    <a:pt x="2366" y="1"/>
                  </a:moveTo>
                  <a:lnTo>
                    <a:pt x="2366" y="1"/>
                  </a:lnTo>
                  <a:lnTo>
                    <a:pt x="2328" y="1"/>
                  </a:lnTo>
                  <a:lnTo>
                    <a:pt x="2328" y="1"/>
                  </a:lnTo>
                  <a:lnTo>
                    <a:pt x="2159" y="20"/>
                  </a:lnTo>
                  <a:lnTo>
                    <a:pt x="1990" y="38"/>
                  </a:lnTo>
                  <a:lnTo>
                    <a:pt x="1990" y="38"/>
                  </a:lnTo>
                  <a:lnTo>
                    <a:pt x="1915" y="57"/>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57" y="2817"/>
                  </a:lnTo>
                  <a:lnTo>
                    <a:pt x="113" y="3042"/>
                  </a:lnTo>
                  <a:lnTo>
                    <a:pt x="170" y="3248"/>
                  </a:lnTo>
                  <a:lnTo>
                    <a:pt x="170" y="3248"/>
                  </a:lnTo>
                  <a:lnTo>
                    <a:pt x="245" y="3399"/>
                  </a:lnTo>
                  <a:lnTo>
                    <a:pt x="320" y="3549"/>
                  </a:lnTo>
                  <a:lnTo>
                    <a:pt x="320" y="3549"/>
                  </a:lnTo>
                  <a:lnTo>
                    <a:pt x="489" y="3793"/>
                  </a:lnTo>
                  <a:lnTo>
                    <a:pt x="695" y="4037"/>
                  </a:lnTo>
                  <a:lnTo>
                    <a:pt x="920" y="4225"/>
                  </a:lnTo>
                  <a:lnTo>
                    <a:pt x="1183" y="4412"/>
                  </a:lnTo>
                  <a:lnTo>
                    <a:pt x="1446" y="4544"/>
                  </a:lnTo>
                  <a:lnTo>
                    <a:pt x="1746" y="4637"/>
                  </a:lnTo>
                  <a:lnTo>
                    <a:pt x="2047" y="4713"/>
                  </a:lnTo>
                  <a:lnTo>
                    <a:pt x="2366" y="4731"/>
                  </a:lnTo>
                  <a:lnTo>
                    <a:pt x="2366" y="4731"/>
                  </a:lnTo>
                  <a:lnTo>
                    <a:pt x="2591" y="4713"/>
                  </a:lnTo>
                  <a:lnTo>
                    <a:pt x="2816" y="4675"/>
                  </a:lnTo>
                  <a:lnTo>
                    <a:pt x="2816" y="4675"/>
                  </a:lnTo>
                  <a:lnTo>
                    <a:pt x="2985" y="4637"/>
                  </a:lnTo>
                  <a:lnTo>
                    <a:pt x="3154" y="4581"/>
                  </a:lnTo>
                  <a:lnTo>
                    <a:pt x="3305" y="4525"/>
                  </a:lnTo>
                  <a:lnTo>
                    <a:pt x="3455" y="4450"/>
                  </a:lnTo>
                  <a:lnTo>
                    <a:pt x="3605" y="4375"/>
                  </a:lnTo>
                  <a:lnTo>
                    <a:pt x="3736" y="4281"/>
                  </a:lnTo>
                  <a:lnTo>
                    <a:pt x="3868" y="4187"/>
                  </a:lnTo>
                  <a:lnTo>
                    <a:pt x="3980" y="4074"/>
                  </a:lnTo>
                  <a:lnTo>
                    <a:pt x="3980" y="4074"/>
                  </a:lnTo>
                  <a:lnTo>
                    <a:pt x="4112" y="3962"/>
                  </a:lnTo>
                  <a:lnTo>
                    <a:pt x="4206" y="3830"/>
                  </a:lnTo>
                  <a:lnTo>
                    <a:pt x="4206" y="3830"/>
                  </a:lnTo>
                  <a:lnTo>
                    <a:pt x="4356" y="3624"/>
                  </a:lnTo>
                  <a:lnTo>
                    <a:pt x="4487" y="3417"/>
                  </a:lnTo>
                  <a:lnTo>
                    <a:pt x="4581" y="3173"/>
                  </a:lnTo>
                  <a:lnTo>
                    <a:pt x="4656" y="2948"/>
                  </a:lnTo>
                  <a:lnTo>
                    <a:pt x="4694" y="2685"/>
                  </a:lnTo>
                  <a:lnTo>
                    <a:pt x="4731" y="2441"/>
                  </a:lnTo>
                  <a:lnTo>
                    <a:pt x="4712" y="2178"/>
                  </a:lnTo>
                  <a:lnTo>
                    <a:pt x="4675" y="1916"/>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13"/>
            <p:cNvSpPr/>
            <p:nvPr/>
          </p:nvSpPr>
          <p:spPr>
            <a:xfrm>
              <a:off x="2955400" y="2417050"/>
              <a:ext cx="117825" cy="117825"/>
            </a:xfrm>
            <a:custGeom>
              <a:avLst/>
              <a:gdLst/>
              <a:ahLst/>
              <a:cxnLst/>
              <a:rect l="l" t="t" r="r" b="b"/>
              <a:pathLst>
                <a:path w="4713" h="4713" extrusionOk="0">
                  <a:moveTo>
                    <a:pt x="2366" y="1"/>
                  </a:moveTo>
                  <a:lnTo>
                    <a:pt x="2122" y="19"/>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76" y="2985"/>
                  </a:lnTo>
                  <a:lnTo>
                    <a:pt x="132" y="3136"/>
                  </a:lnTo>
                  <a:lnTo>
                    <a:pt x="188" y="3286"/>
                  </a:lnTo>
                  <a:lnTo>
                    <a:pt x="263" y="3436"/>
                  </a:lnTo>
                  <a:lnTo>
                    <a:pt x="339" y="3586"/>
                  </a:lnTo>
                  <a:lnTo>
                    <a:pt x="432" y="3717"/>
                  </a:lnTo>
                  <a:lnTo>
                    <a:pt x="564" y="3886"/>
                  </a:lnTo>
                  <a:lnTo>
                    <a:pt x="714" y="4055"/>
                  </a:lnTo>
                  <a:lnTo>
                    <a:pt x="883" y="4206"/>
                  </a:lnTo>
                  <a:lnTo>
                    <a:pt x="1052" y="4318"/>
                  </a:lnTo>
                  <a:lnTo>
                    <a:pt x="1240" y="4431"/>
                  </a:lnTo>
                  <a:lnTo>
                    <a:pt x="1446" y="4525"/>
                  </a:lnTo>
                  <a:lnTo>
                    <a:pt x="1653" y="4619"/>
                  </a:lnTo>
                  <a:lnTo>
                    <a:pt x="1859" y="4675"/>
                  </a:lnTo>
                  <a:lnTo>
                    <a:pt x="2028" y="4694"/>
                  </a:lnTo>
                  <a:lnTo>
                    <a:pt x="2197" y="4712"/>
                  </a:lnTo>
                  <a:lnTo>
                    <a:pt x="2572" y="4712"/>
                  </a:lnTo>
                  <a:lnTo>
                    <a:pt x="2816" y="4675"/>
                  </a:lnTo>
                  <a:lnTo>
                    <a:pt x="3079" y="4600"/>
                  </a:lnTo>
                  <a:lnTo>
                    <a:pt x="3342" y="4506"/>
                  </a:lnTo>
                  <a:lnTo>
                    <a:pt x="3492" y="4431"/>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3"/>
            <p:cNvSpPr/>
            <p:nvPr/>
          </p:nvSpPr>
          <p:spPr>
            <a:xfrm>
              <a:off x="2955400" y="2417050"/>
              <a:ext cx="117825" cy="117825"/>
            </a:xfrm>
            <a:custGeom>
              <a:avLst/>
              <a:gdLst/>
              <a:ahLst/>
              <a:cxnLst/>
              <a:rect l="l" t="t" r="r" b="b"/>
              <a:pathLst>
                <a:path w="4713" h="4713" fill="none" extrusionOk="0">
                  <a:moveTo>
                    <a:pt x="2366" y="1"/>
                  </a:moveTo>
                  <a:lnTo>
                    <a:pt x="2366" y="1"/>
                  </a:lnTo>
                  <a:lnTo>
                    <a:pt x="2122" y="19"/>
                  </a:lnTo>
                  <a:lnTo>
                    <a:pt x="1897" y="38"/>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38" y="2816"/>
                  </a:lnTo>
                  <a:lnTo>
                    <a:pt x="76" y="2985"/>
                  </a:lnTo>
                  <a:lnTo>
                    <a:pt x="132" y="3136"/>
                  </a:lnTo>
                  <a:lnTo>
                    <a:pt x="188" y="3286"/>
                  </a:lnTo>
                  <a:lnTo>
                    <a:pt x="263" y="3436"/>
                  </a:lnTo>
                  <a:lnTo>
                    <a:pt x="263" y="3436"/>
                  </a:lnTo>
                  <a:lnTo>
                    <a:pt x="339" y="3586"/>
                  </a:lnTo>
                  <a:lnTo>
                    <a:pt x="432" y="3717"/>
                  </a:lnTo>
                  <a:lnTo>
                    <a:pt x="432" y="3717"/>
                  </a:lnTo>
                  <a:lnTo>
                    <a:pt x="564" y="3886"/>
                  </a:lnTo>
                  <a:lnTo>
                    <a:pt x="714" y="4055"/>
                  </a:lnTo>
                  <a:lnTo>
                    <a:pt x="883" y="4206"/>
                  </a:lnTo>
                  <a:lnTo>
                    <a:pt x="1052" y="4318"/>
                  </a:lnTo>
                  <a:lnTo>
                    <a:pt x="1240" y="4431"/>
                  </a:lnTo>
                  <a:lnTo>
                    <a:pt x="1446" y="4525"/>
                  </a:lnTo>
                  <a:lnTo>
                    <a:pt x="1653" y="4619"/>
                  </a:lnTo>
                  <a:lnTo>
                    <a:pt x="1859" y="4675"/>
                  </a:lnTo>
                  <a:lnTo>
                    <a:pt x="1859" y="4675"/>
                  </a:lnTo>
                  <a:lnTo>
                    <a:pt x="2028" y="4694"/>
                  </a:lnTo>
                  <a:lnTo>
                    <a:pt x="2197" y="4712"/>
                  </a:lnTo>
                  <a:lnTo>
                    <a:pt x="2197" y="4712"/>
                  </a:lnTo>
                  <a:lnTo>
                    <a:pt x="2347" y="4712"/>
                  </a:lnTo>
                  <a:lnTo>
                    <a:pt x="2347" y="4712"/>
                  </a:lnTo>
                  <a:lnTo>
                    <a:pt x="2572" y="4712"/>
                  </a:lnTo>
                  <a:lnTo>
                    <a:pt x="2816" y="4675"/>
                  </a:lnTo>
                  <a:lnTo>
                    <a:pt x="2816" y="4675"/>
                  </a:lnTo>
                  <a:lnTo>
                    <a:pt x="3079" y="4600"/>
                  </a:lnTo>
                  <a:lnTo>
                    <a:pt x="3342" y="4506"/>
                  </a:lnTo>
                  <a:lnTo>
                    <a:pt x="3342" y="4506"/>
                  </a:lnTo>
                  <a:lnTo>
                    <a:pt x="3492" y="4431"/>
                  </a:lnTo>
                  <a:lnTo>
                    <a:pt x="3624" y="4337"/>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13"/>
            <p:cNvSpPr/>
            <p:nvPr/>
          </p:nvSpPr>
          <p:spPr>
            <a:xfrm>
              <a:off x="4386750" y="5033375"/>
              <a:ext cx="117825" cy="118300"/>
            </a:xfrm>
            <a:custGeom>
              <a:avLst/>
              <a:gdLst/>
              <a:ahLst/>
              <a:cxnLst/>
              <a:rect l="l" t="t" r="r" b="b"/>
              <a:pathLst>
                <a:path w="4713" h="4732" extrusionOk="0">
                  <a:moveTo>
                    <a:pt x="2366" y="1"/>
                  </a:moveTo>
                  <a:lnTo>
                    <a:pt x="2140" y="19"/>
                  </a:lnTo>
                  <a:lnTo>
                    <a:pt x="1896" y="57"/>
                  </a:lnTo>
                  <a:lnTo>
                    <a:pt x="1727" y="94"/>
                  </a:lnTo>
                  <a:lnTo>
                    <a:pt x="1577" y="151"/>
                  </a:lnTo>
                  <a:lnTo>
                    <a:pt x="1408" y="207"/>
                  </a:lnTo>
                  <a:lnTo>
                    <a:pt x="1258" y="282"/>
                  </a:lnTo>
                  <a:lnTo>
                    <a:pt x="1052" y="414"/>
                  </a:lnTo>
                  <a:lnTo>
                    <a:pt x="845" y="564"/>
                  </a:lnTo>
                  <a:lnTo>
                    <a:pt x="657" y="733"/>
                  </a:lnTo>
                  <a:lnTo>
                    <a:pt x="489" y="920"/>
                  </a:lnTo>
                  <a:lnTo>
                    <a:pt x="395" y="1071"/>
                  </a:lnTo>
                  <a:lnTo>
                    <a:pt x="301" y="1202"/>
                  </a:lnTo>
                  <a:lnTo>
                    <a:pt x="207" y="1390"/>
                  </a:lnTo>
                  <a:lnTo>
                    <a:pt x="132" y="1577"/>
                  </a:lnTo>
                  <a:lnTo>
                    <a:pt x="76" y="1765"/>
                  </a:lnTo>
                  <a:lnTo>
                    <a:pt x="38" y="1972"/>
                  </a:lnTo>
                  <a:lnTo>
                    <a:pt x="0" y="2178"/>
                  </a:lnTo>
                  <a:lnTo>
                    <a:pt x="0" y="2403"/>
                  </a:lnTo>
                  <a:lnTo>
                    <a:pt x="19" y="2610"/>
                  </a:lnTo>
                  <a:lnTo>
                    <a:pt x="38" y="2816"/>
                  </a:lnTo>
                  <a:lnTo>
                    <a:pt x="113" y="3098"/>
                  </a:lnTo>
                  <a:lnTo>
                    <a:pt x="207" y="3342"/>
                  </a:lnTo>
                  <a:lnTo>
                    <a:pt x="338" y="3586"/>
                  </a:lnTo>
                  <a:lnTo>
                    <a:pt x="489" y="3793"/>
                  </a:lnTo>
                  <a:lnTo>
                    <a:pt x="582" y="3924"/>
                  </a:lnTo>
                  <a:lnTo>
                    <a:pt x="714" y="4055"/>
                  </a:lnTo>
                  <a:lnTo>
                    <a:pt x="883" y="4206"/>
                  </a:lnTo>
                  <a:lnTo>
                    <a:pt x="1052" y="4337"/>
                  </a:lnTo>
                  <a:lnTo>
                    <a:pt x="1258" y="4450"/>
                  </a:lnTo>
                  <a:lnTo>
                    <a:pt x="1465" y="4543"/>
                  </a:lnTo>
                  <a:lnTo>
                    <a:pt x="1671" y="4618"/>
                  </a:lnTo>
                  <a:lnTo>
                    <a:pt x="1896" y="4675"/>
                  </a:lnTo>
                  <a:lnTo>
                    <a:pt x="2122" y="4712"/>
                  </a:lnTo>
                  <a:lnTo>
                    <a:pt x="2347" y="4731"/>
                  </a:lnTo>
                  <a:lnTo>
                    <a:pt x="2591" y="4712"/>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13"/>
            <p:cNvSpPr/>
            <p:nvPr/>
          </p:nvSpPr>
          <p:spPr>
            <a:xfrm>
              <a:off x="4386750" y="5033375"/>
              <a:ext cx="117825" cy="118300"/>
            </a:xfrm>
            <a:custGeom>
              <a:avLst/>
              <a:gdLst/>
              <a:ahLst/>
              <a:cxnLst/>
              <a:rect l="l" t="t" r="r" b="b"/>
              <a:pathLst>
                <a:path w="4713" h="4732" fill="none" extrusionOk="0">
                  <a:moveTo>
                    <a:pt x="2366" y="1"/>
                  </a:moveTo>
                  <a:lnTo>
                    <a:pt x="2366" y="1"/>
                  </a:lnTo>
                  <a:lnTo>
                    <a:pt x="2140" y="19"/>
                  </a:lnTo>
                  <a:lnTo>
                    <a:pt x="1896" y="57"/>
                  </a:lnTo>
                  <a:lnTo>
                    <a:pt x="1896" y="57"/>
                  </a:lnTo>
                  <a:lnTo>
                    <a:pt x="1727" y="94"/>
                  </a:lnTo>
                  <a:lnTo>
                    <a:pt x="1577" y="151"/>
                  </a:lnTo>
                  <a:lnTo>
                    <a:pt x="1577" y="151"/>
                  </a:lnTo>
                  <a:lnTo>
                    <a:pt x="1408" y="207"/>
                  </a:lnTo>
                  <a:lnTo>
                    <a:pt x="1258" y="282"/>
                  </a:lnTo>
                  <a:lnTo>
                    <a:pt x="1258" y="282"/>
                  </a:lnTo>
                  <a:lnTo>
                    <a:pt x="1052" y="414"/>
                  </a:lnTo>
                  <a:lnTo>
                    <a:pt x="845" y="564"/>
                  </a:lnTo>
                  <a:lnTo>
                    <a:pt x="657" y="733"/>
                  </a:lnTo>
                  <a:lnTo>
                    <a:pt x="489" y="920"/>
                  </a:lnTo>
                  <a:lnTo>
                    <a:pt x="489" y="920"/>
                  </a:lnTo>
                  <a:lnTo>
                    <a:pt x="395" y="1071"/>
                  </a:lnTo>
                  <a:lnTo>
                    <a:pt x="301" y="1202"/>
                  </a:lnTo>
                  <a:lnTo>
                    <a:pt x="301" y="1202"/>
                  </a:lnTo>
                  <a:lnTo>
                    <a:pt x="207" y="1390"/>
                  </a:lnTo>
                  <a:lnTo>
                    <a:pt x="132" y="1577"/>
                  </a:lnTo>
                  <a:lnTo>
                    <a:pt x="76" y="1765"/>
                  </a:lnTo>
                  <a:lnTo>
                    <a:pt x="38" y="1972"/>
                  </a:lnTo>
                  <a:lnTo>
                    <a:pt x="0" y="2178"/>
                  </a:lnTo>
                  <a:lnTo>
                    <a:pt x="0" y="2403"/>
                  </a:lnTo>
                  <a:lnTo>
                    <a:pt x="19" y="2610"/>
                  </a:lnTo>
                  <a:lnTo>
                    <a:pt x="38" y="2816"/>
                  </a:lnTo>
                  <a:lnTo>
                    <a:pt x="38" y="2816"/>
                  </a:lnTo>
                  <a:lnTo>
                    <a:pt x="113" y="3098"/>
                  </a:lnTo>
                  <a:lnTo>
                    <a:pt x="207" y="3342"/>
                  </a:lnTo>
                  <a:lnTo>
                    <a:pt x="338" y="3586"/>
                  </a:lnTo>
                  <a:lnTo>
                    <a:pt x="489" y="3793"/>
                  </a:lnTo>
                  <a:lnTo>
                    <a:pt x="489" y="3793"/>
                  </a:lnTo>
                  <a:lnTo>
                    <a:pt x="582" y="3924"/>
                  </a:lnTo>
                  <a:lnTo>
                    <a:pt x="714" y="4055"/>
                  </a:lnTo>
                  <a:lnTo>
                    <a:pt x="714" y="4055"/>
                  </a:lnTo>
                  <a:lnTo>
                    <a:pt x="883" y="4206"/>
                  </a:lnTo>
                  <a:lnTo>
                    <a:pt x="1052" y="4337"/>
                  </a:lnTo>
                  <a:lnTo>
                    <a:pt x="1258" y="4450"/>
                  </a:lnTo>
                  <a:lnTo>
                    <a:pt x="1465" y="4543"/>
                  </a:lnTo>
                  <a:lnTo>
                    <a:pt x="1671" y="4618"/>
                  </a:lnTo>
                  <a:lnTo>
                    <a:pt x="1896" y="4675"/>
                  </a:lnTo>
                  <a:lnTo>
                    <a:pt x="2122" y="4712"/>
                  </a:lnTo>
                  <a:lnTo>
                    <a:pt x="2347" y="4731"/>
                  </a:lnTo>
                  <a:lnTo>
                    <a:pt x="2347" y="4731"/>
                  </a:lnTo>
                  <a:lnTo>
                    <a:pt x="2591" y="4712"/>
                  </a:lnTo>
                  <a:lnTo>
                    <a:pt x="2816" y="4675"/>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13"/>
            <p:cNvSpPr/>
            <p:nvPr/>
          </p:nvSpPr>
          <p:spPr>
            <a:xfrm>
              <a:off x="3866775" y="5359075"/>
              <a:ext cx="117825" cy="117800"/>
            </a:xfrm>
            <a:custGeom>
              <a:avLst/>
              <a:gdLst/>
              <a:ahLst/>
              <a:cxnLst/>
              <a:rect l="l" t="t" r="r" b="b"/>
              <a:pathLst>
                <a:path w="4713" h="4712" extrusionOk="0">
                  <a:moveTo>
                    <a:pt x="2122" y="0"/>
                  </a:moveTo>
                  <a:lnTo>
                    <a:pt x="1896" y="38"/>
                  </a:lnTo>
                  <a:lnTo>
                    <a:pt x="1690" y="94"/>
                  </a:lnTo>
                  <a:lnTo>
                    <a:pt x="1502" y="150"/>
                  </a:lnTo>
                  <a:lnTo>
                    <a:pt x="1314" y="244"/>
                  </a:lnTo>
                  <a:lnTo>
                    <a:pt x="1127" y="338"/>
                  </a:lnTo>
                  <a:lnTo>
                    <a:pt x="958" y="451"/>
                  </a:lnTo>
                  <a:lnTo>
                    <a:pt x="808" y="563"/>
                  </a:lnTo>
                  <a:lnTo>
                    <a:pt x="657" y="714"/>
                  </a:lnTo>
                  <a:lnTo>
                    <a:pt x="526" y="864"/>
                  </a:lnTo>
                  <a:lnTo>
                    <a:pt x="432" y="995"/>
                  </a:lnTo>
                  <a:lnTo>
                    <a:pt x="338" y="1127"/>
                  </a:lnTo>
                  <a:lnTo>
                    <a:pt x="244" y="1314"/>
                  </a:lnTo>
                  <a:lnTo>
                    <a:pt x="151" y="1502"/>
                  </a:lnTo>
                  <a:lnTo>
                    <a:pt x="94" y="1709"/>
                  </a:lnTo>
                  <a:lnTo>
                    <a:pt x="38" y="1915"/>
                  </a:lnTo>
                  <a:lnTo>
                    <a:pt x="0" y="2140"/>
                  </a:lnTo>
                  <a:lnTo>
                    <a:pt x="0" y="2366"/>
                  </a:lnTo>
                  <a:lnTo>
                    <a:pt x="0" y="2591"/>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591" y="4693"/>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581" y="1596"/>
                  </a:lnTo>
                  <a:lnTo>
                    <a:pt x="4468" y="1314"/>
                  </a:lnTo>
                  <a:lnTo>
                    <a:pt x="4393" y="1164"/>
                  </a:lnTo>
                  <a:lnTo>
                    <a:pt x="4299" y="1033"/>
                  </a:lnTo>
                  <a:lnTo>
                    <a:pt x="4130" y="807"/>
                  </a:lnTo>
                  <a:lnTo>
                    <a:pt x="3924" y="601"/>
                  </a:lnTo>
                  <a:lnTo>
                    <a:pt x="3698" y="413"/>
                  </a:lnTo>
                  <a:lnTo>
                    <a:pt x="3454" y="263"/>
                  </a:lnTo>
                  <a:lnTo>
                    <a:pt x="3210" y="150"/>
                  </a:lnTo>
                  <a:lnTo>
                    <a:pt x="2929" y="57"/>
                  </a:lnTo>
                  <a:lnTo>
                    <a:pt x="2647" y="19"/>
                  </a:lnTo>
                  <a:lnTo>
                    <a:pt x="23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3"/>
            <p:cNvSpPr/>
            <p:nvPr/>
          </p:nvSpPr>
          <p:spPr>
            <a:xfrm>
              <a:off x="3866775" y="5359075"/>
              <a:ext cx="117825" cy="117800"/>
            </a:xfrm>
            <a:custGeom>
              <a:avLst/>
              <a:gdLst/>
              <a:ahLst/>
              <a:cxnLst/>
              <a:rect l="l" t="t" r="r" b="b"/>
              <a:pathLst>
                <a:path w="4713" h="4712" fill="none" extrusionOk="0">
                  <a:moveTo>
                    <a:pt x="2366" y="0"/>
                  </a:moveTo>
                  <a:lnTo>
                    <a:pt x="2366" y="0"/>
                  </a:lnTo>
                  <a:lnTo>
                    <a:pt x="2122" y="0"/>
                  </a:lnTo>
                  <a:lnTo>
                    <a:pt x="1896" y="38"/>
                  </a:lnTo>
                  <a:lnTo>
                    <a:pt x="1896" y="38"/>
                  </a:lnTo>
                  <a:lnTo>
                    <a:pt x="1690" y="94"/>
                  </a:lnTo>
                  <a:lnTo>
                    <a:pt x="1502" y="150"/>
                  </a:lnTo>
                  <a:lnTo>
                    <a:pt x="1314" y="244"/>
                  </a:lnTo>
                  <a:lnTo>
                    <a:pt x="1127" y="338"/>
                  </a:lnTo>
                  <a:lnTo>
                    <a:pt x="958" y="451"/>
                  </a:lnTo>
                  <a:lnTo>
                    <a:pt x="808" y="563"/>
                  </a:lnTo>
                  <a:lnTo>
                    <a:pt x="657" y="714"/>
                  </a:lnTo>
                  <a:lnTo>
                    <a:pt x="526" y="864"/>
                  </a:lnTo>
                  <a:lnTo>
                    <a:pt x="526" y="864"/>
                  </a:lnTo>
                  <a:lnTo>
                    <a:pt x="432" y="995"/>
                  </a:lnTo>
                  <a:lnTo>
                    <a:pt x="338" y="1127"/>
                  </a:lnTo>
                  <a:lnTo>
                    <a:pt x="338" y="1127"/>
                  </a:lnTo>
                  <a:lnTo>
                    <a:pt x="244" y="1314"/>
                  </a:lnTo>
                  <a:lnTo>
                    <a:pt x="151" y="1502"/>
                  </a:lnTo>
                  <a:lnTo>
                    <a:pt x="94" y="1709"/>
                  </a:lnTo>
                  <a:lnTo>
                    <a:pt x="38" y="1915"/>
                  </a:lnTo>
                  <a:lnTo>
                    <a:pt x="0" y="2140"/>
                  </a:lnTo>
                  <a:lnTo>
                    <a:pt x="0" y="2366"/>
                  </a:lnTo>
                  <a:lnTo>
                    <a:pt x="0" y="2591"/>
                  </a:lnTo>
                  <a:lnTo>
                    <a:pt x="38" y="2816"/>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347" y="4712"/>
                  </a:lnTo>
                  <a:lnTo>
                    <a:pt x="2591" y="4693"/>
                  </a:lnTo>
                  <a:lnTo>
                    <a:pt x="2816" y="4656"/>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675" y="1896"/>
                  </a:lnTo>
                  <a:lnTo>
                    <a:pt x="4581" y="1596"/>
                  </a:lnTo>
                  <a:lnTo>
                    <a:pt x="4468" y="1314"/>
                  </a:lnTo>
                  <a:lnTo>
                    <a:pt x="4468" y="1314"/>
                  </a:lnTo>
                  <a:lnTo>
                    <a:pt x="4393" y="1164"/>
                  </a:lnTo>
                  <a:lnTo>
                    <a:pt x="4299" y="1033"/>
                  </a:lnTo>
                  <a:lnTo>
                    <a:pt x="4299" y="1033"/>
                  </a:lnTo>
                  <a:lnTo>
                    <a:pt x="4130" y="807"/>
                  </a:lnTo>
                  <a:lnTo>
                    <a:pt x="3924" y="601"/>
                  </a:lnTo>
                  <a:lnTo>
                    <a:pt x="3698" y="413"/>
                  </a:lnTo>
                  <a:lnTo>
                    <a:pt x="3454" y="263"/>
                  </a:lnTo>
                  <a:lnTo>
                    <a:pt x="3210" y="150"/>
                  </a:lnTo>
                  <a:lnTo>
                    <a:pt x="2929" y="57"/>
                  </a:lnTo>
                  <a:lnTo>
                    <a:pt x="2647" y="19"/>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13"/>
            <p:cNvSpPr/>
            <p:nvPr/>
          </p:nvSpPr>
          <p:spPr>
            <a:xfrm>
              <a:off x="2215325" y="4257175"/>
              <a:ext cx="117825" cy="117800"/>
            </a:xfrm>
            <a:custGeom>
              <a:avLst/>
              <a:gdLst/>
              <a:ahLst/>
              <a:cxnLst/>
              <a:rect l="l" t="t" r="r" b="b"/>
              <a:pathLst>
                <a:path w="4713" h="4712" extrusionOk="0">
                  <a:moveTo>
                    <a:pt x="2141" y="0"/>
                  </a:move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591" y="4693"/>
                  </a:lnTo>
                  <a:lnTo>
                    <a:pt x="2816" y="4674"/>
                  </a:lnTo>
                  <a:lnTo>
                    <a:pt x="3042" y="4618"/>
                  </a:lnTo>
                  <a:lnTo>
                    <a:pt x="3248" y="4543"/>
                  </a:lnTo>
                  <a:lnTo>
                    <a:pt x="3436" y="4449"/>
                  </a:lnTo>
                  <a:lnTo>
                    <a:pt x="3624" y="4355"/>
                  </a:lnTo>
                  <a:lnTo>
                    <a:pt x="3793" y="4224"/>
                  </a:lnTo>
                  <a:lnTo>
                    <a:pt x="3943" y="4092"/>
                  </a:lnTo>
                  <a:lnTo>
                    <a:pt x="4093" y="3942"/>
                  </a:lnTo>
                  <a:lnTo>
                    <a:pt x="4224" y="3792"/>
                  </a:lnTo>
                  <a:lnTo>
                    <a:pt x="4318" y="3661"/>
                  </a:lnTo>
                  <a:lnTo>
                    <a:pt x="4412" y="3510"/>
                  </a:lnTo>
                  <a:lnTo>
                    <a:pt x="4506" y="3341"/>
                  </a:lnTo>
                  <a:lnTo>
                    <a:pt x="4581" y="3154"/>
                  </a:lnTo>
                  <a:lnTo>
                    <a:pt x="4637" y="2947"/>
                  </a:lnTo>
                  <a:lnTo>
                    <a:pt x="4694" y="2741"/>
                  </a:lnTo>
                  <a:lnTo>
                    <a:pt x="4712" y="2534"/>
                  </a:lnTo>
                  <a:lnTo>
                    <a:pt x="4712" y="2328"/>
                  </a:lnTo>
                  <a:lnTo>
                    <a:pt x="4712" y="2102"/>
                  </a:lnTo>
                  <a:lnTo>
                    <a:pt x="4675" y="1896"/>
                  </a:lnTo>
                  <a:lnTo>
                    <a:pt x="4637" y="1727"/>
                  </a:lnTo>
                  <a:lnTo>
                    <a:pt x="4581" y="1577"/>
                  </a:lnTo>
                  <a:lnTo>
                    <a:pt x="4525" y="1427"/>
                  </a:lnTo>
                  <a:lnTo>
                    <a:pt x="4468" y="1276"/>
                  </a:lnTo>
                  <a:lnTo>
                    <a:pt x="4374" y="1126"/>
                  </a:lnTo>
                  <a:lnTo>
                    <a:pt x="4299" y="995"/>
                  </a:lnTo>
                  <a:lnTo>
                    <a:pt x="4149" y="826"/>
                  </a:lnTo>
                  <a:lnTo>
                    <a:pt x="3999" y="657"/>
                  </a:lnTo>
                  <a:lnTo>
                    <a:pt x="3830" y="507"/>
                  </a:lnTo>
                  <a:lnTo>
                    <a:pt x="3661" y="394"/>
                  </a:lnTo>
                  <a:lnTo>
                    <a:pt x="3473" y="282"/>
                  </a:lnTo>
                  <a:lnTo>
                    <a:pt x="3267" y="188"/>
                  </a:lnTo>
                  <a:lnTo>
                    <a:pt x="3060" y="94"/>
                  </a:lnTo>
                  <a:lnTo>
                    <a:pt x="2854" y="38"/>
                  </a:lnTo>
                  <a:lnTo>
                    <a:pt x="2685" y="19"/>
                  </a:lnTo>
                  <a:lnTo>
                    <a:pt x="25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13"/>
            <p:cNvSpPr/>
            <p:nvPr/>
          </p:nvSpPr>
          <p:spPr>
            <a:xfrm>
              <a:off x="2215325" y="4257175"/>
              <a:ext cx="117825" cy="117800"/>
            </a:xfrm>
            <a:custGeom>
              <a:avLst/>
              <a:gdLst/>
              <a:ahLst/>
              <a:cxnLst/>
              <a:rect l="l" t="t" r="r" b="b"/>
              <a:pathLst>
                <a:path w="4713" h="4712" fill="none" extrusionOk="0">
                  <a:moveTo>
                    <a:pt x="2366" y="0"/>
                  </a:moveTo>
                  <a:lnTo>
                    <a:pt x="2366" y="0"/>
                  </a:lnTo>
                  <a:lnTo>
                    <a:pt x="2141" y="0"/>
                  </a:lnTo>
                  <a:lnTo>
                    <a:pt x="1897" y="38"/>
                  </a:ln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366" y="4712"/>
                  </a:lnTo>
                  <a:lnTo>
                    <a:pt x="2591" y="4693"/>
                  </a:lnTo>
                  <a:lnTo>
                    <a:pt x="2816" y="4674"/>
                  </a:lnTo>
                  <a:lnTo>
                    <a:pt x="2816" y="4674"/>
                  </a:lnTo>
                  <a:lnTo>
                    <a:pt x="3042" y="4618"/>
                  </a:lnTo>
                  <a:lnTo>
                    <a:pt x="3248" y="4543"/>
                  </a:lnTo>
                  <a:lnTo>
                    <a:pt x="3436" y="4449"/>
                  </a:lnTo>
                  <a:lnTo>
                    <a:pt x="3624" y="4355"/>
                  </a:lnTo>
                  <a:lnTo>
                    <a:pt x="3793" y="4224"/>
                  </a:lnTo>
                  <a:lnTo>
                    <a:pt x="3943" y="4092"/>
                  </a:lnTo>
                  <a:lnTo>
                    <a:pt x="4093" y="3942"/>
                  </a:lnTo>
                  <a:lnTo>
                    <a:pt x="4224" y="3792"/>
                  </a:lnTo>
                  <a:lnTo>
                    <a:pt x="4224" y="3792"/>
                  </a:lnTo>
                  <a:lnTo>
                    <a:pt x="4318" y="3661"/>
                  </a:lnTo>
                  <a:lnTo>
                    <a:pt x="4412" y="3510"/>
                  </a:lnTo>
                  <a:lnTo>
                    <a:pt x="4412" y="3510"/>
                  </a:lnTo>
                  <a:lnTo>
                    <a:pt x="4506" y="3341"/>
                  </a:lnTo>
                  <a:lnTo>
                    <a:pt x="4581" y="3154"/>
                  </a:lnTo>
                  <a:lnTo>
                    <a:pt x="4637" y="2947"/>
                  </a:lnTo>
                  <a:lnTo>
                    <a:pt x="4694" y="2741"/>
                  </a:lnTo>
                  <a:lnTo>
                    <a:pt x="4712" y="2534"/>
                  </a:lnTo>
                  <a:lnTo>
                    <a:pt x="4712" y="2328"/>
                  </a:lnTo>
                  <a:lnTo>
                    <a:pt x="4712" y="2102"/>
                  </a:lnTo>
                  <a:lnTo>
                    <a:pt x="4675" y="1896"/>
                  </a:lnTo>
                  <a:lnTo>
                    <a:pt x="4675" y="1896"/>
                  </a:lnTo>
                  <a:lnTo>
                    <a:pt x="4637" y="1727"/>
                  </a:lnTo>
                  <a:lnTo>
                    <a:pt x="4581" y="1577"/>
                  </a:lnTo>
                  <a:lnTo>
                    <a:pt x="4525" y="1427"/>
                  </a:lnTo>
                  <a:lnTo>
                    <a:pt x="4468" y="1276"/>
                  </a:lnTo>
                  <a:lnTo>
                    <a:pt x="4468" y="1276"/>
                  </a:lnTo>
                  <a:lnTo>
                    <a:pt x="4374" y="1126"/>
                  </a:lnTo>
                  <a:lnTo>
                    <a:pt x="4299" y="995"/>
                  </a:lnTo>
                  <a:lnTo>
                    <a:pt x="4299" y="995"/>
                  </a:lnTo>
                  <a:lnTo>
                    <a:pt x="4149" y="826"/>
                  </a:lnTo>
                  <a:lnTo>
                    <a:pt x="3999" y="657"/>
                  </a:lnTo>
                  <a:lnTo>
                    <a:pt x="3830" y="507"/>
                  </a:lnTo>
                  <a:lnTo>
                    <a:pt x="3661" y="394"/>
                  </a:lnTo>
                  <a:lnTo>
                    <a:pt x="3473" y="282"/>
                  </a:lnTo>
                  <a:lnTo>
                    <a:pt x="3267" y="188"/>
                  </a:lnTo>
                  <a:lnTo>
                    <a:pt x="3060" y="94"/>
                  </a:lnTo>
                  <a:lnTo>
                    <a:pt x="2854" y="38"/>
                  </a:lnTo>
                  <a:lnTo>
                    <a:pt x="2854" y="38"/>
                  </a:lnTo>
                  <a:lnTo>
                    <a:pt x="2685" y="19"/>
                  </a:lnTo>
                  <a:lnTo>
                    <a:pt x="2535" y="0"/>
                  </a:lnTo>
                  <a:lnTo>
                    <a:pt x="2535"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3"/>
            <p:cNvSpPr/>
            <p:nvPr/>
          </p:nvSpPr>
          <p:spPr>
            <a:xfrm>
              <a:off x="2427925" y="2735700"/>
              <a:ext cx="118275" cy="117825"/>
            </a:xfrm>
            <a:custGeom>
              <a:avLst/>
              <a:gdLst/>
              <a:ahLst/>
              <a:cxnLst/>
              <a:rect l="l" t="t" r="r" b="b"/>
              <a:pathLst>
                <a:path w="4731" h="4713" extrusionOk="0">
                  <a:moveTo>
                    <a:pt x="2140" y="1"/>
                  </a:move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2046" y="4694"/>
                  </a:lnTo>
                  <a:lnTo>
                    <a:pt x="2197" y="4694"/>
                  </a:lnTo>
                  <a:lnTo>
                    <a:pt x="2365" y="4712"/>
                  </a:lnTo>
                  <a:lnTo>
                    <a:pt x="2591" y="4694"/>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37" y="1728"/>
                  </a:lnTo>
                  <a:lnTo>
                    <a:pt x="4599" y="1578"/>
                  </a:lnTo>
                  <a:lnTo>
                    <a:pt x="4524" y="1427"/>
                  </a:lnTo>
                  <a:lnTo>
                    <a:pt x="4468" y="1277"/>
                  </a:lnTo>
                  <a:lnTo>
                    <a:pt x="4374" y="1127"/>
                  </a:lnTo>
                  <a:lnTo>
                    <a:pt x="4299" y="996"/>
                  </a:lnTo>
                  <a:lnTo>
                    <a:pt x="4111" y="770"/>
                  </a:lnTo>
                  <a:lnTo>
                    <a:pt x="3924" y="583"/>
                  </a:lnTo>
                  <a:lnTo>
                    <a:pt x="3698" y="414"/>
                  </a:lnTo>
                  <a:lnTo>
                    <a:pt x="3454" y="264"/>
                  </a:lnTo>
                  <a:lnTo>
                    <a:pt x="3210" y="151"/>
                  </a:lnTo>
                  <a:lnTo>
                    <a:pt x="2929" y="57"/>
                  </a:lnTo>
                  <a:lnTo>
                    <a:pt x="26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13"/>
            <p:cNvSpPr/>
            <p:nvPr/>
          </p:nvSpPr>
          <p:spPr>
            <a:xfrm>
              <a:off x="2427925" y="2735700"/>
              <a:ext cx="118275" cy="117825"/>
            </a:xfrm>
            <a:custGeom>
              <a:avLst/>
              <a:gdLst/>
              <a:ahLst/>
              <a:cxnLst/>
              <a:rect l="l" t="t" r="r" b="b"/>
              <a:pathLst>
                <a:path w="4731" h="4713" fill="none" extrusionOk="0">
                  <a:moveTo>
                    <a:pt x="2365" y="1"/>
                  </a:moveTo>
                  <a:lnTo>
                    <a:pt x="2365" y="1"/>
                  </a:lnTo>
                  <a:lnTo>
                    <a:pt x="2140" y="1"/>
                  </a:lnTo>
                  <a:lnTo>
                    <a:pt x="1915" y="38"/>
                  </a:ln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1877" y="4656"/>
                  </a:lnTo>
                  <a:lnTo>
                    <a:pt x="2046" y="4694"/>
                  </a:lnTo>
                  <a:lnTo>
                    <a:pt x="2197" y="4694"/>
                  </a:lnTo>
                  <a:lnTo>
                    <a:pt x="2197" y="4694"/>
                  </a:lnTo>
                  <a:lnTo>
                    <a:pt x="2365" y="4712"/>
                  </a:lnTo>
                  <a:lnTo>
                    <a:pt x="2365" y="4712"/>
                  </a:lnTo>
                  <a:lnTo>
                    <a:pt x="2591" y="4694"/>
                  </a:lnTo>
                  <a:lnTo>
                    <a:pt x="2816" y="4656"/>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74" y="1897"/>
                  </a:lnTo>
                  <a:lnTo>
                    <a:pt x="4637" y="1728"/>
                  </a:lnTo>
                  <a:lnTo>
                    <a:pt x="4599" y="1578"/>
                  </a:lnTo>
                  <a:lnTo>
                    <a:pt x="4524" y="1427"/>
                  </a:lnTo>
                  <a:lnTo>
                    <a:pt x="4468" y="1277"/>
                  </a:lnTo>
                  <a:lnTo>
                    <a:pt x="4468" y="1277"/>
                  </a:lnTo>
                  <a:lnTo>
                    <a:pt x="4374" y="1127"/>
                  </a:lnTo>
                  <a:lnTo>
                    <a:pt x="4299" y="996"/>
                  </a:lnTo>
                  <a:lnTo>
                    <a:pt x="4299" y="996"/>
                  </a:lnTo>
                  <a:lnTo>
                    <a:pt x="4111" y="770"/>
                  </a:lnTo>
                  <a:lnTo>
                    <a:pt x="3924" y="583"/>
                  </a:lnTo>
                  <a:lnTo>
                    <a:pt x="3698" y="414"/>
                  </a:lnTo>
                  <a:lnTo>
                    <a:pt x="3454" y="264"/>
                  </a:lnTo>
                  <a:lnTo>
                    <a:pt x="3210" y="151"/>
                  </a:lnTo>
                  <a:lnTo>
                    <a:pt x="2929" y="57"/>
                  </a:lnTo>
                  <a:lnTo>
                    <a:pt x="2647" y="1"/>
                  </a:lnTo>
                  <a:lnTo>
                    <a:pt x="2365"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13"/>
            <p:cNvSpPr/>
            <p:nvPr/>
          </p:nvSpPr>
          <p:spPr>
            <a:xfrm>
              <a:off x="3187700" y="3201250"/>
              <a:ext cx="117825" cy="117825"/>
            </a:xfrm>
            <a:custGeom>
              <a:avLst/>
              <a:gdLst/>
              <a:ahLst/>
              <a:cxnLst/>
              <a:rect l="l" t="t" r="r" b="b"/>
              <a:pathLst>
                <a:path w="4713" h="4713" extrusionOk="0">
                  <a:moveTo>
                    <a:pt x="2122" y="0"/>
                  </a:move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2028" y="4693"/>
                  </a:lnTo>
                  <a:lnTo>
                    <a:pt x="2197" y="4693"/>
                  </a:lnTo>
                  <a:lnTo>
                    <a:pt x="2347" y="4712"/>
                  </a:lnTo>
                  <a:lnTo>
                    <a:pt x="2591" y="4693"/>
                  </a:lnTo>
                  <a:lnTo>
                    <a:pt x="2816" y="4656"/>
                  </a:lnTo>
                  <a:lnTo>
                    <a:pt x="3079" y="4599"/>
                  </a:lnTo>
                  <a:lnTo>
                    <a:pt x="3342" y="4487"/>
                  </a:lnTo>
                  <a:lnTo>
                    <a:pt x="3492" y="4412"/>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3"/>
            <p:cNvSpPr/>
            <p:nvPr/>
          </p:nvSpPr>
          <p:spPr>
            <a:xfrm>
              <a:off x="3187700" y="3201250"/>
              <a:ext cx="117825" cy="117825"/>
            </a:xfrm>
            <a:custGeom>
              <a:avLst/>
              <a:gdLst/>
              <a:ahLst/>
              <a:cxnLst/>
              <a:rect l="l" t="t" r="r" b="b"/>
              <a:pathLst>
                <a:path w="4713" h="4713" fill="none" extrusionOk="0">
                  <a:moveTo>
                    <a:pt x="2366" y="0"/>
                  </a:moveTo>
                  <a:lnTo>
                    <a:pt x="2366" y="0"/>
                  </a:lnTo>
                  <a:lnTo>
                    <a:pt x="2122" y="0"/>
                  </a:lnTo>
                  <a:lnTo>
                    <a:pt x="1897" y="38"/>
                  </a:ln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1878" y="4656"/>
                  </a:lnTo>
                  <a:lnTo>
                    <a:pt x="2028" y="4693"/>
                  </a:lnTo>
                  <a:lnTo>
                    <a:pt x="2197" y="4693"/>
                  </a:lnTo>
                  <a:lnTo>
                    <a:pt x="2197" y="4693"/>
                  </a:lnTo>
                  <a:lnTo>
                    <a:pt x="2347" y="4712"/>
                  </a:lnTo>
                  <a:lnTo>
                    <a:pt x="2347" y="4712"/>
                  </a:lnTo>
                  <a:lnTo>
                    <a:pt x="2591" y="4693"/>
                  </a:lnTo>
                  <a:lnTo>
                    <a:pt x="2816" y="4656"/>
                  </a:lnTo>
                  <a:lnTo>
                    <a:pt x="2816" y="4656"/>
                  </a:lnTo>
                  <a:lnTo>
                    <a:pt x="3079" y="4599"/>
                  </a:lnTo>
                  <a:lnTo>
                    <a:pt x="3342" y="4487"/>
                  </a:lnTo>
                  <a:lnTo>
                    <a:pt x="3342" y="4487"/>
                  </a:lnTo>
                  <a:lnTo>
                    <a:pt x="3492" y="4412"/>
                  </a:lnTo>
                  <a:lnTo>
                    <a:pt x="3642" y="4337"/>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3"/>
            <p:cNvSpPr/>
            <p:nvPr/>
          </p:nvSpPr>
          <p:spPr>
            <a:xfrm>
              <a:off x="3818900" y="4331300"/>
              <a:ext cx="117825" cy="117825"/>
            </a:xfrm>
            <a:custGeom>
              <a:avLst/>
              <a:gdLst/>
              <a:ahLst/>
              <a:cxnLst/>
              <a:rect l="l" t="t" r="r" b="b"/>
              <a:pathLst>
                <a:path w="4713" h="4713" extrusionOk="0">
                  <a:moveTo>
                    <a:pt x="2141" y="1"/>
                  </a:moveTo>
                  <a:lnTo>
                    <a:pt x="1897" y="39"/>
                  </a:lnTo>
                  <a:lnTo>
                    <a:pt x="1671" y="95"/>
                  </a:lnTo>
                  <a:lnTo>
                    <a:pt x="1446" y="170"/>
                  </a:lnTo>
                  <a:lnTo>
                    <a:pt x="1240" y="264"/>
                  </a:lnTo>
                  <a:lnTo>
                    <a:pt x="1052" y="395"/>
                  </a:lnTo>
                  <a:lnTo>
                    <a:pt x="920" y="489"/>
                  </a:lnTo>
                  <a:lnTo>
                    <a:pt x="789" y="602"/>
                  </a:lnTo>
                  <a:lnTo>
                    <a:pt x="658" y="733"/>
                  </a:lnTo>
                  <a:lnTo>
                    <a:pt x="526" y="864"/>
                  </a:lnTo>
                  <a:lnTo>
                    <a:pt x="414" y="1015"/>
                  </a:lnTo>
                  <a:lnTo>
                    <a:pt x="320" y="1184"/>
                  </a:lnTo>
                  <a:lnTo>
                    <a:pt x="245" y="1334"/>
                  </a:lnTo>
                  <a:lnTo>
                    <a:pt x="170" y="1484"/>
                  </a:lnTo>
                  <a:lnTo>
                    <a:pt x="113" y="1634"/>
                  </a:lnTo>
                  <a:lnTo>
                    <a:pt x="76" y="1803"/>
                  </a:lnTo>
                  <a:lnTo>
                    <a:pt x="38" y="1953"/>
                  </a:lnTo>
                  <a:lnTo>
                    <a:pt x="19" y="2122"/>
                  </a:lnTo>
                  <a:lnTo>
                    <a:pt x="1" y="2291"/>
                  </a:lnTo>
                  <a:lnTo>
                    <a:pt x="1" y="2460"/>
                  </a:lnTo>
                  <a:lnTo>
                    <a:pt x="19" y="2629"/>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591" y="4694"/>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3"/>
            <p:cNvSpPr/>
            <p:nvPr/>
          </p:nvSpPr>
          <p:spPr>
            <a:xfrm>
              <a:off x="3818900" y="4331300"/>
              <a:ext cx="117825" cy="117825"/>
            </a:xfrm>
            <a:custGeom>
              <a:avLst/>
              <a:gdLst/>
              <a:ahLst/>
              <a:cxnLst/>
              <a:rect l="l" t="t" r="r" b="b"/>
              <a:pathLst>
                <a:path w="4713" h="4713" fill="none" extrusionOk="0">
                  <a:moveTo>
                    <a:pt x="2366" y="1"/>
                  </a:moveTo>
                  <a:lnTo>
                    <a:pt x="2366" y="1"/>
                  </a:lnTo>
                  <a:lnTo>
                    <a:pt x="2141" y="1"/>
                  </a:lnTo>
                  <a:lnTo>
                    <a:pt x="1897" y="39"/>
                  </a:lnTo>
                  <a:lnTo>
                    <a:pt x="1897" y="39"/>
                  </a:lnTo>
                  <a:lnTo>
                    <a:pt x="1671" y="95"/>
                  </a:lnTo>
                  <a:lnTo>
                    <a:pt x="1446" y="170"/>
                  </a:lnTo>
                  <a:lnTo>
                    <a:pt x="1240" y="264"/>
                  </a:lnTo>
                  <a:lnTo>
                    <a:pt x="1052" y="395"/>
                  </a:lnTo>
                  <a:lnTo>
                    <a:pt x="1052" y="395"/>
                  </a:lnTo>
                  <a:lnTo>
                    <a:pt x="920" y="489"/>
                  </a:lnTo>
                  <a:lnTo>
                    <a:pt x="789" y="602"/>
                  </a:lnTo>
                  <a:lnTo>
                    <a:pt x="789" y="602"/>
                  </a:lnTo>
                  <a:lnTo>
                    <a:pt x="658" y="733"/>
                  </a:lnTo>
                  <a:lnTo>
                    <a:pt x="526" y="864"/>
                  </a:lnTo>
                  <a:lnTo>
                    <a:pt x="414" y="1015"/>
                  </a:lnTo>
                  <a:lnTo>
                    <a:pt x="320" y="1184"/>
                  </a:lnTo>
                  <a:lnTo>
                    <a:pt x="320" y="1184"/>
                  </a:lnTo>
                  <a:lnTo>
                    <a:pt x="245" y="1334"/>
                  </a:lnTo>
                  <a:lnTo>
                    <a:pt x="170" y="1484"/>
                  </a:lnTo>
                  <a:lnTo>
                    <a:pt x="170" y="1484"/>
                  </a:lnTo>
                  <a:lnTo>
                    <a:pt x="113" y="1634"/>
                  </a:lnTo>
                  <a:lnTo>
                    <a:pt x="76" y="1803"/>
                  </a:lnTo>
                  <a:lnTo>
                    <a:pt x="38" y="1953"/>
                  </a:lnTo>
                  <a:lnTo>
                    <a:pt x="19" y="2122"/>
                  </a:lnTo>
                  <a:lnTo>
                    <a:pt x="1" y="2291"/>
                  </a:lnTo>
                  <a:lnTo>
                    <a:pt x="1" y="2460"/>
                  </a:lnTo>
                  <a:lnTo>
                    <a:pt x="19" y="2629"/>
                  </a:lnTo>
                  <a:lnTo>
                    <a:pt x="57" y="2817"/>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366" y="4713"/>
                  </a:lnTo>
                  <a:lnTo>
                    <a:pt x="2591" y="4694"/>
                  </a:lnTo>
                  <a:lnTo>
                    <a:pt x="2816" y="4656"/>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3"/>
            <p:cNvSpPr/>
            <p:nvPr/>
          </p:nvSpPr>
          <p:spPr>
            <a:xfrm>
              <a:off x="3109800" y="3862950"/>
              <a:ext cx="117825" cy="117825"/>
            </a:xfrm>
            <a:custGeom>
              <a:avLst/>
              <a:gdLst/>
              <a:ahLst/>
              <a:cxnLst/>
              <a:rect l="l" t="t" r="r" b="b"/>
              <a:pathLst>
                <a:path w="4713" h="4713" extrusionOk="0">
                  <a:moveTo>
                    <a:pt x="2103" y="1"/>
                  </a:moveTo>
                  <a:lnTo>
                    <a:pt x="1934"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591" y="4694"/>
                  </a:lnTo>
                  <a:lnTo>
                    <a:pt x="2816" y="4656"/>
                  </a:lnTo>
                  <a:lnTo>
                    <a:pt x="3004" y="4619"/>
                  </a:lnTo>
                  <a:lnTo>
                    <a:pt x="3192" y="4562"/>
                  </a:lnTo>
                  <a:lnTo>
                    <a:pt x="3361" y="4487"/>
                  </a:lnTo>
                  <a:lnTo>
                    <a:pt x="3530" y="4393"/>
                  </a:lnTo>
                  <a:lnTo>
                    <a:pt x="3680" y="4299"/>
                  </a:lnTo>
                  <a:lnTo>
                    <a:pt x="3830" y="4187"/>
                  </a:lnTo>
                  <a:lnTo>
                    <a:pt x="3980" y="4074"/>
                  </a:lnTo>
                  <a:lnTo>
                    <a:pt x="4112" y="3943"/>
                  </a:lnTo>
                  <a:lnTo>
                    <a:pt x="4205" y="3811"/>
                  </a:lnTo>
                  <a:lnTo>
                    <a:pt x="4299" y="3680"/>
                  </a:lnTo>
                  <a:lnTo>
                    <a:pt x="4431" y="3492"/>
                  </a:lnTo>
                  <a:lnTo>
                    <a:pt x="4525" y="3286"/>
                  </a:lnTo>
                  <a:lnTo>
                    <a:pt x="4618" y="3060"/>
                  </a:lnTo>
                  <a:lnTo>
                    <a:pt x="4675" y="2835"/>
                  </a:lnTo>
                  <a:lnTo>
                    <a:pt x="4712" y="2610"/>
                  </a:lnTo>
                  <a:lnTo>
                    <a:pt x="4712" y="2385"/>
                  </a:lnTo>
                  <a:lnTo>
                    <a:pt x="4712" y="2141"/>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3"/>
            <p:cNvSpPr/>
            <p:nvPr/>
          </p:nvSpPr>
          <p:spPr>
            <a:xfrm>
              <a:off x="3109800" y="3862950"/>
              <a:ext cx="117825" cy="117825"/>
            </a:xfrm>
            <a:custGeom>
              <a:avLst/>
              <a:gdLst/>
              <a:ahLst/>
              <a:cxnLst/>
              <a:rect l="l" t="t" r="r" b="b"/>
              <a:pathLst>
                <a:path w="4713" h="4713" fill="none" extrusionOk="0">
                  <a:moveTo>
                    <a:pt x="2366" y="1"/>
                  </a:moveTo>
                  <a:lnTo>
                    <a:pt x="2366" y="1"/>
                  </a:lnTo>
                  <a:lnTo>
                    <a:pt x="2272" y="1"/>
                  </a:lnTo>
                  <a:lnTo>
                    <a:pt x="2272" y="1"/>
                  </a:lnTo>
                  <a:lnTo>
                    <a:pt x="2103" y="1"/>
                  </a:lnTo>
                  <a:lnTo>
                    <a:pt x="1934" y="38"/>
                  </a:lnTo>
                  <a:lnTo>
                    <a:pt x="1934" y="38"/>
                  </a:lnTo>
                  <a:lnTo>
                    <a:pt x="1897"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366" y="4712"/>
                  </a:lnTo>
                  <a:lnTo>
                    <a:pt x="2591" y="4694"/>
                  </a:lnTo>
                  <a:lnTo>
                    <a:pt x="2816" y="4656"/>
                  </a:lnTo>
                  <a:lnTo>
                    <a:pt x="2816" y="4656"/>
                  </a:lnTo>
                  <a:lnTo>
                    <a:pt x="3004" y="4619"/>
                  </a:lnTo>
                  <a:lnTo>
                    <a:pt x="3192" y="4562"/>
                  </a:lnTo>
                  <a:lnTo>
                    <a:pt x="3361" y="4487"/>
                  </a:lnTo>
                  <a:lnTo>
                    <a:pt x="3530" y="4393"/>
                  </a:lnTo>
                  <a:lnTo>
                    <a:pt x="3680" y="4299"/>
                  </a:lnTo>
                  <a:lnTo>
                    <a:pt x="3830" y="4187"/>
                  </a:lnTo>
                  <a:lnTo>
                    <a:pt x="3980" y="4074"/>
                  </a:lnTo>
                  <a:lnTo>
                    <a:pt x="4112" y="3943"/>
                  </a:lnTo>
                  <a:lnTo>
                    <a:pt x="4112" y="3943"/>
                  </a:lnTo>
                  <a:lnTo>
                    <a:pt x="4205" y="3811"/>
                  </a:lnTo>
                  <a:lnTo>
                    <a:pt x="4299" y="3680"/>
                  </a:lnTo>
                  <a:lnTo>
                    <a:pt x="4299" y="3680"/>
                  </a:lnTo>
                  <a:lnTo>
                    <a:pt x="4431" y="3492"/>
                  </a:lnTo>
                  <a:lnTo>
                    <a:pt x="4525" y="3286"/>
                  </a:lnTo>
                  <a:lnTo>
                    <a:pt x="4618" y="3060"/>
                  </a:lnTo>
                  <a:lnTo>
                    <a:pt x="4675" y="2835"/>
                  </a:lnTo>
                  <a:lnTo>
                    <a:pt x="4712" y="2610"/>
                  </a:lnTo>
                  <a:lnTo>
                    <a:pt x="4712" y="2385"/>
                  </a:lnTo>
                  <a:lnTo>
                    <a:pt x="4712" y="2141"/>
                  </a:lnTo>
                  <a:lnTo>
                    <a:pt x="4675" y="1897"/>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2">
  <p:cSld name="CUSTOM_19">
    <p:spTree>
      <p:nvGrpSpPr>
        <p:cNvPr id="1" name="Shape 1407"/>
        <p:cNvGrpSpPr/>
        <p:nvPr/>
      </p:nvGrpSpPr>
      <p:grpSpPr>
        <a:xfrm>
          <a:off x="0" y="0"/>
          <a:ext cx="0" cy="0"/>
          <a:chOff x="0" y="0"/>
          <a:chExt cx="0" cy="0"/>
        </a:xfrm>
      </p:grpSpPr>
      <p:sp>
        <p:nvSpPr>
          <p:cNvPr id="1408" name="Google Shape;1408;p24"/>
          <p:cNvSpPr txBox="1">
            <a:spLocks noGrp="1"/>
          </p:cNvSpPr>
          <p:nvPr>
            <p:ph type="subTitle" idx="1"/>
          </p:nvPr>
        </p:nvSpPr>
        <p:spPr>
          <a:xfrm>
            <a:off x="6043289" y="1190700"/>
            <a:ext cx="2011800" cy="183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000" b="1"/>
            </a:lvl1pPr>
            <a:lvl2pPr lvl="1" rtl="0">
              <a:lnSpc>
                <a:spcPct val="100000"/>
              </a:lnSpc>
              <a:spcBef>
                <a:spcPts val="0"/>
              </a:spcBef>
              <a:spcAft>
                <a:spcPts val="0"/>
              </a:spcAft>
              <a:buNone/>
              <a:defRPr sz="2000" b="1"/>
            </a:lvl2pPr>
            <a:lvl3pPr lvl="2" rtl="0">
              <a:lnSpc>
                <a:spcPct val="100000"/>
              </a:lnSpc>
              <a:spcBef>
                <a:spcPts val="0"/>
              </a:spcBef>
              <a:spcAft>
                <a:spcPts val="0"/>
              </a:spcAft>
              <a:buNone/>
              <a:defRPr sz="2000" b="1"/>
            </a:lvl3pPr>
            <a:lvl4pPr lvl="3" rtl="0">
              <a:lnSpc>
                <a:spcPct val="100000"/>
              </a:lnSpc>
              <a:spcBef>
                <a:spcPts val="0"/>
              </a:spcBef>
              <a:spcAft>
                <a:spcPts val="0"/>
              </a:spcAft>
              <a:buNone/>
              <a:defRPr sz="2000" b="1"/>
            </a:lvl4pPr>
            <a:lvl5pPr lvl="4" rtl="0">
              <a:lnSpc>
                <a:spcPct val="100000"/>
              </a:lnSpc>
              <a:spcBef>
                <a:spcPts val="0"/>
              </a:spcBef>
              <a:spcAft>
                <a:spcPts val="0"/>
              </a:spcAft>
              <a:buNone/>
              <a:defRPr sz="2000" b="1"/>
            </a:lvl5pPr>
            <a:lvl6pPr lvl="5" rtl="0">
              <a:lnSpc>
                <a:spcPct val="100000"/>
              </a:lnSpc>
              <a:spcBef>
                <a:spcPts val="0"/>
              </a:spcBef>
              <a:spcAft>
                <a:spcPts val="0"/>
              </a:spcAft>
              <a:buNone/>
              <a:defRPr sz="2000" b="1"/>
            </a:lvl6pPr>
            <a:lvl7pPr lvl="6" rtl="0">
              <a:lnSpc>
                <a:spcPct val="100000"/>
              </a:lnSpc>
              <a:spcBef>
                <a:spcPts val="0"/>
              </a:spcBef>
              <a:spcAft>
                <a:spcPts val="0"/>
              </a:spcAft>
              <a:buNone/>
              <a:defRPr sz="2000" b="1"/>
            </a:lvl7pPr>
            <a:lvl8pPr lvl="7" rtl="0">
              <a:lnSpc>
                <a:spcPct val="100000"/>
              </a:lnSpc>
              <a:spcBef>
                <a:spcPts val="0"/>
              </a:spcBef>
              <a:spcAft>
                <a:spcPts val="0"/>
              </a:spcAft>
              <a:buNone/>
              <a:defRPr sz="2000" b="1"/>
            </a:lvl8pPr>
            <a:lvl9pPr lvl="8" rtl="0">
              <a:lnSpc>
                <a:spcPct val="100000"/>
              </a:lnSpc>
              <a:spcBef>
                <a:spcPts val="0"/>
              </a:spcBef>
              <a:spcAft>
                <a:spcPts val="0"/>
              </a:spcAft>
              <a:buNone/>
              <a:defRPr sz="2000" b="1"/>
            </a:lvl9pPr>
          </a:lstStyle>
          <a:p>
            <a:endParaRPr/>
          </a:p>
        </p:txBody>
      </p:sp>
      <p:sp>
        <p:nvSpPr>
          <p:cNvPr id="1409" name="Google Shape;1409;p24"/>
          <p:cNvSpPr txBox="1">
            <a:spLocks noGrp="1"/>
          </p:cNvSpPr>
          <p:nvPr>
            <p:ph type="subTitle" idx="2"/>
          </p:nvPr>
        </p:nvSpPr>
        <p:spPr>
          <a:xfrm>
            <a:off x="6043299" y="1605900"/>
            <a:ext cx="1747800" cy="365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1410" name="Google Shape;1410;p24"/>
          <p:cNvSpPr txBox="1">
            <a:spLocks noGrp="1"/>
          </p:cNvSpPr>
          <p:nvPr>
            <p:ph type="subTitle" idx="3"/>
          </p:nvPr>
        </p:nvSpPr>
        <p:spPr>
          <a:xfrm>
            <a:off x="6043289" y="2409900"/>
            <a:ext cx="2011800" cy="183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000" b="1"/>
            </a:lvl1pPr>
            <a:lvl2pPr lvl="1" rtl="0">
              <a:lnSpc>
                <a:spcPct val="100000"/>
              </a:lnSpc>
              <a:spcBef>
                <a:spcPts val="0"/>
              </a:spcBef>
              <a:spcAft>
                <a:spcPts val="0"/>
              </a:spcAft>
              <a:buNone/>
              <a:defRPr sz="2000" b="1"/>
            </a:lvl2pPr>
            <a:lvl3pPr lvl="2" rtl="0">
              <a:lnSpc>
                <a:spcPct val="100000"/>
              </a:lnSpc>
              <a:spcBef>
                <a:spcPts val="0"/>
              </a:spcBef>
              <a:spcAft>
                <a:spcPts val="0"/>
              </a:spcAft>
              <a:buNone/>
              <a:defRPr sz="2000" b="1"/>
            </a:lvl3pPr>
            <a:lvl4pPr lvl="3" rtl="0">
              <a:lnSpc>
                <a:spcPct val="100000"/>
              </a:lnSpc>
              <a:spcBef>
                <a:spcPts val="0"/>
              </a:spcBef>
              <a:spcAft>
                <a:spcPts val="0"/>
              </a:spcAft>
              <a:buNone/>
              <a:defRPr sz="2000" b="1"/>
            </a:lvl4pPr>
            <a:lvl5pPr lvl="4" rtl="0">
              <a:lnSpc>
                <a:spcPct val="100000"/>
              </a:lnSpc>
              <a:spcBef>
                <a:spcPts val="0"/>
              </a:spcBef>
              <a:spcAft>
                <a:spcPts val="0"/>
              </a:spcAft>
              <a:buNone/>
              <a:defRPr sz="2000" b="1"/>
            </a:lvl5pPr>
            <a:lvl6pPr lvl="5" rtl="0">
              <a:lnSpc>
                <a:spcPct val="100000"/>
              </a:lnSpc>
              <a:spcBef>
                <a:spcPts val="0"/>
              </a:spcBef>
              <a:spcAft>
                <a:spcPts val="0"/>
              </a:spcAft>
              <a:buNone/>
              <a:defRPr sz="2000" b="1"/>
            </a:lvl6pPr>
            <a:lvl7pPr lvl="6" rtl="0">
              <a:lnSpc>
                <a:spcPct val="100000"/>
              </a:lnSpc>
              <a:spcBef>
                <a:spcPts val="0"/>
              </a:spcBef>
              <a:spcAft>
                <a:spcPts val="0"/>
              </a:spcAft>
              <a:buNone/>
              <a:defRPr sz="2000" b="1"/>
            </a:lvl7pPr>
            <a:lvl8pPr lvl="7" rtl="0">
              <a:lnSpc>
                <a:spcPct val="100000"/>
              </a:lnSpc>
              <a:spcBef>
                <a:spcPts val="0"/>
              </a:spcBef>
              <a:spcAft>
                <a:spcPts val="0"/>
              </a:spcAft>
              <a:buNone/>
              <a:defRPr sz="2000" b="1"/>
            </a:lvl8pPr>
            <a:lvl9pPr lvl="8" rtl="0">
              <a:lnSpc>
                <a:spcPct val="100000"/>
              </a:lnSpc>
              <a:spcBef>
                <a:spcPts val="0"/>
              </a:spcBef>
              <a:spcAft>
                <a:spcPts val="0"/>
              </a:spcAft>
              <a:buNone/>
              <a:defRPr sz="2000" b="1"/>
            </a:lvl9pPr>
          </a:lstStyle>
          <a:p>
            <a:endParaRPr/>
          </a:p>
        </p:txBody>
      </p:sp>
      <p:sp>
        <p:nvSpPr>
          <p:cNvPr id="1411" name="Google Shape;1411;p24"/>
          <p:cNvSpPr txBox="1">
            <a:spLocks noGrp="1"/>
          </p:cNvSpPr>
          <p:nvPr>
            <p:ph type="subTitle" idx="4"/>
          </p:nvPr>
        </p:nvSpPr>
        <p:spPr>
          <a:xfrm>
            <a:off x="6043289" y="2825100"/>
            <a:ext cx="2011800" cy="365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1412" name="Google Shape;1412;p24"/>
          <p:cNvSpPr txBox="1">
            <a:spLocks noGrp="1"/>
          </p:cNvSpPr>
          <p:nvPr>
            <p:ph type="subTitle" idx="5"/>
          </p:nvPr>
        </p:nvSpPr>
        <p:spPr>
          <a:xfrm>
            <a:off x="6043289" y="3629100"/>
            <a:ext cx="2011800" cy="183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000" b="1"/>
            </a:lvl1pPr>
            <a:lvl2pPr lvl="1" rtl="0">
              <a:lnSpc>
                <a:spcPct val="100000"/>
              </a:lnSpc>
              <a:spcBef>
                <a:spcPts val="0"/>
              </a:spcBef>
              <a:spcAft>
                <a:spcPts val="0"/>
              </a:spcAft>
              <a:buNone/>
              <a:defRPr sz="2000" b="1"/>
            </a:lvl2pPr>
            <a:lvl3pPr lvl="2" rtl="0">
              <a:lnSpc>
                <a:spcPct val="100000"/>
              </a:lnSpc>
              <a:spcBef>
                <a:spcPts val="0"/>
              </a:spcBef>
              <a:spcAft>
                <a:spcPts val="0"/>
              </a:spcAft>
              <a:buNone/>
              <a:defRPr sz="2000" b="1"/>
            </a:lvl3pPr>
            <a:lvl4pPr lvl="3" rtl="0">
              <a:lnSpc>
                <a:spcPct val="100000"/>
              </a:lnSpc>
              <a:spcBef>
                <a:spcPts val="0"/>
              </a:spcBef>
              <a:spcAft>
                <a:spcPts val="0"/>
              </a:spcAft>
              <a:buNone/>
              <a:defRPr sz="2000" b="1"/>
            </a:lvl4pPr>
            <a:lvl5pPr lvl="4" rtl="0">
              <a:lnSpc>
                <a:spcPct val="100000"/>
              </a:lnSpc>
              <a:spcBef>
                <a:spcPts val="0"/>
              </a:spcBef>
              <a:spcAft>
                <a:spcPts val="0"/>
              </a:spcAft>
              <a:buNone/>
              <a:defRPr sz="2000" b="1"/>
            </a:lvl5pPr>
            <a:lvl6pPr lvl="5" rtl="0">
              <a:lnSpc>
                <a:spcPct val="100000"/>
              </a:lnSpc>
              <a:spcBef>
                <a:spcPts val="0"/>
              </a:spcBef>
              <a:spcAft>
                <a:spcPts val="0"/>
              </a:spcAft>
              <a:buNone/>
              <a:defRPr sz="2000" b="1"/>
            </a:lvl6pPr>
            <a:lvl7pPr lvl="6" rtl="0">
              <a:lnSpc>
                <a:spcPct val="100000"/>
              </a:lnSpc>
              <a:spcBef>
                <a:spcPts val="0"/>
              </a:spcBef>
              <a:spcAft>
                <a:spcPts val="0"/>
              </a:spcAft>
              <a:buNone/>
              <a:defRPr sz="2000" b="1"/>
            </a:lvl7pPr>
            <a:lvl8pPr lvl="7" rtl="0">
              <a:lnSpc>
                <a:spcPct val="100000"/>
              </a:lnSpc>
              <a:spcBef>
                <a:spcPts val="0"/>
              </a:spcBef>
              <a:spcAft>
                <a:spcPts val="0"/>
              </a:spcAft>
              <a:buNone/>
              <a:defRPr sz="2000" b="1"/>
            </a:lvl8pPr>
            <a:lvl9pPr lvl="8" rtl="0">
              <a:lnSpc>
                <a:spcPct val="100000"/>
              </a:lnSpc>
              <a:spcBef>
                <a:spcPts val="0"/>
              </a:spcBef>
              <a:spcAft>
                <a:spcPts val="0"/>
              </a:spcAft>
              <a:buNone/>
              <a:defRPr sz="2000" b="1"/>
            </a:lvl9pPr>
          </a:lstStyle>
          <a:p>
            <a:endParaRPr/>
          </a:p>
        </p:txBody>
      </p:sp>
      <p:sp>
        <p:nvSpPr>
          <p:cNvPr id="1413" name="Google Shape;1413;p24"/>
          <p:cNvSpPr txBox="1">
            <a:spLocks noGrp="1"/>
          </p:cNvSpPr>
          <p:nvPr>
            <p:ph type="subTitle" idx="6"/>
          </p:nvPr>
        </p:nvSpPr>
        <p:spPr>
          <a:xfrm>
            <a:off x="6043289" y="4044300"/>
            <a:ext cx="2011800" cy="365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1414" name="Google Shape;1414;p24"/>
          <p:cNvSpPr txBox="1">
            <a:spLocks noGrp="1"/>
          </p:cNvSpPr>
          <p:nvPr>
            <p:ph type="title"/>
          </p:nvPr>
        </p:nvSpPr>
        <p:spPr>
          <a:xfrm>
            <a:off x="713225" y="530352"/>
            <a:ext cx="7717500" cy="292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800"/>
              <a:buNone/>
              <a:defRPr/>
            </a:lvl1pPr>
            <a:lvl2pPr lvl="1" algn="ctr" rtl="0">
              <a:spcBef>
                <a:spcPts val="0"/>
              </a:spcBef>
              <a:spcAft>
                <a:spcPts val="0"/>
              </a:spcAft>
              <a:buClr>
                <a:schemeClr val="dk1"/>
              </a:buClr>
              <a:buSzPts val="2800"/>
              <a:buNone/>
              <a:defRPr sz="2800">
                <a:solidFill>
                  <a:schemeClr val="dk1"/>
                </a:solidFill>
              </a:defRPr>
            </a:lvl2pPr>
            <a:lvl3pPr lvl="2" algn="ctr" rtl="0">
              <a:spcBef>
                <a:spcPts val="0"/>
              </a:spcBef>
              <a:spcAft>
                <a:spcPts val="0"/>
              </a:spcAft>
              <a:buClr>
                <a:schemeClr val="dk1"/>
              </a:buClr>
              <a:buSzPts val="2800"/>
              <a:buNone/>
              <a:defRPr sz="2800">
                <a:solidFill>
                  <a:schemeClr val="dk1"/>
                </a:solidFill>
              </a:defRPr>
            </a:lvl3pPr>
            <a:lvl4pPr lvl="3" algn="ctr" rtl="0">
              <a:spcBef>
                <a:spcPts val="0"/>
              </a:spcBef>
              <a:spcAft>
                <a:spcPts val="0"/>
              </a:spcAft>
              <a:buClr>
                <a:schemeClr val="dk1"/>
              </a:buClr>
              <a:buSzPts val="2800"/>
              <a:buNone/>
              <a:defRPr sz="2800">
                <a:solidFill>
                  <a:schemeClr val="dk1"/>
                </a:solidFill>
              </a:defRPr>
            </a:lvl4pPr>
            <a:lvl5pPr lvl="4" algn="ctr" rtl="0">
              <a:spcBef>
                <a:spcPts val="0"/>
              </a:spcBef>
              <a:spcAft>
                <a:spcPts val="0"/>
              </a:spcAft>
              <a:buClr>
                <a:schemeClr val="dk1"/>
              </a:buClr>
              <a:buSzPts val="2800"/>
              <a:buNone/>
              <a:defRPr sz="2800">
                <a:solidFill>
                  <a:schemeClr val="dk1"/>
                </a:solidFill>
              </a:defRPr>
            </a:lvl5pPr>
            <a:lvl6pPr lvl="5" algn="ctr" rtl="0">
              <a:spcBef>
                <a:spcPts val="0"/>
              </a:spcBef>
              <a:spcAft>
                <a:spcPts val="0"/>
              </a:spcAft>
              <a:buClr>
                <a:schemeClr val="dk1"/>
              </a:buClr>
              <a:buSzPts val="2800"/>
              <a:buNone/>
              <a:defRPr sz="2800">
                <a:solidFill>
                  <a:schemeClr val="dk1"/>
                </a:solidFill>
              </a:defRPr>
            </a:lvl6pPr>
            <a:lvl7pPr lvl="6" algn="ctr" rtl="0">
              <a:spcBef>
                <a:spcPts val="0"/>
              </a:spcBef>
              <a:spcAft>
                <a:spcPts val="0"/>
              </a:spcAft>
              <a:buClr>
                <a:schemeClr val="dk1"/>
              </a:buClr>
              <a:buSzPts val="2800"/>
              <a:buNone/>
              <a:defRPr sz="2800">
                <a:solidFill>
                  <a:schemeClr val="dk1"/>
                </a:solidFill>
              </a:defRPr>
            </a:lvl7pPr>
            <a:lvl8pPr lvl="7" algn="ctr" rtl="0">
              <a:spcBef>
                <a:spcPts val="0"/>
              </a:spcBef>
              <a:spcAft>
                <a:spcPts val="0"/>
              </a:spcAft>
              <a:buClr>
                <a:schemeClr val="dk1"/>
              </a:buClr>
              <a:buSzPts val="2800"/>
              <a:buNone/>
              <a:defRPr sz="2800">
                <a:solidFill>
                  <a:schemeClr val="dk1"/>
                </a:solidFill>
              </a:defRPr>
            </a:lvl8pPr>
            <a:lvl9pPr lvl="8" algn="ctr" rtl="0">
              <a:spcBef>
                <a:spcPts val="0"/>
              </a:spcBef>
              <a:spcAft>
                <a:spcPts val="0"/>
              </a:spcAft>
              <a:buClr>
                <a:schemeClr val="dk1"/>
              </a:buClr>
              <a:buSzPts val="2800"/>
              <a:buNone/>
              <a:defRPr sz="2800">
                <a:solidFill>
                  <a:schemeClr val="dk1"/>
                </a:solidFill>
              </a:defRPr>
            </a:lvl9pPr>
          </a:lstStyle>
          <a:p>
            <a:endParaRPr/>
          </a:p>
        </p:txBody>
      </p:sp>
      <p:grpSp>
        <p:nvGrpSpPr>
          <p:cNvPr id="1415" name="Google Shape;1415;p24"/>
          <p:cNvGrpSpPr/>
          <p:nvPr/>
        </p:nvGrpSpPr>
        <p:grpSpPr>
          <a:xfrm rot="-3181893">
            <a:off x="7606638" y="-1263115"/>
            <a:ext cx="2289345" cy="3059952"/>
            <a:chOff x="2215325" y="2417050"/>
            <a:chExt cx="2289250" cy="3059825"/>
          </a:xfrm>
        </p:grpSpPr>
        <p:sp>
          <p:nvSpPr>
            <p:cNvPr id="1416" name="Google Shape;1416;p24"/>
            <p:cNvSpPr/>
            <p:nvPr/>
          </p:nvSpPr>
          <p:spPr>
            <a:xfrm>
              <a:off x="3038950" y="2525450"/>
              <a:ext cx="1387250" cy="2515000"/>
            </a:xfrm>
            <a:custGeom>
              <a:avLst/>
              <a:gdLst/>
              <a:ahLst/>
              <a:cxnLst/>
              <a:rect l="l" t="t" r="r" b="b"/>
              <a:pathLst>
                <a:path w="55490" h="100600" extrusionOk="0">
                  <a:moveTo>
                    <a:pt x="7828" y="31688"/>
                  </a:moveTo>
                  <a:lnTo>
                    <a:pt x="4768" y="53538"/>
                  </a:lnTo>
                  <a:lnTo>
                    <a:pt x="4937" y="53501"/>
                  </a:lnTo>
                  <a:lnTo>
                    <a:pt x="5106" y="53501"/>
                  </a:lnTo>
                  <a:lnTo>
                    <a:pt x="8147" y="31725"/>
                  </a:lnTo>
                  <a:lnTo>
                    <a:pt x="7978" y="31725"/>
                  </a:lnTo>
                  <a:lnTo>
                    <a:pt x="7828" y="31688"/>
                  </a:lnTo>
                  <a:close/>
                  <a:moveTo>
                    <a:pt x="9592" y="31369"/>
                  </a:moveTo>
                  <a:lnTo>
                    <a:pt x="9442" y="31444"/>
                  </a:lnTo>
                  <a:lnTo>
                    <a:pt x="9292" y="31519"/>
                  </a:lnTo>
                  <a:lnTo>
                    <a:pt x="31987" y="72836"/>
                  </a:lnTo>
                  <a:lnTo>
                    <a:pt x="32118" y="72723"/>
                  </a:lnTo>
                  <a:lnTo>
                    <a:pt x="32250" y="72629"/>
                  </a:lnTo>
                  <a:lnTo>
                    <a:pt x="9592" y="31369"/>
                  </a:lnTo>
                  <a:close/>
                  <a:moveTo>
                    <a:pt x="7133" y="57180"/>
                  </a:moveTo>
                  <a:lnTo>
                    <a:pt x="7039" y="57311"/>
                  </a:lnTo>
                  <a:lnTo>
                    <a:pt x="6946" y="57443"/>
                  </a:lnTo>
                  <a:lnTo>
                    <a:pt x="31368" y="73718"/>
                  </a:lnTo>
                  <a:lnTo>
                    <a:pt x="31443" y="73568"/>
                  </a:lnTo>
                  <a:lnTo>
                    <a:pt x="31518" y="73418"/>
                  </a:lnTo>
                  <a:lnTo>
                    <a:pt x="7133" y="57180"/>
                  </a:lnTo>
                  <a:close/>
                  <a:moveTo>
                    <a:pt x="282" y="1"/>
                  </a:moveTo>
                  <a:lnTo>
                    <a:pt x="150" y="95"/>
                  </a:lnTo>
                  <a:lnTo>
                    <a:pt x="0" y="170"/>
                  </a:lnTo>
                  <a:lnTo>
                    <a:pt x="55170" y="100599"/>
                  </a:lnTo>
                  <a:lnTo>
                    <a:pt x="55320" y="100524"/>
                  </a:lnTo>
                  <a:lnTo>
                    <a:pt x="55489" y="100468"/>
                  </a:lnTo>
                  <a:lnTo>
                    <a:pt x="2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4"/>
            <p:cNvSpPr/>
            <p:nvPr/>
          </p:nvSpPr>
          <p:spPr>
            <a:xfrm>
              <a:off x="3212575" y="3954925"/>
              <a:ext cx="614325" cy="413475"/>
            </a:xfrm>
            <a:custGeom>
              <a:avLst/>
              <a:gdLst/>
              <a:ahLst/>
              <a:cxnLst/>
              <a:rect l="l" t="t" r="r" b="b"/>
              <a:pathLst>
                <a:path w="24573" h="16539" fill="none" extrusionOk="0">
                  <a:moveTo>
                    <a:pt x="188" y="1"/>
                  </a:moveTo>
                  <a:lnTo>
                    <a:pt x="188" y="1"/>
                  </a:lnTo>
                  <a:lnTo>
                    <a:pt x="94" y="132"/>
                  </a:lnTo>
                  <a:lnTo>
                    <a:pt x="1" y="264"/>
                  </a:lnTo>
                  <a:lnTo>
                    <a:pt x="24423" y="16539"/>
                  </a:lnTo>
                  <a:lnTo>
                    <a:pt x="24423" y="16539"/>
                  </a:lnTo>
                  <a:lnTo>
                    <a:pt x="24498" y="16389"/>
                  </a:lnTo>
                  <a:lnTo>
                    <a:pt x="24573" y="16239"/>
                  </a:lnTo>
                  <a:lnTo>
                    <a:pt x="188"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24"/>
            <p:cNvSpPr/>
            <p:nvPr/>
          </p:nvSpPr>
          <p:spPr>
            <a:xfrm>
              <a:off x="3158150" y="3317625"/>
              <a:ext cx="84475" cy="546300"/>
            </a:xfrm>
            <a:custGeom>
              <a:avLst/>
              <a:gdLst/>
              <a:ahLst/>
              <a:cxnLst/>
              <a:rect l="l" t="t" r="r" b="b"/>
              <a:pathLst>
                <a:path w="3379" h="21852" fill="none" extrusionOk="0">
                  <a:moveTo>
                    <a:pt x="3060" y="1"/>
                  </a:moveTo>
                  <a:lnTo>
                    <a:pt x="0" y="21851"/>
                  </a:lnTo>
                  <a:lnTo>
                    <a:pt x="0" y="21851"/>
                  </a:lnTo>
                  <a:lnTo>
                    <a:pt x="169" y="21814"/>
                  </a:lnTo>
                  <a:lnTo>
                    <a:pt x="338" y="21814"/>
                  </a:lnTo>
                  <a:lnTo>
                    <a:pt x="3379" y="38"/>
                  </a:lnTo>
                  <a:lnTo>
                    <a:pt x="3379" y="38"/>
                  </a:lnTo>
                  <a:lnTo>
                    <a:pt x="3210" y="38"/>
                  </a:lnTo>
                  <a:lnTo>
                    <a:pt x="306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24"/>
            <p:cNvSpPr/>
            <p:nvPr/>
          </p:nvSpPr>
          <p:spPr>
            <a:xfrm>
              <a:off x="3271250" y="3309650"/>
              <a:ext cx="573950" cy="1036700"/>
            </a:xfrm>
            <a:custGeom>
              <a:avLst/>
              <a:gdLst/>
              <a:ahLst/>
              <a:cxnLst/>
              <a:rect l="l" t="t" r="r" b="b"/>
              <a:pathLst>
                <a:path w="22958" h="41468" fill="none" extrusionOk="0">
                  <a:moveTo>
                    <a:pt x="300" y="1"/>
                  </a:moveTo>
                  <a:lnTo>
                    <a:pt x="300" y="1"/>
                  </a:lnTo>
                  <a:lnTo>
                    <a:pt x="150" y="76"/>
                  </a:lnTo>
                  <a:lnTo>
                    <a:pt x="0" y="151"/>
                  </a:lnTo>
                  <a:lnTo>
                    <a:pt x="22695" y="41468"/>
                  </a:lnTo>
                  <a:lnTo>
                    <a:pt x="22695" y="41468"/>
                  </a:lnTo>
                  <a:lnTo>
                    <a:pt x="22826" y="41355"/>
                  </a:lnTo>
                  <a:lnTo>
                    <a:pt x="22958" y="41261"/>
                  </a:lnTo>
                  <a:lnTo>
                    <a:pt x="30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24"/>
            <p:cNvSpPr/>
            <p:nvPr/>
          </p:nvSpPr>
          <p:spPr>
            <a:xfrm>
              <a:off x="3038950" y="2525450"/>
              <a:ext cx="1387250" cy="2515000"/>
            </a:xfrm>
            <a:custGeom>
              <a:avLst/>
              <a:gdLst/>
              <a:ahLst/>
              <a:cxnLst/>
              <a:rect l="l" t="t" r="r" b="b"/>
              <a:pathLst>
                <a:path w="55490" h="100600" fill="none" extrusionOk="0">
                  <a:moveTo>
                    <a:pt x="282" y="1"/>
                  </a:moveTo>
                  <a:lnTo>
                    <a:pt x="282" y="1"/>
                  </a:lnTo>
                  <a:lnTo>
                    <a:pt x="150" y="95"/>
                  </a:lnTo>
                  <a:lnTo>
                    <a:pt x="0" y="170"/>
                  </a:lnTo>
                  <a:lnTo>
                    <a:pt x="55170" y="100599"/>
                  </a:lnTo>
                  <a:lnTo>
                    <a:pt x="55170" y="100599"/>
                  </a:lnTo>
                  <a:lnTo>
                    <a:pt x="55320" y="100524"/>
                  </a:lnTo>
                  <a:lnTo>
                    <a:pt x="55489" y="100468"/>
                  </a:lnTo>
                  <a:lnTo>
                    <a:pt x="282"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24"/>
            <p:cNvSpPr/>
            <p:nvPr/>
          </p:nvSpPr>
          <p:spPr>
            <a:xfrm>
              <a:off x="2320925" y="4032375"/>
              <a:ext cx="2083675" cy="1359575"/>
            </a:xfrm>
            <a:custGeom>
              <a:avLst/>
              <a:gdLst/>
              <a:ahLst/>
              <a:cxnLst/>
              <a:rect l="l" t="t" r="r" b="b"/>
              <a:pathLst>
                <a:path w="83347" h="54383" extrusionOk="0">
                  <a:moveTo>
                    <a:pt x="21607" y="0"/>
                  </a:moveTo>
                  <a:lnTo>
                    <a:pt x="21513" y="132"/>
                  </a:lnTo>
                  <a:lnTo>
                    <a:pt x="21381" y="244"/>
                  </a:lnTo>
                  <a:lnTo>
                    <a:pt x="82934" y="41242"/>
                  </a:lnTo>
                  <a:lnTo>
                    <a:pt x="83028" y="41111"/>
                  </a:lnTo>
                  <a:lnTo>
                    <a:pt x="83122" y="40960"/>
                  </a:lnTo>
                  <a:lnTo>
                    <a:pt x="21607" y="0"/>
                  </a:lnTo>
                  <a:close/>
                  <a:moveTo>
                    <a:pt x="188" y="12502"/>
                  </a:moveTo>
                  <a:lnTo>
                    <a:pt x="94" y="12653"/>
                  </a:lnTo>
                  <a:lnTo>
                    <a:pt x="0" y="12784"/>
                  </a:lnTo>
                  <a:lnTo>
                    <a:pt x="62172" y="54195"/>
                  </a:lnTo>
                  <a:lnTo>
                    <a:pt x="62266" y="54063"/>
                  </a:lnTo>
                  <a:lnTo>
                    <a:pt x="62360" y="53932"/>
                  </a:lnTo>
                  <a:lnTo>
                    <a:pt x="188" y="12502"/>
                  </a:lnTo>
                  <a:close/>
                  <a:moveTo>
                    <a:pt x="83122" y="43833"/>
                  </a:moveTo>
                  <a:lnTo>
                    <a:pt x="66133" y="54101"/>
                  </a:lnTo>
                  <a:lnTo>
                    <a:pt x="66227" y="54232"/>
                  </a:lnTo>
                  <a:lnTo>
                    <a:pt x="66302" y="54382"/>
                  </a:lnTo>
                  <a:lnTo>
                    <a:pt x="83347" y="44095"/>
                  </a:lnTo>
                  <a:lnTo>
                    <a:pt x="83215" y="43964"/>
                  </a:lnTo>
                  <a:lnTo>
                    <a:pt x="83122" y="4383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24"/>
            <p:cNvSpPr/>
            <p:nvPr/>
          </p:nvSpPr>
          <p:spPr>
            <a:xfrm>
              <a:off x="3974250" y="5128175"/>
              <a:ext cx="430350" cy="263775"/>
            </a:xfrm>
            <a:custGeom>
              <a:avLst/>
              <a:gdLst/>
              <a:ahLst/>
              <a:cxnLst/>
              <a:rect l="l" t="t" r="r" b="b"/>
              <a:pathLst>
                <a:path w="17214" h="10551" fill="none" extrusionOk="0">
                  <a:moveTo>
                    <a:pt x="16989" y="1"/>
                  </a:moveTo>
                  <a:lnTo>
                    <a:pt x="0" y="10269"/>
                  </a:lnTo>
                  <a:lnTo>
                    <a:pt x="0" y="10269"/>
                  </a:lnTo>
                  <a:lnTo>
                    <a:pt x="94" y="10400"/>
                  </a:lnTo>
                  <a:lnTo>
                    <a:pt x="169" y="10550"/>
                  </a:lnTo>
                  <a:lnTo>
                    <a:pt x="17214" y="263"/>
                  </a:lnTo>
                  <a:lnTo>
                    <a:pt x="17214" y="263"/>
                  </a:lnTo>
                  <a:lnTo>
                    <a:pt x="17082" y="132"/>
                  </a:lnTo>
                  <a:lnTo>
                    <a:pt x="16989"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4"/>
            <p:cNvSpPr/>
            <p:nvPr/>
          </p:nvSpPr>
          <p:spPr>
            <a:xfrm>
              <a:off x="2320925" y="4344925"/>
              <a:ext cx="1559000" cy="1042325"/>
            </a:xfrm>
            <a:custGeom>
              <a:avLst/>
              <a:gdLst/>
              <a:ahLst/>
              <a:cxnLst/>
              <a:rect l="l" t="t" r="r" b="b"/>
              <a:pathLst>
                <a:path w="62360" h="41693" fill="none" extrusionOk="0">
                  <a:moveTo>
                    <a:pt x="188" y="0"/>
                  </a:moveTo>
                  <a:lnTo>
                    <a:pt x="188" y="0"/>
                  </a:lnTo>
                  <a:lnTo>
                    <a:pt x="94" y="151"/>
                  </a:lnTo>
                  <a:lnTo>
                    <a:pt x="0" y="282"/>
                  </a:lnTo>
                  <a:lnTo>
                    <a:pt x="62172" y="41693"/>
                  </a:lnTo>
                  <a:lnTo>
                    <a:pt x="62172" y="41693"/>
                  </a:lnTo>
                  <a:lnTo>
                    <a:pt x="62266" y="41561"/>
                  </a:lnTo>
                  <a:lnTo>
                    <a:pt x="62360" y="41430"/>
                  </a:lnTo>
                  <a:lnTo>
                    <a:pt x="188"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4"/>
            <p:cNvSpPr/>
            <p:nvPr/>
          </p:nvSpPr>
          <p:spPr>
            <a:xfrm>
              <a:off x="2855450" y="4032375"/>
              <a:ext cx="1543525" cy="1031075"/>
            </a:xfrm>
            <a:custGeom>
              <a:avLst/>
              <a:gdLst/>
              <a:ahLst/>
              <a:cxnLst/>
              <a:rect l="l" t="t" r="r" b="b"/>
              <a:pathLst>
                <a:path w="61741" h="41243" fill="none" extrusionOk="0">
                  <a:moveTo>
                    <a:pt x="226" y="0"/>
                  </a:moveTo>
                  <a:lnTo>
                    <a:pt x="226" y="0"/>
                  </a:lnTo>
                  <a:lnTo>
                    <a:pt x="132" y="132"/>
                  </a:lnTo>
                  <a:lnTo>
                    <a:pt x="0" y="244"/>
                  </a:lnTo>
                  <a:lnTo>
                    <a:pt x="61553" y="41242"/>
                  </a:lnTo>
                  <a:lnTo>
                    <a:pt x="61553" y="41242"/>
                  </a:lnTo>
                  <a:lnTo>
                    <a:pt x="61647" y="41111"/>
                  </a:lnTo>
                  <a:lnTo>
                    <a:pt x="61741" y="40960"/>
                  </a:lnTo>
                  <a:lnTo>
                    <a:pt x="22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4"/>
            <p:cNvSpPr/>
            <p:nvPr/>
          </p:nvSpPr>
          <p:spPr>
            <a:xfrm>
              <a:off x="2278675" y="2502925"/>
              <a:ext cx="731650" cy="1786175"/>
            </a:xfrm>
            <a:custGeom>
              <a:avLst/>
              <a:gdLst/>
              <a:ahLst/>
              <a:cxnLst/>
              <a:rect l="l" t="t" r="r" b="b"/>
              <a:pathLst>
                <a:path w="29266" h="71447" extrusionOk="0">
                  <a:moveTo>
                    <a:pt x="27332" y="1"/>
                  </a:moveTo>
                  <a:lnTo>
                    <a:pt x="10269" y="10307"/>
                  </a:lnTo>
                  <a:lnTo>
                    <a:pt x="10344" y="10438"/>
                  </a:lnTo>
                  <a:lnTo>
                    <a:pt x="10438" y="10588"/>
                  </a:lnTo>
                  <a:lnTo>
                    <a:pt x="27501" y="282"/>
                  </a:lnTo>
                  <a:lnTo>
                    <a:pt x="27408" y="151"/>
                  </a:lnTo>
                  <a:lnTo>
                    <a:pt x="27332" y="1"/>
                  </a:lnTo>
                  <a:close/>
                  <a:moveTo>
                    <a:pt x="28928" y="1240"/>
                  </a:moveTo>
                  <a:lnTo>
                    <a:pt x="21081" y="57386"/>
                  </a:lnTo>
                  <a:lnTo>
                    <a:pt x="21250" y="57368"/>
                  </a:lnTo>
                  <a:lnTo>
                    <a:pt x="21419" y="57349"/>
                  </a:lnTo>
                  <a:lnTo>
                    <a:pt x="29266" y="1277"/>
                  </a:lnTo>
                  <a:lnTo>
                    <a:pt x="29097" y="1259"/>
                  </a:lnTo>
                  <a:lnTo>
                    <a:pt x="28928" y="1240"/>
                  </a:lnTo>
                  <a:close/>
                  <a:moveTo>
                    <a:pt x="7847" y="13967"/>
                  </a:moveTo>
                  <a:lnTo>
                    <a:pt x="1" y="70170"/>
                  </a:lnTo>
                  <a:lnTo>
                    <a:pt x="151" y="70189"/>
                  </a:lnTo>
                  <a:lnTo>
                    <a:pt x="320" y="70208"/>
                  </a:lnTo>
                  <a:lnTo>
                    <a:pt x="8167" y="14005"/>
                  </a:lnTo>
                  <a:lnTo>
                    <a:pt x="8016" y="14005"/>
                  </a:lnTo>
                  <a:lnTo>
                    <a:pt x="7847" y="13967"/>
                  </a:lnTo>
                  <a:close/>
                  <a:moveTo>
                    <a:pt x="19261" y="60596"/>
                  </a:moveTo>
                  <a:lnTo>
                    <a:pt x="1765" y="71165"/>
                  </a:lnTo>
                  <a:lnTo>
                    <a:pt x="1840" y="71296"/>
                  </a:lnTo>
                  <a:lnTo>
                    <a:pt x="1934" y="71446"/>
                  </a:lnTo>
                  <a:lnTo>
                    <a:pt x="19411" y="60897"/>
                  </a:lnTo>
                  <a:lnTo>
                    <a:pt x="19336" y="60747"/>
                  </a:lnTo>
                  <a:lnTo>
                    <a:pt x="19261" y="6059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4"/>
            <p:cNvSpPr/>
            <p:nvPr/>
          </p:nvSpPr>
          <p:spPr>
            <a:xfrm>
              <a:off x="2322800" y="4017825"/>
              <a:ext cx="441150" cy="271275"/>
            </a:xfrm>
            <a:custGeom>
              <a:avLst/>
              <a:gdLst/>
              <a:ahLst/>
              <a:cxnLst/>
              <a:rect l="l" t="t" r="r" b="b"/>
              <a:pathLst>
                <a:path w="17646" h="10851" fill="none" extrusionOk="0">
                  <a:moveTo>
                    <a:pt x="17496" y="0"/>
                  </a:moveTo>
                  <a:lnTo>
                    <a:pt x="0" y="10569"/>
                  </a:lnTo>
                  <a:lnTo>
                    <a:pt x="0" y="10569"/>
                  </a:lnTo>
                  <a:lnTo>
                    <a:pt x="75" y="10700"/>
                  </a:lnTo>
                  <a:lnTo>
                    <a:pt x="169" y="10850"/>
                  </a:lnTo>
                  <a:lnTo>
                    <a:pt x="17646" y="301"/>
                  </a:lnTo>
                  <a:lnTo>
                    <a:pt x="17646" y="301"/>
                  </a:lnTo>
                  <a:lnTo>
                    <a:pt x="17571" y="151"/>
                  </a:lnTo>
                  <a:lnTo>
                    <a:pt x="1749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4"/>
            <p:cNvSpPr/>
            <p:nvPr/>
          </p:nvSpPr>
          <p:spPr>
            <a:xfrm>
              <a:off x="2278675" y="2852100"/>
              <a:ext cx="204175" cy="1406025"/>
            </a:xfrm>
            <a:custGeom>
              <a:avLst/>
              <a:gdLst/>
              <a:ahLst/>
              <a:cxnLst/>
              <a:rect l="l" t="t" r="r" b="b"/>
              <a:pathLst>
                <a:path w="8167" h="56241" fill="none" extrusionOk="0">
                  <a:moveTo>
                    <a:pt x="7847" y="0"/>
                  </a:moveTo>
                  <a:lnTo>
                    <a:pt x="1" y="56203"/>
                  </a:lnTo>
                  <a:lnTo>
                    <a:pt x="1" y="56203"/>
                  </a:lnTo>
                  <a:lnTo>
                    <a:pt x="151" y="56222"/>
                  </a:lnTo>
                  <a:lnTo>
                    <a:pt x="320" y="56241"/>
                  </a:lnTo>
                  <a:lnTo>
                    <a:pt x="8167" y="38"/>
                  </a:lnTo>
                  <a:lnTo>
                    <a:pt x="8167" y="38"/>
                  </a:lnTo>
                  <a:lnTo>
                    <a:pt x="8016" y="38"/>
                  </a:lnTo>
                  <a:lnTo>
                    <a:pt x="7847"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24"/>
            <p:cNvSpPr/>
            <p:nvPr/>
          </p:nvSpPr>
          <p:spPr>
            <a:xfrm>
              <a:off x="2805700" y="2533900"/>
              <a:ext cx="204625" cy="1403700"/>
            </a:xfrm>
            <a:custGeom>
              <a:avLst/>
              <a:gdLst/>
              <a:ahLst/>
              <a:cxnLst/>
              <a:rect l="l" t="t" r="r" b="b"/>
              <a:pathLst>
                <a:path w="8185" h="56148" fill="none" extrusionOk="0">
                  <a:moveTo>
                    <a:pt x="7847" y="1"/>
                  </a:moveTo>
                  <a:lnTo>
                    <a:pt x="0" y="56147"/>
                  </a:lnTo>
                  <a:lnTo>
                    <a:pt x="0" y="56147"/>
                  </a:lnTo>
                  <a:lnTo>
                    <a:pt x="169" y="56129"/>
                  </a:lnTo>
                  <a:lnTo>
                    <a:pt x="338" y="56110"/>
                  </a:lnTo>
                  <a:lnTo>
                    <a:pt x="8185" y="38"/>
                  </a:lnTo>
                  <a:lnTo>
                    <a:pt x="8185" y="38"/>
                  </a:lnTo>
                  <a:lnTo>
                    <a:pt x="8016" y="20"/>
                  </a:lnTo>
                  <a:lnTo>
                    <a:pt x="7847"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24"/>
            <p:cNvSpPr/>
            <p:nvPr/>
          </p:nvSpPr>
          <p:spPr>
            <a:xfrm>
              <a:off x="2535375" y="2502925"/>
              <a:ext cx="430850" cy="264725"/>
            </a:xfrm>
            <a:custGeom>
              <a:avLst/>
              <a:gdLst/>
              <a:ahLst/>
              <a:cxnLst/>
              <a:rect l="l" t="t" r="r" b="b"/>
              <a:pathLst>
                <a:path w="17234" h="10589" fill="none" extrusionOk="0">
                  <a:moveTo>
                    <a:pt x="17064" y="1"/>
                  </a:moveTo>
                  <a:lnTo>
                    <a:pt x="1" y="10307"/>
                  </a:lnTo>
                  <a:lnTo>
                    <a:pt x="1" y="10307"/>
                  </a:lnTo>
                  <a:lnTo>
                    <a:pt x="76" y="10438"/>
                  </a:lnTo>
                  <a:lnTo>
                    <a:pt x="170" y="10588"/>
                  </a:lnTo>
                  <a:lnTo>
                    <a:pt x="17233" y="282"/>
                  </a:lnTo>
                  <a:lnTo>
                    <a:pt x="17233" y="282"/>
                  </a:lnTo>
                  <a:lnTo>
                    <a:pt x="17140" y="151"/>
                  </a:lnTo>
                  <a:lnTo>
                    <a:pt x="17064"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4"/>
            <p:cNvSpPr/>
            <p:nvPr/>
          </p:nvSpPr>
          <p:spPr>
            <a:xfrm>
              <a:off x="2755950" y="3936625"/>
              <a:ext cx="118300" cy="118300"/>
            </a:xfrm>
            <a:custGeom>
              <a:avLst/>
              <a:gdLst/>
              <a:ahLst/>
              <a:cxnLst/>
              <a:rect l="l" t="t" r="r" b="b"/>
              <a:pathLst>
                <a:path w="4732" h="4732" extrusionOk="0">
                  <a:moveTo>
                    <a:pt x="2328" y="1"/>
                  </a:moveTo>
                  <a:lnTo>
                    <a:pt x="2159" y="20"/>
                  </a:lnTo>
                  <a:lnTo>
                    <a:pt x="1990" y="38"/>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113" y="3042"/>
                  </a:lnTo>
                  <a:lnTo>
                    <a:pt x="170" y="3248"/>
                  </a:lnTo>
                  <a:lnTo>
                    <a:pt x="245" y="3399"/>
                  </a:lnTo>
                  <a:lnTo>
                    <a:pt x="320" y="3549"/>
                  </a:lnTo>
                  <a:lnTo>
                    <a:pt x="489" y="3793"/>
                  </a:lnTo>
                  <a:lnTo>
                    <a:pt x="695" y="4037"/>
                  </a:lnTo>
                  <a:lnTo>
                    <a:pt x="920" y="4225"/>
                  </a:lnTo>
                  <a:lnTo>
                    <a:pt x="1183" y="4412"/>
                  </a:lnTo>
                  <a:lnTo>
                    <a:pt x="1446" y="4544"/>
                  </a:lnTo>
                  <a:lnTo>
                    <a:pt x="1746" y="4637"/>
                  </a:lnTo>
                  <a:lnTo>
                    <a:pt x="2047" y="4713"/>
                  </a:lnTo>
                  <a:lnTo>
                    <a:pt x="2366" y="4731"/>
                  </a:lnTo>
                  <a:lnTo>
                    <a:pt x="2591" y="4713"/>
                  </a:lnTo>
                  <a:lnTo>
                    <a:pt x="2816" y="4675"/>
                  </a:lnTo>
                  <a:lnTo>
                    <a:pt x="2985" y="4637"/>
                  </a:lnTo>
                  <a:lnTo>
                    <a:pt x="3154" y="4581"/>
                  </a:lnTo>
                  <a:lnTo>
                    <a:pt x="3305" y="4525"/>
                  </a:lnTo>
                  <a:lnTo>
                    <a:pt x="3455" y="4450"/>
                  </a:lnTo>
                  <a:lnTo>
                    <a:pt x="3605" y="4375"/>
                  </a:lnTo>
                  <a:lnTo>
                    <a:pt x="3736" y="4281"/>
                  </a:lnTo>
                  <a:lnTo>
                    <a:pt x="3868" y="4187"/>
                  </a:lnTo>
                  <a:lnTo>
                    <a:pt x="3980" y="4074"/>
                  </a:lnTo>
                  <a:lnTo>
                    <a:pt x="4112" y="3962"/>
                  </a:lnTo>
                  <a:lnTo>
                    <a:pt x="4206" y="3830"/>
                  </a:lnTo>
                  <a:lnTo>
                    <a:pt x="4356" y="3624"/>
                  </a:lnTo>
                  <a:lnTo>
                    <a:pt x="4487" y="3417"/>
                  </a:lnTo>
                  <a:lnTo>
                    <a:pt x="4581" y="3173"/>
                  </a:lnTo>
                  <a:lnTo>
                    <a:pt x="4656" y="2948"/>
                  </a:lnTo>
                  <a:lnTo>
                    <a:pt x="4694" y="2685"/>
                  </a:lnTo>
                  <a:lnTo>
                    <a:pt x="4731" y="2441"/>
                  </a:lnTo>
                  <a:lnTo>
                    <a:pt x="4712" y="2178"/>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4"/>
            <p:cNvSpPr/>
            <p:nvPr/>
          </p:nvSpPr>
          <p:spPr>
            <a:xfrm>
              <a:off x="2755950" y="3936625"/>
              <a:ext cx="118300" cy="118300"/>
            </a:xfrm>
            <a:custGeom>
              <a:avLst/>
              <a:gdLst/>
              <a:ahLst/>
              <a:cxnLst/>
              <a:rect l="l" t="t" r="r" b="b"/>
              <a:pathLst>
                <a:path w="4732" h="4732" fill="none" extrusionOk="0">
                  <a:moveTo>
                    <a:pt x="2366" y="1"/>
                  </a:moveTo>
                  <a:lnTo>
                    <a:pt x="2366" y="1"/>
                  </a:lnTo>
                  <a:lnTo>
                    <a:pt x="2328" y="1"/>
                  </a:lnTo>
                  <a:lnTo>
                    <a:pt x="2328" y="1"/>
                  </a:lnTo>
                  <a:lnTo>
                    <a:pt x="2159" y="20"/>
                  </a:lnTo>
                  <a:lnTo>
                    <a:pt x="1990" y="38"/>
                  </a:lnTo>
                  <a:lnTo>
                    <a:pt x="1990" y="38"/>
                  </a:lnTo>
                  <a:lnTo>
                    <a:pt x="1915" y="57"/>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57" y="2817"/>
                  </a:lnTo>
                  <a:lnTo>
                    <a:pt x="113" y="3042"/>
                  </a:lnTo>
                  <a:lnTo>
                    <a:pt x="170" y="3248"/>
                  </a:lnTo>
                  <a:lnTo>
                    <a:pt x="170" y="3248"/>
                  </a:lnTo>
                  <a:lnTo>
                    <a:pt x="245" y="3399"/>
                  </a:lnTo>
                  <a:lnTo>
                    <a:pt x="320" y="3549"/>
                  </a:lnTo>
                  <a:lnTo>
                    <a:pt x="320" y="3549"/>
                  </a:lnTo>
                  <a:lnTo>
                    <a:pt x="489" y="3793"/>
                  </a:lnTo>
                  <a:lnTo>
                    <a:pt x="695" y="4037"/>
                  </a:lnTo>
                  <a:lnTo>
                    <a:pt x="920" y="4225"/>
                  </a:lnTo>
                  <a:lnTo>
                    <a:pt x="1183" y="4412"/>
                  </a:lnTo>
                  <a:lnTo>
                    <a:pt x="1446" y="4544"/>
                  </a:lnTo>
                  <a:lnTo>
                    <a:pt x="1746" y="4637"/>
                  </a:lnTo>
                  <a:lnTo>
                    <a:pt x="2047" y="4713"/>
                  </a:lnTo>
                  <a:lnTo>
                    <a:pt x="2366" y="4731"/>
                  </a:lnTo>
                  <a:lnTo>
                    <a:pt x="2366" y="4731"/>
                  </a:lnTo>
                  <a:lnTo>
                    <a:pt x="2591" y="4713"/>
                  </a:lnTo>
                  <a:lnTo>
                    <a:pt x="2816" y="4675"/>
                  </a:lnTo>
                  <a:lnTo>
                    <a:pt x="2816" y="4675"/>
                  </a:lnTo>
                  <a:lnTo>
                    <a:pt x="2985" y="4637"/>
                  </a:lnTo>
                  <a:lnTo>
                    <a:pt x="3154" y="4581"/>
                  </a:lnTo>
                  <a:lnTo>
                    <a:pt x="3305" y="4525"/>
                  </a:lnTo>
                  <a:lnTo>
                    <a:pt x="3455" y="4450"/>
                  </a:lnTo>
                  <a:lnTo>
                    <a:pt x="3605" y="4375"/>
                  </a:lnTo>
                  <a:lnTo>
                    <a:pt x="3736" y="4281"/>
                  </a:lnTo>
                  <a:lnTo>
                    <a:pt x="3868" y="4187"/>
                  </a:lnTo>
                  <a:lnTo>
                    <a:pt x="3980" y="4074"/>
                  </a:lnTo>
                  <a:lnTo>
                    <a:pt x="3980" y="4074"/>
                  </a:lnTo>
                  <a:lnTo>
                    <a:pt x="4112" y="3962"/>
                  </a:lnTo>
                  <a:lnTo>
                    <a:pt x="4206" y="3830"/>
                  </a:lnTo>
                  <a:lnTo>
                    <a:pt x="4206" y="3830"/>
                  </a:lnTo>
                  <a:lnTo>
                    <a:pt x="4356" y="3624"/>
                  </a:lnTo>
                  <a:lnTo>
                    <a:pt x="4487" y="3417"/>
                  </a:lnTo>
                  <a:lnTo>
                    <a:pt x="4581" y="3173"/>
                  </a:lnTo>
                  <a:lnTo>
                    <a:pt x="4656" y="2948"/>
                  </a:lnTo>
                  <a:lnTo>
                    <a:pt x="4694" y="2685"/>
                  </a:lnTo>
                  <a:lnTo>
                    <a:pt x="4731" y="2441"/>
                  </a:lnTo>
                  <a:lnTo>
                    <a:pt x="4712" y="2178"/>
                  </a:lnTo>
                  <a:lnTo>
                    <a:pt x="4675" y="1916"/>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4"/>
            <p:cNvSpPr/>
            <p:nvPr/>
          </p:nvSpPr>
          <p:spPr>
            <a:xfrm>
              <a:off x="2955400" y="2417050"/>
              <a:ext cx="117825" cy="117825"/>
            </a:xfrm>
            <a:custGeom>
              <a:avLst/>
              <a:gdLst/>
              <a:ahLst/>
              <a:cxnLst/>
              <a:rect l="l" t="t" r="r" b="b"/>
              <a:pathLst>
                <a:path w="4713" h="4713" extrusionOk="0">
                  <a:moveTo>
                    <a:pt x="2366" y="1"/>
                  </a:moveTo>
                  <a:lnTo>
                    <a:pt x="2122" y="19"/>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76" y="2985"/>
                  </a:lnTo>
                  <a:lnTo>
                    <a:pt x="132" y="3136"/>
                  </a:lnTo>
                  <a:lnTo>
                    <a:pt x="188" y="3286"/>
                  </a:lnTo>
                  <a:lnTo>
                    <a:pt x="263" y="3436"/>
                  </a:lnTo>
                  <a:lnTo>
                    <a:pt x="339" y="3586"/>
                  </a:lnTo>
                  <a:lnTo>
                    <a:pt x="432" y="3717"/>
                  </a:lnTo>
                  <a:lnTo>
                    <a:pt x="564" y="3886"/>
                  </a:lnTo>
                  <a:lnTo>
                    <a:pt x="714" y="4055"/>
                  </a:lnTo>
                  <a:lnTo>
                    <a:pt x="883" y="4206"/>
                  </a:lnTo>
                  <a:lnTo>
                    <a:pt x="1052" y="4318"/>
                  </a:lnTo>
                  <a:lnTo>
                    <a:pt x="1240" y="4431"/>
                  </a:lnTo>
                  <a:lnTo>
                    <a:pt x="1446" y="4525"/>
                  </a:lnTo>
                  <a:lnTo>
                    <a:pt x="1653" y="4619"/>
                  </a:lnTo>
                  <a:lnTo>
                    <a:pt x="1859" y="4675"/>
                  </a:lnTo>
                  <a:lnTo>
                    <a:pt x="2028" y="4694"/>
                  </a:lnTo>
                  <a:lnTo>
                    <a:pt x="2197" y="4712"/>
                  </a:lnTo>
                  <a:lnTo>
                    <a:pt x="2572" y="4712"/>
                  </a:lnTo>
                  <a:lnTo>
                    <a:pt x="2816" y="4675"/>
                  </a:lnTo>
                  <a:lnTo>
                    <a:pt x="3079" y="4600"/>
                  </a:lnTo>
                  <a:lnTo>
                    <a:pt x="3342" y="4506"/>
                  </a:lnTo>
                  <a:lnTo>
                    <a:pt x="3492" y="4431"/>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24"/>
            <p:cNvSpPr/>
            <p:nvPr/>
          </p:nvSpPr>
          <p:spPr>
            <a:xfrm>
              <a:off x="2955400" y="2417050"/>
              <a:ext cx="117825" cy="117825"/>
            </a:xfrm>
            <a:custGeom>
              <a:avLst/>
              <a:gdLst/>
              <a:ahLst/>
              <a:cxnLst/>
              <a:rect l="l" t="t" r="r" b="b"/>
              <a:pathLst>
                <a:path w="4713" h="4713" fill="none" extrusionOk="0">
                  <a:moveTo>
                    <a:pt x="2366" y="1"/>
                  </a:moveTo>
                  <a:lnTo>
                    <a:pt x="2366" y="1"/>
                  </a:lnTo>
                  <a:lnTo>
                    <a:pt x="2122" y="19"/>
                  </a:lnTo>
                  <a:lnTo>
                    <a:pt x="1897" y="38"/>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38" y="2816"/>
                  </a:lnTo>
                  <a:lnTo>
                    <a:pt x="76" y="2985"/>
                  </a:lnTo>
                  <a:lnTo>
                    <a:pt x="132" y="3136"/>
                  </a:lnTo>
                  <a:lnTo>
                    <a:pt x="188" y="3286"/>
                  </a:lnTo>
                  <a:lnTo>
                    <a:pt x="263" y="3436"/>
                  </a:lnTo>
                  <a:lnTo>
                    <a:pt x="263" y="3436"/>
                  </a:lnTo>
                  <a:lnTo>
                    <a:pt x="339" y="3586"/>
                  </a:lnTo>
                  <a:lnTo>
                    <a:pt x="432" y="3717"/>
                  </a:lnTo>
                  <a:lnTo>
                    <a:pt x="432" y="3717"/>
                  </a:lnTo>
                  <a:lnTo>
                    <a:pt x="564" y="3886"/>
                  </a:lnTo>
                  <a:lnTo>
                    <a:pt x="714" y="4055"/>
                  </a:lnTo>
                  <a:lnTo>
                    <a:pt x="883" y="4206"/>
                  </a:lnTo>
                  <a:lnTo>
                    <a:pt x="1052" y="4318"/>
                  </a:lnTo>
                  <a:lnTo>
                    <a:pt x="1240" y="4431"/>
                  </a:lnTo>
                  <a:lnTo>
                    <a:pt x="1446" y="4525"/>
                  </a:lnTo>
                  <a:lnTo>
                    <a:pt x="1653" y="4619"/>
                  </a:lnTo>
                  <a:lnTo>
                    <a:pt x="1859" y="4675"/>
                  </a:lnTo>
                  <a:lnTo>
                    <a:pt x="1859" y="4675"/>
                  </a:lnTo>
                  <a:lnTo>
                    <a:pt x="2028" y="4694"/>
                  </a:lnTo>
                  <a:lnTo>
                    <a:pt x="2197" y="4712"/>
                  </a:lnTo>
                  <a:lnTo>
                    <a:pt x="2197" y="4712"/>
                  </a:lnTo>
                  <a:lnTo>
                    <a:pt x="2347" y="4712"/>
                  </a:lnTo>
                  <a:lnTo>
                    <a:pt x="2347" y="4712"/>
                  </a:lnTo>
                  <a:lnTo>
                    <a:pt x="2572" y="4712"/>
                  </a:lnTo>
                  <a:lnTo>
                    <a:pt x="2816" y="4675"/>
                  </a:lnTo>
                  <a:lnTo>
                    <a:pt x="2816" y="4675"/>
                  </a:lnTo>
                  <a:lnTo>
                    <a:pt x="3079" y="4600"/>
                  </a:lnTo>
                  <a:lnTo>
                    <a:pt x="3342" y="4506"/>
                  </a:lnTo>
                  <a:lnTo>
                    <a:pt x="3342" y="4506"/>
                  </a:lnTo>
                  <a:lnTo>
                    <a:pt x="3492" y="4431"/>
                  </a:lnTo>
                  <a:lnTo>
                    <a:pt x="3624" y="4337"/>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24"/>
            <p:cNvSpPr/>
            <p:nvPr/>
          </p:nvSpPr>
          <p:spPr>
            <a:xfrm>
              <a:off x="4386750" y="5033375"/>
              <a:ext cx="117825" cy="118300"/>
            </a:xfrm>
            <a:custGeom>
              <a:avLst/>
              <a:gdLst/>
              <a:ahLst/>
              <a:cxnLst/>
              <a:rect l="l" t="t" r="r" b="b"/>
              <a:pathLst>
                <a:path w="4713" h="4732" extrusionOk="0">
                  <a:moveTo>
                    <a:pt x="2366" y="1"/>
                  </a:moveTo>
                  <a:lnTo>
                    <a:pt x="2140" y="19"/>
                  </a:lnTo>
                  <a:lnTo>
                    <a:pt x="1896" y="57"/>
                  </a:lnTo>
                  <a:lnTo>
                    <a:pt x="1727" y="94"/>
                  </a:lnTo>
                  <a:lnTo>
                    <a:pt x="1577" y="151"/>
                  </a:lnTo>
                  <a:lnTo>
                    <a:pt x="1408" y="207"/>
                  </a:lnTo>
                  <a:lnTo>
                    <a:pt x="1258" y="282"/>
                  </a:lnTo>
                  <a:lnTo>
                    <a:pt x="1052" y="414"/>
                  </a:lnTo>
                  <a:lnTo>
                    <a:pt x="845" y="564"/>
                  </a:lnTo>
                  <a:lnTo>
                    <a:pt x="657" y="733"/>
                  </a:lnTo>
                  <a:lnTo>
                    <a:pt x="489" y="920"/>
                  </a:lnTo>
                  <a:lnTo>
                    <a:pt x="395" y="1071"/>
                  </a:lnTo>
                  <a:lnTo>
                    <a:pt x="301" y="1202"/>
                  </a:lnTo>
                  <a:lnTo>
                    <a:pt x="207" y="1390"/>
                  </a:lnTo>
                  <a:lnTo>
                    <a:pt x="132" y="1577"/>
                  </a:lnTo>
                  <a:lnTo>
                    <a:pt x="76" y="1765"/>
                  </a:lnTo>
                  <a:lnTo>
                    <a:pt x="38" y="1972"/>
                  </a:lnTo>
                  <a:lnTo>
                    <a:pt x="0" y="2178"/>
                  </a:lnTo>
                  <a:lnTo>
                    <a:pt x="0" y="2403"/>
                  </a:lnTo>
                  <a:lnTo>
                    <a:pt x="19" y="2610"/>
                  </a:lnTo>
                  <a:lnTo>
                    <a:pt x="38" y="2816"/>
                  </a:lnTo>
                  <a:lnTo>
                    <a:pt x="113" y="3098"/>
                  </a:lnTo>
                  <a:lnTo>
                    <a:pt x="207" y="3342"/>
                  </a:lnTo>
                  <a:lnTo>
                    <a:pt x="338" y="3586"/>
                  </a:lnTo>
                  <a:lnTo>
                    <a:pt x="489" y="3793"/>
                  </a:lnTo>
                  <a:lnTo>
                    <a:pt x="582" y="3924"/>
                  </a:lnTo>
                  <a:lnTo>
                    <a:pt x="714" y="4055"/>
                  </a:lnTo>
                  <a:lnTo>
                    <a:pt x="883" y="4206"/>
                  </a:lnTo>
                  <a:lnTo>
                    <a:pt x="1052" y="4337"/>
                  </a:lnTo>
                  <a:lnTo>
                    <a:pt x="1258" y="4450"/>
                  </a:lnTo>
                  <a:lnTo>
                    <a:pt x="1465" y="4543"/>
                  </a:lnTo>
                  <a:lnTo>
                    <a:pt x="1671" y="4618"/>
                  </a:lnTo>
                  <a:lnTo>
                    <a:pt x="1896" y="4675"/>
                  </a:lnTo>
                  <a:lnTo>
                    <a:pt x="2122" y="4712"/>
                  </a:lnTo>
                  <a:lnTo>
                    <a:pt x="2347" y="4731"/>
                  </a:lnTo>
                  <a:lnTo>
                    <a:pt x="2591" y="4712"/>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4"/>
            <p:cNvSpPr/>
            <p:nvPr/>
          </p:nvSpPr>
          <p:spPr>
            <a:xfrm>
              <a:off x="4386750" y="5033375"/>
              <a:ext cx="117825" cy="118300"/>
            </a:xfrm>
            <a:custGeom>
              <a:avLst/>
              <a:gdLst/>
              <a:ahLst/>
              <a:cxnLst/>
              <a:rect l="l" t="t" r="r" b="b"/>
              <a:pathLst>
                <a:path w="4713" h="4732" fill="none" extrusionOk="0">
                  <a:moveTo>
                    <a:pt x="2366" y="1"/>
                  </a:moveTo>
                  <a:lnTo>
                    <a:pt x="2366" y="1"/>
                  </a:lnTo>
                  <a:lnTo>
                    <a:pt x="2140" y="19"/>
                  </a:lnTo>
                  <a:lnTo>
                    <a:pt x="1896" y="57"/>
                  </a:lnTo>
                  <a:lnTo>
                    <a:pt x="1896" y="57"/>
                  </a:lnTo>
                  <a:lnTo>
                    <a:pt x="1727" y="94"/>
                  </a:lnTo>
                  <a:lnTo>
                    <a:pt x="1577" y="151"/>
                  </a:lnTo>
                  <a:lnTo>
                    <a:pt x="1577" y="151"/>
                  </a:lnTo>
                  <a:lnTo>
                    <a:pt x="1408" y="207"/>
                  </a:lnTo>
                  <a:lnTo>
                    <a:pt x="1258" y="282"/>
                  </a:lnTo>
                  <a:lnTo>
                    <a:pt x="1258" y="282"/>
                  </a:lnTo>
                  <a:lnTo>
                    <a:pt x="1052" y="414"/>
                  </a:lnTo>
                  <a:lnTo>
                    <a:pt x="845" y="564"/>
                  </a:lnTo>
                  <a:lnTo>
                    <a:pt x="657" y="733"/>
                  </a:lnTo>
                  <a:lnTo>
                    <a:pt x="489" y="920"/>
                  </a:lnTo>
                  <a:lnTo>
                    <a:pt x="489" y="920"/>
                  </a:lnTo>
                  <a:lnTo>
                    <a:pt x="395" y="1071"/>
                  </a:lnTo>
                  <a:lnTo>
                    <a:pt x="301" y="1202"/>
                  </a:lnTo>
                  <a:lnTo>
                    <a:pt x="301" y="1202"/>
                  </a:lnTo>
                  <a:lnTo>
                    <a:pt x="207" y="1390"/>
                  </a:lnTo>
                  <a:lnTo>
                    <a:pt x="132" y="1577"/>
                  </a:lnTo>
                  <a:lnTo>
                    <a:pt x="76" y="1765"/>
                  </a:lnTo>
                  <a:lnTo>
                    <a:pt x="38" y="1972"/>
                  </a:lnTo>
                  <a:lnTo>
                    <a:pt x="0" y="2178"/>
                  </a:lnTo>
                  <a:lnTo>
                    <a:pt x="0" y="2403"/>
                  </a:lnTo>
                  <a:lnTo>
                    <a:pt x="19" y="2610"/>
                  </a:lnTo>
                  <a:lnTo>
                    <a:pt x="38" y="2816"/>
                  </a:lnTo>
                  <a:lnTo>
                    <a:pt x="38" y="2816"/>
                  </a:lnTo>
                  <a:lnTo>
                    <a:pt x="113" y="3098"/>
                  </a:lnTo>
                  <a:lnTo>
                    <a:pt x="207" y="3342"/>
                  </a:lnTo>
                  <a:lnTo>
                    <a:pt x="338" y="3586"/>
                  </a:lnTo>
                  <a:lnTo>
                    <a:pt x="489" y="3793"/>
                  </a:lnTo>
                  <a:lnTo>
                    <a:pt x="489" y="3793"/>
                  </a:lnTo>
                  <a:lnTo>
                    <a:pt x="582" y="3924"/>
                  </a:lnTo>
                  <a:lnTo>
                    <a:pt x="714" y="4055"/>
                  </a:lnTo>
                  <a:lnTo>
                    <a:pt x="714" y="4055"/>
                  </a:lnTo>
                  <a:lnTo>
                    <a:pt x="883" y="4206"/>
                  </a:lnTo>
                  <a:lnTo>
                    <a:pt x="1052" y="4337"/>
                  </a:lnTo>
                  <a:lnTo>
                    <a:pt x="1258" y="4450"/>
                  </a:lnTo>
                  <a:lnTo>
                    <a:pt x="1465" y="4543"/>
                  </a:lnTo>
                  <a:lnTo>
                    <a:pt x="1671" y="4618"/>
                  </a:lnTo>
                  <a:lnTo>
                    <a:pt x="1896" y="4675"/>
                  </a:lnTo>
                  <a:lnTo>
                    <a:pt x="2122" y="4712"/>
                  </a:lnTo>
                  <a:lnTo>
                    <a:pt x="2347" y="4731"/>
                  </a:lnTo>
                  <a:lnTo>
                    <a:pt x="2347" y="4731"/>
                  </a:lnTo>
                  <a:lnTo>
                    <a:pt x="2591" y="4712"/>
                  </a:lnTo>
                  <a:lnTo>
                    <a:pt x="2816" y="4675"/>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4"/>
            <p:cNvSpPr/>
            <p:nvPr/>
          </p:nvSpPr>
          <p:spPr>
            <a:xfrm>
              <a:off x="3866775" y="5359075"/>
              <a:ext cx="117825" cy="117800"/>
            </a:xfrm>
            <a:custGeom>
              <a:avLst/>
              <a:gdLst/>
              <a:ahLst/>
              <a:cxnLst/>
              <a:rect l="l" t="t" r="r" b="b"/>
              <a:pathLst>
                <a:path w="4713" h="4712" extrusionOk="0">
                  <a:moveTo>
                    <a:pt x="2122" y="0"/>
                  </a:moveTo>
                  <a:lnTo>
                    <a:pt x="1896" y="38"/>
                  </a:lnTo>
                  <a:lnTo>
                    <a:pt x="1690" y="94"/>
                  </a:lnTo>
                  <a:lnTo>
                    <a:pt x="1502" y="150"/>
                  </a:lnTo>
                  <a:lnTo>
                    <a:pt x="1314" y="244"/>
                  </a:lnTo>
                  <a:lnTo>
                    <a:pt x="1127" y="338"/>
                  </a:lnTo>
                  <a:lnTo>
                    <a:pt x="958" y="451"/>
                  </a:lnTo>
                  <a:lnTo>
                    <a:pt x="808" y="563"/>
                  </a:lnTo>
                  <a:lnTo>
                    <a:pt x="657" y="714"/>
                  </a:lnTo>
                  <a:lnTo>
                    <a:pt x="526" y="864"/>
                  </a:lnTo>
                  <a:lnTo>
                    <a:pt x="432" y="995"/>
                  </a:lnTo>
                  <a:lnTo>
                    <a:pt x="338" y="1127"/>
                  </a:lnTo>
                  <a:lnTo>
                    <a:pt x="244" y="1314"/>
                  </a:lnTo>
                  <a:lnTo>
                    <a:pt x="151" y="1502"/>
                  </a:lnTo>
                  <a:lnTo>
                    <a:pt x="94" y="1709"/>
                  </a:lnTo>
                  <a:lnTo>
                    <a:pt x="38" y="1915"/>
                  </a:lnTo>
                  <a:lnTo>
                    <a:pt x="0" y="2140"/>
                  </a:lnTo>
                  <a:lnTo>
                    <a:pt x="0" y="2366"/>
                  </a:lnTo>
                  <a:lnTo>
                    <a:pt x="0" y="2591"/>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591" y="4693"/>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581" y="1596"/>
                  </a:lnTo>
                  <a:lnTo>
                    <a:pt x="4468" y="1314"/>
                  </a:lnTo>
                  <a:lnTo>
                    <a:pt x="4393" y="1164"/>
                  </a:lnTo>
                  <a:lnTo>
                    <a:pt x="4299" y="1033"/>
                  </a:lnTo>
                  <a:lnTo>
                    <a:pt x="4130" y="807"/>
                  </a:lnTo>
                  <a:lnTo>
                    <a:pt x="3924" y="601"/>
                  </a:lnTo>
                  <a:lnTo>
                    <a:pt x="3698" y="413"/>
                  </a:lnTo>
                  <a:lnTo>
                    <a:pt x="3454" y="263"/>
                  </a:lnTo>
                  <a:lnTo>
                    <a:pt x="3210" y="150"/>
                  </a:lnTo>
                  <a:lnTo>
                    <a:pt x="2929" y="57"/>
                  </a:lnTo>
                  <a:lnTo>
                    <a:pt x="2647" y="19"/>
                  </a:lnTo>
                  <a:lnTo>
                    <a:pt x="23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4"/>
            <p:cNvSpPr/>
            <p:nvPr/>
          </p:nvSpPr>
          <p:spPr>
            <a:xfrm>
              <a:off x="3866775" y="5359075"/>
              <a:ext cx="117825" cy="117800"/>
            </a:xfrm>
            <a:custGeom>
              <a:avLst/>
              <a:gdLst/>
              <a:ahLst/>
              <a:cxnLst/>
              <a:rect l="l" t="t" r="r" b="b"/>
              <a:pathLst>
                <a:path w="4713" h="4712" fill="none" extrusionOk="0">
                  <a:moveTo>
                    <a:pt x="2366" y="0"/>
                  </a:moveTo>
                  <a:lnTo>
                    <a:pt x="2366" y="0"/>
                  </a:lnTo>
                  <a:lnTo>
                    <a:pt x="2122" y="0"/>
                  </a:lnTo>
                  <a:lnTo>
                    <a:pt x="1896" y="38"/>
                  </a:lnTo>
                  <a:lnTo>
                    <a:pt x="1896" y="38"/>
                  </a:lnTo>
                  <a:lnTo>
                    <a:pt x="1690" y="94"/>
                  </a:lnTo>
                  <a:lnTo>
                    <a:pt x="1502" y="150"/>
                  </a:lnTo>
                  <a:lnTo>
                    <a:pt x="1314" y="244"/>
                  </a:lnTo>
                  <a:lnTo>
                    <a:pt x="1127" y="338"/>
                  </a:lnTo>
                  <a:lnTo>
                    <a:pt x="958" y="451"/>
                  </a:lnTo>
                  <a:lnTo>
                    <a:pt x="808" y="563"/>
                  </a:lnTo>
                  <a:lnTo>
                    <a:pt x="657" y="714"/>
                  </a:lnTo>
                  <a:lnTo>
                    <a:pt x="526" y="864"/>
                  </a:lnTo>
                  <a:lnTo>
                    <a:pt x="526" y="864"/>
                  </a:lnTo>
                  <a:lnTo>
                    <a:pt x="432" y="995"/>
                  </a:lnTo>
                  <a:lnTo>
                    <a:pt x="338" y="1127"/>
                  </a:lnTo>
                  <a:lnTo>
                    <a:pt x="338" y="1127"/>
                  </a:lnTo>
                  <a:lnTo>
                    <a:pt x="244" y="1314"/>
                  </a:lnTo>
                  <a:lnTo>
                    <a:pt x="151" y="1502"/>
                  </a:lnTo>
                  <a:lnTo>
                    <a:pt x="94" y="1709"/>
                  </a:lnTo>
                  <a:lnTo>
                    <a:pt x="38" y="1915"/>
                  </a:lnTo>
                  <a:lnTo>
                    <a:pt x="0" y="2140"/>
                  </a:lnTo>
                  <a:lnTo>
                    <a:pt x="0" y="2366"/>
                  </a:lnTo>
                  <a:lnTo>
                    <a:pt x="0" y="2591"/>
                  </a:lnTo>
                  <a:lnTo>
                    <a:pt x="38" y="2816"/>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347" y="4712"/>
                  </a:lnTo>
                  <a:lnTo>
                    <a:pt x="2591" y="4693"/>
                  </a:lnTo>
                  <a:lnTo>
                    <a:pt x="2816" y="4656"/>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675" y="1896"/>
                  </a:lnTo>
                  <a:lnTo>
                    <a:pt x="4581" y="1596"/>
                  </a:lnTo>
                  <a:lnTo>
                    <a:pt x="4468" y="1314"/>
                  </a:lnTo>
                  <a:lnTo>
                    <a:pt x="4468" y="1314"/>
                  </a:lnTo>
                  <a:lnTo>
                    <a:pt x="4393" y="1164"/>
                  </a:lnTo>
                  <a:lnTo>
                    <a:pt x="4299" y="1033"/>
                  </a:lnTo>
                  <a:lnTo>
                    <a:pt x="4299" y="1033"/>
                  </a:lnTo>
                  <a:lnTo>
                    <a:pt x="4130" y="807"/>
                  </a:lnTo>
                  <a:lnTo>
                    <a:pt x="3924" y="601"/>
                  </a:lnTo>
                  <a:lnTo>
                    <a:pt x="3698" y="413"/>
                  </a:lnTo>
                  <a:lnTo>
                    <a:pt x="3454" y="263"/>
                  </a:lnTo>
                  <a:lnTo>
                    <a:pt x="3210" y="150"/>
                  </a:lnTo>
                  <a:lnTo>
                    <a:pt x="2929" y="57"/>
                  </a:lnTo>
                  <a:lnTo>
                    <a:pt x="2647" y="19"/>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24"/>
            <p:cNvSpPr/>
            <p:nvPr/>
          </p:nvSpPr>
          <p:spPr>
            <a:xfrm>
              <a:off x="2215325" y="4257175"/>
              <a:ext cx="117825" cy="117800"/>
            </a:xfrm>
            <a:custGeom>
              <a:avLst/>
              <a:gdLst/>
              <a:ahLst/>
              <a:cxnLst/>
              <a:rect l="l" t="t" r="r" b="b"/>
              <a:pathLst>
                <a:path w="4713" h="4712" extrusionOk="0">
                  <a:moveTo>
                    <a:pt x="2141" y="0"/>
                  </a:move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591" y="4693"/>
                  </a:lnTo>
                  <a:lnTo>
                    <a:pt x="2816" y="4674"/>
                  </a:lnTo>
                  <a:lnTo>
                    <a:pt x="3042" y="4618"/>
                  </a:lnTo>
                  <a:lnTo>
                    <a:pt x="3248" y="4543"/>
                  </a:lnTo>
                  <a:lnTo>
                    <a:pt x="3436" y="4449"/>
                  </a:lnTo>
                  <a:lnTo>
                    <a:pt x="3624" y="4355"/>
                  </a:lnTo>
                  <a:lnTo>
                    <a:pt x="3793" y="4224"/>
                  </a:lnTo>
                  <a:lnTo>
                    <a:pt x="3943" y="4092"/>
                  </a:lnTo>
                  <a:lnTo>
                    <a:pt x="4093" y="3942"/>
                  </a:lnTo>
                  <a:lnTo>
                    <a:pt x="4224" y="3792"/>
                  </a:lnTo>
                  <a:lnTo>
                    <a:pt x="4318" y="3661"/>
                  </a:lnTo>
                  <a:lnTo>
                    <a:pt x="4412" y="3510"/>
                  </a:lnTo>
                  <a:lnTo>
                    <a:pt x="4506" y="3341"/>
                  </a:lnTo>
                  <a:lnTo>
                    <a:pt x="4581" y="3154"/>
                  </a:lnTo>
                  <a:lnTo>
                    <a:pt x="4637" y="2947"/>
                  </a:lnTo>
                  <a:lnTo>
                    <a:pt x="4694" y="2741"/>
                  </a:lnTo>
                  <a:lnTo>
                    <a:pt x="4712" y="2534"/>
                  </a:lnTo>
                  <a:lnTo>
                    <a:pt x="4712" y="2328"/>
                  </a:lnTo>
                  <a:lnTo>
                    <a:pt x="4712" y="2102"/>
                  </a:lnTo>
                  <a:lnTo>
                    <a:pt x="4675" y="1896"/>
                  </a:lnTo>
                  <a:lnTo>
                    <a:pt x="4637" y="1727"/>
                  </a:lnTo>
                  <a:lnTo>
                    <a:pt x="4581" y="1577"/>
                  </a:lnTo>
                  <a:lnTo>
                    <a:pt x="4525" y="1427"/>
                  </a:lnTo>
                  <a:lnTo>
                    <a:pt x="4468" y="1276"/>
                  </a:lnTo>
                  <a:lnTo>
                    <a:pt x="4374" y="1126"/>
                  </a:lnTo>
                  <a:lnTo>
                    <a:pt x="4299" y="995"/>
                  </a:lnTo>
                  <a:lnTo>
                    <a:pt x="4149" y="826"/>
                  </a:lnTo>
                  <a:lnTo>
                    <a:pt x="3999" y="657"/>
                  </a:lnTo>
                  <a:lnTo>
                    <a:pt x="3830" y="507"/>
                  </a:lnTo>
                  <a:lnTo>
                    <a:pt x="3661" y="394"/>
                  </a:lnTo>
                  <a:lnTo>
                    <a:pt x="3473" y="282"/>
                  </a:lnTo>
                  <a:lnTo>
                    <a:pt x="3267" y="188"/>
                  </a:lnTo>
                  <a:lnTo>
                    <a:pt x="3060" y="94"/>
                  </a:lnTo>
                  <a:lnTo>
                    <a:pt x="2854" y="38"/>
                  </a:lnTo>
                  <a:lnTo>
                    <a:pt x="2685" y="19"/>
                  </a:lnTo>
                  <a:lnTo>
                    <a:pt x="25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24"/>
            <p:cNvSpPr/>
            <p:nvPr/>
          </p:nvSpPr>
          <p:spPr>
            <a:xfrm>
              <a:off x="2215325" y="4257175"/>
              <a:ext cx="117825" cy="117800"/>
            </a:xfrm>
            <a:custGeom>
              <a:avLst/>
              <a:gdLst/>
              <a:ahLst/>
              <a:cxnLst/>
              <a:rect l="l" t="t" r="r" b="b"/>
              <a:pathLst>
                <a:path w="4713" h="4712" fill="none" extrusionOk="0">
                  <a:moveTo>
                    <a:pt x="2366" y="0"/>
                  </a:moveTo>
                  <a:lnTo>
                    <a:pt x="2366" y="0"/>
                  </a:lnTo>
                  <a:lnTo>
                    <a:pt x="2141" y="0"/>
                  </a:lnTo>
                  <a:lnTo>
                    <a:pt x="1897" y="38"/>
                  </a:ln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366" y="4712"/>
                  </a:lnTo>
                  <a:lnTo>
                    <a:pt x="2591" y="4693"/>
                  </a:lnTo>
                  <a:lnTo>
                    <a:pt x="2816" y="4674"/>
                  </a:lnTo>
                  <a:lnTo>
                    <a:pt x="2816" y="4674"/>
                  </a:lnTo>
                  <a:lnTo>
                    <a:pt x="3042" y="4618"/>
                  </a:lnTo>
                  <a:lnTo>
                    <a:pt x="3248" y="4543"/>
                  </a:lnTo>
                  <a:lnTo>
                    <a:pt x="3436" y="4449"/>
                  </a:lnTo>
                  <a:lnTo>
                    <a:pt x="3624" y="4355"/>
                  </a:lnTo>
                  <a:lnTo>
                    <a:pt x="3793" y="4224"/>
                  </a:lnTo>
                  <a:lnTo>
                    <a:pt x="3943" y="4092"/>
                  </a:lnTo>
                  <a:lnTo>
                    <a:pt x="4093" y="3942"/>
                  </a:lnTo>
                  <a:lnTo>
                    <a:pt x="4224" y="3792"/>
                  </a:lnTo>
                  <a:lnTo>
                    <a:pt x="4224" y="3792"/>
                  </a:lnTo>
                  <a:lnTo>
                    <a:pt x="4318" y="3661"/>
                  </a:lnTo>
                  <a:lnTo>
                    <a:pt x="4412" y="3510"/>
                  </a:lnTo>
                  <a:lnTo>
                    <a:pt x="4412" y="3510"/>
                  </a:lnTo>
                  <a:lnTo>
                    <a:pt x="4506" y="3341"/>
                  </a:lnTo>
                  <a:lnTo>
                    <a:pt x="4581" y="3154"/>
                  </a:lnTo>
                  <a:lnTo>
                    <a:pt x="4637" y="2947"/>
                  </a:lnTo>
                  <a:lnTo>
                    <a:pt x="4694" y="2741"/>
                  </a:lnTo>
                  <a:lnTo>
                    <a:pt x="4712" y="2534"/>
                  </a:lnTo>
                  <a:lnTo>
                    <a:pt x="4712" y="2328"/>
                  </a:lnTo>
                  <a:lnTo>
                    <a:pt x="4712" y="2102"/>
                  </a:lnTo>
                  <a:lnTo>
                    <a:pt x="4675" y="1896"/>
                  </a:lnTo>
                  <a:lnTo>
                    <a:pt x="4675" y="1896"/>
                  </a:lnTo>
                  <a:lnTo>
                    <a:pt x="4637" y="1727"/>
                  </a:lnTo>
                  <a:lnTo>
                    <a:pt x="4581" y="1577"/>
                  </a:lnTo>
                  <a:lnTo>
                    <a:pt x="4525" y="1427"/>
                  </a:lnTo>
                  <a:lnTo>
                    <a:pt x="4468" y="1276"/>
                  </a:lnTo>
                  <a:lnTo>
                    <a:pt x="4468" y="1276"/>
                  </a:lnTo>
                  <a:lnTo>
                    <a:pt x="4374" y="1126"/>
                  </a:lnTo>
                  <a:lnTo>
                    <a:pt x="4299" y="995"/>
                  </a:lnTo>
                  <a:lnTo>
                    <a:pt x="4299" y="995"/>
                  </a:lnTo>
                  <a:lnTo>
                    <a:pt x="4149" y="826"/>
                  </a:lnTo>
                  <a:lnTo>
                    <a:pt x="3999" y="657"/>
                  </a:lnTo>
                  <a:lnTo>
                    <a:pt x="3830" y="507"/>
                  </a:lnTo>
                  <a:lnTo>
                    <a:pt x="3661" y="394"/>
                  </a:lnTo>
                  <a:lnTo>
                    <a:pt x="3473" y="282"/>
                  </a:lnTo>
                  <a:lnTo>
                    <a:pt x="3267" y="188"/>
                  </a:lnTo>
                  <a:lnTo>
                    <a:pt x="3060" y="94"/>
                  </a:lnTo>
                  <a:lnTo>
                    <a:pt x="2854" y="38"/>
                  </a:lnTo>
                  <a:lnTo>
                    <a:pt x="2854" y="38"/>
                  </a:lnTo>
                  <a:lnTo>
                    <a:pt x="2685" y="19"/>
                  </a:lnTo>
                  <a:lnTo>
                    <a:pt x="2535" y="0"/>
                  </a:lnTo>
                  <a:lnTo>
                    <a:pt x="2535"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24"/>
            <p:cNvSpPr/>
            <p:nvPr/>
          </p:nvSpPr>
          <p:spPr>
            <a:xfrm>
              <a:off x="2427925" y="2735700"/>
              <a:ext cx="118275" cy="117825"/>
            </a:xfrm>
            <a:custGeom>
              <a:avLst/>
              <a:gdLst/>
              <a:ahLst/>
              <a:cxnLst/>
              <a:rect l="l" t="t" r="r" b="b"/>
              <a:pathLst>
                <a:path w="4731" h="4713" extrusionOk="0">
                  <a:moveTo>
                    <a:pt x="2140" y="1"/>
                  </a:move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2046" y="4694"/>
                  </a:lnTo>
                  <a:lnTo>
                    <a:pt x="2197" y="4694"/>
                  </a:lnTo>
                  <a:lnTo>
                    <a:pt x="2365" y="4712"/>
                  </a:lnTo>
                  <a:lnTo>
                    <a:pt x="2591" y="4694"/>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37" y="1728"/>
                  </a:lnTo>
                  <a:lnTo>
                    <a:pt x="4599" y="1578"/>
                  </a:lnTo>
                  <a:lnTo>
                    <a:pt x="4524" y="1427"/>
                  </a:lnTo>
                  <a:lnTo>
                    <a:pt x="4468" y="1277"/>
                  </a:lnTo>
                  <a:lnTo>
                    <a:pt x="4374" y="1127"/>
                  </a:lnTo>
                  <a:lnTo>
                    <a:pt x="4299" y="996"/>
                  </a:lnTo>
                  <a:lnTo>
                    <a:pt x="4111" y="770"/>
                  </a:lnTo>
                  <a:lnTo>
                    <a:pt x="3924" y="583"/>
                  </a:lnTo>
                  <a:lnTo>
                    <a:pt x="3698" y="414"/>
                  </a:lnTo>
                  <a:lnTo>
                    <a:pt x="3454" y="264"/>
                  </a:lnTo>
                  <a:lnTo>
                    <a:pt x="3210" y="151"/>
                  </a:lnTo>
                  <a:lnTo>
                    <a:pt x="2929" y="57"/>
                  </a:lnTo>
                  <a:lnTo>
                    <a:pt x="26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4"/>
            <p:cNvSpPr/>
            <p:nvPr/>
          </p:nvSpPr>
          <p:spPr>
            <a:xfrm>
              <a:off x="2427925" y="2735700"/>
              <a:ext cx="118275" cy="117825"/>
            </a:xfrm>
            <a:custGeom>
              <a:avLst/>
              <a:gdLst/>
              <a:ahLst/>
              <a:cxnLst/>
              <a:rect l="l" t="t" r="r" b="b"/>
              <a:pathLst>
                <a:path w="4731" h="4713" fill="none" extrusionOk="0">
                  <a:moveTo>
                    <a:pt x="2365" y="1"/>
                  </a:moveTo>
                  <a:lnTo>
                    <a:pt x="2365" y="1"/>
                  </a:lnTo>
                  <a:lnTo>
                    <a:pt x="2140" y="1"/>
                  </a:lnTo>
                  <a:lnTo>
                    <a:pt x="1915" y="38"/>
                  </a:ln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1877" y="4656"/>
                  </a:lnTo>
                  <a:lnTo>
                    <a:pt x="2046" y="4694"/>
                  </a:lnTo>
                  <a:lnTo>
                    <a:pt x="2197" y="4694"/>
                  </a:lnTo>
                  <a:lnTo>
                    <a:pt x="2197" y="4694"/>
                  </a:lnTo>
                  <a:lnTo>
                    <a:pt x="2365" y="4712"/>
                  </a:lnTo>
                  <a:lnTo>
                    <a:pt x="2365" y="4712"/>
                  </a:lnTo>
                  <a:lnTo>
                    <a:pt x="2591" y="4694"/>
                  </a:lnTo>
                  <a:lnTo>
                    <a:pt x="2816" y="4656"/>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74" y="1897"/>
                  </a:lnTo>
                  <a:lnTo>
                    <a:pt x="4637" y="1728"/>
                  </a:lnTo>
                  <a:lnTo>
                    <a:pt x="4599" y="1578"/>
                  </a:lnTo>
                  <a:lnTo>
                    <a:pt x="4524" y="1427"/>
                  </a:lnTo>
                  <a:lnTo>
                    <a:pt x="4468" y="1277"/>
                  </a:lnTo>
                  <a:lnTo>
                    <a:pt x="4468" y="1277"/>
                  </a:lnTo>
                  <a:lnTo>
                    <a:pt x="4374" y="1127"/>
                  </a:lnTo>
                  <a:lnTo>
                    <a:pt x="4299" y="996"/>
                  </a:lnTo>
                  <a:lnTo>
                    <a:pt x="4299" y="996"/>
                  </a:lnTo>
                  <a:lnTo>
                    <a:pt x="4111" y="770"/>
                  </a:lnTo>
                  <a:lnTo>
                    <a:pt x="3924" y="583"/>
                  </a:lnTo>
                  <a:lnTo>
                    <a:pt x="3698" y="414"/>
                  </a:lnTo>
                  <a:lnTo>
                    <a:pt x="3454" y="264"/>
                  </a:lnTo>
                  <a:lnTo>
                    <a:pt x="3210" y="151"/>
                  </a:lnTo>
                  <a:lnTo>
                    <a:pt x="2929" y="57"/>
                  </a:lnTo>
                  <a:lnTo>
                    <a:pt x="2647" y="1"/>
                  </a:lnTo>
                  <a:lnTo>
                    <a:pt x="2365"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4"/>
            <p:cNvSpPr/>
            <p:nvPr/>
          </p:nvSpPr>
          <p:spPr>
            <a:xfrm>
              <a:off x="3187700" y="3201250"/>
              <a:ext cx="117825" cy="117825"/>
            </a:xfrm>
            <a:custGeom>
              <a:avLst/>
              <a:gdLst/>
              <a:ahLst/>
              <a:cxnLst/>
              <a:rect l="l" t="t" r="r" b="b"/>
              <a:pathLst>
                <a:path w="4713" h="4713" extrusionOk="0">
                  <a:moveTo>
                    <a:pt x="2122" y="0"/>
                  </a:move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2028" y="4693"/>
                  </a:lnTo>
                  <a:lnTo>
                    <a:pt x="2197" y="4693"/>
                  </a:lnTo>
                  <a:lnTo>
                    <a:pt x="2347" y="4712"/>
                  </a:lnTo>
                  <a:lnTo>
                    <a:pt x="2591" y="4693"/>
                  </a:lnTo>
                  <a:lnTo>
                    <a:pt x="2816" y="4656"/>
                  </a:lnTo>
                  <a:lnTo>
                    <a:pt x="3079" y="4599"/>
                  </a:lnTo>
                  <a:lnTo>
                    <a:pt x="3342" y="4487"/>
                  </a:lnTo>
                  <a:lnTo>
                    <a:pt x="3492" y="4412"/>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4"/>
            <p:cNvSpPr/>
            <p:nvPr/>
          </p:nvSpPr>
          <p:spPr>
            <a:xfrm>
              <a:off x="3187700" y="3201250"/>
              <a:ext cx="117825" cy="117825"/>
            </a:xfrm>
            <a:custGeom>
              <a:avLst/>
              <a:gdLst/>
              <a:ahLst/>
              <a:cxnLst/>
              <a:rect l="l" t="t" r="r" b="b"/>
              <a:pathLst>
                <a:path w="4713" h="4713" fill="none" extrusionOk="0">
                  <a:moveTo>
                    <a:pt x="2366" y="0"/>
                  </a:moveTo>
                  <a:lnTo>
                    <a:pt x="2366" y="0"/>
                  </a:lnTo>
                  <a:lnTo>
                    <a:pt x="2122" y="0"/>
                  </a:lnTo>
                  <a:lnTo>
                    <a:pt x="1897" y="38"/>
                  </a:ln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1878" y="4656"/>
                  </a:lnTo>
                  <a:lnTo>
                    <a:pt x="2028" y="4693"/>
                  </a:lnTo>
                  <a:lnTo>
                    <a:pt x="2197" y="4693"/>
                  </a:lnTo>
                  <a:lnTo>
                    <a:pt x="2197" y="4693"/>
                  </a:lnTo>
                  <a:lnTo>
                    <a:pt x="2347" y="4712"/>
                  </a:lnTo>
                  <a:lnTo>
                    <a:pt x="2347" y="4712"/>
                  </a:lnTo>
                  <a:lnTo>
                    <a:pt x="2591" y="4693"/>
                  </a:lnTo>
                  <a:lnTo>
                    <a:pt x="2816" y="4656"/>
                  </a:lnTo>
                  <a:lnTo>
                    <a:pt x="2816" y="4656"/>
                  </a:lnTo>
                  <a:lnTo>
                    <a:pt x="3079" y="4599"/>
                  </a:lnTo>
                  <a:lnTo>
                    <a:pt x="3342" y="4487"/>
                  </a:lnTo>
                  <a:lnTo>
                    <a:pt x="3342" y="4487"/>
                  </a:lnTo>
                  <a:lnTo>
                    <a:pt x="3492" y="4412"/>
                  </a:lnTo>
                  <a:lnTo>
                    <a:pt x="3642" y="4337"/>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4"/>
            <p:cNvSpPr/>
            <p:nvPr/>
          </p:nvSpPr>
          <p:spPr>
            <a:xfrm>
              <a:off x="3818900" y="4331300"/>
              <a:ext cx="117825" cy="117825"/>
            </a:xfrm>
            <a:custGeom>
              <a:avLst/>
              <a:gdLst/>
              <a:ahLst/>
              <a:cxnLst/>
              <a:rect l="l" t="t" r="r" b="b"/>
              <a:pathLst>
                <a:path w="4713" h="4713" extrusionOk="0">
                  <a:moveTo>
                    <a:pt x="2141" y="1"/>
                  </a:moveTo>
                  <a:lnTo>
                    <a:pt x="1897" y="39"/>
                  </a:lnTo>
                  <a:lnTo>
                    <a:pt x="1671" y="95"/>
                  </a:lnTo>
                  <a:lnTo>
                    <a:pt x="1446" y="170"/>
                  </a:lnTo>
                  <a:lnTo>
                    <a:pt x="1240" y="264"/>
                  </a:lnTo>
                  <a:lnTo>
                    <a:pt x="1052" y="395"/>
                  </a:lnTo>
                  <a:lnTo>
                    <a:pt x="920" y="489"/>
                  </a:lnTo>
                  <a:lnTo>
                    <a:pt x="789" y="602"/>
                  </a:lnTo>
                  <a:lnTo>
                    <a:pt x="658" y="733"/>
                  </a:lnTo>
                  <a:lnTo>
                    <a:pt x="526" y="864"/>
                  </a:lnTo>
                  <a:lnTo>
                    <a:pt x="414" y="1015"/>
                  </a:lnTo>
                  <a:lnTo>
                    <a:pt x="320" y="1184"/>
                  </a:lnTo>
                  <a:lnTo>
                    <a:pt x="245" y="1334"/>
                  </a:lnTo>
                  <a:lnTo>
                    <a:pt x="170" y="1484"/>
                  </a:lnTo>
                  <a:lnTo>
                    <a:pt x="113" y="1634"/>
                  </a:lnTo>
                  <a:lnTo>
                    <a:pt x="76" y="1803"/>
                  </a:lnTo>
                  <a:lnTo>
                    <a:pt x="38" y="1953"/>
                  </a:lnTo>
                  <a:lnTo>
                    <a:pt x="19" y="2122"/>
                  </a:lnTo>
                  <a:lnTo>
                    <a:pt x="1" y="2291"/>
                  </a:lnTo>
                  <a:lnTo>
                    <a:pt x="1" y="2460"/>
                  </a:lnTo>
                  <a:lnTo>
                    <a:pt x="19" y="2629"/>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591" y="4694"/>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4"/>
            <p:cNvSpPr/>
            <p:nvPr/>
          </p:nvSpPr>
          <p:spPr>
            <a:xfrm>
              <a:off x="3818900" y="4331300"/>
              <a:ext cx="117825" cy="117825"/>
            </a:xfrm>
            <a:custGeom>
              <a:avLst/>
              <a:gdLst/>
              <a:ahLst/>
              <a:cxnLst/>
              <a:rect l="l" t="t" r="r" b="b"/>
              <a:pathLst>
                <a:path w="4713" h="4713" fill="none" extrusionOk="0">
                  <a:moveTo>
                    <a:pt x="2366" y="1"/>
                  </a:moveTo>
                  <a:lnTo>
                    <a:pt x="2366" y="1"/>
                  </a:lnTo>
                  <a:lnTo>
                    <a:pt x="2141" y="1"/>
                  </a:lnTo>
                  <a:lnTo>
                    <a:pt x="1897" y="39"/>
                  </a:lnTo>
                  <a:lnTo>
                    <a:pt x="1897" y="39"/>
                  </a:lnTo>
                  <a:lnTo>
                    <a:pt x="1671" y="95"/>
                  </a:lnTo>
                  <a:lnTo>
                    <a:pt x="1446" y="170"/>
                  </a:lnTo>
                  <a:lnTo>
                    <a:pt x="1240" y="264"/>
                  </a:lnTo>
                  <a:lnTo>
                    <a:pt x="1052" y="395"/>
                  </a:lnTo>
                  <a:lnTo>
                    <a:pt x="1052" y="395"/>
                  </a:lnTo>
                  <a:lnTo>
                    <a:pt x="920" y="489"/>
                  </a:lnTo>
                  <a:lnTo>
                    <a:pt x="789" y="602"/>
                  </a:lnTo>
                  <a:lnTo>
                    <a:pt x="789" y="602"/>
                  </a:lnTo>
                  <a:lnTo>
                    <a:pt x="658" y="733"/>
                  </a:lnTo>
                  <a:lnTo>
                    <a:pt x="526" y="864"/>
                  </a:lnTo>
                  <a:lnTo>
                    <a:pt x="414" y="1015"/>
                  </a:lnTo>
                  <a:lnTo>
                    <a:pt x="320" y="1184"/>
                  </a:lnTo>
                  <a:lnTo>
                    <a:pt x="320" y="1184"/>
                  </a:lnTo>
                  <a:lnTo>
                    <a:pt x="245" y="1334"/>
                  </a:lnTo>
                  <a:lnTo>
                    <a:pt x="170" y="1484"/>
                  </a:lnTo>
                  <a:lnTo>
                    <a:pt x="170" y="1484"/>
                  </a:lnTo>
                  <a:lnTo>
                    <a:pt x="113" y="1634"/>
                  </a:lnTo>
                  <a:lnTo>
                    <a:pt x="76" y="1803"/>
                  </a:lnTo>
                  <a:lnTo>
                    <a:pt x="38" y="1953"/>
                  </a:lnTo>
                  <a:lnTo>
                    <a:pt x="19" y="2122"/>
                  </a:lnTo>
                  <a:lnTo>
                    <a:pt x="1" y="2291"/>
                  </a:lnTo>
                  <a:lnTo>
                    <a:pt x="1" y="2460"/>
                  </a:lnTo>
                  <a:lnTo>
                    <a:pt x="19" y="2629"/>
                  </a:lnTo>
                  <a:lnTo>
                    <a:pt x="57" y="2817"/>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366" y="4713"/>
                  </a:lnTo>
                  <a:lnTo>
                    <a:pt x="2591" y="4694"/>
                  </a:lnTo>
                  <a:lnTo>
                    <a:pt x="2816" y="4656"/>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24"/>
            <p:cNvSpPr/>
            <p:nvPr/>
          </p:nvSpPr>
          <p:spPr>
            <a:xfrm>
              <a:off x="3109800" y="3862950"/>
              <a:ext cx="117825" cy="117825"/>
            </a:xfrm>
            <a:custGeom>
              <a:avLst/>
              <a:gdLst/>
              <a:ahLst/>
              <a:cxnLst/>
              <a:rect l="l" t="t" r="r" b="b"/>
              <a:pathLst>
                <a:path w="4713" h="4713" extrusionOk="0">
                  <a:moveTo>
                    <a:pt x="2103" y="1"/>
                  </a:moveTo>
                  <a:lnTo>
                    <a:pt x="1934"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591" y="4694"/>
                  </a:lnTo>
                  <a:lnTo>
                    <a:pt x="2816" y="4656"/>
                  </a:lnTo>
                  <a:lnTo>
                    <a:pt x="3004" y="4619"/>
                  </a:lnTo>
                  <a:lnTo>
                    <a:pt x="3192" y="4562"/>
                  </a:lnTo>
                  <a:lnTo>
                    <a:pt x="3361" y="4487"/>
                  </a:lnTo>
                  <a:lnTo>
                    <a:pt x="3530" y="4393"/>
                  </a:lnTo>
                  <a:lnTo>
                    <a:pt x="3680" y="4299"/>
                  </a:lnTo>
                  <a:lnTo>
                    <a:pt x="3830" y="4187"/>
                  </a:lnTo>
                  <a:lnTo>
                    <a:pt x="3980" y="4074"/>
                  </a:lnTo>
                  <a:lnTo>
                    <a:pt x="4112" y="3943"/>
                  </a:lnTo>
                  <a:lnTo>
                    <a:pt x="4205" y="3811"/>
                  </a:lnTo>
                  <a:lnTo>
                    <a:pt x="4299" y="3680"/>
                  </a:lnTo>
                  <a:lnTo>
                    <a:pt x="4431" y="3492"/>
                  </a:lnTo>
                  <a:lnTo>
                    <a:pt x="4525" y="3286"/>
                  </a:lnTo>
                  <a:lnTo>
                    <a:pt x="4618" y="3060"/>
                  </a:lnTo>
                  <a:lnTo>
                    <a:pt x="4675" y="2835"/>
                  </a:lnTo>
                  <a:lnTo>
                    <a:pt x="4712" y="2610"/>
                  </a:lnTo>
                  <a:lnTo>
                    <a:pt x="4712" y="2385"/>
                  </a:lnTo>
                  <a:lnTo>
                    <a:pt x="4712" y="2141"/>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24"/>
            <p:cNvSpPr/>
            <p:nvPr/>
          </p:nvSpPr>
          <p:spPr>
            <a:xfrm>
              <a:off x="3109800" y="3862950"/>
              <a:ext cx="117825" cy="117825"/>
            </a:xfrm>
            <a:custGeom>
              <a:avLst/>
              <a:gdLst/>
              <a:ahLst/>
              <a:cxnLst/>
              <a:rect l="l" t="t" r="r" b="b"/>
              <a:pathLst>
                <a:path w="4713" h="4713" fill="none" extrusionOk="0">
                  <a:moveTo>
                    <a:pt x="2366" y="1"/>
                  </a:moveTo>
                  <a:lnTo>
                    <a:pt x="2366" y="1"/>
                  </a:lnTo>
                  <a:lnTo>
                    <a:pt x="2272" y="1"/>
                  </a:lnTo>
                  <a:lnTo>
                    <a:pt x="2272" y="1"/>
                  </a:lnTo>
                  <a:lnTo>
                    <a:pt x="2103" y="1"/>
                  </a:lnTo>
                  <a:lnTo>
                    <a:pt x="1934" y="38"/>
                  </a:lnTo>
                  <a:lnTo>
                    <a:pt x="1934" y="38"/>
                  </a:lnTo>
                  <a:lnTo>
                    <a:pt x="1897"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366" y="4712"/>
                  </a:lnTo>
                  <a:lnTo>
                    <a:pt x="2591" y="4694"/>
                  </a:lnTo>
                  <a:lnTo>
                    <a:pt x="2816" y="4656"/>
                  </a:lnTo>
                  <a:lnTo>
                    <a:pt x="2816" y="4656"/>
                  </a:lnTo>
                  <a:lnTo>
                    <a:pt x="3004" y="4619"/>
                  </a:lnTo>
                  <a:lnTo>
                    <a:pt x="3192" y="4562"/>
                  </a:lnTo>
                  <a:lnTo>
                    <a:pt x="3361" y="4487"/>
                  </a:lnTo>
                  <a:lnTo>
                    <a:pt x="3530" y="4393"/>
                  </a:lnTo>
                  <a:lnTo>
                    <a:pt x="3680" y="4299"/>
                  </a:lnTo>
                  <a:lnTo>
                    <a:pt x="3830" y="4187"/>
                  </a:lnTo>
                  <a:lnTo>
                    <a:pt x="3980" y="4074"/>
                  </a:lnTo>
                  <a:lnTo>
                    <a:pt x="4112" y="3943"/>
                  </a:lnTo>
                  <a:lnTo>
                    <a:pt x="4112" y="3943"/>
                  </a:lnTo>
                  <a:lnTo>
                    <a:pt x="4205" y="3811"/>
                  </a:lnTo>
                  <a:lnTo>
                    <a:pt x="4299" y="3680"/>
                  </a:lnTo>
                  <a:lnTo>
                    <a:pt x="4299" y="3680"/>
                  </a:lnTo>
                  <a:lnTo>
                    <a:pt x="4431" y="3492"/>
                  </a:lnTo>
                  <a:lnTo>
                    <a:pt x="4525" y="3286"/>
                  </a:lnTo>
                  <a:lnTo>
                    <a:pt x="4618" y="3060"/>
                  </a:lnTo>
                  <a:lnTo>
                    <a:pt x="4675" y="2835"/>
                  </a:lnTo>
                  <a:lnTo>
                    <a:pt x="4712" y="2610"/>
                  </a:lnTo>
                  <a:lnTo>
                    <a:pt x="4712" y="2385"/>
                  </a:lnTo>
                  <a:lnTo>
                    <a:pt x="4712" y="2141"/>
                  </a:lnTo>
                  <a:lnTo>
                    <a:pt x="4675" y="1897"/>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8" name="Google Shape;1448;p24"/>
          <p:cNvGrpSpPr/>
          <p:nvPr/>
        </p:nvGrpSpPr>
        <p:grpSpPr>
          <a:xfrm>
            <a:off x="51025" y="139838"/>
            <a:ext cx="892900" cy="888725"/>
            <a:chOff x="3655725" y="3261075"/>
            <a:chExt cx="892900" cy="888725"/>
          </a:xfrm>
        </p:grpSpPr>
        <p:sp>
          <p:nvSpPr>
            <p:cNvPr id="1449" name="Google Shape;1449;p24"/>
            <p:cNvSpPr/>
            <p:nvPr/>
          </p:nvSpPr>
          <p:spPr>
            <a:xfrm>
              <a:off x="3925250" y="3578675"/>
              <a:ext cx="321100" cy="271650"/>
            </a:xfrm>
            <a:custGeom>
              <a:avLst/>
              <a:gdLst/>
              <a:ahLst/>
              <a:cxnLst/>
              <a:rect l="l" t="t" r="r" b="b"/>
              <a:pathLst>
                <a:path w="12844" h="10866" extrusionOk="0">
                  <a:moveTo>
                    <a:pt x="1" y="0"/>
                  </a:moveTo>
                  <a:lnTo>
                    <a:pt x="8637" y="9835"/>
                  </a:lnTo>
                  <a:lnTo>
                    <a:pt x="12844" y="10865"/>
                  </a:lnTo>
                  <a:lnTo>
                    <a:pt x="4180" y="1031"/>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4"/>
            <p:cNvSpPr/>
            <p:nvPr/>
          </p:nvSpPr>
          <p:spPr>
            <a:xfrm>
              <a:off x="3925250" y="3483250"/>
              <a:ext cx="415825" cy="121225"/>
            </a:xfrm>
            <a:custGeom>
              <a:avLst/>
              <a:gdLst/>
              <a:ahLst/>
              <a:cxnLst/>
              <a:rect l="l" t="t" r="r" b="b"/>
              <a:pathLst>
                <a:path w="16633" h="4849" extrusionOk="0">
                  <a:moveTo>
                    <a:pt x="12454" y="1"/>
                  </a:moveTo>
                  <a:lnTo>
                    <a:pt x="1" y="3817"/>
                  </a:lnTo>
                  <a:lnTo>
                    <a:pt x="4180" y="4848"/>
                  </a:lnTo>
                  <a:lnTo>
                    <a:pt x="16633" y="1059"/>
                  </a:lnTo>
                  <a:lnTo>
                    <a:pt x="124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24"/>
            <p:cNvSpPr/>
            <p:nvPr/>
          </p:nvSpPr>
          <p:spPr>
            <a:xfrm>
              <a:off x="3655725" y="3261075"/>
              <a:ext cx="788425" cy="862950"/>
            </a:xfrm>
            <a:custGeom>
              <a:avLst/>
              <a:gdLst/>
              <a:ahLst/>
              <a:cxnLst/>
              <a:rect l="l" t="t" r="r" b="b"/>
              <a:pathLst>
                <a:path w="31537" h="34518" extrusionOk="0">
                  <a:moveTo>
                    <a:pt x="23235" y="8888"/>
                  </a:moveTo>
                  <a:lnTo>
                    <a:pt x="19418" y="22539"/>
                  </a:lnTo>
                  <a:lnTo>
                    <a:pt x="10782" y="12704"/>
                  </a:lnTo>
                  <a:lnTo>
                    <a:pt x="23235" y="8888"/>
                  </a:lnTo>
                  <a:close/>
                  <a:moveTo>
                    <a:pt x="31537" y="1"/>
                  </a:moveTo>
                  <a:lnTo>
                    <a:pt x="0" y="9612"/>
                  </a:lnTo>
                  <a:lnTo>
                    <a:pt x="21897" y="34518"/>
                  </a:lnTo>
                  <a:lnTo>
                    <a:pt x="315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24"/>
            <p:cNvSpPr/>
            <p:nvPr/>
          </p:nvSpPr>
          <p:spPr>
            <a:xfrm>
              <a:off x="3655725" y="3261075"/>
              <a:ext cx="788425" cy="862950"/>
            </a:xfrm>
            <a:custGeom>
              <a:avLst/>
              <a:gdLst/>
              <a:ahLst/>
              <a:cxnLst/>
              <a:rect l="l" t="t" r="r" b="b"/>
              <a:pathLst>
                <a:path w="31537" h="34518" fill="none" extrusionOk="0">
                  <a:moveTo>
                    <a:pt x="31537" y="1"/>
                  </a:moveTo>
                  <a:lnTo>
                    <a:pt x="21897" y="34518"/>
                  </a:lnTo>
                  <a:lnTo>
                    <a:pt x="0" y="9612"/>
                  </a:lnTo>
                  <a:lnTo>
                    <a:pt x="3153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4"/>
            <p:cNvSpPr/>
            <p:nvPr/>
          </p:nvSpPr>
          <p:spPr>
            <a:xfrm>
              <a:off x="3925250" y="3483250"/>
              <a:ext cx="311350" cy="341300"/>
            </a:xfrm>
            <a:custGeom>
              <a:avLst/>
              <a:gdLst/>
              <a:ahLst/>
              <a:cxnLst/>
              <a:rect l="l" t="t" r="r" b="b"/>
              <a:pathLst>
                <a:path w="12454" h="13652" fill="none" extrusionOk="0">
                  <a:moveTo>
                    <a:pt x="12454" y="1"/>
                  </a:moveTo>
                  <a:lnTo>
                    <a:pt x="1" y="3817"/>
                  </a:lnTo>
                  <a:lnTo>
                    <a:pt x="8637" y="13652"/>
                  </a:lnTo>
                  <a:lnTo>
                    <a:pt x="1245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4"/>
            <p:cNvSpPr/>
            <p:nvPr/>
          </p:nvSpPr>
          <p:spPr>
            <a:xfrm>
              <a:off x="4203150" y="3261075"/>
              <a:ext cx="345475" cy="888725"/>
            </a:xfrm>
            <a:custGeom>
              <a:avLst/>
              <a:gdLst/>
              <a:ahLst/>
              <a:cxnLst/>
              <a:rect l="l" t="t" r="r" b="b"/>
              <a:pathLst>
                <a:path w="13819" h="35549" extrusionOk="0">
                  <a:moveTo>
                    <a:pt x="9640" y="1"/>
                  </a:moveTo>
                  <a:lnTo>
                    <a:pt x="0" y="34518"/>
                  </a:lnTo>
                  <a:lnTo>
                    <a:pt x="4207" y="35549"/>
                  </a:lnTo>
                  <a:lnTo>
                    <a:pt x="13819" y="1059"/>
                  </a:lnTo>
                  <a:lnTo>
                    <a:pt x="96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5" name="Google Shape;1455;p24"/>
          <p:cNvGrpSpPr/>
          <p:nvPr/>
        </p:nvGrpSpPr>
        <p:grpSpPr>
          <a:xfrm>
            <a:off x="-328609" y="4227491"/>
            <a:ext cx="1198512" cy="1244001"/>
            <a:chOff x="238125" y="3112025"/>
            <a:chExt cx="716000" cy="743175"/>
          </a:xfrm>
        </p:grpSpPr>
        <p:sp>
          <p:nvSpPr>
            <p:cNvPr id="1456" name="Google Shape;1456;p24"/>
            <p:cNvSpPr/>
            <p:nvPr/>
          </p:nvSpPr>
          <p:spPr>
            <a:xfrm>
              <a:off x="238125" y="3184475"/>
              <a:ext cx="589225" cy="670725"/>
            </a:xfrm>
            <a:custGeom>
              <a:avLst/>
              <a:gdLst/>
              <a:ahLst/>
              <a:cxnLst/>
              <a:rect l="l" t="t" r="r" b="b"/>
              <a:pathLst>
                <a:path w="23569" h="26829" extrusionOk="0">
                  <a:moveTo>
                    <a:pt x="0" y="0"/>
                  </a:moveTo>
                  <a:lnTo>
                    <a:pt x="13790" y="26828"/>
                  </a:lnTo>
                  <a:lnTo>
                    <a:pt x="23569" y="5823"/>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24"/>
            <p:cNvSpPr/>
            <p:nvPr/>
          </p:nvSpPr>
          <p:spPr>
            <a:xfrm>
              <a:off x="238125" y="3112025"/>
              <a:ext cx="716000" cy="218025"/>
            </a:xfrm>
            <a:custGeom>
              <a:avLst/>
              <a:gdLst/>
              <a:ahLst/>
              <a:cxnLst/>
              <a:rect l="l" t="t" r="r" b="b"/>
              <a:pathLst>
                <a:path w="28640" h="8721" extrusionOk="0">
                  <a:moveTo>
                    <a:pt x="5070" y="1"/>
                  </a:moveTo>
                  <a:lnTo>
                    <a:pt x="0" y="2898"/>
                  </a:lnTo>
                  <a:lnTo>
                    <a:pt x="23569" y="8721"/>
                  </a:lnTo>
                  <a:lnTo>
                    <a:pt x="28639" y="5823"/>
                  </a:lnTo>
                  <a:lnTo>
                    <a:pt x="50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4"/>
            <p:cNvSpPr/>
            <p:nvPr/>
          </p:nvSpPr>
          <p:spPr>
            <a:xfrm>
              <a:off x="582875" y="3257600"/>
              <a:ext cx="371250" cy="597600"/>
            </a:xfrm>
            <a:custGeom>
              <a:avLst/>
              <a:gdLst/>
              <a:ahLst/>
              <a:cxnLst/>
              <a:rect l="l" t="t" r="r" b="b"/>
              <a:pathLst>
                <a:path w="14850" h="23904" extrusionOk="0">
                  <a:moveTo>
                    <a:pt x="14849" y="0"/>
                  </a:moveTo>
                  <a:lnTo>
                    <a:pt x="9779" y="2898"/>
                  </a:lnTo>
                  <a:lnTo>
                    <a:pt x="0" y="23903"/>
                  </a:lnTo>
                  <a:lnTo>
                    <a:pt x="5071" y="21006"/>
                  </a:lnTo>
                  <a:lnTo>
                    <a:pt x="148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four columns 2">
  <p:cSld name="CUSTOM_14">
    <p:spTree>
      <p:nvGrpSpPr>
        <p:cNvPr id="1" name="Shape 1526"/>
        <p:cNvGrpSpPr/>
        <p:nvPr/>
      </p:nvGrpSpPr>
      <p:grpSpPr>
        <a:xfrm>
          <a:off x="0" y="0"/>
          <a:ext cx="0" cy="0"/>
          <a:chOff x="0" y="0"/>
          <a:chExt cx="0" cy="0"/>
        </a:xfrm>
      </p:grpSpPr>
      <p:sp>
        <p:nvSpPr>
          <p:cNvPr id="1527" name="Google Shape;1527;p26"/>
          <p:cNvSpPr txBox="1">
            <a:spLocks noGrp="1"/>
          </p:cNvSpPr>
          <p:nvPr>
            <p:ph type="subTitle" idx="1"/>
          </p:nvPr>
        </p:nvSpPr>
        <p:spPr>
          <a:xfrm>
            <a:off x="1662685" y="2019970"/>
            <a:ext cx="2541900" cy="224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Font typeface="Pacifico"/>
              <a:buNone/>
              <a:defRPr sz="2000" b="1"/>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endParaRPr/>
          </a:p>
        </p:txBody>
      </p:sp>
      <p:sp>
        <p:nvSpPr>
          <p:cNvPr id="1528" name="Google Shape;1528;p26"/>
          <p:cNvSpPr txBox="1">
            <a:spLocks noGrp="1"/>
          </p:cNvSpPr>
          <p:nvPr>
            <p:ph type="subTitle" idx="2"/>
          </p:nvPr>
        </p:nvSpPr>
        <p:spPr>
          <a:xfrm>
            <a:off x="1662687" y="2340832"/>
            <a:ext cx="2540100" cy="183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1529" name="Google Shape;1529;p26"/>
          <p:cNvSpPr txBox="1">
            <a:spLocks noGrp="1"/>
          </p:cNvSpPr>
          <p:nvPr>
            <p:ph type="title"/>
          </p:nvPr>
        </p:nvSpPr>
        <p:spPr>
          <a:xfrm>
            <a:off x="713225" y="530352"/>
            <a:ext cx="7717500" cy="292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800"/>
              <a:buFont typeface="Dosis"/>
              <a:buNone/>
              <a:defRPr/>
            </a:lvl1pPr>
            <a:lvl2pPr lvl="1" algn="ctr" rtl="0">
              <a:spcBef>
                <a:spcPts val="0"/>
              </a:spcBef>
              <a:spcAft>
                <a:spcPts val="0"/>
              </a:spcAft>
              <a:buClr>
                <a:schemeClr val="dk1"/>
              </a:buClr>
              <a:buSzPts val="2800"/>
              <a:buNone/>
              <a:defRPr sz="2800">
                <a:solidFill>
                  <a:schemeClr val="dk1"/>
                </a:solidFill>
              </a:defRPr>
            </a:lvl2pPr>
            <a:lvl3pPr lvl="2" algn="ctr" rtl="0">
              <a:spcBef>
                <a:spcPts val="0"/>
              </a:spcBef>
              <a:spcAft>
                <a:spcPts val="0"/>
              </a:spcAft>
              <a:buClr>
                <a:schemeClr val="dk1"/>
              </a:buClr>
              <a:buSzPts val="2800"/>
              <a:buNone/>
              <a:defRPr sz="2800">
                <a:solidFill>
                  <a:schemeClr val="dk1"/>
                </a:solidFill>
              </a:defRPr>
            </a:lvl3pPr>
            <a:lvl4pPr lvl="3" algn="ctr" rtl="0">
              <a:spcBef>
                <a:spcPts val="0"/>
              </a:spcBef>
              <a:spcAft>
                <a:spcPts val="0"/>
              </a:spcAft>
              <a:buClr>
                <a:schemeClr val="dk1"/>
              </a:buClr>
              <a:buSzPts val="2800"/>
              <a:buNone/>
              <a:defRPr sz="2800">
                <a:solidFill>
                  <a:schemeClr val="dk1"/>
                </a:solidFill>
              </a:defRPr>
            </a:lvl4pPr>
            <a:lvl5pPr lvl="4" algn="ctr" rtl="0">
              <a:spcBef>
                <a:spcPts val="0"/>
              </a:spcBef>
              <a:spcAft>
                <a:spcPts val="0"/>
              </a:spcAft>
              <a:buClr>
                <a:schemeClr val="dk1"/>
              </a:buClr>
              <a:buSzPts val="2800"/>
              <a:buNone/>
              <a:defRPr sz="2800">
                <a:solidFill>
                  <a:schemeClr val="dk1"/>
                </a:solidFill>
              </a:defRPr>
            </a:lvl5pPr>
            <a:lvl6pPr lvl="5" algn="ctr" rtl="0">
              <a:spcBef>
                <a:spcPts val="0"/>
              </a:spcBef>
              <a:spcAft>
                <a:spcPts val="0"/>
              </a:spcAft>
              <a:buClr>
                <a:schemeClr val="dk1"/>
              </a:buClr>
              <a:buSzPts val="2800"/>
              <a:buNone/>
              <a:defRPr sz="2800">
                <a:solidFill>
                  <a:schemeClr val="dk1"/>
                </a:solidFill>
              </a:defRPr>
            </a:lvl6pPr>
            <a:lvl7pPr lvl="6" algn="ctr" rtl="0">
              <a:spcBef>
                <a:spcPts val="0"/>
              </a:spcBef>
              <a:spcAft>
                <a:spcPts val="0"/>
              </a:spcAft>
              <a:buClr>
                <a:schemeClr val="dk1"/>
              </a:buClr>
              <a:buSzPts val="2800"/>
              <a:buNone/>
              <a:defRPr sz="2800">
                <a:solidFill>
                  <a:schemeClr val="dk1"/>
                </a:solidFill>
              </a:defRPr>
            </a:lvl7pPr>
            <a:lvl8pPr lvl="7" algn="ctr" rtl="0">
              <a:spcBef>
                <a:spcPts val="0"/>
              </a:spcBef>
              <a:spcAft>
                <a:spcPts val="0"/>
              </a:spcAft>
              <a:buClr>
                <a:schemeClr val="dk1"/>
              </a:buClr>
              <a:buSzPts val="2800"/>
              <a:buNone/>
              <a:defRPr sz="2800">
                <a:solidFill>
                  <a:schemeClr val="dk1"/>
                </a:solidFill>
              </a:defRPr>
            </a:lvl8pPr>
            <a:lvl9pPr lvl="8" algn="ctr" rtl="0">
              <a:spcBef>
                <a:spcPts val="0"/>
              </a:spcBef>
              <a:spcAft>
                <a:spcPts val="0"/>
              </a:spcAft>
              <a:buClr>
                <a:schemeClr val="dk1"/>
              </a:buClr>
              <a:buSzPts val="2800"/>
              <a:buNone/>
              <a:defRPr sz="2800">
                <a:solidFill>
                  <a:schemeClr val="dk1"/>
                </a:solidFill>
              </a:defRPr>
            </a:lvl9pPr>
          </a:lstStyle>
          <a:p>
            <a:endParaRPr/>
          </a:p>
        </p:txBody>
      </p:sp>
      <p:grpSp>
        <p:nvGrpSpPr>
          <p:cNvPr id="1530" name="Google Shape;1530;p26"/>
          <p:cNvGrpSpPr/>
          <p:nvPr/>
        </p:nvGrpSpPr>
        <p:grpSpPr>
          <a:xfrm flipH="1">
            <a:off x="8560492" y="240775"/>
            <a:ext cx="481300" cy="473625"/>
            <a:chOff x="1433950" y="3130850"/>
            <a:chExt cx="481300" cy="473625"/>
          </a:xfrm>
        </p:grpSpPr>
        <p:sp>
          <p:nvSpPr>
            <p:cNvPr id="1531" name="Google Shape;1531;p26"/>
            <p:cNvSpPr/>
            <p:nvPr/>
          </p:nvSpPr>
          <p:spPr>
            <a:xfrm>
              <a:off x="1576050" y="3424750"/>
              <a:ext cx="223575" cy="64800"/>
            </a:xfrm>
            <a:custGeom>
              <a:avLst/>
              <a:gdLst/>
              <a:ahLst/>
              <a:cxnLst/>
              <a:rect l="l" t="t" r="r" b="b"/>
              <a:pathLst>
                <a:path w="8943" h="2592" extrusionOk="0">
                  <a:moveTo>
                    <a:pt x="2173" y="1"/>
                  </a:moveTo>
                  <a:lnTo>
                    <a:pt x="0" y="753"/>
                  </a:lnTo>
                  <a:lnTo>
                    <a:pt x="6770" y="2591"/>
                  </a:lnTo>
                  <a:lnTo>
                    <a:pt x="8943" y="1811"/>
                  </a:lnTo>
                  <a:lnTo>
                    <a:pt x="21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26"/>
            <p:cNvSpPr/>
            <p:nvPr/>
          </p:nvSpPr>
          <p:spPr>
            <a:xfrm>
              <a:off x="1576050" y="3290325"/>
              <a:ext cx="165075" cy="153250"/>
            </a:xfrm>
            <a:custGeom>
              <a:avLst/>
              <a:gdLst/>
              <a:ahLst/>
              <a:cxnLst/>
              <a:rect l="l" t="t" r="r" b="b"/>
              <a:pathLst>
                <a:path w="6603" h="6130" extrusionOk="0">
                  <a:moveTo>
                    <a:pt x="6603" y="1"/>
                  </a:moveTo>
                  <a:lnTo>
                    <a:pt x="4430" y="781"/>
                  </a:lnTo>
                  <a:lnTo>
                    <a:pt x="0" y="6130"/>
                  </a:lnTo>
                  <a:lnTo>
                    <a:pt x="2173" y="5378"/>
                  </a:lnTo>
                  <a:lnTo>
                    <a:pt x="660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26"/>
            <p:cNvSpPr/>
            <p:nvPr/>
          </p:nvSpPr>
          <p:spPr>
            <a:xfrm>
              <a:off x="1433950" y="3149650"/>
              <a:ext cx="426975" cy="454825"/>
            </a:xfrm>
            <a:custGeom>
              <a:avLst/>
              <a:gdLst/>
              <a:ahLst/>
              <a:cxnLst/>
              <a:rect l="l" t="t" r="r" b="b"/>
              <a:pathLst>
                <a:path w="17079" h="18193" extrusionOk="0">
                  <a:moveTo>
                    <a:pt x="10114" y="6408"/>
                  </a:moveTo>
                  <a:lnTo>
                    <a:pt x="12454" y="13595"/>
                  </a:lnTo>
                  <a:lnTo>
                    <a:pt x="12454" y="13595"/>
                  </a:lnTo>
                  <a:lnTo>
                    <a:pt x="5684" y="11757"/>
                  </a:lnTo>
                  <a:lnTo>
                    <a:pt x="10114" y="6408"/>
                  </a:lnTo>
                  <a:close/>
                  <a:moveTo>
                    <a:pt x="11200" y="0"/>
                  </a:moveTo>
                  <a:lnTo>
                    <a:pt x="1" y="13568"/>
                  </a:lnTo>
                  <a:lnTo>
                    <a:pt x="17079" y="18192"/>
                  </a:lnTo>
                  <a:lnTo>
                    <a:pt x="17079" y="18192"/>
                  </a:lnTo>
                  <a:lnTo>
                    <a:pt x="112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26"/>
            <p:cNvSpPr/>
            <p:nvPr/>
          </p:nvSpPr>
          <p:spPr>
            <a:xfrm>
              <a:off x="1433950" y="3149650"/>
              <a:ext cx="426975" cy="454825"/>
            </a:xfrm>
            <a:custGeom>
              <a:avLst/>
              <a:gdLst/>
              <a:ahLst/>
              <a:cxnLst/>
              <a:rect l="l" t="t" r="r" b="b"/>
              <a:pathLst>
                <a:path w="17079" h="18193" fill="none" extrusionOk="0">
                  <a:moveTo>
                    <a:pt x="11200" y="0"/>
                  </a:moveTo>
                  <a:lnTo>
                    <a:pt x="17079" y="18192"/>
                  </a:lnTo>
                  <a:lnTo>
                    <a:pt x="1" y="13568"/>
                  </a:lnTo>
                  <a:lnTo>
                    <a:pt x="112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26"/>
            <p:cNvSpPr/>
            <p:nvPr/>
          </p:nvSpPr>
          <p:spPr>
            <a:xfrm>
              <a:off x="1576050" y="3309825"/>
              <a:ext cx="169250" cy="179725"/>
            </a:xfrm>
            <a:custGeom>
              <a:avLst/>
              <a:gdLst/>
              <a:ahLst/>
              <a:cxnLst/>
              <a:rect l="l" t="t" r="r" b="b"/>
              <a:pathLst>
                <a:path w="6770" h="7189" fill="none" extrusionOk="0">
                  <a:moveTo>
                    <a:pt x="4430" y="1"/>
                  </a:moveTo>
                  <a:lnTo>
                    <a:pt x="0" y="5350"/>
                  </a:lnTo>
                  <a:lnTo>
                    <a:pt x="6770" y="7188"/>
                  </a:lnTo>
                  <a:lnTo>
                    <a:pt x="443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26"/>
            <p:cNvSpPr/>
            <p:nvPr/>
          </p:nvSpPr>
          <p:spPr>
            <a:xfrm>
              <a:off x="1713950" y="3130850"/>
              <a:ext cx="201300" cy="473625"/>
            </a:xfrm>
            <a:custGeom>
              <a:avLst/>
              <a:gdLst/>
              <a:ahLst/>
              <a:cxnLst/>
              <a:rect l="l" t="t" r="r" b="b"/>
              <a:pathLst>
                <a:path w="8052" h="18945" extrusionOk="0">
                  <a:moveTo>
                    <a:pt x="2173" y="0"/>
                  </a:moveTo>
                  <a:lnTo>
                    <a:pt x="0" y="752"/>
                  </a:lnTo>
                  <a:lnTo>
                    <a:pt x="5879" y="18944"/>
                  </a:lnTo>
                  <a:lnTo>
                    <a:pt x="8052" y="18192"/>
                  </a:lnTo>
                  <a:lnTo>
                    <a:pt x="21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7" name="Google Shape;1537;p26"/>
          <p:cNvGrpSpPr/>
          <p:nvPr/>
        </p:nvGrpSpPr>
        <p:grpSpPr>
          <a:xfrm rot="3076494" flipH="1">
            <a:off x="8521890" y="3138670"/>
            <a:ext cx="1253395" cy="1311066"/>
            <a:chOff x="4385625" y="4289775"/>
            <a:chExt cx="983450" cy="1028700"/>
          </a:xfrm>
        </p:grpSpPr>
        <p:sp>
          <p:nvSpPr>
            <p:cNvPr id="1538" name="Google Shape;1538;p26"/>
            <p:cNvSpPr/>
            <p:nvPr/>
          </p:nvSpPr>
          <p:spPr>
            <a:xfrm>
              <a:off x="4593175" y="4871325"/>
              <a:ext cx="435325" cy="204100"/>
            </a:xfrm>
            <a:custGeom>
              <a:avLst/>
              <a:gdLst/>
              <a:ahLst/>
              <a:cxnLst/>
              <a:rect l="l" t="t" r="r" b="b"/>
              <a:pathLst>
                <a:path w="17413" h="8164" extrusionOk="0">
                  <a:moveTo>
                    <a:pt x="17412" y="1"/>
                  </a:moveTo>
                  <a:lnTo>
                    <a:pt x="3093" y="4319"/>
                  </a:lnTo>
                  <a:lnTo>
                    <a:pt x="0" y="8163"/>
                  </a:lnTo>
                  <a:lnTo>
                    <a:pt x="14320" y="3845"/>
                  </a:lnTo>
                  <a:lnTo>
                    <a:pt x="174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26"/>
            <p:cNvSpPr/>
            <p:nvPr/>
          </p:nvSpPr>
          <p:spPr>
            <a:xfrm>
              <a:off x="4593175" y="4610850"/>
              <a:ext cx="126075" cy="464575"/>
            </a:xfrm>
            <a:custGeom>
              <a:avLst/>
              <a:gdLst/>
              <a:ahLst/>
              <a:cxnLst/>
              <a:rect l="l" t="t" r="r" b="b"/>
              <a:pathLst>
                <a:path w="5043" h="18583" extrusionOk="0">
                  <a:moveTo>
                    <a:pt x="5043" y="0"/>
                  </a:moveTo>
                  <a:lnTo>
                    <a:pt x="1978" y="3845"/>
                  </a:lnTo>
                  <a:lnTo>
                    <a:pt x="0" y="18582"/>
                  </a:lnTo>
                  <a:lnTo>
                    <a:pt x="0" y="18582"/>
                  </a:lnTo>
                  <a:lnTo>
                    <a:pt x="3093" y="14738"/>
                  </a:lnTo>
                  <a:lnTo>
                    <a:pt x="50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26"/>
            <p:cNvSpPr/>
            <p:nvPr/>
          </p:nvSpPr>
          <p:spPr>
            <a:xfrm>
              <a:off x="4385625" y="4385875"/>
              <a:ext cx="906150" cy="932600"/>
            </a:xfrm>
            <a:custGeom>
              <a:avLst/>
              <a:gdLst/>
              <a:ahLst/>
              <a:cxnLst/>
              <a:rect l="l" t="t" r="r" b="b"/>
              <a:pathLst>
                <a:path w="36246" h="37304" extrusionOk="0">
                  <a:moveTo>
                    <a:pt x="10280" y="12844"/>
                  </a:moveTo>
                  <a:lnTo>
                    <a:pt x="22622" y="23263"/>
                  </a:lnTo>
                  <a:lnTo>
                    <a:pt x="8302" y="27581"/>
                  </a:lnTo>
                  <a:lnTo>
                    <a:pt x="10280" y="12844"/>
                  </a:lnTo>
                  <a:close/>
                  <a:moveTo>
                    <a:pt x="4987" y="1"/>
                  </a:moveTo>
                  <a:lnTo>
                    <a:pt x="0" y="37304"/>
                  </a:lnTo>
                  <a:lnTo>
                    <a:pt x="0" y="37304"/>
                  </a:lnTo>
                  <a:lnTo>
                    <a:pt x="36245" y="26383"/>
                  </a:lnTo>
                  <a:lnTo>
                    <a:pt x="49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26"/>
            <p:cNvSpPr/>
            <p:nvPr/>
          </p:nvSpPr>
          <p:spPr>
            <a:xfrm>
              <a:off x="4385625" y="4385875"/>
              <a:ext cx="906150" cy="932600"/>
            </a:xfrm>
            <a:custGeom>
              <a:avLst/>
              <a:gdLst/>
              <a:ahLst/>
              <a:cxnLst/>
              <a:rect l="l" t="t" r="r" b="b"/>
              <a:pathLst>
                <a:path w="36246" h="37304" fill="none" extrusionOk="0">
                  <a:moveTo>
                    <a:pt x="4987" y="1"/>
                  </a:moveTo>
                  <a:lnTo>
                    <a:pt x="36245" y="26383"/>
                  </a:lnTo>
                  <a:lnTo>
                    <a:pt x="0" y="37304"/>
                  </a:lnTo>
                  <a:lnTo>
                    <a:pt x="498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26"/>
            <p:cNvSpPr/>
            <p:nvPr/>
          </p:nvSpPr>
          <p:spPr>
            <a:xfrm>
              <a:off x="4593175" y="4706950"/>
              <a:ext cx="358025" cy="368475"/>
            </a:xfrm>
            <a:custGeom>
              <a:avLst/>
              <a:gdLst/>
              <a:ahLst/>
              <a:cxnLst/>
              <a:rect l="l" t="t" r="r" b="b"/>
              <a:pathLst>
                <a:path w="14321" h="14739" fill="none" extrusionOk="0">
                  <a:moveTo>
                    <a:pt x="1978" y="1"/>
                  </a:moveTo>
                  <a:lnTo>
                    <a:pt x="0" y="14738"/>
                  </a:lnTo>
                  <a:lnTo>
                    <a:pt x="14320" y="10420"/>
                  </a:lnTo>
                  <a:lnTo>
                    <a:pt x="197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26"/>
            <p:cNvSpPr/>
            <p:nvPr/>
          </p:nvSpPr>
          <p:spPr>
            <a:xfrm>
              <a:off x="4510300" y="4289775"/>
              <a:ext cx="858775" cy="755700"/>
            </a:xfrm>
            <a:custGeom>
              <a:avLst/>
              <a:gdLst/>
              <a:ahLst/>
              <a:cxnLst/>
              <a:rect l="l" t="t" r="r" b="b"/>
              <a:pathLst>
                <a:path w="34351" h="30228" extrusionOk="0">
                  <a:moveTo>
                    <a:pt x="3065" y="0"/>
                  </a:moveTo>
                  <a:lnTo>
                    <a:pt x="0" y="3845"/>
                  </a:lnTo>
                  <a:lnTo>
                    <a:pt x="31258" y="30227"/>
                  </a:lnTo>
                  <a:lnTo>
                    <a:pt x="34350" y="26383"/>
                  </a:lnTo>
                  <a:lnTo>
                    <a:pt x="30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4" name="Google Shape;1544;p26"/>
          <p:cNvSpPr/>
          <p:nvPr/>
        </p:nvSpPr>
        <p:spPr>
          <a:xfrm rot="1266272">
            <a:off x="9211410" y="3507104"/>
            <a:ext cx="902323" cy="780091"/>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26"/>
          <p:cNvSpPr/>
          <p:nvPr/>
        </p:nvSpPr>
        <p:spPr>
          <a:xfrm rot="1852365" flipH="1">
            <a:off x="-216136" y="4211675"/>
            <a:ext cx="1198519" cy="1036401"/>
          </a:xfrm>
          <a:prstGeom prst="triangle">
            <a:avLst>
              <a:gd name="adj" fmla="val 50000"/>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46" name="Google Shape;1546;p26"/>
          <p:cNvGrpSpPr/>
          <p:nvPr/>
        </p:nvGrpSpPr>
        <p:grpSpPr>
          <a:xfrm rot="2085203">
            <a:off x="-161183" y="130"/>
            <a:ext cx="1198514" cy="1244002"/>
            <a:chOff x="238125" y="3112025"/>
            <a:chExt cx="716000" cy="743175"/>
          </a:xfrm>
        </p:grpSpPr>
        <p:sp>
          <p:nvSpPr>
            <p:cNvPr id="1547" name="Google Shape;1547;p26"/>
            <p:cNvSpPr/>
            <p:nvPr/>
          </p:nvSpPr>
          <p:spPr>
            <a:xfrm>
              <a:off x="238125" y="3184475"/>
              <a:ext cx="589225" cy="670725"/>
            </a:xfrm>
            <a:custGeom>
              <a:avLst/>
              <a:gdLst/>
              <a:ahLst/>
              <a:cxnLst/>
              <a:rect l="l" t="t" r="r" b="b"/>
              <a:pathLst>
                <a:path w="23569" h="26829" extrusionOk="0">
                  <a:moveTo>
                    <a:pt x="0" y="0"/>
                  </a:moveTo>
                  <a:lnTo>
                    <a:pt x="13790" y="26828"/>
                  </a:lnTo>
                  <a:lnTo>
                    <a:pt x="23569" y="5823"/>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26"/>
            <p:cNvSpPr/>
            <p:nvPr/>
          </p:nvSpPr>
          <p:spPr>
            <a:xfrm>
              <a:off x="238125" y="3112025"/>
              <a:ext cx="716000" cy="218025"/>
            </a:xfrm>
            <a:custGeom>
              <a:avLst/>
              <a:gdLst/>
              <a:ahLst/>
              <a:cxnLst/>
              <a:rect l="l" t="t" r="r" b="b"/>
              <a:pathLst>
                <a:path w="28640" h="8721" extrusionOk="0">
                  <a:moveTo>
                    <a:pt x="5070" y="1"/>
                  </a:moveTo>
                  <a:lnTo>
                    <a:pt x="0" y="2898"/>
                  </a:lnTo>
                  <a:lnTo>
                    <a:pt x="23569" y="8721"/>
                  </a:lnTo>
                  <a:lnTo>
                    <a:pt x="28639" y="5823"/>
                  </a:lnTo>
                  <a:lnTo>
                    <a:pt x="50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26"/>
            <p:cNvSpPr/>
            <p:nvPr/>
          </p:nvSpPr>
          <p:spPr>
            <a:xfrm>
              <a:off x="582875" y="3257600"/>
              <a:ext cx="371250" cy="597600"/>
            </a:xfrm>
            <a:custGeom>
              <a:avLst/>
              <a:gdLst/>
              <a:ahLst/>
              <a:cxnLst/>
              <a:rect l="l" t="t" r="r" b="b"/>
              <a:pathLst>
                <a:path w="14850" h="23904" extrusionOk="0">
                  <a:moveTo>
                    <a:pt x="14849" y="0"/>
                  </a:moveTo>
                  <a:lnTo>
                    <a:pt x="9779" y="2898"/>
                  </a:lnTo>
                  <a:lnTo>
                    <a:pt x="0" y="23903"/>
                  </a:lnTo>
                  <a:lnTo>
                    <a:pt x="5071" y="21006"/>
                  </a:lnTo>
                  <a:lnTo>
                    <a:pt x="148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0" name="Google Shape;1550;p26"/>
          <p:cNvGrpSpPr/>
          <p:nvPr/>
        </p:nvGrpSpPr>
        <p:grpSpPr>
          <a:xfrm rot="2700000" flipH="1">
            <a:off x="128254" y="2880216"/>
            <a:ext cx="481295" cy="473620"/>
            <a:chOff x="1433950" y="3130850"/>
            <a:chExt cx="481300" cy="473625"/>
          </a:xfrm>
        </p:grpSpPr>
        <p:sp>
          <p:nvSpPr>
            <p:cNvPr id="1551" name="Google Shape;1551;p26"/>
            <p:cNvSpPr/>
            <p:nvPr/>
          </p:nvSpPr>
          <p:spPr>
            <a:xfrm>
              <a:off x="1576050" y="3424750"/>
              <a:ext cx="223575" cy="64800"/>
            </a:xfrm>
            <a:custGeom>
              <a:avLst/>
              <a:gdLst/>
              <a:ahLst/>
              <a:cxnLst/>
              <a:rect l="l" t="t" r="r" b="b"/>
              <a:pathLst>
                <a:path w="8943" h="2592" extrusionOk="0">
                  <a:moveTo>
                    <a:pt x="2173" y="1"/>
                  </a:moveTo>
                  <a:lnTo>
                    <a:pt x="0" y="753"/>
                  </a:lnTo>
                  <a:lnTo>
                    <a:pt x="6770" y="2591"/>
                  </a:lnTo>
                  <a:lnTo>
                    <a:pt x="8943" y="1811"/>
                  </a:lnTo>
                  <a:lnTo>
                    <a:pt x="21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26"/>
            <p:cNvSpPr/>
            <p:nvPr/>
          </p:nvSpPr>
          <p:spPr>
            <a:xfrm>
              <a:off x="1576050" y="3290325"/>
              <a:ext cx="165075" cy="153250"/>
            </a:xfrm>
            <a:custGeom>
              <a:avLst/>
              <a:gdLst/>
              <a:ahLst/>
              <a:cxnLst/>
              <a:rect l="l" t="t" r="r" b="b"/>
              <a:pathLst>
                <a:path w="6603" h="6130" extrusionOk="0">
                  <a:moveTo>
                    <a:pt x="6603" y="1"/>
                  </a:moveTo>
                  <a:lnTo>
                    <a:pt x="4430" y="781"/>
                  </a:lnTo>
                  <a:lnTo>
                    <a:pt x="0" y="6130"/>
                  </a:lnTo>
                  <a:lnTo>
                    <a:pt x="2173" y="5378"/>
                  </a:lnTo>
                  <a:lnTo>
                    <a:pt x="66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26"/>
            <p:cNvSpPr/>
            <p:nvPr/>
          </p:nvSpPr>
          <p:spPr>
            <a:xfrm>
              <a:off x="1433950" y="3149650"/>
              <a:ext cx="426975" cy="454825"/>
            </a:xfrm>
            <a:custGeom>
              <a:avLst/>
              <a:gdLst/>
              <a:ahLst/>
              <a:cxnLst/>
              <a:rect l="l" t="t" r="r" b="b"/>
              <a:pathLst>
                <a:path w="17079" h="18193" extrusionOk="0">
                  <a:moveTo>
                    <a:pt x="10114" y="6408"/>
                  </a:moveTo>
                  <a:lnTo>
                    <a:pt x="12454" y="13595"/>
                  </a:lnTo>
                  <a:lnTo>
                    <a:pt x="12454" y="13595"/>
                  </a:lnTo>
                  <a:lnTo>
                    <a:pt x="5684" y="11757"/>
                  </a:lnTo>
                  <a:lnTo>
                    <a:pt x="10114" y="6408"/>
                  </a:lnTo>
                  <a:close/>
                  <a:moveTo>
                    <a:pt x="11200" y="0"/>
                  </a:moveTo>
                  <a:lnTo>
                    <a:pt x="1" y="13568"/>
                  </a:lnTo>
                  <a:lnTo>
                    <a:pt x="17079" y="18192"/>
                  </a:lnTo>
                  <a:lnTo>
                    <a:pt x="17079" y="18192"/>
                  </a:lnTo>
                  <a:lnTo>
                    <a:pt x="112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26"/>
            <p:cNvSpPr/>
            <p:nvPr/>
          </p:nvSpPr>
          <p:spPr>
            <a:xfrm>
              <a:off x="1433950" y="3149650"/>
              <a:ext cx="426975" cy="454825"/>
            </a:xfrm>
            <a:custGeom>
              <a:avLst/>
              <a:gdLst/>
              <a:ahLst/>
              <a:cxnLst/>
              <a:rect l="l" t="t" r="r" b="b"/>
              <a:pathLst>
                <a:path w="17079" h="18193" fill="none" extrusionOk="0">
                  <a:moveTo>
                    <a:pt x="11200" y="0"/>
                  </a:moveTo>
                  <a:lnTo>
                    <a:pt x="17079" y="18192"/>
                  </a:lnTo>
                  <a:lnTo>
                    <a:pt x="1" y="13568"/>
                  </a:lnTo>
                  <a:lnTo>
                    <a:pt x="112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26"/>
            <p:cNvSpPr/>
            <p:nvPr/>
          </p:nvSpPr>
          <p:spPr>
            <a:xfrm>
              <a:off x="1576050" y="3309825"/>
              <a:ext cx="169250" cy="179725"/>
            </a:xfrm>
            <a:custGeom>
              <a:avLst/>
              <a:gdLst/>
              <a:ahLst/>
              <a:cxnLst/>
              <a:rect l="l" t="t" r="r" b="b"/>
              <a:pathLst>
                <a:path w="6770" h="7189" fill="none" extrusionOk="0">
                  <a:moveTo>
                    <a:pt x="4430" y="1"/>
                  </a:moveTo>
                  <a:lnTo>
                    <a:pt x="0" y="5350"/>
                  </a:lnTo>
                  <a:lnTo>
                    <a:pt x="6770" y="7188"/>
                  </a:lnTo>
                  <a:lnTo>
                    <a:pt x="443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26"/>
            <p:cNvSpPr/>
            <p:nvPr/>
          </p:nvSpPr>
          <p:spPr>
            <a:xfrm>
              <a:off x="1713950" y="3130850"/>
              <a:ext cx="201300" cy="473625"/>
            </a:xfrm>
            <a:custGeom>
              <a:avLst/>
              <a:gdLst/>
              <a:ahLst/>
              <a:cxnLst/>
              <a:rect l="l" t="t" r="r" b="b"/>
              <a:pathLst>
                <a:path w="8052" h="18945" extrusionOk="0">
                  <a:moveTo>
                    <a:pt x="2173" y="0"/>
                  </a:moveTo>
                  <a:lnTo>
                    <a:pt x="0" y="752"/>
                  </a:lnTo>
                  <a:lnTo>
                    <a:pt x="5879" y="18944"/>
                  </a:lnTo>
                  <a:lnTo>
                    <a:pt x="8052" y="18192"/>
                  </a:lnTo>
                  <a:lnTo>
                    <a:pt x="21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7" name="Google Shape;1557;p26"/>
          <p:cNvGrpSpPr/>
          <p:nvPr/>
        </p:nvGrpSpPr>
        <p:grpSpPr>
          <a:xfrm rot="-3076494">
            <a:off x="-248493" y="3938770"/>
            <a:ext cx="1253395" cy="1311066"/>
            <a:chOff x="4385625" y="4289775"/>
            <a:chExt cx="983450" cy="1028700"/>
          </a:xfrm>
        </p:grpSpPr>
        <p:sp>
          <p:nvSpPr>
            <p:cNvPr id="1558" name="Google Shape;1558;p26"/>
            <p:cNvSpPr/>
            <p:nvPr/>
          </p:nvSpPr>
          <p:spPr>
            <a:xfrm>
              <a:off x="4593175" y="4871325"/>
              <a:ext cx="435325" cy="204100"/>
            </a:xfrm>
            <a:custGeom>
              <a:avLst/>
              <a:gdLst/>
              <a:ahLst/>
              <a:cxnLst/>
              <a:rect l="l" t="t" r="r" b="b"/>
              <a:pathLst>
                <a:path w="17413" h="8164" extrusionOk="0">
                  <a:moveTo>
                    <a:pt x="17412" y="1"/>
                  </a:moveTo>
                  <a:lnTo>
                    <a:pt x="3093" y="4319"/>
                  </a:lnTo>
                  <a:lnTo>
                    <a:pt x="0" y="8163"/>
                  </a:lnTo>
                  <a:lnTo>
                    <a:pt x="14320" y="3845"/>
                  </a:lnTo>
                  <a:lnTo>
                    <a:pt x="174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26"/>
            <p:cNvSpPr/>
            <p:nvPr/>
          </p:nvSpPr>
          <p:spPr>
            <a:xfrm>
              <a:off x="4593175" y="4610850"/>
              <a:ext cx="126075" cy="464575"/>
            </a:xfrm>
            <a:custGeom>
              <a:avLst/>
              <a:gdLst/>
              <a:ahLst/>
              <a:cxnLst/>
              <a:rect l="l" t="t" r="r" b="b"/>
              <a:pathLst>
                <a:path w="5043" h="18583" extrusionOk="0">
                  <a:moveTo>
                    <a:pt x="5043" y="0"/>
                  </a:moveTo>
                  <a:lnTo>
                    <a:pt x="1978" y="3845"/>
                  </a:lnTo>
                  <a:lnTo>
                    <a:pt x="0" y="18582"/>
                  </a:lnTo>
                  <a:lnTo>
                    <a:pt x="0" y="18582"/>
                  </a:lnTo>
                  <a:lnTo>
                    <a:pt x="3093" y="14738"/>
                  </a:lnTo>
                  <a:lnTo>
                    <a:pt x="50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26"/>
            <p:cNvSpPr/>
            <p:nvPr/>
          </p:nvSpPr>
          <p:spPr>
            <a:xfrm>
              <a:off x="4385625" y="4385875"/>
              <a:ext cx="906150" cy="932600"/>
            </a:xfrm>
            <a:custGeom>
              <a:avLst/>
              <a:gdLst/>
              <a:ahLst/>
              <a:cxnLst/>
              <a:rect l="l" t="t" r="r" b="b"/>
              <a:pathLst>
                <a:path w="36246" h="37304" extrusionOk="0">
                  <a:moveTo>
                    <a:pt x="10280" y="12844"/>
                  </a:moveTo>
                  <a:lnTo>
                    <a:pt x="22622" y="23263"/>
                  </a:lnTo>
                  <a:lnTo>
                    <a:pt x="8302" y="27581"/>
                  </a:lnTo>
                  <a:lnTo>
                    <a:pt x="10280" y="12844"/>
                  </a:lnTo>
                  <a:close/>
                  <a:moveTo>
                    <a:pt x="4987" y="1"/>
                  </a:moveTo>
                  <a:lnTo>
                    <a:pt x="0" y="37304"/>
                  </a:lnTo>
                  <a:lnTo>
                    <a:pt x="0" y="37304"/>
                  </a:lnTo>
                  <a:lnTo>
                    <a:pt x="36245" y="26383"/>
                  </a:lnTo>
                  <a:lnTo>
                    <a:pt x="49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26"/>
            <p:cNvSpPr/>
            <p:nvPr/>
          </p:nvSpPr>
          <p:spPr>
            <a:xfrm>
              <a:off x="4385625" y="4385875"/>
              <a:ext cx="906150" cy="932600"/>
            </a:xfrm>
            <a:custGeom>
              <a:avLst/>
              <a:gdLst/>
              <a:ahLst/>
              <a:cxnLst/>
              <a:rect l="l" t="t" r="r" b="b"/>
              <a:pathLst>
                <a:path w="36246" h="37304" fill="none" extrusionOk="0">
                  <a:moveTo>
                    <a:pt x="4987" y="1"/>
                  </a:moveTo>
                  <a:lnTo>
                    <a:pt x="36245" y="26383"/>
                  </a:lnTo>
                  <a:lnTo>
                    <a:pt x="0" y="37304"/>
                  </a:lnTo>
                  <a:lnTo>
                    <a:pt x="498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26"/>
            <p:cNvSpPr/>
            <p:nvPr/>
          </p:nvSpPr>
          <p:spPr>
            <a:xfrm>
              <a:off x="4593175" y="4706950"/>
              <a:ext cx="358025" cy="368475"/>
            </a:xfrm>
            <a:custGeom>
              <a:avLst/>
              <a:gdLst/>
              <a:ahLst/>
              <a:cxnLst/>
              <a:rect l="l" t="t" r="r" b="b"/>
              <a:pathLst>
                <a:path w="14321" h="14739" fill="none" extrusionOk="0">
                  <a:moveTo>
                    <a:pt x="1978" y="1"/>
                  </a:moveTo>
                  <a:lnTo>
                    <a:pt x="0" y="14738"/>
                  </a:lnTo>
                  <a:lnTo>
                    <a:pt x="14320" y="10420"/>
                  </a:lnTo>
                  <a:lnTo>
                    <a:pt x="197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26"/>
            <p:cNvSpPr/>
            <p:nvPr/>
          </p:nvSpPr>
          <p:spPr>
            <a:xfrm>
              <a:off x="4510300" y="4289775"/>
              <a:ext cx="858775" cy="755700"/>
            </a:xfrm>
            <a:custGeom>
              <a:avLst/>
              <a:gdLst/>
              <a:ahLst/>
              <a:cxnLst/>
              <a:rect l="l" t="t" r="r" b="b"/>
              <a:pathLst>
                <a:path w="34351" h="30228" extrusionOk="0">
                  <a:moveTo>
                    <a:pt x="3065" y="0"/>
                  </a:moveTo>
                  <a:lnTo>
                    <a:pt x="0" y="3845"/>
                  </a:lnTo>
                  <a:lnTo>
                    <a:pt x="31258" y="30227"/>
                  </a:lnTo>
                  <a:lnTo>
                    <a:pt x="34350" y="26383"/>
                  </a:lnTo>
                  <a:lnTo>
                    <a:pt x="30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64" name="Google Shape;1564;p26"/>
          <p:cNvSpPr txBox="1">
            <a:spLocks noGrp="1"/>
          </p:cNvSpPr>
          <p:nvPr>
            <p:ph type="subTitle" idx="3"/>
          </p:nvPr>
        </p:nvSpPr>
        <p:spPr>
          <a:xfrm>
            <a:off x="1662685" y="3018974"/>
            <a:ext cx="2541900" cy="224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Font typeface="Pacifico"/>
              <a:buNone/>
              <a:defRPr sz="2000" b="1"/>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endParaRPr/>
          </a:p>
        </p:txBody>
      </p:sp>
      <p:sp>
        <p:nvSpPr>
          <p:cNvPr id="1565" name="Google Shape;1565;p26"/>
          <p:cNvSpPr txBox="1">
            <a:spLocks noGrp="1"/>
          </p:cNvSpPr>
          <p:nvPr>
            <p:ph type="subTitle" idx="4"/>
          </p:nvPr>
        </p:nvSpPr>
        <p:spPr>
          <a:xfrm>
            <a:off x="5209710" y="2036062"/>
            <a:ext cx="2541900" cy="224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Font typeface="Pacifico"/>
              <a:buNone/>
              <a:defRPr sz="2000" b="1"/>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endParaRPr/>
          </a:p>
        </p:txBody>
      </p:sp>
      <p:sp>
        <p:nvSpPr>
          <p:cNvPr id="1566" name="Google Shape;1566;p26"/>
          <p:cNvSpPr txBox="1">
            <a:spLocks noGrp="1"/>
          </p:cNvSpPr>
          <p:nvPr>
            <p:ph type="subTitle" idx="5"/>
          </p:nvPr>
        </p:nvSpPr>
        <p:spPr>
          <a:xfrm>
            <a:off x="5209712" y="2356925"/>
            <a:ext cx="2540100" cy="183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1567" name="Google Shape;1567;p26"/>
          <p:cNvSpPr txBox="1">
            <a:spLocks noGrp="1"/>
          </p:cNvSpPr>
          <p:nvPr>
            <p:ph type="subTitle" idx="6"/>
          </p:nvPr>
        </p:nvSpPr>
        <p:spPr>
          <a:xfrm>
            <a:off x="1662687" y="3339837"/>
            <a:ext cx="2733300" cy="183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1568" name="Google Shape;1568;p26"/>
          <p:cNvSpPr txBox="1">
            <a:spLocks noGrp="1"/>
          </p:cNvSpPr>
          <p:nvPr>
            <p:ph type="subTitle" idx="7"/>
          </p:nvPr>
        </p:nvSpPr>
        <p:spPr>
          <a:xfrm>
            <a:off x="5209710" y="3086054"/>
            <a:ext cx="2541900" cy="224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Font typeface="Pacifico"/>
              <a:buNone/>
              <a:defRPr sz="2000" b="1"/>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endParaRPr/>
          </a:p>
        </p:txBody>
      </p:sp>
      <p:sp>
        <p:nvSpPr>
          <p:cNvPr id="1569" name="Google Shape;1569;p26"/>
          <p:cNvSpPr txBox="1">
            <a:spLocks noGrp="1"/>
          </p:cNvSpPr>
          <p:nvPr>
            <p:ph type="subTitle" idx="8"/>
          </p:nvPr>
        </p:nvSpPr>
        <p:spPr>
          <a:xfrm>
            <a:off x="5209712" y="3406916"/>
            <a:ext cx="2926800" cy="183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1">
  <p:cSld name="CUSTOM_9">
    <p:spTree>
      <p:nvGrpSpPr>
        <p:cNvPr id="1" name="Shape 1757"/>
        <p:cNvGrpSpPr/>
        <p:nvPr/>
      </p:nvGrpSpPr>
      <p:grpSpPr>
        <a:xfrm>
          <a:off x="0" y="0"/>
          <a:ext cx="0" cy="0"/>
          <a:chOff x="0" y="0"/>
          <a:chExt cx="0" cy="0"/>
        </a:xfrm>
      </p:grpSpPr>
      <p:sp>
        <p:nvSpPr>
          <p:cNvPr id="1758" name="Google Shape;1758;p29"/>
          <p:cNvSpPr txBox="1">
            <a:spLocks noGrp="1"/>
          </p:cNvSpPr>
          <p:nvPr>
            <p:ph type="title"/>
          </p:nvPr>
        </p:nvSpPr>
        <p:spPr>
          <a:xfrm>
            <a:off x="713225" y="530352"/>
            <a:ext cx="7717500" cy="2925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atin typeface="Comfortaa Medium"/>
                <a:ea typeface="Comfortaa Medium"/>
                <a:cs typeface="Comfortaa Medium"/>
                <a:sym typeface="Comfortaa Medium"/>
              </a:defRPr>
            </a:lvl2pPr>
            <a:lvl3pPr lvl="2">
              <a:spcBef>
                <a:spcPts val="0"/>
              </a:spcBef>
              <a:spcAft>
                <a:spcPts val="0"/>
              </a:spcAft>
              <a:buSzPts val="2800"/>
              <a:buNone/>
              <a:defRPr>
                <a:latin typeface="Comfortaa Medium"/>
                <a:ea typeface="Comfortaa Medium"/>
                <a:cs typeface="Comfortaa Medium"/>
                <a:sym typeface="Comfortaa Medium"/>
              </a:defRPr>
            </a:lvl3pPr>
            <a:lvl4pPr lvl="3">
              <a:spcBef>
                <a:spcPts val="0"/>
              </a:spcBef>
              <a:spcAft>
                <a:spcPts val="0"/>
              </a:spcAft>
              <a:buSzPts val="2800"/>
              <a:buNone/>
              <a:defRPr>
                <a:latin typeface="Comfortaa Medium"/>
                <a:ea typeface="Comfortaa Medium"/>
                <a:cs typeface="Comfortaa Medium"/>
                <a:sym typeface="Comfortaa Medium"/>
              </a:defRPr>
            </a:lvl4pPr>
            <a:lvl5pPr lvl="4">
              <a:spcBef>
                <a:spcPts val="0"/>
              </a:spcBef>
              <a:spcAft>
                <a:spcPts val="0"/>
              </a:spcAft>
              <a:buSzPts val="2800"/>
              <a:buNone/>
              <a:defRPr>
                <a:latin typeface="Comfortaa Medium"/>
                <a:ea typeface="Comfortaa Medium"/>
                <a:cs typeface="Comfortaa Medium"/>
                <a:sym typeface="Comfortaa Medium"/>
              </a:defRPr>
            </a:lvl5pPr>
            <a:lvl6pPr lvl="5">
              <a:spcBef>
                <a:spcPts val="0"/>
              </a:spcBef>
              <a:spcAft>
                <a:spcPts val="0"/>
              </a:spcAft>
              <a:buSzPts val="2800"/>
              <a:buNone/>
              <a:defRPr>
                <a:latin typeface="Comfortaa Medium"/>
                <a:ea typeface="Comfortaa Medium"/>
                <a:cs typeface="Comfortaa Medium"/>
                <a:sym typeface="Comfortaa Medium"/>
              </a:defRPr>
            </a:lvl6pPr>
            <a:lvl7pPr lvl="6">
              <a:spcBef>
                <a:spcPts val="0"/>
              </a:spcBef>
              <a:spcAft>
                <a:spcPts val="0"/>
              </a:spcAft>
              <a:buSzPts val="2800"/>
              <a:buNone/>
              <a:defRPr>
                <a:latin typeface="Comfortaa Medium"/>
                <a:ea typeface="Comfortaa Medium"/>
                <a:cs typeface="Comfortaa Medium"/>
                <a:sym typeface="Comfortaa Medium"/>
              </a:defRPr>
            </a:lvl7pPr>
            <a:lvl8pPr lvl="7">
              <a:spcBef>
                <a:spcPts val="0"/>
              </a:spcBef>
              <a:spcAft>
                <a:spcPts val="0"/>
              </a:spcAft>
              <a:buSzPts val="2800"/>
              <a:buNone/>
              <a:defRPr>
                <a:latin typeface="Comfortaa Medium"/>
                <a:ea typeface="Comfortaa Medium"/>
                <a:cs typeface="Comfortaa Medium"/>
                <a:sym typeface="Comfortaa Medium"/>
              </a:defRPr>
            </a:lvl8pPr>
            <a:lvl9pPr lvl="8">
              <a:spcBef>
                <a:spcPts val="0"/>
              </a:spcBef>
              <a:spcAft>
                <a:spcPts val="0"/>
              </a:spcAft>
              <a:buSzPts val="2800"/>
              <a:buNone/>
              <a:defRPr>
                <a:latin typeface="Comfortaa Medium"/>
                <a:ea typeface="Comfortaa Medium"/>
                <a:cs typeface="Comfortaa Medium"/>
                <a:sym typeface="Comfortaa Medium"/>
              </a:defRPr>
            </a:lvl9pPr>
          </a:lstStyle>
          <a:p>
            <a:endParaRPr/>
          </a:p>
        </p:txBody>
      </p:sp>
      <p:grpSp>
        <p:nvGrpSpPr>
          <p:cNvPr id="1759" name="Google Shape;1759;p29"/>
          <p:cNvGrpSpPr/>
          <p:nvPr/>
        </p:nvGrpSpPr>
        <p:grpSpPr>
          <a:xfrm>
            <a:off x="369625" y="39225"/>
            <a:ext cx="378900" cy="472250"/>
            <a:chOff x="2459875" y="3181675"/>
            <a:chExt cx="378900" cy="472250"/>
          </a:xfrm>
        </p:grpSpPr>
        <p:sp>
          <p:nvSpPr>
            <p:cNvPr id="1760" name="Google Shape;1760;p29"/>
            <p:cNvSpPr/>
            <p:nvPr/>
          </p:nvSpPr>
          <p:spPr>
            <a:xfrm>
              <a:off x="2459875" y="3188650"/>
              <a:ext cx="289050" cy="465275"/>
            </a:xfrm>
            <a:custGeom>
              <a:avLst/>
              <a:gdLst/>
              <a:ahLst/>
              <a:cxnLst/>
              <a:rect l="l" t="t" r="r" b="b"/>
              <a:pathLst>
                <a:path w="11562" h="18611" extrusionOk="0">
                  <a:moveTo>
                    <a:pt x="0" y="0"/>
                  </a:moveTo>
                  <a:lnTo>
                    <a:pt x="530" y="18610"/>
                  </a:lnTo>
                  <a:lnTo>
                    <a:pt x="11562" y="9500"/>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29"/>
            <p:cNvSpPr/>
            <p:nvPr/>
          </p:nvSpPr>
          <p:spPr>
            <a:xfrm>
              <a:off x="2459875" y="3181675"/>
              <a:ext cx="378900" cy="244500"/>
            </a:xfrm>
            <a:custGeom>
              <a:avLst/>
              <a:gdLst/>
              <a:ahLst/>
              <a:cxnLst/>
              <a:rect l="l" t="t" r="r" b="b"/>
              <a:pathLst>
                <a:path w="15156" h="9780" extrusionOk="0">
                  <a:moveTo>
                    <a:pt x="3594" y="1"/>
                  </a:moveTo>
                  <a:lnTo>
                    <a:pt x="0" y="279"/>
                  </a:lnTo>
                  <a:lnTo>
                    <a:pt x="11562" y="9779"/>
                  </a:lnTo>
                  <a:lnTo>
                    <a:pt x="15156" y="9529"/>
                  </a:lnTo>
                  <a:lnTo>
                    <a:pt x="35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29"/>
            <p:cNvSpPr/>
            <p:nvPr/>
          </p:nvSpPr>
          <p:spPr>
            <a:xfrm>
              <a:off x="2473100" y="3419875"/>
              <a:ext cx="365675" cy="234050"/>
            </a:xfrm>
            <a:custGeom>
              <a:avLst/>
              <a:gdLst/>
              <a:ahLst/>
              <a:cxnLst/>
              <a:rect l="l" t="t" r="r" b="b"/>
              <a:pathLst>
                <a:path w="14627" h="9362" extrusionOk="0">
                  <a:moveTo>
                    <a:pt x="14627" y="1"/>
                  </a:moveTo>
                  <a:lnTo>
                    <a:pt x="11033" y="251"/>
                  </a:lnTo>
                  <a:lnTo>
                    <a:pt x="1" y="9361"/>
                  </a:lnTo>
                  <a:lnTo>
                    <a:pt x="3594" y="9110"/>
                  </a:lnTo>
                  <a:lnTo>
                    <a:pt x="146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3" name="Google Shape;1763;p29"/>
          <p:cNvSpPr/>
          <p:nvPr/>
        </p:nvSpPr>
        <p:spPr>
          <a:xfrm rot="-1005388">
            <a:off x="121374" y="601072"/>
            <a:ext cx="489066" cy="422258"/>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64" name="Google Shape;1764;p29"/>
          <p:cNvGrpSpPr/>
          <p:nvPr/>
        </p:nvGrpSpPr>
        <p:grpSpPr>
          <a:xfrm rot="-2700000">
            <a:off x="8527743" y="4362616"/>
            <a:ext cx="481295" cy="473620"/>
            <a:chOff x="1433950" y="3130850"/>
            <a:chExt cx="481300" cy="473625"/>
          </a:xfrm>
        </p:grpSpPr>
        <p:sp>
          <p:nvSpPr>
            <p:cNvPr id="1765" name="Google Shape;1765;p29"/>
            <p:cNvSpPr/>
            <p:nvPr/>
          </p:nvSpPr>
          <p:spPr>
            <a:xfrm>
              <a:off x="1576050" y="3424750"/>
              <a:ext cx="223575" cy="64800"/>
            </a:xfrm>
            <a:custGeom>
              <a:avLst/>
              <a:gdLst/>
              <a:ahLst/>
              <a:cxnLst/>
              <a:rect l="l" t="t" r="r" b="b"/>
              <a:pathLst>
                <a:path w="8943" h="2592" extrusionOk="0">
                  <a:moveTo>
                    <a:pt x="2173" y="1"/>
                  </a:moveTo>
                  <a:lnTo>
                    <a:pt x="0" y="753"/>
                  </a:lnTo>
                  <a:lnTo>
                    <a:pt x="6770" y="2591"/>
                  </a:lnTo>
                  <a:lnTo>
                    <a:pt x="8943" y="1811"/>
                  </a:lnTo>
                  <a:lnTo>
                    <a:pt x="21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29"/>
            <p:cNvSpPr/>
            <p:nvPr/>
          </p:nvSpPr>
          <p:spPr>
            <a:xfrm>
              <a:off x="1576050" y="3290325"/>
              <a:ext cx="165075" cy="153250"/>
            </a:xfrm>
            <a:custGeom>
              <a:avLst/>
              <a:gdLst/>
              <a:ahLst/>
              <a:cxnLst/>
              <a:rect l="l" t="t" r="r" b="b"/>
              <a:pathLst>
                <a:path w="6603" h="6130" extrusionOk="0">
                  <a:moveTo>
                    <a:pt x="6603" y="1"/>
                  </a:moveTo>
                  <a:lnTo>
                    <a:pt x="4430" y="781"/>
                  </a:lnTo>
                  <a:lnTo>
                    <a:pt x="0" y="6130"/>
                  </a:lnTo>
                  <a:lnTo>
                    <a:pt x="2173" y="5378"/>
                  </a:lnTo>
                  <a:lnTo>
                    <a:pt x="66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29"/>
            <p:cNvSpPr/>
            <p:nvPr/>
          </p:nvSpPr>
          <p:spPr>
            <a:xfrm>
              <a:off x="1433950" y="3149650"/>
              <a:ext cx="426975" cy="454825"/>
            </a:xfrm>
            <a:custGeom>
              <a:avLst/>
              <a:gdLst/>
              <a:ahLst/>
              <a:cxnLst/>
              <a:rect l="l" t="t" r="r" b="b"/>
              <a:pathLst>
                <a:path w="17079" h="18193" extrusionOk="0">
                  <a:moveTo>
                    <a:pt x="10114" y="6408"/>
                  </a:moveTo>
                  <a:lnTo>
                    <a:pt x="12454" y="13595"/>
                  </a:lnTo>
                  <a:lnTo>
                    <a:pt x="12454" y="13595"/>
                  </a:lnTo>
                  <a:lnTo>
                    <a:pt x="5684" y="11757"/>
                  </a:lnTo>
                  <a:lnTo>
                    <a:pt x="10114" y="6408"/>
                  </a:lnTo>
                  <a:close/>
                  <a:moveTo>
                    <a:pt x="11200" y="0"/>
                  </a:moveTo>
                  <a:lnTo>
                    <a:pt x="1" y="13568"/>
                  </a:lnTo>
                  <a:lnTo>
                    <a:pt x="17079" y="18192"/>
                  </a:lnTo>
                  <a:lnTo>
                    <a:pt x="17079" y="18192"/>
                  </a:lnTo>
                  <a:lnTo>
                    <a:pt x="112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29"/>
            <p:cNvSpPr/>
            <p:nvPr/>
          </p:nvSpPr>
          <p:spPr>
            <a:xfrm>
              <a:off x="1433950" y="3149650"/>
              <a:ext cx="426975" cy="454825"/>
            </a:xfrm>
            <a:custGeom>
              <a:avLst/>
              <a:gdLst/>
              <a:ahLst/>
              <a:cxnLst/>
              <a:rect l="l" t="t" r="r" b="b"/>
              <a:pathLst>
                <a:path w="17079" h="18193" fill="none" extrusionOk="0">
                  <a:moveTo>
                    <a:pt x="11200" y="0"/>
                  </a:moveTo>
                  <a:lnTo>
                    <a:pt x="17079" y="18192"/>
                  </a:lnTo>
                  <a:lnTo>
                    <a:pt x="1" y="13568"/>
                  </a:lnTo>
                  <a:lnTo>
                    <a:pt x="112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29"/>
            <p:cNvSpPr/>
            <p:nvPr/>
          </p:nvSpPr>
          <p:spPr>
            <a:xfrm>
              <a:off x="1576050" y="3309825"/>
              <a:ext cx="169250" cy="179725"/>
            </a:xfrm>
            <a:custGeom>
              <a:avLst/>
              <a:gdLst/>
              <a:ahLst/>
              <a:cxnLst/>
              <a:rect l="l" t="t" r="r" b="b"/>
              <a:pathLst>
                <a:path w="6770" h="7189" fill="none" extrusionOk="0">
                  <a:moveTo>
                    <a:pt x="4430" y="1"/>
                  </a:moveTo>
                  <a:lnTo>
                    <a:pt x="0" y="5350"/>
                  </a:lnTo>
                  <a:lnTo>
                    <a:pt x="6770" y="7188"/>
                  </a:lnTo>
                  <a:lnTo>
                    <a:pt x="443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29"/>
            <p:cNvSpPr/>
            <p:nvPr/>
          </p:nvSpPr>
          <p:spPr>
            <a:xfrm>
              <a:off x="1713950" y="3130850"/>
              <a:ext cx="201300" cy="473625"/>
            </a:xfrm>
            <a:custGeom>
              <a:avLst/>
              <a:gdLst/>
              <a:ahLst/>
              <a:cxnLst/>
              <a:rect l="l" t="t" r="r" b="b"/>
              <a:pathLst>
                <a:path w="8052" h="18945" extrusionOk="0">
                  <a:moveTo>
                    <a:pt x="2173" y="0"/>
                  </a:moveTo>
                  <a:lnTo>
                    <a:pt x="0" y="752"/>
                  </a:lnTo>
                  <a:lnTo>
                    <a:pt x="5879" y="18944"/>
                  </a:lnTo>
                  <a:lnTo>
                    <a:pt x="8052" y="18192"/>
                  </a:lnTo>
                  <a:lnTo>
                    <a:pt x="21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1" name="Google Shape;1771;p29"/>
          <p:cNvGrpSpPr/>
          <p:nvPr/>
        </p:nvGrpSpPr>
        <p:grpSpPr>
          <a:xfrm rot="2085203">
            <a:off x="7940386" y="47755"/>
            <a:ext cx="1198514" cy="1244002"/>
            <a:chOff x="238125" y="3112025"/>
            <a:chExt cx="716000" cy="743175"/>
          </a:xfrm>
        </p:grpSpPr>
        <p:sp>
          <p:nvSpPr>
            <p:cNvPr id="1772" name="Google Shape;1772;p29"/>
            <p:cNvSpPr/>
            <p:nvPr/>
          </p:nvSpPr>
          <p:spPr>
            <a:xfrm>
              <a:off x="238125" y="3184475"/>
              <a:ext cx="589225" cy="670725"/>
            </a:xfrm>
            <a:custGeom>
              <a:avLst/>
              <a:gdLst/>
              <a:ahLst/>
              <a:cxnLst/>
              <a:rect l="l" t="t" r="r" b="b"/>
              <a:pathLst>
                <a:path w="23569" h="26829" extrusionOk="0">
                  <a:moveTo>
                    <a:pt x="0" y="0"/>
                  </a:moveTo>
                  <a:lnTo>
                    <a:pt x="13790" y="26828"/>
                  </a:lnTo>
                  <a:lnTo>
                    <a:pt x="23569" y="5823"/>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29"/>
            <p:cNvSpPr/>
            <p:nvPr/>
          </p:nvSpPr>
          <p:spPr>
            <a:xfrm>
              <a:off x="238125" y="3112025"/>
              <a:ext cx="716000" cy="218025"/>
            </a:xfrm>
            <a:custGeom>
              <a:avLst/>
              <a:gdLst/>
              <a:ahLst/>
              <a:cxnLst/>
              <a:rect l="l" t="t" r="r" b="b"/>
              <a:pathLst>
                <a:path w="28640" h="8721" extrusionOk="0">
                  <a:moveTo>
                    <a:pt x="5070" y="1"/>
                  </a:moveTo>
                  <a:lnTo>
                    <a:pt x="0" y="2898"/>
                  </a:lnTo>
                  <a:lnTo>
                    <a:pt x="23569" y="8721"/>
                  </a:lnTo>
                  <a:lnTo>
                    <a:pt x="28639" y="5823"/>
                  </a:lnTo>
                  <a:lnTo>
                    <a:pt x="50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29"/>
            <p:cNvSpPr/>
            <p:nvPr/>
          </p:nvSpPr>
          <p:spPr>
            <a:xfrm>
              <a:off x="582875" y="3257600"/>
              <a:ext cx="371250" cy="597600"/>
            </a:xfrm>
            <a:custGeom>
              <a:avLst/>
              <a:gdLst/>
              <a:ahLst/>
              <a:cxnLst/>
              <a:rect l="l" t="t" r="r" b="b"/>
              <a:pathLst>
                <a:path w="14850" h="23904" extrusionOk="0">
                  <a:moveTo>
                    <a:pt x="14849" y="0"/>
                  </a:moveTo>
                  <a:lnTo>
                    <a:pt x="9779" y="2898"/>
                  </a:lnTo>
                  <a:lnTo>
                    <a:pt x="0" y="23903"/>
                  </a:lnTo>
                  <a:lnTo>
                    <a:pt x="5071" y="21006"/>
                  </a:lnTo>
                  <a:lnTo>
                    <a:pt x="148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5" name="Google Shape;1775;p29"/>
          <p:cNvSpPr/>
          <p:nvPr/>
        </p:nvSpPr>
        <p:spPr>
          <a:xfrm rot="-1005388">
            <a:off x="7431674" y="64222"/>
            <a:ext cx="489066" cy="422258"/>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76" name="Google Shape;1776;p29"/>
          <p:cNvGrpSpPr/>
          <p:nvPr/>
        </p:nvGrpSpPr>
        <p:grpSpPr>
          <a:xfrm>
            <a:off x="176450" y="4439275"/>
            <a:ext cx="378900" cy="472250"/>
            <a:chOff x="2459875" y="3181675"/>
            <a:chExt cx="378900" cy="472250"/>
          </a:xfrm>
        </p:grpSpPr>
        <p:sp>
          <p:nvSpPr>
            <p:cNvPr id="1777" name="Google Shape;1777;p29"/>
            <p:cNvSpPr/>
            <p:nvPr/>
          </p:nvSpPr>
          <p:spPr>
            <a:xfrm>
              <a:off x="2459875" y="3188650"/>
              <a:ext cx="289050" cy="465275"/>
            </a:xfrm>
            <a:custGeom>
              <a:avLst/>
              <a:gdLst/>
              <a:ahLst/>
              <a:cxnLst/>
              <a:rect l="l" t="t" r="r" b="b"/>
              <a:pathLst>
                <a:path w="11562" h="18611" extrusionOk="0">
                  <a:moveTo>
                    <a:pt x="0" y="0"/>
                  </a:moveTo>
                  <a:lnTo>
                    <a:pt x="530" y="18610"/>
                  </a:lnTo>
                  <a:lnTo>
                    <a:pt x="11562" y="9500"/>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29"/>
            <p:cNvSpPr/>
            <p:nvPr/>
          </p:nvSpPr>
          <p:spPr>
            <a:xfrm>
              <a:off x="2459875" y="3181675"/>
              <a:ext cx="378900" cy="244500"/>
            </a:xfrm>
            <a:custGeom>
              <a:avLst/>
              <a:gdLst/>
              <a:ahLst/>
              <a:cxnLst/>
              <a:rect l="l" t="t" r="r" b="b"/>
              <a:pathLst>
                <a:path w="15156" h="9780" extrusionOk="0">
                  <a:moveTo>
                    <a:pt x="3594" y="1"/>
                  </a:moveTo>
                  <a:lnTo>
                    <a:pt x="0" y="279"/>
                  </a:lnTo>
                  <a:lnTo>
                    <a:pt x="11562" y="9779"/>
                  </a:lnTo>
                  <a:lnTo>
                    <a:pt x="15156" y="9529"/>
                  </a:lnTo>
                  <a:lnTo>
                    <a:pt x="35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29"/>
            <p:cNvSpPr/>
            <p:nvPr/>
          </p:nvSpPr>
          <p:spPr>
            <a:xfrm>
              <a:off x="2473100" y="3419875"/>
              <a:ext cx="365675" cy="234050"/>
            </a:xfrm>
            <a:custGeom>
              <a:avLst/>
              <a:gdLst/>
              <a:ahLst/>
              <a:cxnLst/>
              <a:rect l="l" t="t" r="r" b="b"/>
              <a:pathLst>
                <a:path w="14627" h="9362" extrusionOk="0">
                  <a:moveTo>
                    <a:pt x="14627" y="1"/>
                  </a:moveTo>
                  <a:lnTo>
                    <a:pt x="11033" y="251"/>
                  </a:lnTo>
                  <a:lnTo>
                    <a:pt x="1" y="9361"/>
                  </a:lnTo>
                  <a:lnTo>
                    <a:pt x="3594" y="9110"/>
                  </a:lnTo>
                  <a:lnTo>
                    <a:pt x="146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0" name="Google Shape;1780;p29"/>
          <p:cNvGrpSpPr/>
          <p:nvPr/>
        </p:nvGrpSpPr>
        <p:grpSpPr>
          <a:xfrm>
            <a:off x="-504893" y="3128194"/>
            <a:ext cx="1253407" cy="1311078"/>
            <a:chOff x="4385625" y="4289775"/>
            <a:chExt cx="983450" cy="1028700"/>
          </a:xfrm>
        </p:grpSpPr>
        <p:sp>
          <p:nvSpPr>
            <p:cNvPr id="1781" name="Google Shape;1781;p29"/>
            <p:cNvSpPr/>
            <p:nvPr/>
          </p:nvSpPr>
          <p:spPr>
            <a:xfrm>
              <a:off x="4593175" y="4871325"/>
              <a:ext cx="435325" cy="204100"/>
            </a:xfrm>
            <a:custGeom>
              <a:avLst/>
              <a:gdLst/>
              <a:ahLst/>
              <a:cxnLst/>
              <a:rect l="l" t="t" r="r" b="b"/>
              <a:pathLst>
                <a:path w="17413" h="8164" extrusionOk="0">
                  <a:moveTo>
                    <a:pt x="17412" y="1"/>
                  </a:moveTo>
                  <a:lnTo>
                    <a:pt x="3093" y="4319"/>
                  </a:lnTo>
                  <a:lnTo>
                    <a:pt x="0" y="8163"/>
                  </a:lnTo>
                  <a:lnTo>
                    <a:pt x="14320" y="3845"/>
                  </a:lnTo>
                  <a:lnTo>
                    <a:pt x="174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29"/>
            <p:cNvSpPr/>
            <p:nvPr/>
          </p:nvSpPr>
          <p:spPr>
            <a:xfrm>
              <a:off x="4593175" y="4610850"/>
              <a:ext cx="126075" cy="464575"/>
            </a:xfrm>
            <a:custGeom>
              <a:avLst/>
              <a:gdLst/>
              <a:ahLst/>
              <a:cxnLst/>
              <a:rect l="l" t="t" r="r" b="b"/>
              <a:pathLst>
                <a:path w="5043" h="18583" extrusionOk="0">
                  <a:moveTo>
                    <a:pt x="5043" y="0"/>
                  </a:moveTo>
                  <a:lnTo>
                    <a:pt x="1978" y="3845"/>
                  </a:lnTo>
                  <a:lnTo>
                    <a:pt x="0" y="18582"/>
                  </a:lnTo>
                  <a:lnTo>
                    <a:pt x="0" y="18582"/>
                  </a:lnTo>
                  <a:lnTo>
                    <a:pt x="3093" y="14738"/>
                  </a:lnTo>
                  <a:lnTo>
                    <a:pt x="50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29"/>
            <p:cNvSpPr/>
            <p:nvPr/>
          </p:nvSpPr>
          <p:spPr>
            <a:xfrm>
              <a:off x="4385625" y="4385875"/>
              <a:ext cx="906150" cy="932600"/>
            </a:xfrm>
            <a:custGeom>
              <a:avLst/>
              <a:gdLst/>
              <a:ahLst/>
              <a:cxnLst/>
              <a:rect l="l" t="t" r="r" b="b"/>
              <a:pathLst>
                <a:path w="36246" h="37304" extrusionOk="0">
                  <a:moveTo>
                    <a:pt x="10280" y="12844"/>
                  </a:moveTo>
                  <a:lnTo>
                    <a:pt x="22622" y="23263"/>
                  </a:lnTo>
                  <a:lnTo>
                    <a:pt x="8302" y="27581"/>
                  </a:lnTo>
                  <a:lnTo>
                    <a:pt x="10280" y="12844"/>
                  </a:lnTo>
                  <a:close/>
                  <a:moveTo>
                    <a:pt x="4987" y="1"/>
                  </a:moveTo>
                  <a:lnTo>
                    <a:pt x="0" y="37304"/>
                  </a:lnTo>
                  <a:lnTo>
                    <a:pt x="0" y="37304"/>
                  </a:lnTo>
                  <a:lnTo>
                    <a:pt x="36245" y="26383"/>
                  </a:lnTo>
                  <a:lnTo>
                    <a:pt x="49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29"/>
            <p:cNvSpPr/>
            <p:nvPr/>
          </p:nvSpPr>
          <p:spPr>
            <a:xfrm>
              <a:off x="4385625" y="4385875"/>
              <a:ext cx="906150" cy="932600"/>
            </a:xfrm>
            <a:custGeom>
              <a:avLst/>
              <a:gdLst/>
              <a:ahLst/>
              <a:cxnLst/>
              <a:rect l="l" t="t" r="r" b="b"/>
              <a:pathLst>
                <a:path w="36246" h="37304" fill="none" extrusionOk="0">
                  <a:moveTo>
                    <a:pt x="4987" y="1"/>
                  </a:moveTo>
                  <a:lnTo>
                    <a:pt x="36245" y="26383"/>
                  </a:lnTo>
                  <a:lnTo>
                    <a:pt x="0" y="37304"/>
                  </a:lnTo>
                  <a:lnTo>
                    <a:pt x="498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29"/>
            <p:cNvSpPr/>
            <p:nvPr/>
          </p:nvSpPr>
          <p:spPr>
            <a:xfrm>
              <a:off x="4593175" y="4706950"/>
              <a:ext cx="358025" cy="368475"/>
            </a:xfrm>
            <a:custGeom>
              <a:avLst/>
              <a:gdLst/>
              <a:ahLst/>
              <a:cxnLst/>
              <a:rect l="l" t="t" r="r" b="b"/>
              <a:pathLst>
                <a:path w="14321" h="14739" fill="none" extrusionOk="0">
                  <a:moveTo>
                    <a:pt x="1978" y="1"/>
                  </a:moveTo>
                  <a:lnTo>
                    <a:pt x="0" y="14738"/>
                  </a:lnTo>
                  <a:lnTo>
                    <a:pt x="14320" y="10420"/>
                  </a:lnTo>
                  <a:lnTo>
                    <a:pt x="197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29"/>
            <p:cNvSpPr/>
            <p:nvPr/>
          </p:nvSpPr>
          <p:spPr>
            <a:xfrm>
              <a:off x="4510300" y="4289775"/>
              <a:ext cx="858775" cy="755700"/>
            </a:xfrm>
            <a:custGeom>
              <a:avLst/>
              <a:gdLst/>
              <a:ahLst/>
              <a:cxnLst/>
              <a:rect l="l" t="t" r="r" b="b"/>
              <a:pathLst>
                <a:path w="34351" h="30228" extrusionOk="0">
                  <a:moveTo>
                    <a:pt x="3065" y="0"/>
                  </a:moveTo>
                  <a:lnTo>
                    <a:pt x="0" y="3845"/>
                  </a:lnTo>
                  <a:lnTo>
                    <a:pt x="31258" y="30227"/>
                  </a:lnTo>
                  <a:lnTo>
                    <a:pt x="34350" y="26383"/>
                  </a:lnTo>
                  <a:lnTo>
                    <a:pt x="30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7">
    <p:spTree>
      <p:nvGrpSpPr>
        <p:cNvPr id="1" name="Shape 1827"/>
        <p:cNvGrpSpPr/>
        <p:nvPr/>
      </p:nvGrpSpPr>
      <p:grpSpPr>
        <a:xfrm>
          <a:off x="0" y="0"/>
          <a:ext cx="0" cy="0"/>
          <a:chOff x="0" y="0"/>
          <a:chExt cx="0" cy="0"/>
        </a:xfrm>
      </p:grpSpPr>
      <p:sp>
        <p:nvSpPr>
          <p:cNvPr id="1828" name="Google Shape;1828;p31"/>
          <p:cNvSpPr/>
          <p:nvPr/>
        </p:nvSpPr>
        <p:spPr>
          <a:xfrm rot="-1852365">
            <a:off x="7995334" y="4259300"/>
            <a:ext cx="1198519" cy="1036401"/>
          </a:xfrm>
          <a:prstGeom prst="triangle">
            <a:avLst>
              <a:gd name="adj" fmla="val 50000"/>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1"/>
          <p:cNvSpPr/>
          <p:nvPr/>
        </p:nvSpPr>
        <p:spPr>
          <a:xfrm rot="-1853654">
            <a:off x="8681008" y="4805923"/>
            <a:ext cx="296813" cy="256579"/>
          </a:xfrm>
          <a:prstGeom prst="triangle">
            <a:avLst>
              <a:gd name="adj" fmla="val 50000"/>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30" name="Google Shape;1830;p31"/>
          <p:cNvGrpSpPr/>
          <p:nvPr/>
        </p:nvGrpSpPr>
        <p:grpSpPr>
          <a:xfrm rot="-2085203" flipH="1">
            <a:off x="7940386" y="47755"/>
            <a:ext cx="1198514" cy="1244002"/>
            <a:chOff x="238125" y="3112025"/>
            <a:chExt cx="716000" cy="743175"/>
          </a:xfrm>
        </p:grpSpPr>
        <p:sp>
          <p:nvSpPr>
            <p:cNvPr id="1831" name="Google Shape;1831;p31"/>
            <p:cNvSpPr/>
            <p:nvPr/>
          </p:nvSpPr>
          <p:spPr>
            <a:xfrm>
              <a:off x="238125" y="3184475"/>
              <a:ext cx="589225" cy="670725"/>
            </a:xfrm>
            <a:custGeom>
              <a:avLst/>
              <a:gdLst/>
              <a:ahLst/>
              <a:cxnLst/>
              <a:rect l="l" t="t" r="r" b="b"/>
              <a:pathLst>
                <a:path w="23569" h="26829" extrusionOk="0">
                  <a:moveTo>
                    <a:pt x="0" y="0"/>
                  </a:moveTo>
                  <a:lnTo>
                    <a:pt x="13790" y="26828"/>
                  </a:lnTo>
                  <a:lnTo>
                    <a:pt x="23569" y="5823"/>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1"/>
            <p:cNvSpPr/>
            <p:nvPr/>
          </p:nvSpPr>
          <p:spPr>
            <a:xfrm>
              <a:off x="238125" y="3112025"/>
              <a:ext cx="716000" cy="218025"/>
            </a:xfrm>
            <a:custGeom>
              <a:avLst/>
              <a:gdLst/>
              <a:ahLst/>
              <a:cxnLst/>
              <a:rect l="l" t="t" r="r" b="b"/>
              <a:pathLst>
                <a:path w="28640" h="8721" extrusionOk="0">
                  <a:moveTo>
                    <a:pt x="5070" y="1"/>
                  </a:moveTo>
                  <a:lnTo>
                    <a:pt x="0" y="2898"/>
                  </a:lnTo>
                  <a:lnTo>
                    <a:pt x="23569" y="8721"/>
                  </a:lnTo>
                  <a:lnTo>
                    <a:pt x="28639" y="5823"/>
                  </a:lnTo>
                  <a:lnTo>
                    <a:pt x="50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1"/>
            <p:cNvSpPr/>
            <p:nvPr/>
          </p:nvSpPr>
          <p:spPr>
            <a:xfrm>
              <a:off x="582875" y="3257600"/>
              <a:ext cx="371250" cy="597600"/>
            </a:xfrm>
            <a:custGeom>
              <a:avLst/>
              <a:gdLst/>
              <a:ahLst/>
              <a:cxnLst/>
              <a:rect l="l" t="t" r="r" b="b"/>
              <a:pathLst>
                <a:path w="14850" h="23904" extrusionOk="0">
                  <a:moveTo>
                    <a:pt x="14849" y="0"/>
                  </a:moveTo>
                  <a:lnTo>
                    <a:pt x="9779" y="2898"/>
                  </a:lnTo>
                  <a:lnTo>
                    <a:pt x="0" y="23903"/>
                  </a:lnTo>
                  <a:lnTo>
                    <a:pt x="5071" y="21006"/>
                  </a:lnTo>
                  <a:lnTo>
                    <a:pt x="148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4" name="Google Shape;1834;p31"/>
          <p:cNvGrpSpPr/>
          <p:nvPr/>
        </p:nvGrpSpPr>
        <p:grpSpPr>
          <a:xfrm>
            <a:off x="176450" y="4439275"/>
            <a:ext cx="378900" cy="472250"/>
            <a:chOff x="2459875" y="3181675"/>
            <a:chExt cx="378900" cy="472250"/>
          </a:xfrm>
        </p:grpSpPr>
        <p:sp>
          <p:nvSpPr>
            <p:cNvPr id="1835" name="Google Shape;1835;p31"/>
            <p:cNvSpPr/>
            <p:nvPr/>
          </p:nvSpPr>
          <p:spPr>
            <a:xfrm>
              <a:off x="2459875" y="3188650"/>
              <a:ext cx="289050" cy="465275"/>
            </a:xfrm>
            <a:custGeom>
              <a:avLst/>
              <a:gdLst/>
              <a:ahLst/>
              <a:cxnLst/>
              <a:rect l="l" t="t" r="r" b="b"/>
              <a:pathLst>
                <a:path w="11562" h="18611" extrusionOk="0">
                  <a:moveTo>
                    <a:pt x="0" y="0"/>
                  </a:moveTo>
                  <a:lnTo>
                    <a:pt x="530" y="18610"/>
                  </a:lnTo>
                  <a:lnTo>
                    <a:pt x="11562" y="9500"/>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1"/>
            <p:cNvSpPr/>
            <p:nvPr/>
          </p:nvSpPr>
          <p:spPr>
            <a:xfrm>
              <a:off x="2459875" y="3181675"/>
              <a:ext cx="378900" cy="244500"/>
            </a:xfrm>
            <a:custGeom>
              <a:avLst/>
              <a:gdLst/>
              <a:ahLst/>
              <a:cxnLst/>
              <a:rect l="l" t="t" r="r" b="b"/>
              <a:pathLst>
                <a:path w="15156" h="9780" extrusionOk="0">
                  <a:moveTo>
                    <a:pt x="3594" y="1"/>
                  </a:moveTo>
                  <a:lnTo>
                    <a:pt x="0" y="279"/>
                  </a:lnTo>
                  <a:lnTo>
                    <a:pt x="11562" y="9779"/>
                  </a:lnTo>
                  <a:lnTo>
                    <a:pt x="15156" y="9529"/>
                  </a:lnTo>
                  <a:lnTo>
                    <a:pt x="35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1"/>
            <p:cNvSpPr/>
            <p:nvPr/>
          </p:nvSpPr>
          <p:spPr>
            <a:xfrm>
              <a:off x="2473100" y="3419875"/>
              <a:ext cx="365675" cy="234050"/>
            </a:xfrm>
            <a:custGeom>
              <a:avLst/>
              <a:gdLst/>
              <a:ahLst/>
              <a:cxnLst/>
              <a:rect l="l" t="t" r="r" b="b"/>
              <a:pathLst>
                <a:path w="14627" h="9362" extrusionOk="0">
                  <a:moveTo>
                    <a:pt x="14627" y="1"/>
                  </a:moveTo>
                  <a:lnTo>
                    <a:pt x="11033" y="251"/>
                  </a:lnTo>
                  <a:lnTo>
                    <a:pt x="1" y="9361"/>
                  </a:lnTo>
                  <a:lnTo>
                    <a:pt x="3594" y="9110"/>
                  </a:lnTo>
                  <a:lnTo>
                    <a:pt x="146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8" name="Google Shape;1838;p31"/>
          <p:cNvGrpSpPr/>
          <p:nvPr/>
        </p:nvGrpSpPr>
        <p:grpSpPr>
          <a:xfrm rot="-2700000">
            <a:off x="8368168" y="2927841"/>
            <a:ext cx="481295" cy="473620"/>
            <a:chOff x="1433950" y="3130850"/>
            <a:chExt cx="481300" cy="473625"/>
          </a:xfrm>
        </p:grpSpPr>
        <p:sp>
          <p:nvSpPr>
            <p:cNvPr id="1839" name="Google Shape;1839;p31"/>
            <p:cNvSpPr/>
            <p:nvPr/>
          </p:nvSpPr>
          <p:spPr>
            <a:xfrm>
              <a:off x="1576050" y="3424750"/>
              <a:ext cx="223575" cy="64800"/>
            </a:xfrm>
            <a:custGeom>
              <a:avLst/>
              <a:gdLst/>
              <a:ahLst/>
              <a:cxnLst/>
              <a:rect l="l" t="t" r="r" b="b"/>
              <a:pathLst>
                <a:path w="8943" h="2592" extrusionOk="0">
                  <a:moveTo>
                    <a:pt x="2173" y="1"/>
                  </a:moveTo>
                  <a:lnTo>
                    <a:pt x="0" y="753"/>
                  </a:lnTo>
                  <a:lnTo>
                    <a:pt x="6770" y="2591"/>
                  </a:lnTo>
                  <a:lnTo>
                    <a:pt x="8943" y="1811"/>
                  </a:lnTo>
                  <a:lnTo>
                    <a:pt x="21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1"/>
            <p:cNvSpPr/>
            <p:nvPr/>
          </p:nvSpPr>
          <p:spPr>
            <a:xfrm>
              <a:off x="1576050" y="3290325"/>
              <a:ext cx="165075" cy="153250"/>
            </a:xfrm>
            <a:custGeom>
              <a:avLst/>
              <a:gdLst/>
              <a:ahLst/>
              <a:cxnLst/>
              <a:rect l="l" t="t" r="r" b="b"/>
              <a:pathLst>
                <a:path w="6603" h="6130" extrusionOk="0">
                  <a:moveTo>
                    <a:pt x="6603" y="1"/>
                  </a:moveTo>
                  <a:lnTo>
                    <a:pt x="4430" y="781"/>
                  </a:lnTo>
                  <a:lnTo>
                    <a:pt x="0" y="6130"/>
                  </a:lnTo>
                  <a:lnTo>
                    <a:pt x="2173" y="5378"/>
                  </a:lnTo>
                  <a:lnTo>
                    <a:pt x="66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1"/>
            <p:cNvSpPr/>
            <p:nvPr/>
          </p:nvSpPr>
          <p:spPr>
            <a:xfrm>
              <a:off x="1433950" y="3149650"/>
              <a:ext cx="426975" cy="454825"/>
            </a:xfrm>
            <a:custGeom>
              <a:avLst/>
              <a:gdLst/>
              <a:ahLst/>
              <a:cxnLst/>
              <a:rect l="l" t="t" r="r" b="b"/>
              <a:pathLst>
                <a:path w="17079" h="18193" extrusionOk="0">
                  <a:moveTo>
                    <a:pt x="10114" y="6408"/>
                  </a:moveTo>
                  <a:lnTo>
                    <a:pt x="12454" y="13595"/>
                  </a:lnTo>
                  <a:lnTo>
                    <a:pt x="12454" y="13595"/>
                  </a:lnTo>
                  <a:lnTo>
                    <a:pt x="5684" y="11757"/>
                  </a:lnTo>
                  <a:lnTo>
                    <a:pt x="10114" y="6408"/>
                  </a:lnTo>
                  <a:close/>
                  <a:moveTo>
                    <a:pt x="11200" y="0"/>
                  </a:moveTo>
                  <a:lnTo>
                    <a:pt x="1" y="13568"/>
                  </a:lnTo>
                  <a:lnTo>
                    <a:pt x="17079" y="18192"/>
                  </a:lnTo>
                  <a:lnTo>
                    <a:pt x="17079" y="18192"/>
                  </a:lnTo>
                  <a:lnTo>
                    <a:pt x="112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1"/>
            <p:cNvSpPr/>
            <p:nvPr/>
          </p:nvSpPr>
          <p:spPr>
            <a:xfrm>
              <a:off x="1433950" y="3149650"/>
              <a:ext cx="426975" cy="454825"/>
            </a:xfrm>
            <a:custGeom>
              <a:avLst/>
              <a:gdLst/>
              <a:ahLst/>
              <a:cxnLst/>
              <a:rect l="l" t="t" r="r" b="b"/>
              <a:pathLst>
                <a:path w="17079" h="18193" fill="none" extrusionOk="0">
                  <a:moveTo>
                    <a:pt x="11200" y="0"/>
                  </a:moveTo>
                  <a:lnTo>
                    <a:pt x="17079" y="18192"/>
                  </a:lnTo>
                  <a:lnTo>
                    <a:pt x="1" y="13568"/>
                  </a:lnTo>
                  <a:lnTo>
                    <a:pt x="112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1"/>
            <p:cNvSpPr/>
            <p:nvPr/>
          </p:nvSpPr>
          <p:spPr>
            <a:xfrm>
              <a:off x="1576050" y="3309825"/>
              <a:ext cx="169250" cy="179725"/>
            </a:xfrm>
            <a:custGeom>
              <a:avLst/>
              <a:gdLst/>
              <a:ahLst/>
              <a:cxnLst/>
              <a:rect l="l" t="t" r="r" b="b"/>
              <a:pathLst>
                <a:path w="6770" h="7189" fill="none" extrusionOk="0">
                  <a:moveTo>
                    <a:pt x="4430" y="1"/>
                  </a:moveTo>
                  <a:lnTo>
                    <a:pt x="0" y="5350"/>
                  </a:lnTo>
                  <a:lnTo>
                    <a:pt x="6770" y="7188"/>
                  </a:lnTo>
                  <a:lnTo>
                    <a:pt x="443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1"/>
            <p:cNvSpPr/>
            <p:nvPr/>
          </p:nvSpPr>
          <p:spPr>
            <a:xfrm>
              <a:off x="1713950" y="3130850"/>
              <a:ext cx="201300" cy="473625"/>
            </a:xfrm>
            <a:custGeom>
              <a:avLst/>
              <a:gdLst/>
              <a:ahLst/>
              <a:cxnLst/>
              <a:rect l="l" t="t" r="r" b="b"/>
              <a:pathLst>
                <a:path w="8052" h="18945" extrusionOk="0">
                  <a:moveTo>
                    <a:pt x="2173" y="0"/>
                  </a:moveTo>
                  <a:lnTo>
                    <a:pt x="0" y="752"/>
                  </a:lnTo>
                  <a:lnTo>
                    <a:pt x="5879" y="18944"/>
                  </a:lnTo>
                  <a:lnTo>
                    <a:pt x="8052" y="18192"/>
                  </a:lnTo>
                  <a:lnTo>
                    <a:pt x="21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5" name="Google Shape;1845;p31"/>
          <p:cNvGrpSpPr/>
          <p:nvPr/>
        </p:nvGrpSpPr>
        <p:grpSpPr>
          <a:xfrm rot="3076494" flipH="1">
            <a:off x="-303535" y="-214130"/>
            <a:ext cx="1253395" cy="1311066"/>
            <a:chOff x="4385625" y="4289775"/>
            <a:chExt cx="983450" cy="1028700"/>
          </a:xfrm>
        </p:grpSpPr>
        <p:sp>
          <p:nvSpPr>
            <p:cNvPr id="1846" name="Google Shape;1846;p31"/>
            <p:cNvSpPr/>
            <p:nvPr/>
          </p:nvSpPr>
          <p:spPr>
            <a:xfrm>
              <a:off x="4593175" y="4871325"/>
              <a:ext cx="435325" cy="204100"/>
            </a:xfrm>
            <a:custGeom>
              <a:avLst/>
              <a:gdLst/>
              <a:ahLst/>
              <a:cxnLst/>
              <a:rect l="l" t="t" r="r" b="b"/>
              <a:pathLst>
                <a:path w="17413" h="8164" extrusionOk="0">
                  <a:moveTo>
                    <a:pt x="17412" y="1"/>
                  </a:moveTo>
                  <a:lnTo>
                    <a:pt x="3093" y="4319"/>
                  </a:lnTo>
                  <a:lnTo>
                    <a:pt x="0" y="8163"/>
                  </a:lnTo>
                  <a:lnTo>
                    <a:pt x="14320" y="3845"/>
                  </a:lnTo>
                  <a:lnTo>
                    <a:pt x="174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1"/>
            <p:cNvSpPr/>
            <p:nvPr/>
          </p:nvSpPr>
          <p:spPr>
            <a:xfrm>
              <a:off x="4593175" y="4610850"/>
              <a:ext cx="126075" cy="464575"/>
            </a:xfrm>
            <a:custGeom>
              <a:avLst/>
              <a:gdLst/>
              <a:ahLst/>
              <a:cxnLst/>
              <a:rect l="l" t="t" r="r" b="b"/>
              <a:pathLst>
                <a:path w="5043" h="18583" extrusionOk="0">
                  <a:moveTo>
                    <a:pt x="5043" y="0"/>
                  </a:moveTo>
                  <a:lnTo>
                    <a:pt x="1978" y="3845"/>
                  </a:lnTo>
                  <a:lnTo>
                    <a:pt x="0" y="18582"/>
                  </a:lnTo>
                  <a:lnTo>
                    <a:pt x="0" y="18582"/>
                  </a:lnTo>
                  <a:lnTo>
                    <a:pt x="3093" y="14738"/>
                  </a:lnTo>
                  <a:lnTo>
                    <a:pt x="50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1"/>
            <p:cNvSpPr/>
            <p:nvPr/>
          </p:nvSpPr>
          <p:spPr>
            <a:xfrm>
              <a:off x="4385625" y="4385875"/>
              <a:ext cx="906150" cy="932600"/>
            </a:xfrm>
            <a:custGeom>
              <a:avLst/>
              <a:gdLst/>
              <a:ahLst/>
              <a:cxnLst/>
              <a:rect l="l" t="t" r="r" b="b"/>
              <a:pathLst>
                <a:path w="36246" h="37304" extrusionOk="0">
                  <a:moveTo>
                    <a:pt x="10280" y="12844"/>
                  </a:moveTo>
                  <a:lnTo>
                    <a:pt x="22622" y="23263"/>
                  </a:lnTo>
                  <a:lnTo>
                    <a:pt x="8302" y="27581"/>
                  </a:lnTo>
                  <a:lnTo>
                    <a:pt x="10280" y="12844"/>
                  </a:lnTo>
                  <a:close/>
                  <a:moveTo>
                    <a:pt x="4987" y="1"/>
                  </a:moveTo>
                  <a:lnTo>
                    <a:pt x="0" y="37304"/>
                  </a:lnTo>
                  <a:lnTo>
                    <a:pt x="0" y="37304"/>
                  </a:lnTo>
                  <a:lnTo>
                    <a:pt x="36245" y="26383"/>
                  </a:lnTo>
                  <a:lnTo>
                    <a:pt x="49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1"/>
            <p:cNvSpPr/>
            <p:nvPr/>
          </p:nvSpPr>
          <p:spPr>
            <a:xfrm>
              <a:off x="4385625" y="4385875"/>
              <a:ext cx="906150" cy="932600"/>
            </a:xfrm>
            <a:custGeom>
              <a:avLst/>
              <a:gdLst/>
              <a:ahLst/>
              <a:cxnLst/>
              <a:rect l="l" t="t" r="r" b="b"/>
              <a:pathLst>
                <a:path w="36246" h="37304" fill="none" extrusionOk="0">
                  <a:moveTo>
                    <a:pt x="4987" y="1"/>
                  </a:moveTo>
                  <a:lnTo>
                    <a:pt x="36245" y="26383"/>
                  </a:lnTo>
                  <a:lnTo>
                    <a:pt x="0" y="37304"/>
                  </a:lnTo>
                  <a:lnTo>
                    <a:pt x="498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1"/>
            <p:cNvSpPr/>
            <p:nvPr/>
          </p:nvSpPr>
          <p:spPr>
            <a:xfrm>
              <a:off x="4593175" y="4706950"/>
              <a:ext cx="358025" cy="368475"/>
            </a:xfrm>
            <a:custGeom>
              <a:avLst/>
              <a:gdLst/>
              <a:ahLst/>
              <a:cxnLst/>
              <a:rect l="l" t="t" r="r" b="b"/>
              <a:pathLst>
                <a:path w="14321" h="14739" fill="none" extrusionOk="0">
                  <a:moveTo>
                    <a:pt x="1978" y="1"/>
                  </a:moveTo>
                  <a:lnTo>
                    <a:pt x="0" y="14738"/>
                  </a:lnTo>
                  <a:lnTo>
                    <a:pt x="14320" y="10420"/>
                  </a:lnTo>
                  <a:lnTo>
                    <a:pt x="197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1"/>
            <p:cNvSpPr/>
            <p:nvPr/>
          </p:nvSpPr>
          <p:spPr>
            <a:xfrm>
              <a:off x="4510300" y="4289775"/>
              <a:ext cx="858775" cy="755700"/>
            </a:xfrm>
            <a:custGeom>
              <a:avLst/>
              <a:gdLst/>
              <a:ahLst/>
              <a:cxnLst/>
              <a:rect l="l" t="t" r="r" b="b"/>
              <a:pathLst>
                <a:path w="34351" h="30228" extrusionOk="0">
                  <a:moveTo>
                    <a:pt x="3065" y="0"/>
                  </a:moveTo>
                  <a:lnTo>
                    <a:pt x="0" y="3845"/>
                  </a:lnTo>
                  <a:lnTo>
                    <a:pt x="31258" y="30227"/>
                  </a:lnTo>
                  <a:lnTo>
                    <a:pt x="34350" y="26383"/>
                  </a:lnTo>
                  <a:lnTo>
                    <a:pt x="30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52" name="Google Shape;1852;p31"/>
          <p:cNvGrpSpPr/>
          <p:nvPr/>
        </p:nvGrpSpPr>
        <p:grpSpPr>
          <a:xfrm rot="-5400000">
            <a:off x="3558350" y="-2231150"/>
            <a:ext cx="2289250" cy="3059825"/>
            <a:chOff x="2215325" y="2417050"/>
            <a:chExt cx="2289250" cy="3059825"/>
          </a:xfrm>
        </p:grpSpPr>
        <p:sp>
          <p:nvSpPr>
            <p:cNvPr id="1853" name="Google Shape;1853;p31"/>
            <p:cNvSpPr/>
            <p:nvPr/>
          </p:nvSpPr>
          <p:spPr>
            <a:xfrm>
              <a:off x="3038950" y="2525450"/>
              <a:ext cx="1387250" cy="2515000"/>
            </a:xfrm>
            <a:custGeom>
              <a:avLst/>
              <a:gdLst/>
              <a:ahLst/>
              <a:cxnLst/>
              <a:rect l="l" t="t" r="r" b="b"/>
              <a:pathLst>
                <a:path w="55490" h="100600" extrusionOk="0">
                  <a:moveTo>
                    <a:pt x="7828" y="31688"/>
                  </a:moveTo>
                  <a:lnTo>
                    <a:pt x="4768" y="53538"/>
                  </a:lnTo>
                  <a:lnTo>
                    <a:pt x="4937" y="53501"/>
                  </a:lnTo>
                  <a:lnTo>
                    <a:pt x="5106" y="53501"/>
                  </a:lnTo>
                  <a:lnTo>
                    <a:pt x="8147" y="31725"/>
                  </a:lnTo>
                  <a:lnTo>
                    <a:pt x="7978" y="31725"/>
                  </a:lnTo>
                  <a:lnTo>
                    <a:pt x="7828" y="31688"/>
                  </a:lnTo>
                  <a:close/>
                  <a:moveTo>
                    <a:pt x="9592" y="31369"/>
                  </a:moveTo>
                  <a:lnTo>
                    <a:pt x="9442" y="31444"/>
                  </a:lnTo>
                  <a:lnTo>
                    <a:pt x="9292" y="31519"/>
                  </a:lnTo>
                  <a:lnTo>
                    <a:pt x="31987" y="72836"/>
                  </a:lnTo>
                  <a:lnTo>
                    <a:pt x="32118" y="72723"/>
                  </a:lnTo>
                  <a:lnTo>
                    <a:pt x="32250" y="72629"/>
                  </a:lnTo>
                  <a:lnTo>
                    <a:pt x="9592" y="31369"/>
                  </a:lnTo>
                  <a:close/>
                  <a:moveTo>
                    <a:pt x="7133" y="57180"/>
                  </a:moveTo>
                  <a:lnTo>
                    <a:pt x="7039" y="57311"/>
                  </a:lnTo>
                  <a:lnTo>
                    <a:pt x="6946" y="57443"/>
                  </a:lnTo>
                  <a:lnTo>
                    <a:pt x="31368" y="73718"/>
                  </a:lnTo>
                  <a:lnTo>
                    <a:pt x="31443" y="73568"/>
                  </a:lnTo>
                  <a:lnTo>
                    <a:pt x="31518" y="73418"/>
                  </a:lnTo>
                  <a:lnTo>
                    <a:pt x="7133" y="57180"/>
                  </a:lnTo>
                  <a:close/>
                  <a:moveTo>
                    <a:pt x="282" y="1"/>
                  </a:moveTo>
                  <a:lnTo>
                    <a:pt x="150" y="95"/>
                  </a:lnTo>
                  <a:lnTo>
                    <a:pt x="0" y="170"/>
                  </a:lnTo>
                  <a:lnTo>
                    <a:pt x="55170" y="100599"/>
                  </a:lnTo>
                  <a:lnTo>
                    <a:pt x="55320" y="100524"/>
                  </a:lnTo>
                  <a:lnTo>
                    <a:pt x="55489" y="100468"/>
                  </a:lnTo>
                  <a:lnTo>
                    <a:pt x="2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1"/>
            <p:cNvSpPr/>
            <p:nvPr/>
          </p:nvSpPr>
          <p:spPr>
            <a:xfrm>
              <a:off x="3212575" y="3954925"/>
              <a:ext cx="614325" cy="413475"/>
            </a:xfrm>
            <a:custGeom>
              <a:avLst/>
              <a:gdLst/>
              <a:ahLst/>
              <a:cxnLst/>
              <a:rect l="l" t="t" r="r" b="b"/>
              <a:pathLst>
                <a:path w="24573" h="16539" fill="none" extrusionOk="0">
                  <a:moveTo>
                    <a:pt x="188" y="1"/>
                  </a:moveTo>
                  <a:lnTo>
                    <a:pt x="188" y="1"/>
                  </a:lnTo>
                  <a:lnTo>
                    <a:pt x="94" y="132"/>
                  </a:lnTo>
                  <a:lnTo>
                    <a:pt x="1" y="264"/>
                  </a:lnTo>
                  <a:lnTo>
                    <a:pt x="24423" y="16539"/>
                  </a:lnTo>
                  <a:lnTo>
                    <a:pt x="24423" y="16539"/>
                  </a:lnTo>
                  <a:lnTo>
                    <a:pt x="24498" y="16389"/>
                  </a:lnTo>
                  <a:lnTo>
                    <a:pt x="24573" y="16239"/>
                  </a:lnTo>
                  <a:lnTo>
                    <a:pt x="188"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1"/>
            <p:cNvSpPr/>
            <p:nvPr/>
          </p:nvSpPr>
          <p:spPr>
            <a:xfrm>
              <a:off x="3158150" y="3317625"/>
              <a:ext cx="84475" cy="546300"/>
            </a:xfrm>
            <a:custGeom>
              <a:avLst/>
              <a:gdLst/>
              <a:ahLst/>
              <a:cxnLst/>
              <a:rect l="l" t="t" r="r" b="b"/>
              <a:pathLst>
                <a:path w="3379" h="21852" fill="none" extrusionOk="0">
                  <a:moveTo>
                    <a:pt x="3060" y="1"/>
                  </a:moveTo>
                  <a:lnTo>
                    <a:pt x="0" y="21851"/>
                  </a:lnTo>
                  <a:lnTo>
                    <a:pt x="0" y="21851"/>
                  </a:lnTo>
                  <a:lnTo>
                    <a:pt x="169" y="21814"/>
                  </a:lnTo>
                  <a:lnTo>
                    <a:pt x="338" y="21814"/>
                  </a:lnTo>
                  <a:lnTo>
                    <a:pt x="3379" y="38"/>
                  </a:lnTo>
                  <a:lnTo>
                    <a:pt x="3379" y="38"/>
                  </a:lnTo>
                  <a:lnTo>
                    <a:pt x="3210" y="38"/>
                  </a:lnTo>
                  <a:lnTo>
                    <a:pt x="306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1"/>
            <p:cNvSpPr/>
            <p:nvPr/>
          </p:nvSpPr>
          <p:spPr>
            <a:xfrm>
              <a:off x="3271250" y="3309650"/>
              <a:ext cx="573950" cy="1036700"/>
            </a:xfrm>
            <a:custGeom>
              <a:avLst/>
              <a:gdLst/>
              <a:ahLst/>
              <a:cxnLst/>
              <a:rect l="l" t="t" r="r" b="b"/>
              <a:pathLst>
                <a:path w="22958" h="41468" fill="none" extrusionOk="0">
                  <a:moveTo>
                    <a:pt x="300" y="1"/>
                  </a:moveTo>
                  <a:lnTo>
                    <a:pt x="300" y="1"/>
                  </a:lnTo>
                  <a:lnTo>
                    <a:pt x="150" y="76"/>
                  </a:lnTo>
                  <a:lnTo>
                    <a:pt x="0" y="151"/>
                  </a:lnTo>
                  <a:lnTo>
                    <a:pt x="22695" y="41468"/>
                  </a:lnTo>
                  <a:lnTo>
                    <a:pt x="22695" y="41468"/>
                  </a:lnTo>
                  <a:lnTo>
                    <a:pt x="22826" y="41355"/>
                  </a:lnTo>
                  <a:lnTo>
                    <a:pt x="22958" y="41261"/>
                  </a:lnTo>
                  <a:lnTo>
                    <a:pt x="30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1"/>
            <p:cNvSpPr/>
            <p:nvPr/>
          </p:nvSpPr>
          <p:spPr>
            <a:xfrm>
              <a:off x="3038950" y="2525450"/>
              <a:ext cx="1387250" cy="2515000"/>
            </a:xfrm>
            <a:custGeom>
              <a:avLst/>
              <a:gdLst/>
              <a:ahLst/>
              <a:cxnLst/>
              <a:rect l="l" t="t" r="r" b="b"/>
              <a:pathLst>
                <a:path w="55490" h="100600" fill="none" extrusionOk="0">
                  <a:moveTo>
                    <a:pt x="282" y="1"/>
                  </a:moveTo>
                  <a:lnTo>
                    <a:pt x="282" y="1"/>
                  </a:lnTo>
                  <a:lnTo>
                    <a:pt x="150" y="95"/>
                  </a:lnTo>
                  <a:lnTo>
                    <a:pt x="0" y="170"/>
                  </a:lnTo>
                  <a:lnTo>
                    <a:pt x="55170" y="100599"/>
                  </a:lnTo>
                  <a:lnTo>
                    <a:pt x="55170" y="100599"/>
                  </a:lnTo>
                  <a:lnTo>
                    <a:pt x="55320" y="100524"/>
                  </a:lnTo>
                  <a:lnTo>
                    <a:pt x="55489" y="100468"/>
                  </a:lnTo>
                  <a:lnTo>
                    <a:pt x="282"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1"/>
            <p:cNvSpPr/>
            <p:nvPr/>
          </p:nvSpPr>
          <p:spPr>
            <a:xfrm>
              <a:off x="2320925" y="4032375"/>
              <a:ext cx="2083675" cy="1359575"/>
            </a:xfrm>
            <a:custGeom>
              <a:avLst/>
              <a:gdLst/>
              <a:ahLst/>
              <a:cxnLst/>
              <a:rect l="l" t="t" r="r" b="b"/>
              <a:pathLst>
                <a:path w="83347" h="54383" extrusionOk="0">
                  <a:moveTo>
                    <a:pt x="21607" y="0"/>
                  </a:moveTo>
                  <a:lnTo>
                    <a:pt x="21513" y="132"/>
                  </a:lnTo>
                  <a:lnTo>
                    <a:pt x="21381" y="244"/>
                  </a:lnTo>
                  <a:lnTo>
                    <a:pt x="82934" y="41242"/>
                  </a:lnTo>
                  <a:lnTo>
                    <a:pt x="83028" y="41111"/>
                  </a:lnTo>
                  <a:lnTo>
                    <a:pt x="83122" y="40960"/>
                  </a:lnTo>
                  <a:lnTo>
                    <a:pt x="21607" y="0"/>
                  </a:lnTo>
                  <a:close/>
                  <a:moveTo>
                    <a:pt x="188" y="12502"/>
                  </a:moveTo>
                  <a:lnTo>
                    <a:pt x="94" y="12653"/>
                  </a:lnTo>
                  <a:lnTo>
                    <a:pt x="0" y="12784"/>
                  </a:lnTo>
                  <a:lnTo>
                    <a:pt x="62172" y="54195"/>
                  </a:lnTo>
                  <a:lnTo>
                    <a:pt x="62266" y="54063"/>
                  </a:lnTo>
                  <a:lnTo>
                    <a:pt x="62360" y="53932"/>
                  </a:lnTo>
                  <a:lnTo>
                    <a:pt x="188" y="12502"/>
                  </a:lnTo>
                  <a:close/>
                  <a:moveTo>
                    <a:pt x="83122" y="43833"/>
                  </a:moveTo>
                  <a:lnTo>
                    <a:pt x="66133" y="54101"/>
                  </a:lnTo>
                  <a:lnTo>
                    <a:pt x="66227" y="54232"/>
                  </a:lnTo>
                  <a:lnTo>
                    <a:pt x="66302" y="54382"/>
                  </a:lnTo>
                  <a:lnTo>
                    <a:pt x="83347" y="44095"/>
                  </a:lnTo>
                  <a:lnTo>
                    <a:pt x="83215" y="43964"/>
                  </a:lnTo>
                  <a:lnTo>
                    <a:pt x="83122" y="4383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1"/>
            <p:cNvSpPr/>
            <p:nvPr/>
          </p:nvSpPr>
          <p:spPr>
            <a:xfrm>
              <a:off x="3974250" y="5128175"/>
              <a:ext cx="430350" cy="263775"/>
            </a:xfrm>
            <a:custGeom>
              <a:avLst/>
              <a:gdLst/>
              <a:ahLst/>
              <a:cxnLst/>
              <a:rect l="l" t="t" r="r" b="b"/>
              <a:pathLst>
                <a:path w="17214" h="10551" fill="none" extrusionOk="0">
                  <a:moveTo>
                    <a:pt x="16989" y="1"/>
                  </a:moveTo>
                  <a:lnTo>
                    <a:pt x="0" y="10269"/>
                  </a:lnTo>
                  <a:lnTo>
                    <a:pt x="0" y="10269"/>
                  </a:lnTo>
                  <a:lnTo>
                    <a:pt x="94" y="10400"/>
                  </a:lnTo>
                  <a:lnTo>
                    <a:pt x="169" y="10550"/>
                  </a:lnTo>
                  <a:lnTo>
                    <a:pt x="17214" y="263"/>
                  </a:lnTo>
                  <a:lnTo>
                    <a:pt x="17214" y="263"/>
                  </a:lnTo>
                  <a:lnTo>
                    <a:pt x="17082" y="132"/>
                  </a:lnTo>
                  <a:lnTo>
                    <a:pt x="16989"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1"/>
            <p:cNvSpPr/>
            <p:nvPr/>
          </p:nvSpPr>
          <p:spPr>
            <a:xfrm>
              <a:off x="2320925" y="4344925"/>
              <a:ext cx="1559000" cy="1042325"/>
            </a:xfrm>
            <a:custGeom>
              <a:avLst/>
              <a:gdLst/>
              <a:ahLst/>
              <a:cxnLst/>
              <a:rect l="l" t="t" r="r" b="b"/>
              <a:pathLst>
                <a:path w="62360" h="41693" fill="none" extrusionOk="0">
                  <a:moveTo>
                    <a:pt x="188" y="0"/>
                  </a:moveTo>
                  <a:lnTo>
                    <a:pt x="188" y="0"/>
                  </a:lnTo>
                  <a:lnTo>
                    <a:pt x="94" y="151"/>
                  </a:lnTo>
                  <a:lnTo>
                    <a:pt x="0" y="282"/>
                  </a:lnTo>
                  <a:lnTo>
                    <a:pt x="62172" y="41693"/>
                  </a:lnTo>
                  <a:lnTo>
                    <a:pt x="62172" y="41693"/>
                  </a:lnTo>
                  <a:lnTo>
                    <a:pt x="62266" y="41561"/>
                  </a:lnTo>
                  <a:lnTo>
                    <a:pt x="62360" y="41430"/>
                  </a:lnTo>
                  <a:lnTo>
                    <a:pt x="188"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1"/>
            <p:cNvSpPr/>
            <p:nvPr/>
          </p:nvSpPr>
          <p:spPr>
            <a:xfrm>
              <a:off x="2855450" y="4032375"/>
              <a:ext cx="1543525" cy="1031075"/>
            </a:xfrm>
            <a:custGeom>
              <a:avLst/>
              <a:gdLst/>
              <a:ahLst/>
              <a:cxnLst/>
              <a:rect l="l" t="t" r="r" b="b"/>
              <a:pathLst>
                <a:path w="61741" h="41243" fill="none" extrusionOk="0">
                  <a:moveTo>
                    <a:pt x="226" y="0"/>
                  </a:moveTo>
                  <a:lnTo>
                    <a:pt x="226" y="0"/>
                  </a:lnTo>
                  <a:lnTo>
                    <a:pt x="132" y="132"/>
                  </a:lnTo>
                  <a:lnTo>
                    <a:pt x="0" y="244"/>
                  </a:lnTo>
                  <a:lnTo>
                    <a:pt x="61553" y="41242"/>
                  </a:lnTo>
                  <a:lnTo>
                    <a:pt x="61553" y="41242"/>
                  </a:lnTo>
                  <a:lnTo>
                    <a:pt x="61647" y="41111"/>
                  </a:lnTo>
                  <a:lnTo>
                    <a:pt x="61741" y="40960"/>
                  </a:lnTo>
                  <a:lnTo>
                    <a:pt x="22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1"/>
            <p:cNvSpPr/>
            <p:nvPr/>
          </p:nvSpPr>
          <p:spPr>
            <a:xfrm>
              <a:off x="2278675" y="2502925"/>
              <a:ext cx="731650" cy="1786175"/>
            </a:xfrm>
            <a:custGeom>
              <a:avLst/>
              <a:gdLst/>
              <a:ahLst/>
              <a:cxnLst/>
              <a:rect l="l" t="t" r="r" b="b"/>
              <a:pathLst>
                <a:path w="29266" h="71447" extrusionOk="0">
                  <a:moveTo>
                    <a:pt x="27332" y="1"/>
                  </a:moveTo>
                  <a:lnTo>
                    <a:pt x="10269" y="10307"/>
                  </a:lnTo>
                  <a:lnTo>
                    <a:pt x="10344" y="10438"/>
                  </a:lnTo>
                  <a:lnTo>
                    <a:pt x="10438" y="10588"/>
                  </a:lnTo>
                  <a:lnTo>
                    <a:pt x="27501" y="282"/>
                  </a:lnTo>
                  <a:lnTo>
                    <a:pt x="27408" y="151"/>
                  </a:lnTo>
                  <a:lnTo>
                    <a:pt x="27332" y="1"/>
                  </a:lnTo>
                  <a:close/>
                  <a:moveTo>
                    <a:pt x="28928" y="1240"/>
                  </a:moveTo>
                  <a:lnTo>
                    <a:pt x="21081" y="57386"/>
                  </a:lnTo>
                  <a:lnTo>
                    <a:pt x="21250" y="57368"/>
                  </a:lnTo>
                  <a:lnTo>
                    <a:pt x="21419" y="57349"/>
                  </a:lnTo>
                  <a:lnTo>
                    <a:pt x="29266" y="1277"/>
                  </a:lnTo>
                  <a:lnTo>
                    <a:pt x="29097" y="1259"/>
                  </a:lnTo>
                  <a:lnTo>
                    <a:pt x="28928" y="1240"/>
                  </a:lnTo>
                  <a:close/>
                  <a:moveTo>
                    <a:pt x="7847" y="13967"/>
                  </a:moveTo>
                  <a:lnTo>
                    <a:pt x="1" y="70170"/>
                  </a:lnTo>
                  <a:lnTo>
                    <a:pt x="151" y="70189"/>
                  </a:lnTo>
                  <a:lnTo>
                    <a:pt x="320" y="70208"/>
                  </a:lnTo>
                  <a:lnTo>
                    <a:pt x="8167" y="14005"/>
                  </a:lnTo>
                  <a:lnTo>
                    <a:pt x="8016" y="14005"/>
                  </a:lnTo>
                  <a:lnTo>
                    <a:pt x="7847" y="13967"/>
                  </a:lnTo>
                  <a:close/>
                  <a:moveTo>
                    <a:pt x="19261" y="60596"/>
                  </a:moveTo>
                  <a:lnTo>
                    <a:pt x="1765" y="71165"/>
                  </a:lnTo>
                  <a:lnTo>
                    <a:pt x="1840" y="71296"/>
                  </a:lnTo>
                  <a:lnTo>
                    <a:pt x="1934" y="71446"/>
                  </a:lnTo>
                  <a:lnTo>
                    <a:pt x="19411" y="60897"/>
                  </a:lnTo>
                  <a:lnTo>
                    <a:pt x="19336" y="60747"/>
                  </a:lnTo>
                  <a:lnTo>
                    <a:pt x="19261" y="6059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1"/>
            <p:cNvSpPr/>
            <p:nvPr/>
          </p:nvSpPr>
          <p:spPr>
            <a:xfrm>
              <a:off x="2322800" y="4017825"/>
              <a:ext cx="441150" cy="271275"/>
            </a:xfrm>
            <a:custGeom>
              <a:avLst/>
              <a:gdLst/>
              <a:ahLst/>
              <a:cxnLst/>
              <a:rect l="l" t="t" r="r" b="b"/>
              <a:pathLst>
                <a:path w="17646" h="10851" fill="none" extrusionOk="0">
                  <a:moveTo>
                    <a:pt x="17496" y="0"/>
                  </a:moveTo>
                  <a:lnTo>
                    <a:pt x="0" y="10569"/>
                  </a:lnTo>
                  <a:lnTo>
                    <a:pt x="0" y="10569"/>
                  </a:lnTo>
                  <a:lnTo>
                    <a:pt x="75" y="10700"/>
                  </a:lnTo>
                  <a:lnTo>
                    <a:pt x="169" y="10850"/>
                  </a:lnTo>
                  <a:lnTo>
                    <a:pt x="17646" y="301"/>
                  </a:lnTo>
                  <a:lnTo>
                    <a:pt x="17646" y="301"/>
                  </a:lnTo>
                  <a:lnTo>
                    <a:pt x="17571" y="151"/>
                  </a:lnTo>
                  <a:lnTo>
                    <a:pt x="1749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1"/>
            <p:cNvSpPr/>
            <p:nvPr/>
          </p:nvSpPr>
          <p:spPr>
            <a:xfrm>
              <a:off x="2278675" y="2852100"/>
              <a:ext cx="204175" cy="1406025"/>
            </a:xfrm>
            <a:custGeom>
              <a:avLst/>
              <a:gdLst/>
              <a:ahLst/>
              <a:cxnLst/>
              <a:rect l="l" t="t" r="r" b="b"/>
              <a:pathLst>
                <a:path w="8167" h="56241" fill="none" extrusionOk="0">
                  <a:moveTo>
                    <a:pt x="7847" y="0"/>
                  </a:moveTo>
                  <a:lnTo>
                    <a:pt x="1" y="56203"/>
                  </a:lnTo>
                  <a:lnTo>
                    <a:pt x="1" y="56203"/>
                  </a:lnTo>
                  <a:lnTo>
                    <a:pt x="151" y="56222"/>
                  </a:lnTo>
                  <a:lnTo>
                    <a:pt x="320" y="56241"/>
                  </a:lnTo>
                  <a:lnTo>
                    <a:pt x="8167" y="38"/>
                  </a:lnTo>
                  <a:lnTo>
                    <a:pt x="8167" y="38"/>
                  </a:lnTo>
                  <a:lnTo>
                    <a:pt x="8016" y="38"/>
                  </a:lnTo>
                  <a:lnTo>
                    <a:pt x="7847"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1"/>
            <p:cNvSpPr/>
            <p:nvPr/>
          </p:nvSpPr>
          <p:spPr>
            <a:xfrm>
              <a:off x="2805700" y="2533900"/>
              <a:ext cx="204625" cy="1403700"/>
            </a:xfrm>
            <a:custGeom>
              <a:avLst/>
              <a:gdLst/>
              <a:ahLst/>
              <a:cxnLst/>
              <a:rect l="l" t="t" r="r" b="b"/>
              <a:pathLst>
                <a:path w="8185" h="56148" fill="none" extrusionOk="0">
                  <a:moveTo>
                    <a:pt x="7847" y="1"/>
                  </a:moveTo>
                  <a:lnTo>
                    <a:pt x="0" y="56147"/>
                  </a:lnTo>
                  <a:lnTo>
                    <a:pt x="0" y="56147"/>
                  </a:lnTo>
                  <a:lnTo>
                    <a:pt x="169" y="56129"/>
                  </a:lnTo>
                  <a:lnTo>
                    <a:pt x="338" y="56110"/>
                  </a:lnTo>
                  <a:lnTo>
                    <a:pt x="8185" y="38"/>
                  </a:lnTo>
                  <a:lnTo>
                    <a:pt x="8185" y="38"/>
                  </a:lnTo>
                  <a:lnTo>
                    <a:pt x="8016" y="20"/>
                  </a:lnTo>
                  <a:lnTo>
                    <a:pt x="7847"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1"/>
            <p:cNvSpPr/>
            <p:nvPr/>
          </p:nvSpPr>
          <p:spPr>
            <a:xfrm>
              <a:off x="2535375" y="2502925"/>
              <a:ext cx="430850" cy="264725"/>
            </a:xfrm>
            <a:custGeom>
              <a:avLst/>
              <a:gdLst/>
              <a:ahLst/>
              <a:cxnLst/>
              <a:rect l="l" t="t" r="r" b="b"/>
              <a:pathLst>
                <a:path w="17234" h="10589" fill="none" extrusionOk="0">
                  <a:moveTo>
                    <a:pt x="17064" y="1"/>
                  </a:moveTo>
                  <a:lnTo>
                    <a:pt x="1" y="10307"/>
                  </a:lnTo>
                  <a:lnTo>
                    <a:pt x="1" y="10307"/>
                  </a:lnTo>
                  <a:lnTo>
                    <a:pt x="76" y="10438"/>
                  </a:lnTo>
                  <a:lnTo>
                    <a:pt x="170" y="10588"/>
                  </a:lnTo>
                  <a:lnTo>
                    <a:pt x="17233" y="282"/>
                  </a:lnTo>
                  <a:lnTo>
                    <a:pt x="17233" y="282"/>
                  </a:lnTo>
                  <a:lnTo>
                    <a:pt x="17140" y="151"/>
                  </a:lnTo>
                  <a:lnTo>
                    <a:pt x="17064"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1"/>
            <p:cNvSpPr/>
            <p:nvPr/>
          </p:nvSpPr>
          <p:spPr>
            <a:xfrm>
              <a:off x="2755950" y="3936625"/>
              <a:ext cx="118300" cy="118300"/>
            </a:xfrm>
            <a:custGeom>
              <a:avLst/>
              <a:gdLst/>
              <a:ahLst/>
              <a:cxnLst/>
              <a:rect l="l" t="t" r="r" b="b"/>
              <a:pathLst>
                <a:path w="4732" h="4732" extrusionOk="0">
                  <a:moveTo>
                    <a:pt x="2328" y="1"/>
                  </a:moveTo>
                  <a:lnTo>
                    <a:pt x="2159" y="20"/>
                  </a:lnTo>
                  <a:lnTo>
                    <a:pt x="1990" y="38"/>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113" y="3042"/>
                  </a:lnTo>
                  <a:lnTo>
                    <a:pt x="170" y="3248"/>
                  </a:lnTo>
                  <a:lnTo>
                    <a:pt x="245" y="3399"/>
                  </a:lnTo>
                  <a:lnTo>
                    <a:pt x="320" y="3549"/>
                  </a:lnTo>
                  <a:lnTo>
                    <a:pt x="489" y="3793"/>
                  </a:lnTo>
                  <a:lnTo>
                    <a:pt x="695" y="4037"/>
                  </a:lnTo>
                  <a:lnTo>
                    <a:pt x="920" y="4225"/>
                  </a:lnTo>
                  <a:lnTo>
                    <a:pt x="1183" y="4412"/>
                  </a:lnTo>
                  <a:lnTo>
                    <a:pt x="1446" y="4544"/>
                  </a:lnTo>
                  <a:lnTo>
                    <a:pt x="1746" y="4637"/>
                  </a:lnTo>
                  <a:lnTo>
                    <a:pt x="2047" y="4713"/>
                  </a:lnTo>
                  <a:lnTo>
                    <a:pt x="2366" y="4731"/>
                  </a:lnTo>
                  <a:lnTo>
                    <a:pt x="2591" y="4713"/>
                  </a:lnTo>
                  <a:lnTo>
                    <a:pt x="2816" y="4675"/>
                  </a:lnTo>
                  <a:lnTo>
                    <a:pt x="2985" y="4637"/>
                  </a:lnTo>
                  <a:lnTo>
                    <a:pt x="3154" y="4581"/>
                  </a:lnTo>
                  <a:lnTo>
                    <a:pt x="3305" y="4525"/>
                  </a:lnTo>
                  <a:lnTo>
                    <a:pt x="3455" y="4450"/>
                  </a:lnTo>
                  <a:lnTo>
                    <a:pt x="3605" y="4375"/>
                  </a:lnTo>
                  <a:lnTo>
                    <a:pt x="3736" y="4281"/>
                  </a:lnTo>
                  <a:lnTo>
                    <a:pt x="3868" y="4187"/>
                  </a:lnTo>
                  <a:lnTo>
                    <a:pt x="3980" y="4074"/>
                  </a:lnTo>
                  <a:lnTo>
                    <a:pt x="4112" y="3962"/>
                  </a:lnTo>
                  <a:lnTo>
                    <a:pt x="4206" y="3830"/>
                  </a:lnTo>
                  <a:lnTo>
                    <a:pt x="4356" y="3624"/>
                  </a:lnTo>
                  <a:lnTo>
                    <a:pt x="4487" y="3417"/>
                  </a:lnTo>
                  <a:lnTo>
                    <a:pt x="4581" y="3173"/>
                  </a:lnTo>
                  <a:lnTo>
                    <a:pt x="4656" y="2948"/>
                  </a:lnTo>
                  <a:lnTo>
                    <a:pt x="4694" y="2685"/>
                  </a:lnTo>
                  <a:lnTo>
                    <a:pt x="4731" y="2441"/>
                  </a:lnTo>
                  <a:lnTo>
                    <a:pt x="4712" y="2178"/>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1"/>
            <p:cNvSpPr/>
            <p:nvPr/>
          </p:nvSpPr>
          <p:spPr>
            <a:xfrm>
              <a:off x="2755950" y="3936625"/>
              <a:ext cx="118300" cy="118300"/>
            </a:xfrm>
            <a:custGeom>
              <a:avLst/>
              <a:gdLst/>
              <a:ahLst/>
              <a:cxnLst/>
              <a:rect l="l" t="t" r="r" b="b"/>
              <a:pathLst>
                <a:path w="4732" h="4732" fill="none" extrusionOk="0">
                  <a:moveTo>
                    <a:pt x="2366" y="1"/>
                  </a:moveTo>
                  <a:lnTo>
                    <a:pt x="2366" y="1"/>
                  </a:lnTo>
                  <a:lnTo>
                    <a:pt x="2328" y="1"/>
                  </a:lnTo>
                  <a:lnTo>
                    <a:pt x="2328" y="1"/>
                  </a:lnTo>
                  <a:lnTo>
                    <a:pt x="2159" y="20"/>
                  </a:lnTo>
                  <a:lnTo>
                    <a:pt x="1990" y="38"/>
                  </a:lnTo>
                  <a:lnTo>
                    <a:pt x="1990" y="38"/>
                  </a:lnTo>
                  <a:lnTo>
                    <a:pt x="1915" y="57"/>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57" y="2817"/>
                  </a:lnTo>
                  <a:lnTo>
                    <a:pt x="113" y="3042"/>
                  </a:lnTo>
                  <a:lnTo>
                    <a:pt x="170" y="3248"/>
                  </a:lnTo>
                  <a:lnTo>
                    <a:pt x="170" y="3248"/>
                  </a:lnTo>
                  <a:lnTo>
                    <a:pt x="245" y="3399"/>
                  </a:lnTo>
                  <a:lnTo>
                    <a:pt x="320" y="3549"/>
                  </a:lnTo>
                  <a:lnTo>
                    <a:pt x="320" y="3549"/>
                  </a:lnTo>
                  <a:lnTo>
                    <a:pt x="489" y="3793"/>
                  </a:lnTo>
                  <a:lnTo>
                    <a:pt x="695" y="4037"/>
                  </a:lnTo>
                  <a:lnTo>
                    <a:pt x="920" y="4225"/>
                  </a:lnTo>
                  <a:lnTo>
                    <a:pt x="1183" y="4412"/>
                  </a:lnTo>
                  <a:lnTo>
                    <a:pt x="1446" y="4544"/>
                  </a:lnTo>
                  <a:lnTo>
                    <a:pt x="1746" y="4637"/>
                  </a:lnTo>
                  <a:lnTo>
                    <a:pt x="2047" y="4713"/>
                  </a:lnTo>
                  <a:lnTo>
                    <a:pt x="2366" y="4731"/>
                  </a:lnTo>
                  <a:lnTo>
                    <a:pt x="2366" y="4731"/>
                  </a:lnTo>
                  <a:lnTo>
                    <a:pt x="2591" y="4713"/>
                  </a:lnTo>
                  <a:lnTo>
                    <a:pt x="2816" y="4675"/>
                  </a:lnTo>
                  <a:lnTo>
                    <a:pt x="2816" y="4675"/>
                  </a:lnTo>
                  <a:lnTo>
                    <a:pt x="2985" y="4637"/>
                  </a:lnTo>
                  <a:lnTo>
                    <a:pt x="3154" y="4581"/>
                  </a:lnTo>
                  <a:lnTo>
                    <a:pt x="3305" y="4525"/>
                  </a:lnTo>
                  <a:lnTo>
                    <a:pt x="3455" y="4450"/>
                  </a:lnTo>
                  <a:lnTo>
                    <a:pt x="3605" y="4375"/>
                  </a:lnTo>
                  <a:lnTo>
                    <a:pt x="3736" y="4281"/>
                  </a:lnTo>
                  <a:lnTo>
                    <a:pt x="3868" y="4187"/>
                  </a:lnTo>
                  <a:lnTo>
                    <a:pt x="3980" y="4074"/>
                  </a:lnTo>
                  <a:lnTo>
                    <a:pt x="3980" y="4074"/>
                  </a:lnTo>
                  <a:lnTo>
                    <a:pt x="4112" y="3962"/>
                  </a:lnTo>
                  <a:lnTo>
                    <a:pt x="4206" y="3830"/>
                  </a:lnTo>
                  <a:lnTo>
                    <a:pt x="4206" y="3830"/>
                  </a:lnTo>
                  <a:lnTo>
                    <a:pt x="4356" y="3624"/>
                  </a:lnTo>
                  <a:lnTo>
                    <a:pt x="4487" y="3417"/>
                  </a:lnTo>
                  <a:lnTo>
                    <a:pt x="4581" y="3173"/>
                  </a:lnTo>
                  <a:lnTo>
                    <a:pt x="4656" y="2948"/>
                  </a:lnTo>
                  <a:lnTo>
                    <a:pt x="4694" y="2685"/>
                  </a:lnTo>
                  <a:lnTo>
                    <a:pt x="4731" y="2441"/>
                  </a:lnTo>
                  <a:lnTo>
                    <a:pt x="4712" y="2178"/>
                  </a:lnTo>
                  <a:lnTo>
                    <a:pt x="4675" y="1916"/>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1"/>
            <p:cNvSpPr/>
            <p:nvPr/>
          </p:nvSpPr>
          <p:spPr>
            <a:xfrm>
              <a:off x="2955400" y="2417050"/>
              <a:ext cx="117825" cy="117825"/>
            </a:xfrm>
            <a:custGeom>
              <a:avLst/>
              <a:gdLst/>
              <a:ahLst/>
              <a:cxnLst/>
              <a:rect l="l" t="t" r="r" b="b"/>
              <a:pathLst>
                <a:path w="4713" h="4713" extrusionOk="0">
                  <a:moveTo>
                    <a:pt x="2366" y="1"/>
                  </a:moveTo>
                  <a:lnTo>
                    <a:pt x="2122" y="19"/>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76" y="2985"/>
                  </a:lnTo>
                  <a:lnTo>
                    <a:pt x="132" y="3136"/>
                  </a:lnTo>
                  <a:lnTo>
                    <a:pt x="188" y="3286"/>
                  </a:lnTo>
                  <a:lnTo>
                    <a:pt x="263" y="3436"/>
                  </a:lnTo>
                  <a:lnTo>
                    <a:pt x="339" y="3586"/>
                  </a:lnTo>
                  <a:lnTo>
                    <a:pt x="432" y="3717"/>
                  </a:lnTo>
                  <a:lnTo>
                    <a:pt x="564" y="3886"/>
                  </a:lnTo>
                  <a:lnTo>
                    <a:pt x="714" y="4055"/>
                  </a:lnTo>
                  <a:lnTo>
                    <a:pt x="883" y="4206"/>
                  </a:lnTo>
                  <a:lnTo>
                    <a:pt x="1052" y="4318"/>
                  </a:lnTo>
                  <a:lnTo>
                    <a:pt x="1240" y="4431"/>
                  </a:lnTo>
                  <a:lnTo>
                    <a:pt x="1446" y="4525"/>
                  </a:lnTo>
                  <a:lnTo>
                    <a:pt x="1653" y="4619"/>
                  </a:lnTo>
                  <a:lnTo>
                    <a:pt x="1859" y="4675"/>
                  </a:lnTo>
                  <a:lnTo>
                    <a:pt x="2028" y="4694"/>
                  </a:lnTo>
                  <a:lnTo>
                    <a:pt x="2197" y="4712"/>
                  </a:lnTo>
                  <a:lnTo>
                    <a:pt x="2572" y="4712"/>
                  </a:lnTo>
                  <a:lnTo>
                    <a:pt x="2816" y="4675"/>
                  </a:lnTo>
                  <a:lnTo>
                    <a:pt x="3079" y="4600"/>
                  </a:lnTo>
                  <a:lnTo>
                    <a:pt x="3342" y="4506"/>
                  </a:lnTo>
                  <a:lnTo>
                    <a:pt x="3492" y="4431"/>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1"/>
            <p:cNvSpPr/>
            <p:nvPr/>
          </p:nvSpPr>
          <p:spPr>
            <a:xfrm>
              <a:off x="2955400" y="2417050"/>
              <a:ext cx="117825" cy="117825"/>
            </a:xfrm>
            <a:custGeom>
              <a:avLst/>
              <a:gdLst/>
              <a:ahLst/>
              <a:cxnLst/>
              <a:rect l="l" t="t" r="r" b="b"/>
              <a:pathLst>
                <a:path w="4713" h="4713" fill="none" extrusionOk="0">
                  <a:moveTo>
                    <a:pt x="2366" y="1"/>
                  </a:moveTo>
                  <a:lnTo>
                    <a:pt x="2366" y="1"/>
                  </a:lnTo>
                  <a:lnTo>
                    <a:pt x="2122" y="19"/>
                  </a:lnTo>
                  <a:lnTo>
                    <a:pt x="1897" y="38"/>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38" y="2816"/>
                  </a:lnTo>
                  <a:lnTo>
                    <a:pt x="76" y="2985"/>
                  </a:lnTo>
                  <a:lnTo>
                    <a:pt x="132" y="3136"/>
                  </a:lnTo>
                  <a:lnTo>
                    <a:pt x="188" y="3286"/>
                  </a:lnTo>
                  <a:lnTo>
                    <a:pt x="263" y="3436"/>
                  </a:lnTo>
                  <a:lnTo>
                    <a:pt x="263" y="3436"/>
                  </a:lnTo>
                  <a:lnTo>
                    <a:pt x="339" y="3586"/>
                  </a:lnTo>
                  <a:lnTo>
                    <a:pt x="432" y="3717"/>
                  </a:lnTo>
                  <a:lnTo>
                    <a:pt x="432" y="3717"/>
                  </a:lnTo>
                  <a:lnTo>
                    <a:pt x="564" y="3886"/>
                  </a:lnTo>
                  <a:lnTo>
                    <a:pt x="714" y="4055"/>
                  </a:lnTo>
                  <a:lnTo>
                    <a:pt x="883" y="4206"/>
                  </a:lnTo>
                  <a:lnTo>
                    <a:pt x="1052" y="4318"/>
                  </a:lnTo>
                  <a:lnTo>
                    <a:pt x="1240" y="4431"/>
                  </a:lnTo>
                  <a:lnTo>
                    <a:pt x="1446" y="4525"/>
                  </a:lnTo>
                  <a:lnTo>
                    <a:pt x="1653" y="4619"/>
                  </a:lnTo>
                  <a:lnTo>
                    <a:pt x="1859" y="4675"/>
                  </a:lnTo>
                  <a:lnTo>
                    <a:pt x="1859" y="4675"/>
                  </a:lnTo>
                  <a:lnTo>
                    <a:pt x="2028" y="4694"/>
                  </a:lnTo>
                  <a:lnTo>
                    <a:pt x="2197" y="4712"/>
                  </a:lnTo>
                  <a:lnTo>
                    <a:pt x="2197" y="4712"/>
                  </a:lnTo>
                  <a:lnTo>
                    <a:pt x="2347" y="4712"/>
                  </a:lnTo>
                  <a:lnTo>
                    <a:pt x="2347" y="4712"/>
                  </a:lnTo>
                  <a:lnTo>
                    <a:pt x="2572" y="4712"/>
                  </a:lnTo>
                  <a:lnTo>
                    <a:pt x="2816" y="4675"/>
                  </a:lnTo>
                  <a:lnTo>
                    <a:pt x="2816" y="4675"/>
                  </a:lnTo>
                  <a:lnTo>
                    <a:pt x="3079" y="4600"/>
                  </a:lnTo>
                  <a:lnTo>
                    <a:pt x="3342" y="4506"/>
                  </a:lnTo>
                  <a:lnTo>
                    <a:pt x="3342" y="4506"/>
                  </a:lnTo>
                  <a:lnTo>
                    <a:pt x="3492" y="4431"/>
                  </a:lnTo>
                  <a:lnTo>
                    <a:pt x="3624" y="4337"/>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1"/>
            <p:cNvSpPr/>
            <p:nvPr/>
          </p:nvSpPr>
          <p:spPr>
            <a:xfrm>
              <a:off x="4386750" y="5033375"/>
              <a:ext cx="117825" cy="118300"/>
            </a:xfrm>
            <a:custGeom>
              <a:avLst/>
              <a:gdLst/>
              <a:ahLst/>
              <a:cxnLst/>
              <a:rect l="l" t="t" r="r" b="b"/>
              <a:pathLst>
                <a:path w="4713" h="4732" extrusionOk="0">
                  <a:moveTo>
                    <a:pt x="2366" y="1"/>
                  </a:moveTo>
                  <a:lnTo>
                    <a:pt x="2140" y="19"/>
                  </a:lnTo>
                  <a:lnTo>
                    <a:pt x="1896" y="57"/>
                  </a:lnTo>
                  <a:lnTo>
                    <a:pt x="1727" y="94"/>
                  </a:lnTo>
                  <a:lnTo>
                    <a:pt x="1577" y="151"/>
                  </a:lnTo>
                  <a:lnTo>
                    <a:pt x="1408" y="207"/>
                  </a:lnTo>
                  <a:lnTo>
                    <a:pt x="1258" y="282"/>
                  </a:lnTo>
                  <a:lnTo>
                    <a:pt x="1052" y="414"/>
                  </a:lnTo>
                  <a:lnTo>
                    <a:pt x="845" y="564"/>
                  </a:lnTo>
                  <a:lnTo>
                    <a:pt x="657" y="733"/>
                  </a:lnTo>
                  <a:lnTo>
                    <a:pt x="489" y="920"/>
                  </a:lnTo>
                  <a:lnTo>
                    <a:pt x="395" y="1071"/>
                  </a:lnTo>
                  <a:lnTo>
                    <a:pt x="301" y="1202"/>
                  </a:lnTo>
                  <a:lnTo>
                    <a:pt x="207" y="1390"/>
                  </a:lnTo>
                  <a:lnTo>
                    <a:pt x="132" y="1577"/>
                  </a:lnTo>
                  <a:lnTo>
                    <a:pt x="76" y="1765"/>
                  </a:lnTo>
                  <a:lnTo>
                    <a:pt x="38" y="1972"/>
                  </a:lnTo>
                  <a:lnTo>
                    <a:pt x="0" y="2178"/>
                  </a:lnTo>
                  <a:lnTo>
                    <a:pt x="0" y="2403"/>
                  </a:lnTo>
                  <a:lnTo>
                    <a:pt x="19" y="2610"/>
                  </a:lnTo>
                  <a:lnTo>
                    <a:pt x="38" y="2816"/>
                  </a:lnTo>
                  <a:lnTo>
                    <a:pt x="113" y="3098"/>
                  </a:lnTo>
                  <a:lnTo>
                    <a:pt x="207" y="3342"/>
                  </a:lnTo>
                  <a:lnTo>
                    <a:pt x="338" y="3586"/>
                  </a:lnTo>
                  <a:lnTo>
                    <a:pt x="489" y="3793"/>
                  </a:lnTo>
                  <a:lnTo>
                    <a:pt x="582" y="3924"/>
                  </a:lnTo>
                  <a:lnTo>
                    <a:pt x="714" y="4055"/>
                  </a:lnTo>
                  <a:lnTo>
                    <a:pt x="883" y="4206"/>
                  </a:lnTo>
                  <a:lnTo>
                    <a:pt x="1052" y="4337"/>
                  </a:lnTo>
                  <a:lnTo>
                    <a:pt x="1258" y="4450"/>
                  </a:lnTo>
                  <a:lnTo>
                    <a:pt x="1465" y="4543"/>
                  </a:lnTo>
                  <a:lnTo>
                    <a:pt x="1671" y="4618"/>
                  </a:lnTo>
                  <a:lnTo>
                    <a:pt x="1896" y="4675"/>
                  </a:lnTo>
                  <a:lnTo>
                    <a:pt x="2122" y="4712"/>
                  </a:lnTo>
                  <a:lnTo>
                    <a:pt x="2347" y="4731"/>
                  </a:lnTo>
                  <a:lnTo>
                    <a:pt x="2591" y="4712"/>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1"/>
            <p:cNvSpPr/>
            <p:nvPr/>
          </p:nvSpPr>
          <p:spPr>
            <a:xfrm>
              <a:off x="4386750" y="5033375"/>
              <a:ext cx="117825" cy="118300"/>
            </a:xfrm>
            <a:custGeom>
              <a:avLst/>
              <a:gdLst/>
              <a:ahLst/>
              <a:cxnLst/>
              <a:rect l="l" t="t" r="r" b="b"/>
              <a:pathLst>
                <a:path w="4713" h="4732" fill="none" extrusionOk="0">
                  <a:moveTo>
                    <a:pt x="2366" y="1"/>
                  </a:moveTo>
                  <a:lnTo>
                    <a:pt x="2366" y="1"/>
                  </a:lnTo>
                  <a:lnTo>
                    <a:pt x="2140" y="19"/>
                  </a:lnTo>
                  <a:lnTo>
                    <a:pt x="1896" y="57"/>
                  </a:lnTo>
                  <a:lnTo>
                    <a:pt x="1896" y="57"/>
                  </a:lnTo>
                  <a:lnTo>
                    <a:pt x="1727" y="94"/>
                  </a:lnTo>
                  <a:lnTo>
                    <a:pt x="1577" y="151"/>
                  </a:lnTo>
                  <a:lnTo>
                    <a:pt x="1577" y="151"/>
                  </a:lnTo>
                  <a:lnTo>
                    <a:pt x="1408" y="207"/>
                  </a:lnTo>
                  <a:lnTo>
                    <a:pt x="1258" y="282"/>
                  </a:lnTo>
                  <a:lnTo>
                    <a:pt x="1258" y="282"/>
                  </a:lnTo>
                  <a:lnTo>
                    <a:pt x="1052" y="414"/>
                  </a:lnTo>
                  <a:lnTo>
                    <a:pt x="845" y="564"/>
                  </a:lnTo>
                  <a:lnTo>
                    <a:pt x="657" y="733"/>
                  </a:lnTo>
                  <a:lnTo>
                    <a:pt x="489" y="920"/>
                  </a:lnTo>
                  <a:lnTo>
                    <a:pt x="489" y="920"/>
                  </a:lnTo>
                  <a:lnTo>
                    <a:pt x="395" y="1071"/>
                  </a:lnTo>
                  <a:lnTo>
                    <a:pt x="301" y="1202"/>
                  </a:lnTo>
                  <a:lnTo>
                    <a:pt x="301" y="1202"/>
                  </a:lnTo>
                  <a:lnTo>
                    <a:pt x="207" y="1390"/>
                  </a:lnTo>
                  <a:lnTo>
                    <a:pt x="132" y="1577"/>
                  </a:lnTo>
                  <a:lnTo>
                    <a:pt x="76" y="1765"/>
                  </a:lnTo>
                  <a:lnTo>
                    <a:pt x="38" y="1972"/>
                  </a:lnTo>
                  <a:lnTo>
                    <a:pt x="0" y="2178"/>
                  </a:lnTo>
                  <a:lnTo>
                    <a:pt x="0" y="2403"/>
                  </a:lnTo>
                  <a:lnTo>
                    <a:pt x="19" y="2610"/>
                  </a:lnTo>
                  <a:lnTo>
                    <a:pt x="38" y="2816"/>
                  </a:lnTo>
                  <a:lnTo>
                    <a:pt x="38" y="2816"/>
                  </a:lnTo>
                  <a:lnTo>
                    <a:pt x="113" y="3098"/>
                  </a:lnTo>
                  <a:lnTo>
                    <a:pt x="207" y="3342"/>
                  </a:lnTo>
                  <a:lnTo>
                    <a:pt x="338" y="3586"/>
                  </a:lnTo>
                  <a:lnTo>
                    <a:pt x="489" y="3793"/>
                  </a:lnTo>
                  <a:lnTo>
                    <a:pt x="489" y="3793"/>
                  </a:lnTo>
                  <a:lnTo>
                    <a:pt x="582" y="3924"/>
                  </a:lnTo>
                  <a:lnTo>
                    <a:pt x="714" y="4055"/>
                  </a:lnTo>
                  <a:lnTo>
                    <a:pt x="714" y="4055"/>
                  </a:lnTo>
                  <a:lnTo>
                    <a:pt x="883" y="4206"/>
                  </a:lnTo>
                  <a:lnTo>
                    <a:pt x="1052" y="4337"/>
                  </a:lnTo>
                  <a:lnTo>
                    <a:pt x="1258" y="4450"/>
                  </a:lnTo>
                  <a:lnTo>
                    <a:pt x="1465" y="4543"/>
                  </a:lnTo>
                  <a:lnTo>
                    <a:pt x="1671" y="4618"/>
                  </a:lnTo>
                  <a:lnTo>
                    <a:pt x="1896" y="4675"/>
                  </a:lnTo>
                  <a:lnTo>
                    <a:pt x="2122" y="4712"/>
                  </a:lnTo>
                  <a:lnTo>
                    <a:pt x="2347" y="4731"/>
                  </a:lnTo>
                  <a:lnTo>
                    <a:pt x="2347" y="4731"/>
                  </a:lnTo>
                  <a:lnTo>
                    <a:pt x="2591" y="4712"/>
                  </a:lnTo>
                  <a:lnTo>
                    <a:pt x="2816" y="4675"/>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1"/>
            <p:cNvSpPr/>
            <p:nvPr/>
          </p:nvSpPr>
          <p:spPr>
            <a:xfrm>
              <a:off x="3866775" y="5359075"/>
              <a:ext cx="117825" cy="117800"/>
            </a:xfrm>
            <a:custGeom>
              <a:avLst/>
              <a:gdLst/>
              <a:ahLst/>
              <a:cxnLst/>
              <a:rect l="l" t="t" r="r" b="b"/>
              <a:pathLst>
                <a:path w="4713" h="4712" extrusionOk="0">
                  <a:moveTo>
                    <a:pt x="2122" y="0"/>
                  </a:moveTo>
                  <a:lnTo>
                    <a:pt x="1896" y="38"/>
                  </a:lnTo>
                  <a:lnTo>
                    <a:pt x="1690" y="94"/>
                  </a:lnTo>
                  <a:lnTo>
                    <a:pt x="1502" y="150"/>
                  </a:lnTo>
                  <a:lnTo>
                    <a:pt x="1314" y="244"/>
                  </a:lnTo>
                  <a:lnTo>
                    <a:pt x="1127" y="338"/>
                  </a:lnTo>
                  <a:lnTo>
                    <a:pt x="958" y="451"/>
                  </a:lnTo>
                  <a:lnTo>
                    <a:pt x="808" y="563"/>
                  </a:lnTo>
                  <a:lnTo>
                    <a:pt x="657" y="714"/>
                  </a:lnTo>
                  <a:lnTo>
                    <a:pt x="526" y="864"/>
                  </a:lnTo>
                  <a:lnTo>
                    <a:pt x="432" y="995"/>
                  </a:lnTo>
                  <a:lnTo>
                    <a:pt x="338" y="1127"/>
                  </a:lnTo>
                  <a:lnTo>
                    <a:pt x="244" y="1314"/>
                  </a:lnTo>
                  <a:lnTo>
                    <a:pt x="151" y="1502"/>
                  </a:lnTo>
                  <a:lnTo>
                    <a:pt x="94" y="1709"/>
                  </a:lnTo>
                  <a:lnTo>
                    <a:pt x="38" y="1915"/>
                  </a:lnTo>
                  <a:lnTo>
                    <a:pt x="0" y="2140"/>
                  </a:lnTo>
                  <a:lnTo>
                    <a:pt x="0" y="2366"/>
                  </a:lnTo>
                  <a:lnTo>
                    <a:pt x="0" y="2591"/>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591" y="4693"/>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581" y="1596"/>
                  </a:lnTo>
                  <a:lnTo>
                    <a:pt x="4468" y="1314"/>
                  </a:lnTo>
                  <a:lnTo>
                    <a:pt x="4393" y="1164"/>
                  </a:lnTo>
                  <a:lnTo>
                    <a:pt x="4299" y="1033"/>
                  </a:lnTo>
                  <a:lnTo>
                    <a:pt x="4130" y="807"/>
                  </a:lnTo>
                  <a:lnTo>
                    <a:pt x="3924" y="601"/>
                  </a:lnTo>
                  <a:lnTo>
                    <a:pt x="3698" y="413"/>
                  </a:lnTo>
                  <a:lnTo>
                    <a:pt x="3454" y="263"/>
                  </a:lnTo>
                  <a:lnTo>
                    <a:pt x="3210" y="150"/>
                  </a:lnTo>
                  <a:lnTo>
                    <a:pt x="2929" y="57"/>
                  </a:lnTo>
                  <a:lnTo>
                    <a:pt x="2647" y="19"/>
                  </a:lnTo>
                  <a:lnTo>
                    <a:pt x="23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1"/>
            <p:cNvSpPr/>
            <p:nvPr/>
          </p:nvSpPr>
          <p:spPr>
            <a:xfrm>
              <a:off x="3866775" y="5359075"/>
              <a:ext cx="117825" cy="117800"/>
            </a:xfrm>
            <a:custGeom>
              <a:avLst/>
              <a:gdLst/>
              <a:ahLst/>
              <a:cxnLst/>
              <a:rect l="l" t="t" r="r" b="b"/>
              <a:pathLst>
                <a:path w="4713" h="4712" fill="none" extrusionOk="0">
                  <a:moveTo>
                    <a:pt x="2366" y="0"/>
                  </a:moveTo>
                  <a:lnTo>
                    <a:pt x="2366" y="0"/>
                  </a:lnTo>
                  <a:lnTo>
                    <a:pt x="2122" y="0"/>
                  </a:lnTo>
                  <a:lnTo>
                    <a:pt x="1896" y="38"/>
                  </a:lnTo>
                  <a:lnTo>
                    <a:pt x="1896" y="38"/>
                  </a:lnTo>
                  <a:lnTo>
                    <a:pt x="1690" y="94"/>
                  </a:lnTo>
                  <a:lnTo>
                    <a:pt x="1502" y="150"/>
                  </a:lnTo>
                  <a:lnTo>
                    <a:pt x="1314" y="244"/>
                  </a:lnTo>
                  <a:lnTo>
                    <a:pt x="1127" y="338"/>
                  </a:lnTo>
                  <a:lnTo>
                    <a:pt x="958" y="451"/>
                  </a:lnTo>
                  <a:lnTo>
                    <a:pt x="808" y="563"/>
                  </a:lnTo>
                  <a:lnTo>
                    <a:pt x="657" y="714"/>
                  </a:lnTo>
                  <a:lnTo>
                    <a:pt x="526" y="864"/>
                  </a:lnTo>
                  <a:lnTo>
                    <a:pt x="526" y="864"/>
                  </a:lnTo>
                  <a:lnTo>
                    <a:pt x="432" y="995"/>
                  </a:lnTo>
                  <a:lnTo>
                    <a:pt x="338" y="1127"/>
                  </a:lnTo>
                  <a:lnTo>
                    <a:pt x="338" y="1127"/>
                  </a:lnTo>
                  <a:lnTo>
                    <a:pt x="244" y="1314"/>
                  </a:lnTo>
                  <a:lnTo>
                    <a:pt x="151" y="1502"/>
                  </a:lnTo>
                  <a:lnTo>
                    <a:pt x="94" y="1709"/>
                  </a:lnTo>
                  <a:lnTo>
                    <a:pt x="38" y="1915"/>
                  </a:lnTo>
                  <a:lnTo>
                    <a:pt x="0" y="2140"/>
                  </a:lnTo>
                  <a:lnTo>
                    <a:pt x="0" y="2366"/>
                  </a:lnTo>
                  <a:lnTo>
                    <a:pt x="0" y="2591"/>
                  </a:lnTo>
                  <a:lnTo>
                    <a:pt x="38" y="2816"/>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347" y="4712"/>
                  </a:lnTo>
                  <a:lnTo>
                    <a:pt x="2591" y="4693"/>
                  </a:lnTo>
                  <a:lnTo>
                    <a:pt x="2816" y="4656"/>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675" y="1896"/>
                  </a:lnTo>
                  <a:lnTo>
                    <a:pt x="4581" y="1596"/>
                  </a:lnTo>
                  <a:lnTo>
                    <a:pt x="4468" y="1314"/>
                  </a:lnTo>
                  <a:lnTo>
                    <a:pt x="4468" y="1314"/>
                  </a:lnTo>
                  <a:lnTo>
                    <a:pt x="4393" y="1164"/>
                  </a:lnTo>
                  <a:lnTo>
                    <a:pt x="4299" y="1033"/>
                  </a:lnTo>
                  <a:lnTo>
                    <a:pt x="4299" y="1033"/>
                  </a:lnTo>
                  <a:lnTo>
                    <a:pt x="4130" y="807"/>
                  </a:lnTo>
                  <a:lnTo>
                    <a:pt x="3924" y="601"/>
                  </a:lnTo>
                  <a:lnTo>
                    <a:pt x="3698" y="413"/>
                  </a:lnTo>
                  <a:lnTo>
                    <a:pt x="3454" y="263"/>
                  </a:lnTo>
                  <a:lnTo>
                    <a:pt x="3210" y="150"/>
                  </a:lnTo>
                  <a:lnTo>
                    <a:pt x="2929" y="57"/>
                  </a:lnTo>
                  <a:lnTo>
                    <a:pt x="2647" y="19"/>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1"/>
            <p:cNvSpPr/>
            <p:nvPr/>
          </p:nvSpPr>
          <p:spPr>
            <a:xfrm>
              <a:off x="2215325" y="4257175"/>
              <a:ext cx="117825" cy="117800"/>
            </a:xfrm>
            <a:custGeom>
              <a:avLst/>
              <a:gdLst/>
              <a:ahLst/>
              <a:cxnLst/>
              <a:rect l="l" t="t" r="r" b="b"/>
              <a:pathLst>
                <a:path w="4713" h="4712" extrusionOk="0">
                  <a:moveTo>
                    <a:pt x="2141" y="0"/>
                  </a:move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591" y="4693"/>
                  </a:lnTo>
                  <a:lnTo>
                    <a:pt x="2816" y="4674"/>
                  </a:lnTo>
                  <a:lnTo>
                    <a:pt x="3042" y="4618"/>
                  </a:lnTo>
                  <a:lnTo>
                    <a:pt x="3248" y="4543"/>
                  </a:lnTo>
                  <a:lnTo>
                    <a:pt x="3436" y="4449"/>
                  </a:lnTo>
                  <a:lnTo>
                    <a:pt x="3624" y="4355"/>
                  </a:lnTo>
                  <a:lnTo>
                    <a:pt x="3793" y="4224"/>
                  </a:lnTo>
                  <a:lnTo>
                    <a:pt x="3943" y="4092"/>
                  </a:lnTo>
                  <a:lnTo>
                    <a:pt x="4093" y="3942"/>
                  </a:lnTo>
                  <a:lnTo>
                    <a:pt x="4224" y="3792"/>
                  </a:lnTo>
                  <a:lnTo>
                    <a:pt x="4318" y="3661"/>
                  </a:lnTo>
                  <a:lnTo>
                    <a:pt x="4412" y="3510"/>
                  </a:lnTo>
                  <a:lnTo>
                    <a:pt x="4506" y="3341"/>
                  </a:lnTo>
                  <a:lnTo>
                    <a:pt x="4581" y="3154"/>
                  </a:lnTo>
                  <a:lnTo>
                    <a:pt x="4637" y="2947"/>
                  </a:lnTo>
                  <a:lnTo>
                    <a:pt x="4694" y="2741"/>
                  </a:lnTo>
                  <a:lnTo>
                    <a:pt x="4712" y="2534"/>
                  </a:lnTo>
                  <a:lnTo>
                    <a:pt x="4712" y="2328"/>
                  </a:lnTo>
                  <a:lnTo>
                    <a:pt x="4712" y="2102"/>
                  </a:lnTo>
                  <a:lnTo>
                    <a:pt x="4675" y="1896"/>
                  </a:lnTo>
                  <a:lnTo>
                    <a:pt x="4637" y="1727"/>
                  </a:lnTo>
                  <a:lnTo>
                    <a:pt x="4581" y="1577"/>
                  </a:lnTo>
                  <a:lnTo>
                    <a:pt x="4525" y="1427"/>
                  </a:lnTo>
                  <a:lnTo>
                    <a:pt x="4468" y="1276"/>
                  </a:lnTo>
                  <a:lnTo>
                    <a:pt x="4374" y="1126"/>
                  </a:lnTo>
                  <a:lnTo>
                    <a:pt x="4299" y="995"/>
                  </a:lnTo>
                  <a:lnTo>
                    <a:pt x="4149" y="826"/>
                  </a:lnTo>
                  <a:lnTo>
                    <a:pt x="3999" y="657"/>
                  </a:lnTo>
                  <a:lnTo>
                    <a:pt x="3830" y="507"/>
                  </a:lnTo>
                  <a:lnTo>
                    <a:pt x="3661" y="394"/>
                  </a:lnTo>
                  <a:lnTo>
                    <a:pt x="3473" y="282"/>
                  </a:lnTo>
                  <a:lnTo>
                    <a:pt x="3267" y="188"/>
                  </a:lnTo>
                  <a:lnTo>
                    <a:pt x="3060" y="94"/>
                  </a:lnTo>
                  <a:lnTo>
                    <a:pt x="2854" y="38"/>
                  </a:lnTo>
                  <a:lnTo>
                    <a:pt x="2685" y="19"/>
                  </a:lnTo>
                  <a:lnTo>
                    <a:pt x="25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1"/>
            <p:cNvSpPr/>
            <p:nvPr/>
          </p:nvSpPr>
          <p:spPr>
            <a:xfrm>
              <a:off x="2215325" y="4257175"/>
              <a:ext cx="117825" cy="117800"/>
            </a:xfrm>
            <a:custGeom>
              <a:avLst/>
              <a:gdLst/>
              <a:ahLst/>
              <a:cxnLst/>
              <a:rect l="l" t="t" r="r" b="b"/>
              <a:pathLst>
                <a:path w="4713" h="4712" fill="none" extrusionOk="0">
                  <a:moveTo>
                    <a:pt x="2366" y="0"/>
                  </a:moveTo>
                  <a:lnTo>
                    <a:pt x="2366" y="0"/>
                  </a:lnTo>
                  <a:lnTo>
                    <a:pt x="2141" y="0"/>
                  </a:lnTo>
                  <a:lnTo>
                    <a:pt x="1897" y="38"/>
                  </a:ln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366" y="4712"/>
                  </a:lnTo>
                  <a:lnTo>
                    <a:pt x="2591" y="4693"/>
                  </a:lnTo>
                  <a:lnTo>
                    <a:pt x="2816" y="4674"/>
                  </a:lnTo>
                  <a:lnTo>
                    <a:pt x="2816" y="4674"/>
                  </a:lnTo>
                  <a:lnTo>
                    <a:pt x="3042" y="4618"/>
                  </a:lnTo>
                  <a:lnTo>
                    <a:pt x="3248" y="4543"/>
                  </a:lnTo>
                  <a:lnTo>
                    <a:pt x="3436" y="4449"/>
                  </a:lnTo>
                  <a:lnTo>
                    <a:pt x="3624" y="4355"/>
                  </a:lnTo>
                  <a:lnTo>
                    <a:pt x="3793" y="4224"/>
                  </a:lnTo>
                  <a:lnTo>
                    <a:pt x="3943" y="4092"/>
                  </a:lnTo>
                  <a:lnTo>
                    <a:pt x="4093" y="3942"/>
                  </a:lnTo>
                  <a:lnTo>
                    <a:pt x="4224" y="3792"/>
                  </a:lnTo>
                  <a:lnTo>
                    <a:pt x="4224" y="3792"/>
                  </a:lnTo>
                  <a:lnTo>
                    <a:pt x="4318" y="3661"/>
                  </a:lnTo>
                  <a:lnTo>
                    <a:pt x="4412" y="3510"/>
                  </a:lnTo>
                  <a:lnTo>
                    <a:pt x="4412" y="3510"/>
                  </a:lnTo>
                  <a:lnTo>
                    <a:pt x="4506" y="3341"/>
                  </a:lnTo>
                  <a:lnTo>
                    <a:pt x="4581" y="3154"/>
                  </a:lnTo>
                  <a:lnTo>
                    <a:pt x="4637" y="2947"/>
                  </a:lnTo>
                  <a:lnTo>
                    <a:pt x="4694" y="2741"/>
                  </a:lnTo>
                  <a:lnTo>
                    <a:pt x="4712" y="2534"/>
                  </a:lnTo>
                  <a:lnTo>
                    <a:pt x="4712" y="2328"/>
                  </a:lnTo>
                  <a:lnTo>
                    <a:pt x="4712" y="2102"/>
                  </a:lnTo>
                  <a:lnTo>
                    <a:pt x="4675" y="1896"/>
                  </a:lnTo>
                  <a:lnTo>
                    <a:pt x="4675" y="1896"/>
                  </a:lnTo>
                  <a:lnTo>
                    <a:pt x="4637" y="1727"/>
                  </a:lnTo>
                  <a:lnTo>
                    <a:pt x="4581" y="1577"/>
                  </a:lnTo>
                  <a:lnTo>
                    <a:pt x="4525" y="1427"/>
                  </a:lnTo>
                  <a:lnTo>
                    <a:pt x="4468" y="1276"/>
                  </a:lnTo>
                  <a:lnTo>
                    <a:pt x="4468" y="1276"/>
                  </a:lnTo>
                  <a:lnTo>
                    <a:pt x="4374" y="1126"/>
                  </a:lnTo>
                  <a:lnTo>
                    <a:pt x="4299" y="995"/>
                  </a:lnTo>
                  <a:lnTo>
                    <a:pt x="4299" y="995"/>
                  </a:lnTo>
                  <a:lnTo>
                    <a:pt x="4149" y="826"/>
                  </a:lnTo>
                  <a:lnTo>
                    <a:pt x="3999" y="657"/>
                  </a:lnTo>
                  <a:lnTo>
                    <a:pt x="3830" y="507"/>
                  </a:lnTo>
                  <a:lnTo>
                    <a:pt x="3661" y="394"/>
                  </a:lnTo>
                  <a:lnTo>
                    <a:pt x="3473" y="282"/>
                  </a:lnTo>
                  <a:lnTo>
                    <a:pt x="3267" y="188"/>
                  </a:lnTo>
                  <a:lnTo>
                    <a:pt x="3060" y="94"/>
                  </a:lnTo>
                  <a:lnTo>
                    <a:pt x="2854" y="38"/>
                  </a:lnTo>
                  <a:lnTo>
                    <a:pt x="2854" y="38"/>
                  </a:lnTo>
                  <a:lnTo>
                    <a:pt x="2685" y="19"/>
                  </a:lnTo>
                  <a:lnTo>
                    <a:pt x="2535" y="0"/>
                  </a:lnTo>
                  <a:lnTo>
                    <a:pt x="2535"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1"/>
            <p:cNvSpPr/>
            <p:nvPr/>
          </p:nvSpPr>
          <p:spPr>
            <a:xfrm>
              <a:off x="2427925" y="2735700"/>
              <a:ext cx="118275" cy="117825"/>
            </a:xfrm>
            <a:custGeom>
              <a:avLst/>
              <a:gdLst/>
              <a:ahLst/>
              <a:cxnLst/>
              <a:rect l="l" t="t" r="r" b="b"/>
              <a:pathLst>
                <a:path w="4731" h="4713" extrusionOk="0">
                  <a:moveTo>
                    <a:pt x="2140" y="1"/>
                  </a:move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2046" y="4694"/>
                  </a:lnTo>
                  <a:lnTo>
                    <a:pt x="2197" y="4694"/>
                  </a:lnTo>
                  <a:lnTo>
                    <a:pt x="2365" y="4712"/>
                  </a:lnTo>
                  <a:lnTo>
                    <a:pt x="2591" y="4694"/>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37" y="1728"/>
                  </a:lnTo>
                  <a:lnTo>
                    <a:pt x="4599" y="1578"/>
                  </a:lnTo>
                  <a:lnTo>
                    <a:pt x="4524" y="1427"/>
                  </a:lnTo>
                  <a:lnTo>
                    <a:pt x="4468" y="1277"/>
                  </a:lnTo>
                  <a:lnTo>
                    <a:pt x="4374" y="1127"/>
                  </a:lnTo>
                  <a:lnTo>
                    <a:pt x="4299" y="996"/>
                  </a:lnTo>
                  <a:lnTo>
                    <a:pt x="4111" y="770"/>
                  </a:lnTo>
                  <a:lnTo>
                    <a:pt x="3924" y="583"/>
                  </a:lnTo>
                  <a:lnTo>
                    <a:pt x="3698" y="414"/>
                  </a:lnTo>
                  <a:lnTo>
                    <a:pt x="3454" y="264"/>
                  </a:lnTo>
                  <a:lnTo>
                    <a:pt x="3210" y="151"/>
                  </a:lnTo>
                  <a:lnTo>
                    <a:pt x="2929" y="57"/>
                  </a:lnTo>
                  <a:lnTo>
                    <a:pt x="26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1"/>
            <p:cNvSpPr/>
            <p:nvPr/>
          </p:nvSpPr>
          <p:spPr>
            <a:xfrm>
              <a:off x="2427925" y="2735700"/>
              <a:ext cx="118275" cy="117825"/>
            </a:xfrm>
            <a:custGeom>
              <a:avLst/>
              <a:gdLst/>
              <a:ahLst/>
              <a:cxnLst/>
              <a:rect l="l" t="t" r="r" b="b"/>
              <a:pathLst>
                <a:path w="4731" h="4713" fill="none" extrusionOk="0">
                  <a:moveTo>
                    <a:pt x="2365" y="1"/>
                  </a:moveTo>
                  <a:lnTo>
                    <a:pt x="2365" y="1"/>
                  </a:lnTo>
                  <a:lnTo>
                    <a:pt x="2140" y="1"/>
                  </a:lnTo>
                  <a:lnTo>
                    <a:pt x="1915" y="38"/>
                  </a:ln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1877" y="4656"/>
                  </a:lnTo>
                  <a:lnTo>
                    <a:pt x="2046" y="4694"/>
                  </a:lnTo>
                  <a:lnTo>
                    <a:pt x="2197" y="4694"/>
                  </a:lnTo>
                  <a:lnTo>
                    <a:pt x="2197" y="4694"/>
                  </a:lnTo>
                  <a:lnTo>
                    <a:pt x="2365" y="4712"/>
                  </a:lnTo>
                  <a:lnTo>
                    <a:pt x="2365" y="4712"/>
                  </a:lnTo>
                  <a:lnTo>
                    <a:pt x="2591" y="4694"/>
                  </a:lnTo>
                  <a:lnTo>
                    <a:pt x="2816" y="4656"/>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74" y="1897"/>
                  </a:lnTo>
                  <a:lnTo>
                    <a:pt x="4637" y="1728"/>
                  </a:lnTo>
                  <a:lnTo>
                    <a:pt x="4599" y="1578"/>
                  </a:lnTo>
                  <a:lnTo>
                    <a:pt x="4524" y="1427"/>
                  </a:lnTo>
                  <a:lnTo>
                    <a:pt x="4468" y="1277"/>
                  </a:lnTo>
                  <a:lnTo>
                    <a:pt x="4468" y="1277"/>
                  </a:lnTo>
                  <a:lnTo>
                    <a:pt x="4374" y="1127"/>
                  </a:lnTo>
                  <a:lnTo>
                    <a:pt x="4299" y="996"/>
                  </a:lnTo>
                  <a:lnTo>
                    <a:pt x="4299" y="996"/>
                  </a:lnTo>
                  <a:lnTo>
                    <a:pt x="4111" y="770"/>
                  </a:lnTo>
                  <a:lnTo>
                    <a:pt x="3924" y="583"/>
                  </a:lnTo>
                  <a:lnTo>
                    <a:pt x="3698" y="414"/>
                  </a:lnTo>
                  <a:lnTo>
                    <a:pt x="3454" y="264"/>
                  </a:lnTo>
                  <a:lnTo>
                    <a:pt x="3210" y="151"/>
                  </a:lnTo>
                  <a:lnTo>
                    <a:pt x="2929" y="57"/>
                  </a:lnTo>
                  <a:lnTo>
                    <a:pt x="2647" y="1"/>
                  </a:lnTo>
                  <a:lnTo>
                    <a:pt x="2365"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1"/>
            <p:cNvSpPr/>
            <p:nvPr/>
          </p:nvSpPr>
          <p:spPr>
            <a:xfrm>
              <a:off x="3187700" y="3201250"/>
              <a:ext cx="117825" cy="117825"/>
            </a:xfrm>
            <a:custGeom>
              <a:avLst/>
              <a:gdLst/>
              <a:ahLst/>
              <a:cxnLst/>
              <a:rect l="l" t="t" r="r" b="b"/>
              <a:pathLst>
                <a:path w="4713" h="4713" extrusionOk="0">
                  <a:moveTo>
                    <a:pt x="2122" y="0"/>
                  </a:move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2028" y="4693"/>
                  </a:lnTo>
                  <a:lnTo>
                    <a:pt x="2197" y="4693"/>
                  </a:lnTo>
                  <a:lnTo>
                    <a:pt x="2347" y="4712"/>
                  </a:lnTo>
                  <a:lnTo>
                    <a:pt x="2591" y="4693"/>
                  </a:lnTo>
                  <a:lnTo>
                    <a:pt x="2816" y="4656"/>
                  </a:lnTo>
                  <a:lnTo>
                    <a:pt x="3079" y="4599"/>
                  </a:lnTo>
                  <a:lnTo>
                    <a:pt x="3342" y="4487"/>
                  </a:lnTo>
                  <a:lnTo>
                    <a:pt x="3492" y="4412"/>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1"/>
            <p:cNvSpPr/>
            <p:nvPr/>
          </p:nvSpPr>
          <p:spPr>
            <a:xfrm>
              <a:off x="3187700" y="3201250"/>
              <a:ext cx="117825" cy="117825"/>
            </a:xfrm>
            <a:custGeom>
              <a:avLst/>
              <a:gdLst/>
              <a:ahLst/>
              <a:cxnLst/>
              <a:rect l="l" t="t" r="r" b="b"/>
              <a:pathLst>
                <a:path w="4713" h="4713" fill="none" extrusionOk="0">
                  <a:moveTo>
                    <a:pt x="2366" y="0"/>
                  </a:moveTo>
                  <a:lnTo>
                    <a:pt x="2366" y="0"/>
                  </a:lnTo>
                  <a:lnTo>
                    <a:pt x="2122" y="0"/>
                  </a:lnTo>
                  <a:lnTo>
                    <a:pt x="1897" y="38"/>
                  </a:ln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1878" y="4656"/>
                  </a:lnTo>
                  <a:lnTo>
                    <a:pt x="2028" y="4693"/>
                  </a:lnTo>
                  <a:lnTo>
                    <a:pt x="2197" y="4693"/>
                  </a:lnTo>
                  <a:lnTo>
                    <a:pt x="2197" y="4693"/>
                  </a:lnTo>
                  <a:lnTo>
                    <a:pt x="2347" y="4712"/>
                  </a:lnTo>
                  <a:lnTo>
                    <a:pt x="2347" y="4712"/>
                  </a:lnTo>
                  <a:lnTo>
                    <a:pt x="2591" y="4693"/>
                  </a:lnTo>
                  <a:lnTo>
                    <a:pt x="2816" y="4656"/>
                  </a:lnTo>
                  <a:lnTo>
                    <a:pt x="2816" y="4656"/>
                  </a:lnTo>
                  <a:lnTo>
                    <a:pt x="3079" y="4599"/>
                  </a:lnTo>
                  <a:lnTo>
                    <a:pt x="3342" y="4487"/>
                  </a:lnTo>
                  <a:lnTo>
                    <a:pt x="3342" y="4487"/>
                  </a:lnTo>
                  <a:lnTo>
                    <a:pt x="3492" y="4412"/>
                  </a:lnTo>
                  <a:lnTo>
                    <a:pt x="3642" y="4337"/>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1"/>
            <p:cNvSpPr/>
            <p:nvPr/>
          </p:nvSpPr>
          <p:spPr>
            <a:xfrm>
              <a:off x="3818900" y="4331300"/>
              <a:ext cx="117825" cy="117825"/>
            </a:xfrm>
            <a:custGeom>
              <a:avLst/>
              <a:gdLst/>
              <a:ahLst/>
              <a:cxnLst/>
              <a:rect l="l" t="t" r="r" b="b"/>
              <a:pathLst>
                <a:path w="4713" h="4713" extrusionOk="0">
                  <a:moveTo>
                    <a:pt x="2141" y="1"/>
                  </a:moveTo>
                  <a:lnTo>
                    <a:pt x="1897" y="39"/>
                  </a:lnTo>
                  <a:lnTo>
                    <a:pt x="1671" y="95"/>
                  </a:lnTo>
                  <a:lnTo>
                    <a:pt x="1446" y="170"/>
                  </a:lnTo>
                  <a:lnTo>
                    <a:pt x="1240" y="264"/>
                  </a:lnTo>
                  <a:lnTo>
                    <a:pt x="1052" y="395"/>
                  </a:lnTo>
                  <a:lnTo>
                    <a:pt x="920" y="489"/>
                  </a:lnTo>
                  <a:lnTo>
                    <a:pt x="789" y="602"/>
                  </a:lnTo>
                  <a:lnTo>
                    <a:pt x="658" y="733"/>
                  </a:lnTo>
                  <a:lnTo>
                    <a:pt x="526" y="864"/>
                  </a:lnTo>
                  <a:lnTo>
                    <a:pt x="414" y="1015"/>
                  </a:lnTo>
                  <a:lnTo>
                    <a:pt x="320" y="1184"/>
                  </a:lnTo>
                  <a:lnTo>
                    <a:pt x="245" y="1334"/>
                  </a:lnTo>
                  <a:lnTo>
                    <a:pt x="170" y="1484"/>
                  </a:lnTo>
                  <a:lnTo>
                    <a:pt x="113" y="1634"/>
                  </a:lnTo>
                  <a:lnTo>
                    <a:pt x="76" y="1803"/>
                  </a:lnTo>
                  <a:lnTo>
                    <a:pt x="38" y="1953"/>
                  </a:lnTo>
                  <a:lnTo>
                    <a:pt x="19" y="2122"/>
                  </a:lnTo>
                  <a:lnTo>
                    <a:pt x="1" y="2291"/>
                  </a:lnTo>
                  <a:lnTo>
                    <a:pt x="1" y="2460"/>
                  </a:lnTo>
                  <a:lnTo>
                    <a:pt x="19" y="2629"/>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591" y="4694"/>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1"/>
            <p:cNvSpPr/>
            <p:nvPr/>
          </p:nvSpPr>
          <p:spPr>
            <a:xfrm>
              <a:off x="3818900" y="4331300"/>
              <a:ext cx="117825" cy="117825"/>
            </a:xfrm>
            <a:custGeom>
              <a:avLst/>
              <a:gdLst/>
              <a:ahLst/>
              <a:cxnLst/>
              <a:rect l="l" t="t" r="r" b="b"/>
              <a:pathLst>
                <a:path w="4713" h="4713" fill="none" extrusionOk="0">
                  <a:moveTo>
                    <a:pt x="2366" y="1"/>
                  </a:moveTo>
                  <a:lnTo>
                    <a:pt x="2366" y="1"/>
                  </a:lnTo>
                  <a:lnTo>
                    <a:pt x="2141" y="1"/>
                  </a:lnTo>
                  <a:lnTo>
                    <a:pt x="1897" y="39"/>
                  </a:lnTo>
                  <a:lnTo>
                    <a:pt x="1897" y="39"/>
                  </a:lnTo>
                  <a:lnTo>
                    <a:pt x="1671" y="95"/>
                  </a:lnTo>
                  <a:lnTo>
                    <a:pt x="1446" y="170"/>
                  </a:lnTo>
                  <a:lnTo>
                    <a:pt x="1240" y="264"/>
                  </a:lnTo>
                  <a:lnTo>
                    <a:pt x="1052" y="395"/>
                  </a:lnTo>
                  <a:lnTo>
                    <a:pt x="1052" y="395"/>
                  </a:lnTo>
                  <a:lnTo>
                    <a:pt x="920" y="489"/>
                  </a:lnTo>
                  <a:lnTo>
                    <a:pt x="789" y="602"/>
                  </a:lnTo>
                  <a:lnTo>
                    <a:pt x="789" y="602"/>
                  </a:lnTo>
                  <a:lnTo>
                    <a:pt x="658" y="733"/>
                  </a:lnTo>
                  <a:lnTo>
                    <a:pt x="526" y="864"/>
                  </a:lnTo>
                  <a:lnTo>
                    <a:pt x="414" y="1015"/>
                  </a:lnTo>
                  <a:lnTo>
                    <a:pt x="320" y="1184"/>
                  </a:lnTo>
                  <a:lnTo>
                    <a:pt x="320" y="1184"/>
                  </a:lnTo>
                  <a:lnTo>
                    <a:pt x="245" y="1334"/>
                  </a:lnTo>
                  <a:lnTo>
                    <a:pt x="170" y="1484"/>
                  </a:lnTo>
                  <a:lnTo>
                    <a:pt x="170" y="1484"/>
                  </a:lnTo>
                  <a:lnTo>
                    <a:pt x="113" y="1634"/>
                  </a:lnTo>
                  <a:lnTo>
                    <a:pt x="76" y="1803"/>
                  </a:lnTo>
                  <a:lnTo>
                    <a:pt x="38" y="1953"/>
                  </a:lnTo>
                  <a:lnTo>
                    <a:pt x="19" y="2122"/>
                  </a:lnTo>
                  <a:lnTo>
                    <a:pt x="1" y="2291"/>
                  </a:lnTo>
                  <a:lnTo>
                    <a:pt x="1" y="2460"/>
                  </a:lnTo>
                  <a:lnTo>
                    <a:pt x="19" y="2629"/>
                  </a:lnTo>
                  <a:lnTo>
                    <a:pt x="57" y="2817"/>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366" y="4713"/>
                  </a:lnTo>
                  <a:lnTo>
                    <a:pt x="2591" y="4694"/>
                  </a:lnTo>
                  <a:lnTo>
                    <a:pt x="2816" y="4656"/>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1"/>
            <p:cNvSpPr/>
            <p:nvPr/>
          </p:nvSpPr>
          <p:spPr>
            <a:xfrm>
              <a:off x="3109800" y="3862950"/>
              <a:ext cx="117825" cy="117825"/>
            </a:xfrm>
            <a:custGeom>
              <a:avLst/>
              <a:gdLst/>
              <a:ahLst/>
              <a:cxnLst/>
              <a:rect l="l" t="t" r="r" b="b"/>
              <a:pathLst>
                <a:path w="4713" h="4713" extrusionOk="0">
                  <a:moveTo>
                    <a:pt x="2103" y="1"/>
                  </a:moveTo>
                  <a:lnTo>
                    <a:pt x="1934"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591" y="4694"/>
                  </a:lnTo>
                  <a:lnTo>
                    <a:pt x="2816" y="4656"/>
                  </a:lnTo>
                  <a:lnTo>
                    <a:pt x="3004" y="4619"/>
                  </a:lnTo>
                  <a:lnTo>
                    <a:pt x="3192" y="4562"/>
                  </a:lnTo>
                  <a:lnTo>
                    <a:pt x="3361" y="4487"/>
                  </a:lnTo>
                  <a:lnTo>
                    <a:pt x="3530" y="4393"/>
                  </a:lnTo>
                  <a:lnTo>
                    <a:pt x="3680" y="4299"/>
                  </a:lnTo>
                  <a:lnTo>
                    <a:pt x="3830" y="4187"/>
                  </a:lnTo>
                  <a:lnTo>
                    <a:pt x="3980" y="4074"/>
                  </a:lnTo>
                  <a:lnTo>
                    <a:pt x="4112" y="3943"/>
                  </a:lnTo>
                  <a:lnTo>
                    <a:pt x="4205" y="3811"/>
                  </a:lnTo>
                  <a:lnTo>
                    <a:pt x="4299" y="3680"/>
                  </a:lnTo>
                  <a:lnTo>
                    <a:pt x="4431" y="3492"/>
                  </a:lnTo>
                  <a:lnTo>
                    <a:pt x="4525" y="3286"/>
                  </a:lnTo>
                  <a:lnTo>
                    <a:pt x="4618" y="3060"/>
                  </a:lnTo>
                  <a:lnTo>
                    <a:pt x="4675" y="2835"/>
                  </a:lnTo>
                  <a:lnTo>
                    <a:pt x="4712" y="2610"/>
                  </a:lnTo>
                  <a:lnTo>
                    <a:pt x="4712" y="2385"/>
                  </a:lnTo>
                  <a:lnTo>
                    <a:pt x="4712" y="2141"/>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31"/>
            <p:cNvSpPr/>
            <p:nvPr/>
          </p:nvSpPr>
          <p:spPr>
            <a:xfrm>
              <a:off x="3109800" y="3862950"/>
              <a:ext cx="117825" cy="117825"/>
            </a:xfrm>
            <a:custGeom>
              <a:avLst/>
              <a:gdLst/>
              <a:ahLst/>
              <a:cxnLst/>
              <a:rect l="l" t="t" r="r" b="b"/>
              <a:pathLst>
                <a:path w="4713" h="4713" fill="none" extrusionOk="0">
                  <a:moveTo>
                    <a:pt x="2366" y="1"/>
                  </a:moveTo>
                  <a:lnTo>
                    <a:pt x="2366" y="1"/>
                  </a:lnTo>
                  <a:lnTo>
                    <a:pt x="2272" y="1"/>
                  </a:lnTo>
                  <a:lnTo>
                    <a:pt x="2272" y="1"/>
                  </a:lnTo>
                  <a:lnTo>
                    <a:pt x="2103" y="1"/>
                  </a:lnTo>
                  <a:lnTo>
                    <a:pt x="1934" y="38"/>
                  </a:lnTo>
                  <a:lnTo>
                    <a:pt x="1934" y="38"/>
                  </a:lnTo>
                  <a:lnTo>
                    <a:pt x="1897"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366" y="4712"/>
                  </a:lnTo>
                  <a:lnTo>
                    <a:pt x="2591" y="4694"/>
                  </a:lnTo>
                  <a:lnTo>
                    <a:pt x="2816" y="4656"/>
                  </a:lnTo>
                  <a:lnTo>
                    <a:pt x="2816" y="4656"/>
                  </a:lnTo>
                  <a:lnTo>
                    <a:pt x="3004" y="4619"/>
                  </a:lnTo>
                  <a:lnTo>
                    <a:pt x="3192" y="4562"/>
                  </a:lnTo>
                  <a:lnTo>
                    <a:pt x="3361" y="4487"/>
                  </a:lnTo>
                  <a:lnTo>
                    <a:pt x="3530" y="4393"/>
                  </a:lnTo>
                  <a:lnTo>
                    <a:pt x="3680" y="4299"/>
                  </a:lnTo>
                  <a:lnTo>
                    <a:pt x="3830" y="4187"/>
                  </a:lnTo>
                  <a:lnTo>
                    <a:pt x="3980" y="4074"/>
                  </a:lnTo>
                  <a:lnTo>
                    <a:pt x="4112" y="3943"/>
                  </a:lnTo>
                  <a:lnTo>
                    <a:pt x="4112" y="3943"/>
                  </a:lnTo>
                  <a:lnTo>
                    <a:pt x="4205" y="3811"/>
                  </a:lnTo>
                  <a:lnTo>
                    <a:pt x="4299" y="3680"/>
                  </a:lnTo>
                  <a:lnTo>
                    <a:pt x="4299" y="3680"/>
                  </a:lnTo>
                  <a:lnTo>
                    <a:pt x="4431" y="3492"/>
                  </a:lnTo>
                  <a:lnTo>
                    <a:pt x="4525" y="3286"/>
                  </a:lnTo>
                  <a:lnTo>
                    <a:pt x="4618" y="3060"/>
                  </a:lnTo>
                  <a:lnTo>
                    <a:pt x="4675" y="2835"/>
                  </a:lnTo>
                  <a:lnTo>
                    <a:pt x="4712" y="2610"/>
                  </a:lnTo>
                  <a:lnTo>
                    <a:pt x="4712" y="2385"/>
                  </a:lnTo>
                  <a:lnTo>
                    <a:pt x="4712" y="2141"/>
                  </a:lnTo>
                  <a:lnTo>
                    <a:pt x="4675" y="1897"/>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5" name="Google Shape;1885;p31"/>
          <p:cNvSpPr/>
          <p:nvPr/>
        </p:nvSpPr>
        <p:spPr>
          <a:xfrm rot="1266272">
            <a:off x="385985" y="154304"/>
            <a:ext cx="902323" cy="780091"/>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86" name="Google Shape;1886;p31"/>
          <p:cNvGrpSpPr/>
          <p:nvPr/>
        </p:nvGrpSpPr>
        <p:grpSpPr>
          <a:xfrm>
            <a:off x="1398450" y="105475"/>
            <a:ext cx="481300" cy="473625"/>
            <a:chOff x="1433950" y="3130850"/>
            <a:chExt cx="481300" cy="473625"/>
          </a:xfrm>
        </p:grpSpPr>
        <p:sp>
          <p:nvSpPr>
            <p:cNvPr id="1887" name="Google Shape;1887;p31"/>
            <p:cNvSpPr/>
            <p:nvPr/>
          </p:nvSpPr>
          <p:spPr>
            <a:xfrm>
              <a:off x="1576050" y="3424750"/>
              <a:ext cx="223575" cy="64800"/>
            </a:xfrm>
            <a:custGeom>
              <a:avLst/>
              <a:gdLst/>
              <a:ahLst/>
              <a:cxnLst/>
              <a:rect l="l" t="t" r="r" b="b"/>
              <a:pathLst>
                <a:path w="8943" h="2592" extrusionOk="0">
                  <a:moveTo>
                    <a:pt x="2173" y="1"/>
                  </a:moveTo>
                  <a:lnTo>
                    <a:pt x="0" y="753"/>
                  </a:lnTo>
                  <a:lnTo>
                    <a:pt x="6770" y="2591"/>
                  </a:lnTo>
                  <a:lnTo>
                    <a:pt x="8943" y="1811"/>
                  </a:lnTo>
                  <a:lnTo>
                    <a:pt x="21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31"/>
            <p:cNvSpPr/>
            <p:nvPr/>
          </p:nvSpPr>
          <p:spPr>
            <a:xfrm>
              <a:off x="1576050" y="3290325"/>
              <a:ext cx="165075" cy="153250"/>
            </a:xfrm>
            <a:custGeom>
              <a:avLst/>
              <a:gdLst/>
              <a:ahLst/>
              <a:cxnLst/>
              <a:rect l="l" t="t" r="r" b="b"/>
              <a:pathLst>
                <a:path w="6603" h="6130" extrusionOk="0">
                  <a:moveTo>
                    <a:pt x="6603" y="1"/>
                  </a:moveTo>
                  <a:lnTo>
                    <a:pt x="4430" y="781"/>
                  </a:lnTo>
                  <a:lnTo>
                    <a:pt x="0" y="6130"/>
                  </a:lnTo>
                  <a:lnTo>
                    <a:pt x="2173" y="5378"/>
                  </a:lnTo>
                  <a:lnTo>
                    <a:pt x="66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31"/>
            <p:cNvSpPr/>
            <p:nvPr/>
          </p:nvSpPr>
          <p:spPr>
            <a:xfrm>
              <a:off x="1433950" y="3149650"/>
              <a:ext cx="426975" cy="454825"/>
            </a:xfrm>
            <a:custGeom>
              <a:avLst/>
              <a:gdLst/>
              <a:ahLst/>
              <a:cxnLst/>
              <a:rect l="l" t="t" r="r" b="b"/>
              <a:pathLst>
                <a:path w="17079" h="18193" extrusionOk="0">
                  <a:moveTo>
                    <a:pt x="10114" y="6408"/>
                  </a:moveTo>
                  <a:lnTo>
                    <a:pt x="12454" y="13595"/>
                  </a:lnTo>
                  <a:lnTo>
                    <a:pt x="12454" y="13595"/>
                  </a:lnTo>
                  <a:lnTo>
                    <a:pt x="5684" y="11757"/>
                  </a:lnTo>
                  <a:lnTo>
                    <a:pt x="10114" y="6408"/>
                  </a:lnTo>
                  <a:close/>
                  <a:moveTo>
                    <a:pt x="11200" y="0"/>
                  </a:moveTo>
                  <a:lnTo>
                    <a:pt x="1" y="13568"/>
                  </a:lnTo>
                  <a:lnTo>
                    <a:pt x="17079" y="18192"/>
                  </a:lnTo>
                  <a:lnTo>
                    <a:pt x="17079" y="18192"/>
                  </a:lnTo>
                  <a:lnTo>
                    <a:pt x="112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31"/>
            <p:cNvSpPr/>
            <p:nvPr/>
          </p:nvSpPr>
          <p:spPr>
            <a:xfrm>
              <a:off x="1433950" y="3149650"/>
              <a:ext cx="426975" cy="454825"/>
            </a:xfrm>
            <a:custGeom>
              <a:avLst/>
              <a:gdLst/>
              <a:ahLst/>
              <a:cxnLst/>
              <a:rect l="l" t="t" r="r" b="b"/>
              <a:pathLst>
                <a:path w="17079" h="18193" fill="none" extrusionOk="0">
                  <a:moveTo>
                    <a:pt x="11200" y="0"/>
                  </a:moveTo>
                  <a:lnTo>
                    <a:pt x="17079" y="18192"/>
                  </a:lnTo>
                  <a:lnTo>
                    <a:pt x="1" y="13568"/>
                  </a:lnTo>
                  <a:lnTo>
                    <a:pt x="112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31"/>
            <p:cNvSpPr/>
            <p:nvPr/>
          </p:nvSpPr>
          <p:spPr>
            <a:xfrm>
              <a:off x="1576050" y="3309825"/>
              <a:ext cx="169250" cy="179725"/>
            </a:xfrm>
            <a:custGeom>
              <a:avLst/>
              <a:gdLst/>
              <a:ahLst/>
              <a:cxnLst/>
              <a:rect l="l" t="t" r="r" b="b"/>
              <a:pathLst>
                <a:path w="6770" h="7189" fill="none" extrusionOk="0">
                  <a:moveTo>
                    <a:pt x="4430" y="1"/>
                  </a:moveTo>
                  <a:lnTo>
                    <a:pt x="0" y="5350"/>
                  </a:lnTo>
                  <a:lnTo>
                    <a:pt x="6770" y="7188"/>
                  </a:lnTo>
                  <a:lnTo>
                    <a:pt x="443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31"/>
            <p:cNvSpPr/>
            <p:nvPr/>
          </p:nvSpPr>
          <p:spPr>
            <a:xfrm>
              <a:off x="1713950" y="3130850"/>
              <a:ext cx="201300" cy="473625"/>
            </a:xfrm>
            <a:custGeom>
              <a:avLst/>
              <a:gdLst/>
              <a:ahLst/>
              <a:cxnLst/>
              <a:rect l="l" t="t" r="r" b="b"/>
              <a:pathLst>
                <a:path w="8052" h="18945" extrusionOk="0">
                  <a:moveTo>
                    <a:pt x="2173" y="0"/>
                  </a:moveTo>
                  <a:lnTo>
                    <a:pt x="0" y="752"/>
                  </a:lnTo>
                  <a:lnTo>
                    <a:pt x="5879" y="18944"/>
                  </a:lnTo>
                  <a:lnTo>
                    <a:pt x="8052" y="18192"/>
                  </a:lnTo>
                  <a:lnTo>
                    <a:pt x="21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3" name="Google Shape;1893;p31"/>
          <p:cNvGrpSpPr/>
          <p:nvPr/>
        </p:nvGrpSpPr>
        <p:grpSpPr>
          <a:xfrm>
            <a:off x="131178" y="3409216"/>
            <a:ext cx="1198512" cy="1244001"/>
            <a:chOff x="238125" y="3112025"/>
            <a:chExt cx="716000" cy="743175"/>
          </a:xfrm>
        </p:grpSpPr>
        <p:sp>
          <p:nvSpPr>
            <p:cNvPr id="1894" name="Google Shape;1894;p31"/>
            <p:cNvSpPr/>
            <p:nvPr/>
          </p:nvSpPr>
          <p:spPr>
            <a:xfrm>
              <a:off x="238125" y="3184475"/>
              <a:ext cx="589225" cy="670725"/>
            </a:xfrm>
            <a:custGeom>
              <a:avLst/>
              <a:gdLst/>
              <a:ahLst/>
              <a:cxnLst/>
              <a:rect l="l" t="t" r="r" b="b"/>
              <a:pathLst>
                <a:path w="23569" h="26829" extrusionOk="0">
                  <a:moveTo>
                    <a:pt x="0" y="0"/>
                  </a:moveTo>
                  <a:lnTo>
                    <a:pt x="13790" y="26828"/>
                  </a:lnTo>
                  <a:lnTo>
                    <a:pt x="23569" y="5823"/>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31"/>
            <p:cNvSpPr/>
            <p:nvPr/>
          </p:nvSpPr>
          <p:spPr>
            <a:xfrm>
              <a:off x="238125" y="3112025"/>
              <a:ext cx="716000" cy="218025"/>
            </a:xfrm>
            <a:custGeom>
              <a:avLst/>
              <a:gdLst/>
              <a:ahLst/>
              <a:cxnLst/>
              <a:rect l="l" t="t" r="r" b="b"/>
              <a:pathLst>
                <a:path w="28640" h="8721" extrusionOk="0">
                  <a:moveTo>
                    <a:pt x="5070" y="1"/>
                  </a:moveTo>
                  <a:lnTo>
                    <a:pt x="0" y="2898"/>
                  </a:lnTo>
                  <a:lnTo>
                    <a:pt x="23569" y="8721"/>
                  </a:lnTo>
                  <a:lnTo>
                    <a:pt x="28639" y="5823"/>
                  </a:lnTo>
                  <a:lnTo>
                    <a:pt x="50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31"/>
            <p:cNvSpPr/>
            <p:nvPr/>
          </p:nvSpPr>
          <p:spPr>
            <a:xfrm>
              <a:off x="582875" y="3257600"/>
              <a:ext cx="371250" cy="597600"/>
            </a:xfrm>
            <a:custGeom>
              <a:avLst/>
              <a:gdLst/>
              <a:ahLst/>
              <a:cxnLst/>
              <a:rect l="l" t="t" r="r" b="b"/>
              <a:pathLst>
                <a:path w="14850" h="23904" extrusionOk="0">
                  <a:moveTo>
                    <a:pt x="14849" y="0"/>
                  </a:moveTo>
                  <a:lnTo>
                    <a:pt x="9779" y="2898"/>
                  </a:lnTo>
                  <a:lnTo>
                    <a:pt x="0" y="23903"/>
                  </a:lnTo>
                  <a:lnTo>
                    <a:pt x="5071" y="21006"/>
                  </a:lnTo>
                  <a:lnTo>
                    <a:pt x="148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7" name="Google Shape;1897;p31"/>
          <p:cNvGrpSpPr/>
          <p:nvPr/>
        </p:nvGrpSpPr>
        <p:grpSpPr>
          <a:xfrm rot="3076494" flipH="1">
            <a:off x="7972815" y="3986395"/>
            <a:ext cx="1253395" cy="1311066"/>
            <a:chOff x="4385625" y="4289775"/>
            <a:chExt cx="983450" cy="1028700"/>
          </a:xfrm>
        </p:grpSpPr>
        <p:sp>
          <p:nvSpPr>
            <p:cNvPr id="1898" name="Google Shape;1898;p31"/>
            <p:cNvSpPr/>
            <p:nvPr/>
          </p:nvSpPr>
          <p:spPr>
            <a:xfrm>
              <a:off x="4593175" y="4871325"/>
              <a:ext cx="435325" cy="204100"/>
            </a:xfrm>
            <a:custGeom>
              <a:avLst/>
              <a:gdLst/>
              <a:ahLst/>
              <a:cxnLst/>
              <a:rect l="l" t="t" r="r" b="b"/>
              <a:pathLst>
                <a:path w="17413" h="8164" extrusionOk="0">
                  <a:moveTo>
                    <a:pt x="17412" y="1"/>
                  </a:moveTo>
                  <a:lnTo>
                    <a:pt x="3093" y="4319"/>
                  </a:lnTo>
                  <a:lnTo>
                    <a:pt x="0" y="8163"/>
                  </a:lnTo>
                  <a:lnTo>
                    <a:pt x="14320" y="3845"/>
                  </a:lnTo>
                  <a:lnTo>
                    <a:pt x="174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1"/>
            <p:cNvSpPr/>
            <p:nvPr/>
          </p:nvSpPr>
          <p:spPr>
            <a:xfrm>
              <a:off x="4593175" y="4610850"/>
              <a:ext cx="126075" cy="464575"/>
            </a:xfrm>
            <a:custGeom>
              <a:avLst/>
              <a:gdLst/>
              <a:ahLst/>
              <a:cxnLst/>
              <a:rect l="l" t="t" r="r" b="b"/>
              <a:pathLst>
                <a:path w="5043" h="18583" extrusionOk="0">
                  <a:moveTo>
                    <a:pt x="5043" y="0"/>
                  </a:moveTo>
                  <a:lnTo>
                    <a:pt x="1978" y="3845"/>
                  </a:lnTo>
                  <a:lnTo>
                    <a:pt x="0" y="18582"/>
                  </a:lnTo>
                  <a:lnTo>
                    <a:pt x="0" y="18582"/>
                  </a:lnTo>
                  <a:lnTo>
                    <a:pt x="3093" y="14738"/>
                  </a:lnTo>
                  <a:lnTo>
                    <a:pt x="50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1"/>
            <p:cNvSpPr/>
            <p:nvPr/>
          </p:nvSpPr>
          <p:spPr>
            <a:xfrm>
              <a:off x="4385625" y="4385875"/>
              <a:ext cx="906150" cy="932600"/>
            </a:xfrm>
            <a:custGeom>
              <a:avLst/>
              <a:gdLst/>
              <a:ahLst/>
              <a:cxnLst/>
              <a:rect l="l" t="t" r="r" b="b"/>
              <a:pathLst>
                <a:path w="36246" h="37304" extrusionOk="0">
                  <a:moveTo>
                    <a:pt x="10280" y="12844"/>
                  </a:moveTo>
                  <a:lnTo>
                    <a:pt x="22622" y="23263"/>
                  </a:lnTo>
                  <a:lnTo>
                    <a:pt x="8302" y="27581"/>
                  </a:lnTo>
                  <a:lnTo>
                    <a:pt x="10280" y="12844"/>
                  </a:lnTo>
                  <a:close/>
                  <a:moveTo>
                    <a:pt x="4987" y="1"/>
                  </a:moveTo>
                  <a:lnTo>
                    <a:pt x="0" y="37304"/>
                  </a:lnTo>
                  <a:lnTo>
                    <a:pt x="0" y="37304"/>
                  </a:lnTo>
                  <a:lnTo>
                    <a:pt x="36245" y="26383"/>
                  </a:lnTo>
                  <a:lnTo>
                    <a:pt x="49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1"/>
            <p:cNvSpPr/>
            <p:nvPr/>
          </p:nvSpPr>
          <p:spPr>
            <a:xfrm>
              <a:off x="4385625" y="4385875"/>
              <a:ext cx="906150" cy="932600"/>
            </a:xfrm>
            <a:custGeom>
              <a:avLst/>
              <a:gdLst/>
              <a:ahLst/>
              <a:cxnLst/>
              <a:rect l="l" t="t" r="r" b="b"/>
              <a:pathLst>
                <a:path w="36246" h="37304" fill="none" extrusionOk="0">
                  <a:moveTo>
                    <a:pt x="4987" y="1"/>
                  </a:moveTo>
                  <a:lnTo>
                    <a:pt x="36245" y="26383"/>
                  </a:lnTo>
                  <a:lnTo>
                    <a:pt x="0" y="37304"/>
                  </a:lnTo>
                  <a:lnTo>
                    <a:pt x="498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31"/>
            <p:cNvSpPr/>
            <p:nvPr/>
          </p:nvSpPr>
          <p:spPr>
            <a:xfrm>
              <a:off x="4593175" y="4706950"/>
              <a:ext cx="358025" cy="368475"/>
            </a:xfrm>
            <a:custGeom>
              <a:avLst/>
              <a:gdLst/>
              <a:ahLst/>
              <a:cxnLst/>
              <a:rect l="l" t="t" r="r" b="b"/>
              <a:pathLst>
                <a:path w="14321" h="14739" fill="none" extrusionOk="0">
                  <a:moveTo>
                    <a:pt x="1978" y="1"/>
                  </a:moveTo>
                  <a:lnTo>
                    <a:pt x="0" y="14738"/>
                  </a:lnTo>
                  <a:lnTo>
                    <a:pt x="14320" y="10420"/>
                  </a:lnTo>
                  <a:lnTo>
                    <a:pt x="197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1"/>
            <p:cNvSpPr/>
            <p:nvPr/>
          </p:nvSpPr>
          <p:spPr>
            <a:xfrm>
              <a:off x="4510300" y="4289775"/>
              <a:ext cx="858775" cy="755700"/>
            </a:xfrm>
            <a:custGeom>
              <a:avLst/>
              <a:gdLst/>
              <a:ahLst/>
              <a:cxnLst/>
              <a:rect l="l" t="t" r="r" b="b"/>
              <a:pathLst>
                <a:path w="34351" h="30228" extrusionOk="0">
                  <a:moveTo>
                    <a:pt x="3065" y="0"/>
                  </a:moveTo>
                  <a:lnTo>
                    <a:pt x="0" y="3845"/>
                  </a:lnTo>
                  <a:lnTo>
                    <a:pt x="31258" y="30227"/>
                  </a:lnTo>
                  <a:lnTo>
                    <a:pt x="34350" y="26383"/>
                  </a:lnTo>
                  <a:lnTo>
                    <a:pt x="30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2"/>
            </a:gs>
            <a:gs pos="57000">
              <a:srgbClr val="122432"/>
            </a:gs>
            <a:gs pos="100000">
              <a:schemeClr val="dk1"/>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82168"/>
            <a:ext cx="7717500" cy="365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lt1"/>
              </a:buClr>
              <a:buSzPts val="2800"/>
              <a:buFont typeface="Nunito Sans Black"/>
              <a:buNone/>
              <a:defRPr sz="2800">
                <a:solidFill>
                  <a:schemeClr val="lt1"/>
                </a:solidFill>
                <a:latin typeface="Nunito Sans Black"/>
                <a:ea typeface="Nunito Sans Black"/>
                <a:cs typeface="Nunito Sans Black"/>
                <a:sym typeface="Nunito Sans Black"/>
              </a:defRPr>
            </a:lvl1pPr>
            <a:lvl2pPr lvl="1" algn="ctr" rtl="0">
              <a:spcBef>
                <a:spcPts val="0"/>
              </a:spcBef>
              <a:spcAft>
                <a:spcPts val="0"/>
              </a:spcAft>
              <a:buClr>
                <a:schemeClr val="lt1"/>
              </a:buClr>
              <a:buSzPts val="2800"/>
              <a:buNone/>
              <a:defRPr sz="2800">
                <a:solidFill>
                  <a:schemeClr val="lt1"/>
                </a:solidFill>
              </a:defRPr>
            </a:lvl2pPr>
            <a:lvl3pPr lvl="2" algn="ctr" rtl="0">
              <a:spcBef>
                <a:spcPts val="0"/>
              </a:spcBef>
              <a:spcAft>
                <a:spcPts val="0"/>
              </a:spcAft>
              <a:buClr>
                <a:schemeClr val="lt1"/>
              </a:buClr>
              <a:buSzPts val="2800"/>
              <a:buNone/>
              <a:defRPr sz="2800">
                <a:solidFill>
                  <a:schemeClr val="lt1"/>
                </a:solidFill>
              </a:defRPr>
            </a:lvl3pPr>
            <a:lvl4pPr lvl="3" algn="ctr" rtl="0">
              <a:spcBef>
                <a:spcPts val="0"/>
              </a:spcBef>
              <a:spcAft>
                <a:spcPts val="0"/>
              </a:spcAft>
              <a:buClr>
                <a:schemeClr val="lt1"/>
              </a:buClr>
              <a:buSzPts val="2800"/>
              <a:buNone/>
              <a:defRPr sz="2800">
                <a:solidFill>
                  <a:schemeClr val="lt1"/>
                </a:solidFill>
              </a:defRPr>
            </a:lvl4pPr>
            <a:lvl5pPr lvl="4" algn="ctr" rtl="0">
              <a:spcBef>
                <a:spcPts val="0"/>
              </a:spcBef>
              <a:spcAft>
                <a:spcPts val="0"/>
              </a:spcAft>
              <a:buClr>
                <a:schemeClr val="lt1"/>
              </a:buClr>
              <a:buSzPts val="2800"/>
              <a:buNone/>
              <a:defRPr sz="2800">
                <a:solidFill>
                  <a:schemeClr val="lt1"/>
                </a:solidFill>
              </a:defRPr>
            </a:lvl5pPr>
            <a:lvl6pPr lvl="5" algn="ctr" rtl="0">
              <a:spcBef>
                <a:spcPts val="0"/>
              </a:spcBef>
              <a:spcAft>
                <a:spcPts val="0"/>
              </a:spcAft>
              <a:buClr>
                <a:schemeClr val="lt1"/>
              </a:buClr>
              <a:buSzPts val="2800"/>
              <a:buNone/>
              <a:defRPr sz="2800">
                <a:solidFill>
                  <a:schemeClr val="lt1"/>
                </a:solidFill>
              </a:defRPr>
            </a:lvl6pPr>
            <a:lvl7pPr lvl="6" algn="ctr" rtl="0">
              <a:spcBef>
                <a:spcPts val="0"/>
              </a:spcBef>
              <a:spcAft>
                <a:spcPts val="0"/>
              </a:spcAft>
              <a:buClr>
                <a:schemeClr val="lt1"/>
              </a:buClr>
              <a:buSzPts val="2800"/>
              <a:buNone/>
              <a:defRPr sz="2800">
                <a:solidFill>
                  <a:schemeClr val="lt1"/>
                </a:solidFill>
              </a:defRPr>
            </a:lvl7pPr>
            <a:lvl8pPr lvl="7" algn="ctr" rtl="0">
              <a:spcBef>
                <a:spcPts val="0"/>
              </a:spcBef>
              <a:spcAft>
                <a:spcPts val="0"/>
              </a:spcAft>
              <a:buClr>
                <a:schemeClr val="lt1"/>
              </a:buClr>
              <a:buSzPts val="2800"/>
              <a:buNone/>
              <a:defRPr sz="2800">
                <a:solidFill>
                  <a:schemeClr val="lt1"/>
                </a:solidFill>
              </a:defRPr>
            </a:lvl8pPr>
            <a:lvl9pPr lvl="8" algn="ctr" rtl="0">
              <a:spcBef>
                <a:spcPts val="0"/>
              </a:spcBef>
              <a:spcAft>
                <a:spcPts val="0"/>
              </a:spcAft>
              <a:buClr>
                <a:schemeClr val="lt1"/>
              </a:buClr>
              <a:buSzPts val="2800"/>
              <a:buNone/>
              <a:defRPr sz="2800">
                <a:solidFill>
                  <a:schemeClr val="lt1"/>
                </a:solidFill>
              </a:defRPr>
            </a:lvl9pPr>
          </a:lstStyle>
          <a:p>
            <a:endParaRPr/>
          </a:p>
        </p:txBody>
      </p:sp>
      <p:sp>
        <p:nvSpPr>
          <p:cNvPr id="7" name="Google Shape;7;p1"/>
          <p:cNvSpPr txBox="1">
            <a:spLocks noGrp="1"/>
          </p:cNvSpPr>
          <p:nvPr>
            <p:ph type="body" idx="1"/>
          </p:nvPr>
        </p:nvSpPr>
        <p:spPr>
          <a:xfrm>
            <a:off x="713225" y="1152475"/>
            <a:ext cx="7717500" cy="34470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1pPr>
            <a:lvl2pPr marL="914400" lvl="1"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2pPr>
            <a:lvl3pPr marL="1371600" lvl="2"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3pPr>
            <a:lvl4pPr marL="1828800" lvl="3"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4pPr>
            <a:lvl5pPr marL="2286000" lvl="4"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5pPr>
            <a:lvl6pPr marL="2743200" lvl="5"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6pPr>
            <a:lvl7pPr marL="3200400" lvl="6"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7pPr>
            <a:lvl8pPr marL="3657600" lvl="7"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8pPr>
            <a:lvl9pPr marL="4114800" lvl="8"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8" r:id="rId4"/>
    <p:sldLayoutId id="2147483659" r:id="rId5"/>
    <p:sldLayoutId id="2147483670" r:id="rId6"/>
    <p:sldLayoutId id="2147483672" r:id="rId7"/>
    <p:sldLayoutId id="2147483675" r:id="rId8"/>
    <p:sldLayoutId id="2147483677" r:id="rId9"/>
    <p:sldLayoutId id="214748367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microsoft.com/office/2007/relationships/hdphoto" Target="../media/hdphoto3.wdp"/></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microsoft.com/office/2007/relationships/hdphoto" Target="../media/hdphoto4.wdp"/></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ocs.google.com/spreadsheets/d/1VcIsSaJJvHW4URSa3vcbxGVzWi2fK15d_U52HYgNph4/copy" TargetMode="External"/><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99"/>
        <p:cNvGrpSpPr/>
        <p:nvPr/>
      </p:nvGrpSpPr>
      <p:grpSpPr>
        <a:xfrm>
          <a:off x="0" y="0"/>
          <a:ext cx="0" cy="0"/>
          <a:chOff x="0" y="0"/>
          <a:chExt cx="0" cy="0"/>
        </a:xfrm>
      </p:grpSpPr>
      <p:sp>
        <p:nvSpPr>
          <p:cNvPr id="2000" name="Google Shape;2000;p35"/>
          <p:cNvSpPr txBox="1">
            <a:spLocks noGrp="1"/>
          </p:cNvSpPr>
          <p:nvPr>
            <p:ph type="ctrTitle"/>
          </p:nvPr>
        </p:nvSpPr>
        <p:spPr>
          <a:xfrm>
            <a:off x="504991" y="1044625"/>
            <a:ext cx="8408551" cy="1913700"/>
          </a:xfrm>
          <a:prstGeom prst="rect">
            <a:avLst/>
          </a:prstGeom>
        </p:spPr>
        <p:txBody>
          <a:bodyPr spcFirstLastPara="1" wrap="square" lIns="0" tIns="91425" rIns="0" bIns="91425" anchor="ctr" anchorCtr="0">
            <a:noAutofit/>
          </a:bodyPr>
          <a:lstStyle/>
          <a:p>
            <a:pPr marL="0" lvl="0" indent="0" algn="l" rtl="0">
              <a:spcBef>
                <a:spcPts val="0"/>
              </a:spcBef>
              <a:spcAft>
                <a:spcPts val="0"/>
              </a:spcAft>
              <a:buNone/>
            </a:pPr>
            <a:r>
              <a:rPr lang="en" dirty="0"/>
              <a:t>AN TOÀN HỆ ĐIỀU HÀNH</a:t>
            </a:r>
            <a:endParaRPr sz="4000" dirty="0">
              <a:latin typeface="Nunito Sans"/>
              <a:ea typeface="Nunito Sans"/>
              <a:cs typeface="Nunito Sans"/>
              <a:sym typeface="Nunito Sans"/>
            </a:endParaRPr>
          </a:p>
        </p:txBody>
      </p:sp>
      <p:sp>
        <p:nvSpPr>
          <p:cNvPr id="2001" name="Google Shape;2001;p35"/>
          <p:cNvSpPr txBox="1">
            <a:spLocks noGrp="1"/>
          </p:cNvSpPr>
          <p:nvPr>
            <p:ph type="subTitle" idx="1"/>
          </p:nvPr>
        </p:nvSpPr>
        <p:spPr>
          <a:xfrm>
            <a:off x="2267356" y="3038218"/>
            <a:ext cx="5025600" cy="202500"/>
          </a:xfrm>
          <a:prstGeom prst="rect">
            <a:avLst/>
          </a:prstGeom>
        </p:spPr>
        <p:txBody>
          <a:bodyPr spcFirstLastPara="1" wrap="square" lIns="0" tIns="91425" rIns="0" bIns="91425" anchor="ctr" anchorCtr="0">
            <a:noAutofit/>
          </a:bodyPr>
          <a:lstStyle/>
          <a:p>
            <a:pPr marL="0" lvl="0" indent="0" algn="l" rtl="0">
              <a:spcBef>
                <a:spcPts val="0"/>
              </a:spcBef>
              <a:spcAft>
                <a:spcPts val="0"/>
              </a:spcAft>
              <a:buNone/>
            </a:pPr>
            <a:r>
              <a:rPr lang="en" dirty="0"/>
              <a:t>Tìm hiểu hệ thống file phân tán OpenAFS</a:t>
            </a:r>
            <a:endParaRPr dirty="0"/>
          </a:p>
        </p:txBody>
      </p:sp>
      <p:sp>
        <p:nvSpPr>
          <p:cNvPr id="4" name="Google Shape;2000;p35">
            <a:extLst>
              <a:ext uri="{FF2B5EF4-FFF2-40B4-BE49-F238E27FC236}">
                <a16:creationId xmlns:a16="http://schemas.microsoft.com/office/drawing/2014/main" id="{C707F2D2-9079-4F6C-AD1D-4676701550F4}"/>
              </a:ext>
            </a:extLst>
          </p:cNvPr>
          <p:cNvSpPr txBox="1">
            <a:spLocks/>
          </p:cNvSpPr>
          <p:nvPr/>
        </p:nvSpPr>
        <p:spPr>
          <a:xfrm>
            <a:off x="2968786" y="3334142"/>
            <a:ext cx="3622740" cy="1540320"/>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5200"/>
              <a:buFont typeface="Nunito Sans Black"/>
              <a:buNone/>
              <a:defRPr sz="5000" b="0" i="0" u="none" strike="noStrike" cap="none">
                <a:solidFill>
                  <a:schemeClr val="lt1"/>
                </a:solidFill>
                <a:latin typeface="Nunito Sans Black"/>
                <a:ea typeface="Nunito Sans Black"/>
                <a:cs typeface="Nunito Sans Black"/>
                <a:sym typeface="Nunito Sans Black"/>
              </a:defRPr>
            </a:lvl1pPr>
            <a:lvl2pPr marR="0" lvl="1" algn="ctr" rtl="0">
              <a:lnSpc>
                <a:spcPct val="100000"/>
              </a:lnSpc>
              <a:spcBef>
                <a:spcPts val="0"/>
              </a:spcBef>
              <a:spcAft>
                <a:spcPts val="0"/>
              </a:spcAft>
              <a:buClr>
                <a:schemeClr val="lt1"/>
              </a:buClr>
              <a:buSzPts val="5200"/>
              <a:buFont typeface="Arial"/>
              <a:buNone/>
              <a:defRPr sz="52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5200"/>
              <a:buFont typeface="Arial"/>
              <a:buNone/>
              <a:defRPr sz="52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5200"/>
              <a:buFont typeface="Arial"/>
              <a:buNone/>
              <a:defRPr sz="52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5200"/>
              <a:buFont typeface="Arial"/>
              <a:buNone/>
              <a:defRPr sz="52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5200"/>
              <a:buFont typeface="Arial"/>
              <a:buNone/>
              <a:defRPr sz="52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5200"/>
              <a:buFont typeface="Arial"/>
              <a:buNone/>
              <a:defRPr sz="52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5200"/>
              <a:buFont typeface="Arial"/>
              <a:buNone/>
              <a:defRPr sz="52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5200"/>
              <a:buFont typeface="Arial"/>
              <a:buNone/>
              <a:defRPr sz="5200" b="0" i="0" u="none" strike="noStrike" cap="none">
                <a:solidFill>
                  <a:schemeClr val="lt1"/>
                </a:solidFill>
                <a:latin typeface="Arial"/>
                <a:ea typeface="Arial"/>
                <a:cs typeface="Arial"/>
                <a:sym typeface="Arial"/>
              </a:defRPr>
            </a:lvl9pPr>
          </a:lstStyle>
          <a:p>
            <a:r>
              <a:rPr lang="en-US" dirty="0" err="1"/>
              <a:t>Nhóm</a:t>
            </a:r>
            <a:r>
              <a:rPr lang="en-US" dirty="0"/>
              <a:t> G3</a:t>
            </a:r>
            <a:endParaRPr lang="en-US" sz="4000" dirty="0">
              <a:latin typeface="Nunito Sans"/>
              <a:ea typeface="Nunito Sans"/>
              <a:cs typeface="Nunito Sans"/>
              <a:sym typeface="Nunito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92"/>
        <p:cNvGrpSpPr/>
        <p:nvPr/>
      </p:nvGrpSpPr>
      <p:grpSpPr>
        <a:xfrm>
          <a:off x="0" y="0"/>
          <a:ext cx="0" cy="0"/>
          <a:chOff x="0" y="0"/>
          <a:chExt cx="0" cy="0"/>
        </a:xfrm>
      </p:grpSpPr>
      <p:sp>
        <p:nvSpPr>
          <p:cNvPr id="2793" name="Google Shape;2793;p63"/>
          <p:cNvSpPr txBox="1">
            <a:spLocks noGrp="1"/>
          </p:cNvSpPr>
          <p:nvPr>
            <p:ph type="title"/>
          </p:nvPr>
        </p:nvSpPr>
        <p:spPr>
          <a:xfrm>
            <a:off x="781383" y="379676"/>
            <a:ext cx="7717500" cy="29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Cơ chế hoạt động</a:t>
            </a:r>
            <a:endParaRPr dirty="0"/>
          </a:p>
        </p:txBody>
      </p:sp>
      <p:sp>
        <p:nvSpPr>
          <p:cNvPr id="2" name="TextBox 1">
            <a:extLst>
              <a:ext uri="{FF2B5EF4-FFF2-40B4-BE49-F238E27FC236}">
                <a16:creationId xmlns:a16="http://schemas.microsoft.com/office/drawing/2014/main" id="{B1044F9E-2911-482F-8E96-949D7CAF082F}"/>
              </a:ext>
            </a:extLst>
          </p:cNvPr>
          <p:cNvSpPr txBox="1"/>
          <p:nvPr/>
        </p:nvSpPr>
        <p:spPr>
          <a:xfrm>
            <a:off x="632435" y="1102946"/>
            <a:ext cx="1609970" cy="292388"/>
          </a:xfrm>
          <a:prstGeom prst="rect">
            <a:avLst/>
          </a:prstGeom>
          <a:noFill/>
        </p:spPr>
        <p:txBody>
          <a:bodyPr wrap="square" rtlCol="0">
            <a:spAutoFit/>
          </a:bodyPr>
          <a:lstStyle/>
          <a:p>
            <a:r>
              <a:rPr lang="en-US" sz="1300" dirty="0">
                <a:solidFill>
                  <a:schemeClr val="accent6">
                    <a:lumMod val="20000"/>
                    <a:lumOff val="80000"/>
                  </a:schemeClr>
                </a:solidFill>
                <a:latin typeface="Lato" panose="020F0502020204030203" pitchFamily="34" charset="0"/>
                <a:ea typeface="Lato" panose="020F0502020204030203" pitchFamily="34" charset="0"/>
                <a:cs typeface="Lato" panose="020F0502020204030203" pitchFamily="34" charset="0"/>
              </a:rPr>
              <a:t>A’ = Modify(A)</a:t>
            </a:r>
            <a:endParaRPr lang="vi-VN" sz="1300" dirty="0">
              <a:solidFill>
                <a:schemeClr val="accent6">
                  <a:lumMod val="20000"/>
                  <a:lumOff val="80000"/>
                </a:schemeClr>
              </a:solidFill>
              <a:latin typeface="Lato" panose="020F0502020204030203" pitchFamily="34" charset="0"/>
              <a:ea typeface="Lato" panose="020F0502020204030203" pitchFamily="34" charset="0"/>
              <a:cs typeface="Lato" panose="020F0502020204030203" pitchFamily="34" charset="0"/>
            </a:endParaRPr>
          </a:p>
        </p:txBody>
      </p:sp>
      <p:sp>
        <p:nvSpPr>
          <p:cNvPr id="3" name="TextBox 2">
            <a:extLst>
              <a:ext uri="{FF2B5EF4-FFF2-40B4-BE49-F238E27FC236}">
                <a16:creationId xmlns:a16="http://schemas.microsoft.com/office/drawing/2014/main" id="{1FBAEADF-C467-4E23-A443-8B44B73A2733}"/>
              </a:ext>
            </a:extLst>
          </p:cNvPr>
          <p:cNvSpPr txBox="1"/>
          <p:nvPr/>
        </p:nvSpPr>
        <p:spPr>
          <a:xfrm>
            <a:off x="5181601" y="2033141"/>
            <a:ext cx="3473591" cy="1077218"/>
          </a:xfrm>
          <a:prstGeom prst="rect">
            <a:avLst/>
          </a:prstGeom>
          <a:noFill/>
        </p:spPr>
        <p:txBody>
          <a:bodyPr wrap="square" rtlCol="0">
            <a:spAutoFit/>
          </a:bodyPr>
          <a:lstStyle/>
          <a:p>
            <a:pPr marL="800100" algn="just" rtl="0">
              <a:spcBef>
                <a:spcPts val="1200"/>
              </a:spcBef>
              <a:spcAft>
                <a:spcPts val="1200"/>
              </a:spcAft>
            </a:pPr>
            <a:r>
              <a:rPr lang="vi-VN" sz="1300" b="0" i="0" u="none" strike="noStrike" dirty="0">
                <a:solidFill>
                  <a:schemeClr val="bg1"/>
                </a:solidFill>
                <a:effectLst/>
                <a:latin typeface="Lato" panose="020F0502020204030203" pitchFamily="34" charset="0"/>
                <a:ea typeface="Lato" panose="020F0502020204030203" pitchFamily="34" charset="0"/>
                <a:cs typeface="Lato" panose="020F0502020204030203" pitchFamily="34" charset="0"/>
              </a:rPr>
              <a:t>Thực hiện đọc, ghi bình thường UNIX trên bản sao cục bộ</a:t>
            </a:r>
            <a:endParaRPr lang="vi-VN" sz="1300" b="0" dirty="0">
              <a:solidFill>
                <a:schemeClr val="bg1"/>
              </a:solidFill>
              <a:effectLst/>
              <a:latin typeface="Lato" panose="020F0502020204030203" pitchFamily="34" charset="0"/>
              <a:ea typeface="Lato" panose="020F0502020204030203" pitchFamily="34" charset="0"/>
              <a:cs typeface="Lato" panose="020F0502020204030203" pitchFamily="34" charset="0"/>
            </a:endParaRPr>
          </a:p>
          <a:p>
            <a:pPr algn="just"/>
            <a:br>
              <a:rPr lang="vi-VN" dirty="0"/>
            </a:br>
            <a:endParaRPr lang="vi-VN" dirty="0"/>
          </a:p>
        </p:txBody>
      </p:sp>
      <p:pic>
        <p:nvPicPr>
          <p:cNvPr id="2050" name="Picture 2">
            <a:extLst>
              <a:ext uri="{FF2B5EF4-FFF2-40B4-BE49-F238E27FC236}">
                <a16:creationId xmlns:a16="http://schemas.microsoft.com/office/drawing/2014/main" id="{CAD1F205-7ACC-4490-B084-577D95114D61}"/>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9786" b="97051" l="1625" r="99688">
                        <a14:foregroundMark x1="5563" y1="22788" x2="9500" y2="90483"/>
                        <a14:foregroundMark x1="7000" y1="90214" x2="30062" y2="92359"/>
                        <a14:foregroundMark x1="1625" y1="19705" x2="2500" y2="97051"/>
                        <a14:foregroundMark x1="19375" y1="94236" x2="23063" y2="95845"/>
                        <a14:foregroundMark x1="20438" y1="58043" x2="29438" y2="57507"/>
                        <a14:foregroundMark x1="94625" y1="27212" x2="96063" y2="93700"/>
                        <a14:foregroundMark x1="75188" y1="45308" x2="77375" y2="90214"/>
                        <a14:foregroundMark x1="68500" y1="70509" x2="80438" y2="69705"/>
                        <a14:foregroundMark x1="80438" y1="69705" x2="94188" y2="72118"/>
                        <a14:foregroundMark x1="41813" y1="36193" x2="71688" y2="43700"/>
                        <a14:foregroundMark x1="66188" y1="34718" x2="63688" y2="47453"/>
                        <a14:foregroundMark x1="68188" y1="23190" x2="67750" y2="96113"/>
                        <a14:foregroundMark x1="67500" y1="21314" x2="97375" y2="18499"/>
                        <a14:foregroundMark x1="93750" y1="19973" x2="61063" y2="16622"/>
                        <a14:foregroundMark x1="77813" y1="17158" x2="97688" y2="19973"/>
                        <a14:foregroundMark x1="98375" y1="20912" x2="99688" y2="85255"/>
                        <a14:foregroundMark x1="16938" y1="9786" x2="16938" y2="9786"/>
                        <a14:foregroundMark x1="16938" y1="9786" x2="16938" y2="9786"/>
                      </a14:backgroundRemoval>
                    </a14:imgEffect>
                  </a14:imgLayer>
                </a14:imgProps>
              </a:ext>
              <a:ext uri="{28A0092B-C50C-407E-A947-70E740481C1C}">
                <a14:useLocalDpi xmlns:a14="http://schemas.microsoft.com/office/drawing/2010/main" val="0"/>
              </a:ext>
            </a:extLst>
          </a:blip>
          <a:srcRect/>
          <a:stretch>
            <a:fillRect/>
          </a:stretch>
        </p:blipFill>
        <p:spPr bwMode="auto">
          <a:xfrm>
            <a:off x="200898" y="1258277"/>
            <a:ext cx="5418975" cy="2782277"/>
          </a:xfrm>
          <a:prstGeom prst="rect">
            <a:avLst/>
          </a:prstGeom>
          <a:ln>
            <a:solidFill>
              <a:schemeClr val="tx1">
                <a:lumMod val="50000"/>
                <a:lumOff val="50000"/>
              </a:schemeClr>
            </a:solid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3895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fade">
                                      <p:cBhvr>
                                        <p:cTn id="12" dur="1000"/>
                                        <p:tgtEl>
                                          <p:spTgt spid="2050"/>
                                        </p:tgtEl>
                                      </p:cBhvr>
                                    </p:animEffect>
                                    <p:anim calcmode="lin" valueType="num">
                                      <p:cBhvr>
                                        <p:cTn id="13" dur="1000" fill="hold"/>
                                        <p:tgtEl>
                                          <p:spTgt spid="2050"/>
                                        </p:tgtEl>
                                        <p:attrNameLst>
                                          <p:attrName>ppt_x</p:attrName>
                                        </p:attrNameLst>
                                      </p:cBhvr>
                                      <p:tavLst>
                                        <p:tav tm="0">
                                          <p:val>
                                            <p:strVal val="#ppt_x"/>
                                          </p:val>
                                        </p:tav>
                                        <p:tav tm="100000">
                                          <p:val>
                                            <p:strVal val="#ppt_x"/>
                                          </p:val>
                                        </p:tav>
                                      </p:tavLst>
                                    </p:anim>
                                    <p:anim calcmode="lin" valueType="num">
                                      <p:cBhvr>
                                        <p:cTn id="14"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barn(inVertical)">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92"/>
        <p:cNvGrpSpPr/>
        <p:nvPr/>
      </p:nvGrpSpPr>
      <p:grpSpPr>
        <a:xfrm>
          <a:off x="0" y="0"/>
          <a:ext cx="0" cy="0"/>
          <a:chOff x="0" y="0"/>
          <a:chExt cx="0" cy="0"/>
        </a:xfrm>
      </p:grpSpPr>
      <p:sp>
        <p:nvSpPr>
          <p:cNvPr id="2793" name="Google Shape;2793;p63"/>
          <p:cNvSpPr txBox="1">
            <a:spLocks noGrp="1"/>
          </p:cNvSpPr>
          <p:nvPr>
            <p:ph type="title"/>
          </p:nvPr>
        </p:nvSpPr>
        <p:spPr>
          <a:xfrm>
            <a:off x="781383" y="379676"/>
            <a:ext cx="7717500" cy="29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Cơ chế hoạt động</a:t>
            </a:r>
            <a:endParaRPr dirty="0"/>
          </a:p>
        </p:txBody>
      </p:sp>
      <p:sp>
        <p:nvSpPr>
          <p:cNvPr id="2" name="TextBox 1">
            <a:extLst>
              <a:ext uri="{FF2B5EF4-FFF2-40B4-BE49-F238E27FC236}">
                <a16:creationId xmlns:a16="http://schemas.microsoft.com/office/drawing/2014/main" id="{B1044F9E-2911-482F-8E96-949D7CAF082F}"/>
              </a:ext>
            </a:extLst>
          </p:cNvPr>
          <p:cNvSpPr txBox="1"/>
          <p:nvPr/>
        </p:nvSpPr>
        <p:spPr>
          <a:xfrm>
            <a:off x="781383" y="1171449"/>
            <a:ext cx="1101969" cy="307777"/>
          </a:xfrm>
          <a:prstGeom prst="rect">
            <a:avLst/>
          </a:prstGeom>
          <a:noFill/>
        </p:spPr>
        <p:txBody>
          <a:bodyPr wrap="square" rtlCol="0">
            <a:spAutoFit/>
          </a:bodyPr>
          <a:lstStyle/>
          <a:p>
            <a:r>
              <a:rPr lang="en-US" dirty="0">
                <a:solidFill>
                  <a:schemeClr val="accent6">
                    <a:lumMod val="20000"/>
                    <a:lumOff val="80000"/>
                  </a:schemeClr>
                </a:solidFill>
                <a:latin typeface="Lato" panose="020F0502020204030203" pitchFamily="34" charset="0"/>
                <a:ea typeface="Lato" panose="020F0502020204030203" pitchFamily="34" charset="0"/>
                <a:cs typeface="Lato" panose="020F0502020204030203" pitchFamily="34" charset="0"/>
              </a:rPr>
              <a:t>Close(A)</a:t>
            </a:r>
            <a:endParaRPr lang="vi-VN" dirty="0">
              <a:solidFill>
                <a:schemeClr val="accent6">
                  <a:lumMod val="20000"/>
                  <a:lumOff val="80000"/>
                </a:schemeClr>
              </a:solidFill>
              <a:latin typeface="Lato" panose="020F0502020204030203" pitchFamily="34" charset="0"/>
              <a:ea typeface="Lato" panose="020F0502020204030203" pitchFamily="34" charset="0"/>
              <a:cs typeface="Lato" panose="020F0502020204030203" pitchFamily="34" charset="0"/>
            </a:endParaRPr>
          </a:p>
        </p:txBody>
      </p:sp>
      <p:pic>
        <p:nvPicPr>
          <p:cNvPr id="1026" name="Picture 2">
            <a:extLst>
              <a:ext uri="{FF2B5EF4-FFF2-40B4-BE49-F238E27FC236}">
                <a16:creationId xmlns:a16="http://schemas.microsoft.com/office/drawing/2014/main" id="{19605167-C750-43B5-920B-F783B27CCC3E}"/>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9626" b="95856" l="1563" r="98250">
                        <a14:foregroundMark x1="5250" y1="25802" x2="8000" y2="91310"/>
                        <a14:foregroundMark x1="1563" y1="20187" x2="1875" y2="93449"/>
                        <a14:foregroundMark x1="14313" y1="91310" x2="17250" y2="91578"/>
                        <a14:foregroundMark x1="94438" y1="30214" x2="93563" y2="94786"/>
                        <a14:foregroundMark x1="40813" y1="94786" x2="2313" y2="95989"/>
                        <a14:foregroundMark x1="98250" y1="23396" x2="97125" y2="93449"/>
                      </a14:backgroundRemoval>
                    </a14:imgEffect>
                  </a14:imgLayer>
                </a14:imgProps>
              </a:ext>
              <a:ext uri="{28A0092B-C50C-407E-A947-70E740481C1C}">
                <a14:useLocalDpi xmlns:a14="http://schemas.microsoft.com/office/drawing/2010/main" val="0"/>
              </a:ext>
            </a:extLst>
          </a:blip>
          <a:srcRect/>
          <a:stretch>
            <a:fillRect/>
          </a:stretch>
        </p:blipFill>
        <p:spPr bwMode="auto">
          <a:xfrm>
            <a:off x="-54708" y="1309707"/>
            <a:ext cx="5877730" cy="2745036"/>
          </a:xfrm>
          <a:prstGeom prst="rect">
            <a:avLst/>
          </a:prstGeom>
          <a:ln>
            <a:solidFill>
              <a:schemeClr val="bg2">
                <a:lumMod val="60000"/>
                <a:lumOff val="40000"/>
              </a:schemeClr>
            </a:solid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5AC004D-F6A0-47FA-849F-2A5DCA422581}"/>
              </a:ext>
            </a:extLst>
          </p:cNvPr>
          <p:cNvSpPr txBox="1"/>
          <p:nvPr/>
        </p:nvSpPr>
        <p:spPr>
          <a:xfrm>
            <a:off x="5667201" y="1309707"/>
            <a:ext cx="3313723" cy="692497"/>
          </a:xfrm>
          <a:prstGeom prst="rect">
            <a:avLst/>
          </a:prstGeom>
          <a:noFill/>
        </p:spPr>
        <p:txBody>
          <a:bodyPr wrap="square" rtlCol="0">
            <a:spAutoFit/>
          </a:bodyPr>
          <a:lstStyle/>
          <a:p>
            <a:pPr marL="285750" indent="-285750">
              <a:buClr>
                <a:schemeClr val="tx1">
                  <a:lumMod val="50000"/>
                  <a:lumOff val="50000"/>
                </a:schemeClr>
              </a:buClr>
              <a:buFont typeface="Wingdings" panose="05000000000000000000" pitchFamily="2" charset="2"/>
              <a:buChar char="q"/>
            </a:pPr>
            <a:r>
              <a:rPr lang="vi-VN" sz="1300" b="0" i="0" u="none" strike="noStrike" dirty="0">
                <a:solidFill>
                  <a:schemeClr val="bg1"/>
                </a:solidFill>
                <a:effectLst/>
                <a:latin typeface="Lato" panose="020F0502020204030203" pitchFamily="34" charset="0"/>
                <a:ea typeface="Lato" panose="020F0502020204030203" pitchFamily="34" charset="0"/>
                <a:cs typeface="Lato" panose="020F0502020204030203" pitchFamily="34" charset="0"/>
              </a:rPr>
              <a:t>Khi đóng bản sao cục bộ sau đó Kernel sẽ thông báo cho Venus rằng tập tin đã được đóng lại</a:t>
            </a:r>
            <a:endParaRPr lang="vi-VN" sz="13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8" name="TextBox 7">
            <a:extLst>
              <a:ext uri="{FF2B5EF4-FFF2-40B4-BE49-F238E27FC236}">
                <a16:creationId xmlns:a16="http://schemas.microsoft.com/office/drawing/2014/main" id="{5903E87D-D86A-49EC-862A-2B1710930701}"/>
              </a:ext>
            </a:extLst>
          </p:cNvPr>
          <p:cNvSpPr txBox="1"/>
          <p:nvPr/>
        </p:nvSpPr>
        <p:spPr>
          <a:xfrm>
            <a:off x="5667199" y="2181246"/>
            <a:ext cx="3313723" cy="692497"/>
          </a:xfrm>
          <a:prstGeom prst="rect">
            <a:avLst/>
          </a:prstGeom>
          <a:noFill/>
        </p:spPr>
        <p:txBody>
          <a:bodyPr wrap="square" rtlCol="0">
            <a:spAutoFit/>
          </a:bodyPr>
          <a:lstStyle/>
          <a:p>
            <a:pPr marL="285750" indent="-285750" algn="just">
              <a:buClr>
                <a:schemeClr val="tx1">
                  <a:lumMod val="50000"/>
                  <a:lumOff val="50000"/>
                </a:schemeClr>
              </a:buClr>
              <a:buFont typeface="Wingdings" panose="05000000000000000000" pitchFamily="2" charset="2"/>
              <a:buChar char="q"/>
            </a:pPr>
            <a:r>
              <a:rPr lang="vi-VN" sz="1300" b="0" i="0" u="none" strike="noStrike" dirty="0">
                <a:solidFill>
                  <a:schemeClr val="bg1"/>
                </a:solidFill>
                <a:effectLst/>
                <a:latin typeface="Lato" panose="020F0502020204030203" pitchFamily="34" charset="0"/>
                <a:ea typeface="Lato" panose="020F0502020204030203" pitchFamily="34" charset="0"/>
                <a:cs typeface="Lato" panose="020F0502020204030203" pitchFamily="34" charset="0"/>
              </a:rPr>
              <a:t>Nếu bản sao cục bộ đã được thay đổi,Venus  gửi 1 bản sao chép vào Vice Server</a:t>
            </a:r>
            <a:endParaRPr lang="vi-VN" sz="13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10" name="TextBox 9">
            <a:extLst>
              <a:ext uri="{FF2B5EF4-FFF2-40B4-BE49-F238E27FC236}">
                <a16:creationId xmlns:a16="http://schemas.microsoft.com/office/drawing/2014/main" id="{7A235C5D-44D1-4A9E-AEB9-BE42A98DB13C}"/>
              </a:ext>
            </a:extLst>
          </p:cNvPr>
          <p:cNvSpPr txBox="1"/>
          <p:nvPr/>
        </p:nvSpPr>
        <p:spPr>
          <a:xfrm>
            <a:off x="4884616" y="3052785"/>
            <a:ext cx="4096306" cy="1292662"/>
          </a:xfrm>
          <a:prstGeom prst="rect">
            <a:avLst/>
          </a:prstGeom>
          <a:noFill/>
        </p:spPr>
        <p:txBody>
          <a:bodyPr wrap="square" rtlCol="0">
            <a:spAutoFit/>
          </a:bodyPr>
          <a:lstStyle/>
          <a:p>
            <a:pPr marL="1085850" indent="-285750" algn="just" rtl="0">
              <a:spcBef>
                <a:spcPts val="1200"/>
              </a:spcBef>
              <a:spcAft>
                <a:spcPts val="1200"/>
              </a:spcAft>
              <a:buClr>
                <a:schemeClr val="tx1">
                  <a:lumMod val="50000"/>
                  <a:lumOff val="50000"/>
                </a:schemeClr>
              </a:buClr>
              <a:buFont typeface="Wingdings" panose="05000000000000000000" pitchFamily="2" charset="2"/>
              <a:buChar char="q"/>
            </a:pPr>
            <a:r>
              <a:rPr lang="vi-VN" sz="1300" b="0" i="0" u="none" strike="noStrike" dirty="0">
                <a:solidFill>
                  <a:schemeClr val="bg1"/>
                </a:solidFill>
                <a:effectLst/>
                <a:latin typeface="Lato" panose="020F0502020204030203" pitchFamily="34" charset="0"/>
                <a:ea typeface="Lato" panose="020F0502020204030203" pitchFamily="34" charset="0"/>
                <a:cs typeface="Lato" panose="020F0502020204030203" pitchFamily="34" charset="0"/>
              </a:rPr>
              <a:t>Vice sẽ thay thế nội dung của file và gửi 1 callback cho tất cả các máy client đang giữ callback promises trên file</a:t>
            </a:r>
            <a:endParaRPr lang="vi-VN" sz="1300" b="0" dirty="0">
              <a:solidFill>
                <a:schemeClr val="bg1"/>
              </a:solidFill>
              <a:effectLst/>
              <a:latin typeface="Lato" panose="020F0502020204030203" pitchFamily="34" charset="0"/>
              <a:ea typeface="Lato" panose="020F0502020204030203" pitchFamily="34" charset="0"/>
              <a:cs typeface="Lato" panose="020F0502020204030203" pitchFamily="34" charset="0"/>
            </a:endParaRPr>
          </a:p>
          <a:p>
            <a:br>
              <a:rPr lang="vi-VN" sz="1600" dirty="0"/>
            </a:br>
            <a:endParaRPr lang="vi-VN" sz="13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2893959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1000"/>
                                        <p:tgtEl>
                                          <p:spTgt spid="1026"/>
                                        </p:tgtEl>
                                      </p:cBhvr>
                                    </p:animEffect>
                                    <p:anim calcmode="lin" valueType="num">
                                      <p:cBhvr>
                                        <p:cTn id="13" dur="1000" fill="hold"/>
                                        <p:tgtEl>
                                          <p:spTgt spid="1026"/>
                                        </p:tgtEl>
                                        <p:attrNameLst>
                                          <p:attrName>ppt_x</p:attrName>
                                        </p:attrNameLst>
                                      </p:cBhvr>
                                      <p:tavLst>
                                        <p:tav tm="0">
                                          <p:val>
                                            <p:strVal val="#ppt_x"/>
                                          </p:val>
                                        </p:tav>
                                        <p:tav tm="100000">
                                          <p:val>
                                            <p:strVal val="#ppt_x"/>
                                          </p:val>
                                        </p:tav>
                                      </p:tavLst>
                                    </p:anim>
                                    <p:anim calcmode="lin" valueType="num">
                                      <p:cBhvr>
                                        <p:cTn id="14"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randombar(horizontal)">
                                      <p:cBhvr>
                                        <p:cTn id="19" dur="5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randombar(horizontal)">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randombar(horizontal)">
                                      <p:cBhvr>
                                        <p:cTn id="2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8"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90"/>
        <p:cNvGrpSpPr/>
        <p:nvPr/>
      </p:nvGrpSpPr>
      <p:grpSpPr>
        <a:xfrm>
          <a:off x="0" y="0"/>
          <a:ext cx="0" cy="0"/>
          <a:chOff x="0" y="0"/>
          <a:chExt cx="0" cy="0"/>
        </a:xfrm>
      </p:grpSpPr>
      <p:sp>
        <p:nvSpPr>
          <p:cNvPr id="2091" name="Google Shape;2091;p40"/>
          <p:cNvSpPr/>
          <p:nvPr/>
        </p:nvSpPr>
        <p:spPr>
          <a:xfrm>
            <a:off x="4102650" y="1409031"/>
            <a:ext cx="938700" cy="938700"/>
          </a:xfrm>
          <a:prstGeom prst="octagon">
            <a:avLst>
              <a:gd name="adj" fmla="val 0"/>
            </a:avLst>
          </a:prstGeom>
          <a:solidFill>
            <a:schemeClr val="dk2"/>
          </a:solidFill>
          <a:ln>
            <a:noFill/>
          </a:ln>
          <a:effectLst>
            <a:outerShdw dist="95250" dir="300000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40"/>
          <p:cNvSpPr txBox="1">
            <a:spLocks noGrp="1"/>
          </p:cNvSpPr>
          <p:nvPr>
            <p:ph type="title"/>
          </p:nvPr>
        </p:nvSpPr>
        <p:spPr>
          <a:xfrm>
            <a:off x="2057400" y="2728989"/>
            <a:ext cx="5029200" cy="41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Ưu nhược điểm</a:t>
            </a:r>
            <a:endParaRPr dirty="0"/>
          </a:p>
        </p:txBody>
      </p:sp>
      <p:sp>
        <p:nvSpPr>
          <p:cNvPr id="2094" name="Google Shape;2094;p40"/>
          <p:cNvSpPr txBox="1">
            <a:spLocks noGrp="1"/>
          </p:cNvSpPr>
          <p:nvPr>
            <p:ph type="title" idx="2"/>
          </p:nvPr>
        </p:nvSpPr>
        <p:spPr>
          <a:xfrm>
            <a:off x="4027950" y="1640631"/>
            <a:ext cx="1088100" cy="47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Tree>
    <p:extLst>
      <p:ext uri="{BB962C8B-B14F-4D97-AF65-F5344CB8AC3E}">
        <p14:creationId xmlns:p14="http://schemas.microsoft.com/office/powerpoint/2010/main" val="27281927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69"/>
        <p:cNvGrpSpPr/>
        <p:nvPr/>
      </p:nvGrpSpPr>
      <p:grpSpPr>
        <a:xfrm>
          <a:off x="0" y="0"/>
          <a:ext cx="0" cy="0"/>
          <a:chOff x="0" y="0"/>
          <a:chExt cx="0" cy="0"/>
        </a:xfrm>
      </p:grpSpPr>
      <p:sp>
        <p:nvSpPr>
          <p:cNvPr id="2370" name="Google Shape;2370;p52"/>
          <p:cNvSpPr txBox="1">
            <a:spLocks noGrp="1"/>
          </p:cNvSpPr>
          <p:nvPr>
            <p:ph type="title"/>
          </p:nvPr>
        </p:nvSpPr>
        <p:spPr>
          <a:xfrm>
            <a:off x="713225" y="530352"/>
            <a:ext cx="7717500" cy="29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Ưu điểm</a:t>
            </a:r>
            <a:endParaRPr dirty="0">
              <a:latin typeface="Nunito Sans"/>
              <a:ea typeface="Nunito Sans"/>
              <a:cs typeface="Nunito Sans"/>
              <a:sym typeface="Nunito Sans"/>
            </a:endParaRPr>
          </a:p>
        </p:txBody>
      </p:sp>
      <p:sp>
        <p:nvSpPr>
          <p:cNvPr id="2372" name="Google Shape;2372;p52"/>
          <p:cNvSpPr txBox="1">
            <a:spLocks noGrp="1"/>
          </p:cNvSpPr>
          <p:nvPr>
            <p:ph type="subTitle" idx="2"/>
          </p:nvPr>
        </p:nvSpPr>
        <p:spPr>
          <a:xfrm>
            <a:off x="1610844" y="1359143"/>
            <a:ext cx="2540100" cy="18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t>Hiệu</a:t>
            </a:r>
            <a:r>
              <a:rPr lang="en-US" dirty="0"/>
              <a:t> </a:t>
            </a:r>
            <a:r>
              <a:rPr lang="en-US" dirty="0" err="1"/>
              <a:t>suất</a:t>
            </a:r>
            <a:r>
              <a:rPr lang="en-US" dirty="0"/>
              <a:t> </a:t>
            </a:r>
            <a:r>
              <a:rPr lang="en-US" dirty="0" err="1"/>
              <a:t>mạng</a:t>
            </a:r>
            <a:r>
              <a:rPr lang="en-US" dirty="0"/>
              <a:t> </a:t>
            </a:r>
            <a:r>
              <a:rPr lang="en-US" dirty="0" err="1"/>
              <a:t>tốt</a:t>
            </a:r>
            <a:r>
              <a:rPr lang="en-US" dirty="0"/>
              <a:t> </a:t>
            </a:r>
            <a:r>
              <a:rPr lang="en-US" dirty="0" err="1"/>
              <a:t>hơn</a:t>
            </a:r>
            <a:endParaRPr dirty="0"/>
          </a:p>
        </p:txBody>
      </p:sp>
      <p:sp>
        <p:nvSpPr>
          <p:cNvPr id="2374" name="Google Shape;2374;p52"/>
          <p:cNvSpPr txBox="1">
            <a:spLocks noGrp="1"/>
          </p:cNvSpPr>
          <p:nvPr>
            <p:ph type="subTitle" idx="6"/>
          </p:nvPr>
        </p:nvSpPr>
        <p:spPr>
          <a:xfrm>
            <a:off x="1615442" y="2351693"/>
            <a:ext cx="2733300" cy="18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Cơ chế xác thực người dùng</a:t>
            </a:r>
            <a:endParaRPr dirty="0"/>
          </a:p>
        </p:txBody>
      </p:sp>
      <p:sp>
        <p:nvSpPr>
          <p:cNvPr id="2376" name="Google Shape;2376;p52"/>
          <p:cNvSpPr txBox="1">
            <a:spLocks noGrp="1"/>
          </p:cNvSpPr>
          <p:nvPr>
            <p:ph type="subTitle" idx="5"/>
          </p:nvPr>
        </p:nvSpPr>
        <p:spPr>
          <a:xfrm>
            <a:off x="5211510" y="1386837"/>
            <a:ext cx="2540100" cy="18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t>Hệ</a:t>
            </a:r>
            <a:r>
              <a:rPr lang="en-US" dirty="0"/>
              <a:t> </a:t>
            </a:r>
            <a:r>
              <a:rPr lang="en-US" dirty="0" err="1"/>
              <a:t>thống</a:t>
            </a:r>
            <a:r>
              <a:rPr lang="en-US" dirty="0"/>
              <a:t> </a:t>
            </a:r>
            <a:r>
              <a:rPr lang="en-US" dirty="0" err="1"/>
              <a:t>tệp</a:t>
            </a:r>
            <a:r>
              <a:rPr lang="en-US" dirty="0"/>
              <a:t> </a:t>
            </a:r>
            <a:r>
              <a:rPr lang="en-US" dirty="0" err="1"/>
              <a:t>toàn</a:t>
            </a:r>
            <a:r>
              <a:rPr lang="en-US" dirty="0"/>
              <a:t> </a:t>
            </a:r>
            <a:r>
              <a:rPr lang="en-US" dirty="0" err="1"/>
              <a:t>cầu</a:t>
            </a:r>
            <a:endParaRPr dirty="0"/>
          </a:p>
        </p:txBody>
      </p:sp>
      <p:sp>
        <p:nvSpPr>
          <p:cNvPr id="2378" name="Google Shape;2378;p52"/>
          <p:cNvSpPr txBox="1">
            <a:spLocks noGrp="1"/>
          </p:cNvSpPr>
          <p:nvPr>
            <p:ph type="subTitle" idx="8"/>
          </p:nvPr>
        </p:nvSpPr>
        <p:spPr>
          <a:xfrm>
            <a:off x="5229556" y="2356535"/>
            <a:ext cx="2926800" cy="18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Quản trị dễ dàng</a:t>
            </a:r>
            <a:endParaRPr dirty="0"/>
          </a:p>
        </p:txBody>
      </p:sp>
      <p:sp>
        <p:nvSpPr>
          <p:cNvPr id="2379" name="Google Shape;2379;p52"/>
          <p:cNvSpPr/>
          <p:nvPr/>
        </p:nvSpPr>
        <p:spPr>
          <a:xfrm>
            <a:off x="1007488" y="1193298"/>
            <a:ext cx="502800" cy="502800"/>
          </a:xfrm>
          <a:prstGeom prst="octagon">
            <a:avLst>
              <a:gd name="adj" fmla="val 0"/>
            </a:avLst>
          </a:prstGeom>
          <a:solidFill>
            <a:schemeClr val="dk2"/>
          </a:solidFill>
          <a:ln>
            <a:noFill/>
          </a:ln>
          <a:effectLst>
            <a:outerShdw dist="95250" dir="294000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52"/>
          <p:cNvSpPr/>
          <p:nvPr/>
        </p:nvSpPr>
        <p:spPr>
          <a:xfrm>
            <a:off x="4514799" y="2168843"/>
            <a:ext cx="548700" cy="548700"/>
          </a:xfrm>
          <a:prstGeom prst="octagon">
            <a:avLst>
              <a:gd name="adj" fmla="val 0"/>
            </a:avLst>
          </a:prstGeom>
          <a:solidFill>
            <a:schemeClr val="dk2"/>
          </a:solidFill>
          <a:ln>
            <a:noFill/>
          </a:ln>
          <a:effectLst>
            <a:outerShdw dist="95250" dir="294000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52"/>
          <p:cNvSpPr/>
          <p:nvPr/>
        </p:nvSpPr>
        <p:spPr>
          <a:xfrm>
            <a:off x="4465009" y="1189790"/>
            <a:ext cx="548700" cy="548700"/>
          </a:xfrm>
          <a:prstGeom prst="octagon">
            <a:avLst>
              <a:gd name="adj" fmla="val 0"/>
            </a:avLst>
          </a:prstGeom>
          <a:solidFill>
            <a:schemeClr val="dk2"/>
          </a:solidFill>
          <a:ln>
            <a:noFill/>
          </a:ln>
          <a:effectLst>
            <a:outerShdw dist="95250" dir="294000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52"/>
          <p:cNvSpPr/>
          <p:nvPr/>
        </p:nvSpPr>
        <p:spPr>
          <a:xfrm>
            <a:off x="1007488" y="2170415"/>
            <a:ext cx="502800" cy="502800"/>
          </a:xfrm>
          <a:prstGeom prst="octagon">
            <a:avLst>
              <a:gd name="adj" fmla="val 0"/>
            </a:avLst>
          </a:prstGeom>
          <a:solidFill>
            <a:schemeClr val="dk2"/>
          </a:solidFill>
          <a:ln>
            <a:noFill/>
          </a:ln>
          <a:effectLst>
            <a:outerShdw dist="95250" dir="294000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83" name="Google Shape;2383;p52"/>
          <p:cNvGrpSpPr/>
          <p:nvPr/>
        </p:nvGrpSpPr>
        <p:grpSpPr>
          <a:xfrm>
            <a:off x="1143986" y="1298452"/>
            <a:ext cx="229804" cy="292492"/>
            <a:chOff x="4041575" y="1939875"/>
            <a:chExt cx="305550" cy="388900"/>
          </a:xfrm>
        </p:grpSpPr>
        <p:sp>
          <p:nvSpPr>
            <p:cNvPr id="2384" name="Google Shape;2384;p52"/>
            <p:cNvSpPr/>
            <p:nvPr/>
          </p:nvSpPr>
          <p:spPr>
            <a:xfrm>
              <a:off x="4114550" y="2122050"/>
              <a:ext cx="159600" cy="38125"/>
            </a:xfrm>
            <a:custGeom>
              <a:avLst/>
              <a:gdLst/>
              <a:ahLst/>
              <a:cxnLst/>
              <a:rect l="l" t="t" r="r" b="b"/>
              <a:pathLst>
                <a:path w="6384" h="1525" extrusionOk="0">
                  <a:moveTo>
                    <a:pt x="5634" y="439"/>
                  </a:moveTo>
                  <a:lnTo>
                    <a:pt x="5737" y="465"/>
                  </a:lnTo>
                  <a:lnTo>
                    <a:pt x="5840" y="543"/>
                  </a:lnTo>
                  <a:lnTo>
                    <a:pt x="5892" y="646"/>
                  </a:lnTo>
                  <a:lnTo>
                    <a:pt x="5918" y="750"/>
                  </a:lnTo>
                  <a:lnTo>
                    <a:pt x="5892" y="879"/>
                  </a:lnTo>
                  <a:lnTo>
                    <a:pt x="5840" y="982"/>
                  </a:lnTo>
                  <a:lnTo>
                    <a:pt x="5737" y="1034"/>
                  </a:lnTo>
                  <a:lnTo>
                    <a:pt x="5634" y="1060"/>
                  </a:lnTo>
                  <a:lnTo>
                    <a:pt x="750" y="1060"/>
                  </a:lnTo>
                  <a:lnTo>
                    <a:pt x="647" y="1034"/>
                  </a:lnTo>
                  <a:lnTo>
                    <a:pt x="544" y="982"/>
                  </a:lnTo>
                  <a:lnTo>
                    <a:pt x="492" y="879"/>
                  </a:lnTo>
                  <a:lnTo>
                    <a:pt x="466" y="750"/>
                  </a:lnTo>
                  <a:lnTo>
                    <a:pt x="492" y="646"/>
                  </a:lnTo>
                  <a:lnTo>
                    <a:pt x="544" y="543"/>
                  </a:lnTo>
                  <a:lnTo>
                    <a:pt x="647" y="465"/>
                  </a:lnTo>
                  <a:lnTo>
                    <a:pt x="750" y="439"/>
                  </a:lnTo>
                  <a:close/>
                  <a:moveTo>
                    <a:pt x="621" y="0"/>
                  </a:moveTo>
                  <a:lnTo>
                    <a:pt x="466" y="52"/>
                  </a:lnTo>
                  <a:lnTo>
                    <a:pt x="337" y="129"/>
                  </a:lnTo>
                  <a:lnTo>
                    <a:pt x="233" y="207"/>
                  </a:lnTo>
                  <a:lnTo>
                    <a:pt x="130" y="336"/>
                  </a:lnTo>
                  <a:lnTo>
                    <a:pt x="53" y="465"/>
                  </a:lnTo>
                  <a:lnTo>
                    <a:pt x="27" y="595"/>
                  </a:lnTo>
                  <a:lnTo>
                    <a:pt x="1" y="750"/>
                  </a:lnTo>
                  <a:lnTo>
                    <a:pt x="27" y="905"/>
                  </a:lnTo>
                  <a:lnTo>
                    <a:pt x="53" y="1060"/>
                  </a:lnTo>
                  <a:lnTo>
                    <a:pt x="130" y="1189"/>
                  </a:lnTo>
                  <a:lnTo>
                    <a:pt x="233" y="1292"/>
                  </a:lnTo>
                  <a:lnTo>
                    <a:pt x="337" y="1396"/>
                  </a:lnTo>
                  <a:lnTo>
                    <a:pt x="466" y="1447"/>
                  </a:lnTo>
                  <a:lnTo>
                    <a:pt x="621" y="1499"/>
                  </a:lnTo>
                  <a:lnTo>
                    <a:pt x="750" y="1525"/>
                  </a:lnTo>
                  <a:lnTo>
                    <a:pt x="5634" y="1525"/>
                  </a:lnTo>
                  <a:lnTo>
                    <a:pt x="5763" y="1499"/>
                  </a:lnTo>
                  <a:lnTo>
                    <a:pt x="5918" y="1447"/>
                  </a:lnTo>
                  <a:lnTo>
                    <a:pt x="6047" y="1396"/>
                  </a:lnTo>
                  <a:lnTo>
                    <a:pt x="6151" y="1292"/>
                  </a:lnTo>
                  <a:lnTo>
                    <a:pt x="6254" y="1189"/>
                  </a:lnTo>
                  <a:lnTo>
                    <a:pt x="6331" y="1060"/>
                  </a:lnTo>
                  <a:lnTo>
                    <a:pt x="6357" y="905"/>
                  </a:lnTo>
                  <a:lnTo>
                    <a:pt x="6383" y="750"/>
                  </a:lnTo>
                  <a:lnTo>
                    <a:pt x="6357" y="595"/>
                  </a:lnTo>
                  <a:lnTo>
                    <a:pt x="6331" y="465"/>
                  </a:lnTo>
                  <a:lnTo>
                    <a:pt x="6254" y="336"/>
                  </a:lnTo>
                  <a:lnTo>
                    <a:pt x="6151" y="207"/>
                  </a:lnTo>
                  <a:lnTo>
                    <a:pt x="6047" y="129"/>
                  </a:lnTo>
                  <a:lnTo>
                    <a:pt x="5918" y="52"/>
                  </a:lnTo>
                  <a:lnTo>
                    <a:pt x="576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52"/>
            <p:cNvSpPr/>
            <p:nvPr/>
          </p:nvSpPr>
          <p:spPr>
            <a:xfrm>
              <a:off x="4114550" y="2175025"/>
              <a:ext cx="159600" cy="38125"/>
            </a:xfrm>
            <a:custGeom>
              <a:avLst/>
              <a:gdLst/>
              <a:ahLst/>
              <a:cxnLst/>
              <a:rect l="l" t="t" r="r" b="b"/>
              <a:pathLst>
                <a:path w="6384" h="1525" extrusionOk="0">
                  <a:moveTo>
                    <a:pt x="5634" y="465"/>
                  </a:moveTo>
                  <a:lnTo>
                    <a:pt x="5737" y="491"/>
                  </a:lnTo>
                  <a:lnTo>
                    <a:pt x="5840" y="543"/>
                  </a:lnTo>
                  <a:lnTo>
                    <a:pt x="5892" y="646"/>
                  </a:lnTo>
                  <a:lnTo>
                    <a:pt x="5918" y="749"/>
                  </a:lnTo>
                  <a:lnTo>
                    <a:pt x="5892" y="879"/>
                  </a:lnTo>
                  <a:lnTo>
                    <a:pt x="5840" y="982"/>
                  </a:lnTo>
                  <a:lnTo>
                    <a:pt x="5737" y="1034"/>
                  </a:lnTo>
                  <a:lnTo>
                    <a:pt x="5634" y="1059"/>
                  </a:lnTo>
                  <a:lnTo>
                    <a:pt x="750" y="1059"/>
                  </a:lnTo>
                  <a:lnTo>
                    <a:pt x="647" y="1034"/>
                  </a:lnTo>
                  <a:lnTo>
                    <a:pt x="544" y="982"/>
                  </a:lnTo>
                  <a:lnTo>
                    <a:pt x="492" y="879"/>
                  </a:lnTo>
                  <a:lnTo>
                    <a:pt x="466" y="749"/>
                  </a:lnTo>
                  <a:lnTo>
                    <a:pt x="492" y="646"/>
                  </a:lnTo>
                  <a:lnTo>
                    <a:pt x="544" y="543"/>
                  </a:lnTo>
                  <a:lnTo>
                    <a:pt x="647" y="491"/>
                  </a:lnTo>
                  <a:lnTo>
                    <a:pt x="750" y="465"/>
                  </a:lnTo>
                  <a:close/>
                  <a:moveTo>
                    <a:pt x="750" y="0"/>
                  </a:moveTo>
                  <a:lnTo>
                    <a:pt x="621" y="26"/>
                  </a:lnTo>
                  <a:lnTo>
                    <a:pt x="466" y="52"/>
                  </a:lnTo>
                  <a:lnTo>
                    <a:pt x="337" y="129"/>
                  </a:lnTo>
                  <a:lnTo>
                    <a:pt x="233" y="233"/>
                  </a:lnTo>
                  <a:lnTo>
                    <a:pt x="130" y="336"/>
                  </a:lnTo>
                  <a:lnTo>
                    <a:pt x="53" y="465"/>
                  </a:lnTo>
                  <a:lnTo>
                    <a:pt x="27" y="620"/>
                  </a:lnTo>
                  <a:lnTo>
                    <a:pt x="1" y="749"/>
                  </a:lnTo>
                  <a:lnTo>
                    <a:pt x="27" y="904"/>
                  </a:lnTo>
                  <a:lnTo>
                    <a:pt x="53" y="1059"/>
                  </a:lnTo>
                  <a:lnTo>
                    <a:pt x="130" y="1189"/>
                  </a:lnTo>
                  <a:lnTo>
                    <a:pt x="233" y="1292"/>
                  </a:lnTo>
                  <a:lnTo>
                    <a:pt x="337" y="1395"/>
                  </a:lnTo>
                  <a:lnTo>
                    <a:pt x="466" y="1473"/>
                  </a:lnTo>
                  <a:lnTo>
                    <a:pt x="621" y="1499"/>
                  </a:lnTo>
                  <a:lnTo>
                    <a:pt x="750" y="1524"/>
                  </a:lnTo>
                  <a:lnTo>
                    <a:pt x="5634" y="1524"/>
                  </a:lnTo>
                  <a:lnTo>
                    <a:pt x="5763" y="1499"/>
                  </a:lnTo>
                  <a:lnTo>
                    <a:pt x="5918" y="1473"/>
                  </a:lnTo>
                  <a:lnTo>
                    <a:pt x="6047" y="1395"/>
                  </a:lnTo>
                  <a:lnTo>
                    <a:pt x="6151" y="1292"/>
                  </a:lnTo>
                  <a:lnTo>
                    <a:pt x="6254" y="1189"/>
                  </a:lnTo>
                  <a:lnTo>
                    <a:pt x="6331" y="1059"/>
                  </a:lnTo>
                  <a:lnTo>
                    <a:pt x="6357" y="904"/>
                  </a:lnTo>
                  <a:lnTo>
                    <a:pt x="6383" y="749"/>
                  </a:lnTo>
                  <a:lnTo>
                    <a:pt x="6357" y="620"/>
                  </a:lnTo>
                  <a:lnTo>
                    <a:pt x="6331" y="465"/>
                  </a:lnTo>
                  <a:lnTo>
                    <a:pt x="6254" y="336"/>
                  </a:lnTo>
                  <a:lnTo>
                    <a:pt x="6151" y="233"/>
                  </a:lnTo>
                  <a:lnTo>
                    <a:pt x="6047" y="129"/>
                  </a:lnTo>
                  <a:lnTo>
                    <a:pt x="5918" y="52"/>
                  </a:lnTo>
                  <a:lnTo>
                    <a:pt x="5763" y="26"/>
                  </a:lnTo>
                  <a:lnTo>
                    <a:pt x="563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52"/>
            <p:cNvSpPr/>
            <p:nvPr/>
          </p:nvSpPr>
          <p:spPr>
            <a:xfrm>
              <a:off x="4114550" y="2227975"/>
              <a:ext cx="73675" cy="38150"/>
            </a:xfrm>
            <a:custGeom>
              <a:avLst/>
              <a:gdLst/>
              <a:ahLst/>
              <a:cxnLst/>
              <a:rect l="l" t="t" r="r" b="b"/>
              <a:pathLst>
                <a:path w="2947" h="1526" extrusionOk="0">
                  <a:moveTo>
                    <a:pt x="2197" y="466"/>
                  </a:moveTo>
                  <a:lnTo>
                    <a:pt x="2301" y="492"/>
                  </a:lnTo>
                  <a:lnTo>
                    <a:pt x="2404" y="543"/>
                  </a:lnTo>
                  <a:lnTo>
                    <a:pt x="2481" y="647"/>
                  </a:lnTo>
                  <a:lnTo>
                    <a:pt x="2481" y="776"/>
                  </a:lnTo>
                  <a:lnTo>
                    <a:pt x="2481" y="879"/>
                  </a:lnTo>
                  <a:lnTo>
                    <a:pt x="2404" y="983"/>
                  </a:lnTo>
                  <a:lnTo>
                    <a:pt x="2301" y="1060"/>
                  </a:lnTo>
                  <a:lnTo>
                    <a:pt x="2197" y="1086"/>
                  </a:lnTo>
                  <a:lnTo>
                    <a:pt x="750" y="1086"/>
                  </a:lnTo>
                  <a:lnTo>
                    <a:pt x="647" y="1060"/>
                  </a:lnTo>
                  <a:lnTo>
                    <a:pt x="544" y="983"/>
                  </a:lnTo>
                  <a:lnTo>
                    <a:pt x="492" y="879"/>
                  </a:lnTo>
                  <a:lnTo>
                    <a:pt x="466" y="776"/>
                  </a:lnTo>
                  <a:lnTo>
                    <a:pt x="492" y="647"/>
                  </a:lnTo>
                  <a:lnTo>
                    <a:pt x="544" y="543"/>
                  </a:lnTo>
                  <a:lnTo>
                    <a:pt x="647" y="492"/>
                  </a:lnTo>
                  <a:lnTo>
                    <a:pt x="750" y="466"/>
                  </a:lnTo>
                  <a:close/>
                  <a:moveTo>
                    <a:pt x="750" y="1"/>
                  </a:moveTo>
                  <a:lnTo>
                    <a:pt x="621" y="27"/>
                  </a:lnTo>
                  <a:lnTo>
                    <a:pt x="466" y="78"/>
                  </a:lnTo>
                  <a:lnTo>
                    <a:pt x="337" y="130"/>
                  </a:lnTo>
                  <a:lnTo>
                    <a:pt x="233" y="233"/>
                  </a:lnTo>
                  <a:lnTo>
                    <a:pt x="130" y="337"/>
                  </a:lnTo>
                  <a:lnTo>
                    <a:pt x="53" y="466"/>
                  </a:lnTo>
                  <a:lnTo>
                    <a:pt x="27" y="621"/>
                  </a:lnTo>
                  <a:lnTo>
                    <a:pt x="1" y="776"/>
                  </a:lnTo>
                  <a:lnTo>
                    <a:pt x="27" y="931"/>
                  </a:lnTo>
                  <a:lnTo>
                    <a:pt x="53" y="1060"/>
                  </a:lnTo>
                  <a:lnTo>
                    <a:pt x="130" y="1189"/>
                  </a:lnTo>
                  <a:lnTo>
                    <a:pt x="233" y="1319"/>
                  </a:lnTo>
                  <a:lnTo>
                    <a:pt x="337" y="1396"/>
                  </a:lnTo>
                  <a:lnTo>
                    <a:pt x="466" y="1474"/>
                  </a:lnTo>
                  <a:lnTo>
                    <a:pt x="621" y="1525"/>
                  </a:lnTo>
                  <a:lnTo>
                    <a:pt x="2352" y="1525"/>
                  </a:lnTo>
                  <a:lnTo>
                    <a:pt x="2481" y="1474"/>
                  </a:lnTo>
                  <a:lnTo>
                    <a:pt x="2611" y="1396"/>
                  </a:lnTo>
                  <a:lnTo>
                    <a:pt x="2714" y="1319"/>
                  </a:lnTo>
                  <a:lnTo>
                    <a:pt x="2817" y="1189"/>
                  </a:lnTo>
                  <a:lnTo>
                    <a:pt x="2895" y="1060"/>
                  </a:lnTo>
                  <a:lnTo>
                    <a:pt x="2921" y="931"/>
                  </a:lnTo>
                  <a:lnTo>
                    <a:pt x="2947" y="776"/>
                  </a:lnTo>
                  <a:lnTo>
                    <a:pt x="2921" y="621"/>
                  </a:lnTo>
                  <a:lnTo>
                    <a:pt x="2895" y="466"/>
                  </a:lnTo>
                  <a:lnTo>
                    <a:pt x="2817" y="337"/>
                  </a:lnTo>
                  <a:lnTo>
                    <a:pt x="2714" y="233"/>
                  </a:lnTo>
                  <a:lnTo>
                    <a:pt x="2611" y="130"/>
                  </a:lnTo>
                  <a:lnTo>
                    <a:pt x="2481" y="78"/>
                  </a:lnTo>
                  <a:lnTo>
                    <a:pt x="2352" y="27"/>
                  </a:lnTo>
                  <a:lnTo>
                    <a:pt x="219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52"/>
            <p:cNvSpPr/>
            <p:nvPr/>
          </p:nvSpPr>
          <p:spPr>
            <a:xfrm>
              <a:off x="4200475" y="2227975"/>
              <a:ext cx="73675" cy="38150"/>
            </a:xfrm>
            <a:custGeom>
              <a:avLst/>
              <a:gdLst/>
              <a:ahLst/>
              <a:cxnLst/>
              <a:rect l="l" t="t" r="r" b="b"/>
              <a:pathLst>
                <a:path w="2947" h="1526" extrusionOk="0">
                  <a:moveTo>
                    <a:pt x="2197" y="466"/>
                  </a:moveTo>
                  <a:lnTo>
                    <a:pt x="2300" y="492"/>
                  </a:lnTo>
                  <a:lnTo>
                    <a:pt x="2403" y="543"/>
                  </a:lnTo>
                  <a:lnTo>
                    <a:pt x="2455" y="647"/>
                  </a:lnTo>
                  <a:lnTo>
                    <a:pt x="2481" y="776"/>
                  </a:lnTo>
                  <a:lnTo>
                    <a:pt x="2455" y="879"/>
                  </a:lnTo>
                  <a:lnTo>
                    <a:pt x="2403" y="983"/>
                  </a:lnTo>
                  <a:lnTo>
                    <a:pt x="2300" y="1060"/>
                  </a:lnTo>
                  <a:lnTo>
                    <a:pt x="2197" y="1086"/>
                  </a:lnTo>
                  <a:lnTo>
                    <a:pt x="750" y="1086"/>
                  </a:lnTo>
                  <a:lnTo>
                    <a:pt x="646" y="1060"/>
                  </a:lnTo>
                  <a:lnTo>
                    <a:pt x="543" y="983"/>
                  </a:lnTo>
                  <a:lnTo>
                    <a:pt x="466" y="879"/>
                  </a:lnTo>
                  <a:lnTo>
                    <a:pt x="466" y="776"/>
                  </a:lnTo>
                  <a:lnTo>
                    <a:pt x="466" y="647"/>
                  </a:lnTo>
                  <a:lnTo>
                    <a:pt x="543" y="543"/>
                  </a:lnTo>
                  <a:lnTo>
                    <a:pt x="646" y="492"/>
                  </a:lnTo>
                  <a:lnTo>
                    <a:pt x="750" y="466"/>
                  </a:lnTo>
                  <a:close/>
                  <a:moveTo>
                    <a:pt x="750" y="1"/>
                  </a:moveTo>
                  <a:lnTo>
                    <a:pt x="595" y="27"/>
                  </a:lnTo>
                  <a:lnTo>
                    <a:pt x="466" y="78"/>
                  </a:lnTo>
                  <a:lnTo>
                    <a:pt x="336" y="130"/>
                  </a:lnTo>
                  <a:lnTo>
                    <a:pt x="233" y="233"/>
                  </a:lnTo>
                  <a:lnTo>
                    <a:pt x="130" y="337"/>
                  </a:lnTo>
                  <a:lnTo>
                    <a:pt x="52" y="466"/>
                  </a:lnTo>
                  <a:lnTo>
                    <a:pt x="0" y="621"/>
                  </a:lnTo>
                  <a:lnTo>
                    <a:pt x="0" y="776"/>
                  </a:lnTo>
                  <a:lnTo>
                    <a:pt x="0" y="931"/>
                  </a:lnTo>
                  <a:lnTo>
                    <a:pt x="52" y="1060"/>
                  </a:lnTo>
                  <a:lnTo>
                    <a:pt x="130" y="1189"/>
                  </a:lnTo>
                  <a:lnTo>
                    <a:pt x="233" y="1319"/>
                  </a:lnTo>
                  <a:lnTo>
                    <a:pt x="336" y="1396"/>
                  </a:lnTo>
                  <a:lnTo>
                    <a:pt x="466" y="1474"/>
                  </a:lnTo>
                  <a:lnTo>
                    <a:pt x="595" y="1525"/>
                  </a:lnTo>
                  <a:lnTo>
                    <a:pt x="2326" y="1525"/>
                  </a:lnTo>
                  <a:lnTo>
                    <a:pt x="2481" y="1474"/>
                  </a:lnTo>
                  <a:lnTo>
                    <a:pt x="2610" y="1396"/>
                  </a:lnTo>
                  <a:lnTo>
                    <a:pt x="2714" y="1319"/>
                  </a:lnTo>
                  <a:lnTo>
                    <a:pt x="2817" y="1189"/>
                  </a:lnTo>
                  <a:lnTo>
                    <a:pt x="2894" y="1060"/>
                  </a:lnTo>
                  <a:lnTo>
                    <a:pt x="2920" y="931"/>
                  </a:lnTo>
                  <a:lnTo>
                    <a:pt x="2946" y="776"/>
                  </a:lnTo>
                  <a:lnTo>
                    <a:pt x="2920" y="621"/>
                  </a:lnTo>
                  <a:lnTo>
                    <a:pt x="2894" y="466"/>
                  </a:lnTo>
                  <a:lnTo>
                    <a:pt x="2817" y="337"/>
                  </a:lnTo>
                  <a:lnTo>
                    <a:pt x="2714" y="233"/>
                  </a:lnTo>
                  <a:lnTo>
                    <a:pt x="2610" y="130"/>
                  </a:lnTo>
                  <a:lnTo>
                    <a:pt x="2481" y="78"/>
                  </a:lnTo>
                  <a:lnTo>
                    <a:pt x="2326" y="27"/>
                  </a:lnTo>
                  <a:lnTo>
                    <a:pt x="219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52"/>
            <p:cNvSpPr/>
            <p:nvPr/>
          </p:nvSpPr>
          <p:spPr>
            <a:xfrm>
              <a:off x="4041575" y="1939875"/>
              <a:ext cx="305550" cy="388900"/>
            </a:xfrm>
            <a:custGeom>
              <a:avLst/>
              <a:gdLst/>
              <a:ahLst/>
              <a:cxnLst/>
              <a:rect l="l" t="t" r="r" b="b"/>
              <a:pathLst>
                <a:path w="12222" h="15556" extrusionOk="0">
                  <a:moveTo>
                    <a:pt x="6098" y="1448"/>
                  </a:moveTo>
                  <a:lnTo>
                    <a:pt x="6356" y="1474"/>
                  </a:lnTo>
                  <a:lnTo>
                    <a:pt x="6589" y="1551"/>
                  </a:lnTo>
                  <a:lnTo>
                    <a:pt x="6796" y="1654"/>
                  </a:lnTo>
                  <a:lnTo>
                    <a:pt x="6977" y="1809"/>
                  </a:lnTo>
                  <a:lnTo>
                    <a:pt x="7106" y="1990"/>
                  </a:lnTo>
                  <a:lnTo>
                    <a:pt x="7235" y="2197"/>
                  </a:lnTo>
                  <a:lnTo>
                    <a:pt x="7313" y="2430"/>
                  </a:lnTo>
                  <a:lnTo>
                    <a:pt x="7338" y="2662"/>
                  </a:lnTo>
                  <a:lnTo>
                    <a:pt x="7338" y="3334"/>
                  </a:lnTo>
                  <a:lnTo>
                    <a:pt x="7313" y="3566"/>
                  </a:lnTo>
                  <a:lnTo>
                    <a:pt x="7235" y="3799"/>
                  </a:lnTo>
                  <a:lnTo>
                    <a:pt x="7106" y="4006"/>
                  </a:lnTo>
                  <a:lnTo>
                    <a:pt x="6977" y="4187"/>
                  </a:lnTo>
                  <a:lnTo>
                    <a:pt x="6796" y="4342"/>
                  </a:lnTo>
                  <a:lnTo>
                    <a:pt x="6589" y="4445"/>
                  </a:lnTo>
                  <a:lnTo>
                    <a:pt x="6356" y="4523"/>
                  </a:lnTo>
                  <a:lnTo>
                    <a:pt x="6098" y="4548"/>
                  </a:lnTo>
                  <a:lnTo>
                    <a:pt x="5866" y="4523"/>
                  </a:lnTo>
                  <a:lnTo>
                    <a:pt x="5633" y="4445"/>
                  </a:lnTo>
                  <a:lnTo>
                    <a:pt x="5426" y="4342"/>
                  </a:lnTo>
                  <a:lnTo>
                    <a:pt x="5245" y="4187"/>
                  </a:lnTo>
                  <a:lnTo>
                    <a:pt x="5116" y="4006"/>
                  </a:lnTo>
                  <a:lnTo>
                    <a:pt x="4987" y="3799"/>
                  </a:lnTo>
                  <a:lnTo>
                    <a:pt x="4910" y="3566"/>
                  </a:lnTo>
                  <a:lnTo>
                    <a:pt x="4884" y="3334"/>
                  </a:lnTo>
                  <a:lnTo>
                    <a:pt x="4884" y="2662"/>
                  </a:lnTo>
                  <a:lnTo>
                    <a:pt x="4910" y="2430"/>
                  </a:lnTo>
                  <a:lnTo>
                    <a:pt x="4987" y="2197"/>
                  </a:lnTo>
                  <a:lnTo>
                    <a:pt x="5116" y="1990"/>
                  </a:lnTo>
                  <a:lnTo>
                    <a:pt x="5245" y="1809"/>
                  </a:lnTo>
                  <a:lnTo>
                    <a:pt x="5426" y="1654"/>
                  </a:lnTo>
                  <a:lnTo>
                    <a:pt x="5633" y="1551"/>
                  </a:lnTo>
                  <a:lnTo>
                    <a:pt x="5866" y="1474"/>
                  </a:lnTo>
                  <a:lnTo>
                    <a:pt x="6098" y="1448"/>
                  </a:lnTo>
                  <a:close/>
                  <a:moveTo>
                    <a:pt x="7855" y="440"/>
                  </a:moveTo>
                  <a:lnTo>
                    <a:pt x="8062" y="466"/>
                  </a:lnTo>
                  <a:lnTo>
                    <a:pt x="8243" y="518"/>
                  </a:lnTo>
                  <a:lnTo>
                    <a:pt x="8398" y="621"/>
                  </a:lnTo>
                  <a:lnTo>
                    <a:pt x="8553" y="724"/>
                  </a:lnTo>
                  <a:lnTo>
                    <a:pt x="8682" y="879"/>
                  </a:lnTo>
                  <a:lnTo>
                    <a:pt x="8759" y="1060"/>
                  </a:lnTo>
                  <a:lnTo>
                    <a:pt x="8837" y="1241"/>
                  </a:lnTo>
                  <a:lnTo>
                    <a:pt x="8837" y="1422"/>
                  </a:lnTo>
                  <a:lnTo>
                    <a:pt x="8837" y="4936"/>
                  </a:lnTo>
                  <a:lnTo>
                    <a:pt x="8837" y="5117"/>
                  </a:lnTo>
                  <a:lnTo>
                    <a:pt x="8759" y="5298"/>
                  </a:lnTo>
                  <a:lnTo>
                    <a:pt x="8682" y="5479"/>
                  </a:lnTo>
                  <a:lnTo>
                    <a:pt x="8553" y="5608"/>
                  </a:lnTo>
                  <a:lnTo>
                    <a:pt x="8501" y="5401"/>
                  </a:lnTo>
                  <a:lnTo>
                    <a:pt x="8424" y="5194"/>
                  </a:lnTo>
                  <a:lnTo>
                    <a:pt x="8320" y="4988"/>
                  </a:lnTo>
                  <a:lnTo>
                    <a:pt x="8217" y="4781"/>
                  </a:lnTo>
                  <a:lnTo>
                    <a:pt x="8088" y="4600"/>
                  </a:lnTo>
                  <a:lnTo>
                    <a:pt x="7933" y="4419"/>
                  </a:lnTo>
                  <a:lnTo>
                    <a:pt x="7778" y="4264"/>
                  </a:lnTo>
                  <a:lnTo>
                    <a:pt x="7597" y="4109"/>
                  </a:lnTo>
                  <a:lnTo>
                    <a:pt x="7674" y="3928"/>
                  </a:lnTo>
                  <a:lnTo>
                    <a:pt x="7726" y="3747"/>
                  </a:lnTo>
                  <a:lnTo>
                    <a:pt x="7778" y="3541"/>
                  </a:lnTo>
                  <a:lnTo>
                    <a:pt x="7778" y="3334"/>
                  </a:lnTo>
                  <a:lnTo>
                    <a:pt x="7778" y="2662"/>
                  </a:lnTo>
                  <a:lnTo>
                    <a:pt x="7778" y="2481"/>
                  </a:lnTo>
                  <a:lnTo>
                    <a:pt x="7752" y="2326"/>
                  </a:lnTo>
                  <a:lnTo>
                    <a:pt x="7700" y="2171"/>
                  </a:lnTo>
                  <a:lnTo>
                    <a:pt x="7648" y="2016"/>
                  </a:lnTo>
                  <a:lnTo>
                    <a:pt x="7571" y="1861"/>
                  </a:lnTo>
                  <a:lnTo>
                    <a:pt x="7493" y="1732"/>
                  </a:lnTo>
                  <a:lnTo>
                    <a:pt x="7287" y="1474"/>
                  </a:lnTo>
                  <a:lnTo>
                    <a:pt x="7054" y="1267"/>
                  </a:lnTo>
                  <a:lnTo>
                    <a:pt x="6899" y="1189"/>
                  </a:lnTo>
                  <a:lnTo>
                    <a:pt x="6770" y="1138"/>
                  </a:lnTo>
                  <a:lnTo>
                    <a:pt x="6615" y="1060"/>
                  </a:lnTo>
                  <a:lnTo>
                    <a:pt x="6460" y="1034"/>
                  </a:lnTo>
                  <a:lnTo>
                    <a:pt x="6279" y="1008"/>
                  </a:lnTo>
                  <a:lnTo>
                    <a:pt x="6098" y="983"/>
                  </a:lnTo>
                  <a:lnTo>
                    <a:pt x="5943" y="1008"/>
                  </a:lnTo>
                  <a:lnTo>
                    <a:pt x="5762" y="1034"/>
                  </a:lnTo>
                  <a:lnTo>
                    <a:pt x="5607" y="1060"/>
                  </a:lnTo>
                  <a:lnTo>
                    <a:pt x="5452" y="1138"/>
                  </a:lnTo>
                  <a:lnTo>
                    <a:pt x="5323" y="1189"/>
                  </a:lnTo>
                  <a:lnTo>
                    <a:pt x="5168" y="1267"/>
                  </a:lnTo>
                  <a:lnTo>
                    <a:pt x="4935" y="1474"/>
                  </a:lnTo>
                  <a:lnTo>
                    <a:pt x="4729" y="1732"/>
                  </a:lnTo>
                  <a:lnTo>
                    <a:pt x="4651" y="1861"/>
                  </a:lnTo>
                  <a:lnTo>
                    <a:pt x="4574" y="2016"/>
                  </a:lnTo>
                  <a:lnTo>
                    <a:pt x="4522" y="2171"/>
                  </a:lnTo>
                  <a:lnTo>
                    <a:pt x="4470" y="2326"/>
                  </a:lnTo>
                  <a:lnTo>
                    <a:pt x="4444" y="2481"/>
                  </a:lnTo>
                  <a:lnTo>
                    <a:pt x="4444" y="2662"/>
                  </a:lnTo>
                  <a:lnTo>
                    <a:pt x="4444" y="3334"/>
                  </a:lnTo>
                  <a:lnTo>
                    <a:pt x="4444" y="3541"/>
                  </a:lnTo>
                  <a:lnTo>
                    <a:pt x="4496" y="3747"/>
                  </a:lnTo>
                  <a:lnTo>
                    <a:pt x="4548" y="3928"/>
                  </a:lnTo>
                  <a:lnTo>
                    <a:pt x="4625" y="4109"/>
                  </a:lnTo>
                  <a:lnTo>
                    <a:pt x="4444" y="4264"/>
                  </a:lnTo>
                  <a:lnTo>
                    <a:pt x="4289" y="4419"/>
                  </a:lnTo>
                  <a:lnTo>
                    <a:pt x="4134" y="4600"/>
                  </a:lnTo>
                  <a:lnTo>
                    <a:pt x="4005" y="4781"/>
                  </a:lnTo>
                  <a:lnTo>
                    <a:pt x="3902" y="4988"/>
                  </a:lnTo>
                  <a:lnTo>
                    <a:pt x="3798" y="5194"/>
                  </a:lnTo>
                  <a:lnTo>
                    <a:pt x="3721" y="5401"/>
                  </a:lnTo>
                  <a:lnTo>
                    <a:pt x="3669" y="5608"/>
                  </a:lnTo>
                  <a:lnTo>
                    <a:pt x="3540" y="5479"/>
                  </a:lnTo>
                  <a:lnTo>
                    <a:pt x="3463" y="5298"/>
                  </a:lnTo>
                  <a:lnTo>
                    <a:pt x="3385" y="5117"/>
                  </a:lnTo>
                  <a:lnTo>
                    <a:pt x="3385" y="4936"/>
                  </a:lnTo>
                  <a:lnTo>
                    <a:pt x="3385" y="1422"/>
                  </a:lnTo>
                  <a:lnTo>
                    <a:pt x="3385" y="1241"/>
                  </a:lnTo>
                  <a:lnTo>
                    <a:pt x="3463" y="1060"/>
                  </a:lnTo>
                  <a:lnTo>
                    <a:pt x="3540" y="879"/>
                  </a:lnTo>
                  <a:lnTo>
                    <a:pt x="3669" y="724"/>
                  </a:lnTo>
                  <a:lnTo>
                    <a:pt x="3824" y="621"/>
                  </a:lnTo>
                  <a:lnTo>
                    <a:pt x="3979" y="518"/>
                  </a:lnTo>
                  <a:lnTo>
                    <a:pt x="4160" y="466"/>
                  </a:lnTo>
                  <a:lnTo>
                    <a:pt x="4367" y="440"/>
                  </a:lnTo>
                  <a:close/>
                  <a:moveTo>
                    <a:pt x="7313" y="4497"/>
                  </a:moveTo>
                  <a:lnTo>
                    <a:pt x="7493" y="4626"/>
                  </a:lnTo>
                  <a:lnTo>
                    <a:pt x="7623" y="4755"/>
                  </a:lnTo>
                  <a:lnTo>
                    <a:pt x="7752" y="4936"/>
                  </a:lnTo>
                  <a:lnTo>
                    <a:pt x="7881" y="5091"/>
                  </a:lnTo>
                  <a:lnTo>
                    <a:pt x="7958" y="5272"/>
                  </a:lnTo>
                  <a:lnTo>
                    <a:pt x="8036" y="5479"/>
                  </a:lnTo>
                  <a:lnTo>
                    <a:pt x="8114" y="5659"/>
                  </a:lnTo>
                  <a:lnTo>
                    <a:pt x="8139" y="5866"/>
                  </a:lnTo>
                  <a:lnTo>
                    <a:pt x="8010" y="5892"/>
                  </a:lnTo>
                  <a:lnTo>
                    <a:pt x="7855" y="5918"/>
                  </a:lnTo>
                  <a:lnTo>
                    <a:pt x="4367" y="5918"/>
                  </a:lnTo>
                  <a:lnTo>
                    <a:pt x="4212" y="5892"/>
                  </a:lnTo>
                  <a:lnTo>
                    <a:pt x="4083" y="5866"/>
                  </a:lnTo>
                  <a:lnTo>
                    <a:pt x="4109" y="5659"/>
                  </a:lnTo>
                  <a:lnTo>
                    <a:pt x="4186" y="5479"/>
                  </a:lnTo>
                  <a:lnTo>
                    <a:pt x="4264" y="5272"/>
                  </a:lnTo>
                  <a:lnTo>
                    <a:pt x="4341" y="5091"/>
                  </a:lnTo>
                  <a:lnTo>
                    <a:pt x="4470" y="4936"/>
                  </a:lnTo>
                  <a:lnTo>
                    <a:pt x="4599" y="4755"/>
                  </a:lnTo>
                  <a:lnTo>
                    <a:pt x="4729" y="4626"/>
                  </a:lnTo>
                  <a:lnTo>
                    <a:pt x="4910" y="4497"/>
                  </a:lnTo>
                  <a:lnTo>
                    <a:pt x="5013" y="4600"/>
                  </a:lnTo>
                  <a:lnTo>
                    <a:pt x="5142" y="4703"/>
                  </a:lnTo>
                  <a:lnTo>
                    <a:pt x="5297" y="4781"/>
                  </a:lnTo>
                  <a:lnTo>
                    <a:pt x="5452" y="4858"/>
                  </a:lnTo>
                  <a:lnTo>
                    <a:pt x="5607" y="4936"/>
                  </a:lnTo>
                  <a:lnTo>
                    <a:pt x="5762" y="4962"/>
                  </a:lnTo>
                  <a:lnTo>
                    <a:pt x="5943" y="4988"/>
                  </a:lnTo>
                  <a:lnTo>
                    <a:pt x="6098" y="5013"/>
                  </a:lnTo>
                  <a:lnTo>
                    <a:pt x="6279" y="4988"/>
                  </a:lnTo>
                  <a:lnTo>
                    <a:pt x="6460" y="4962"/>
                  </a:lnTo>
                  <a:lnTo>
                    <a:pt x="6615" y="4936"/>
                  </a:lnTo>
                  <a:lnTo>
                    <a:pt x="6770" y="4858"/>
                  </a:lnTo>
                  <a:lnTo>
                    <a:pt x="6925" y="4781"/>
                  </a:lnTo>
                  <a:lnTo>
                    <a:pt x="7080" y="4703"/>
                  </a:lnTo>
                  <a:lnTo>
                    <a:pt x="7209" y="4600"/>
                  </a:lnTo>
                  <a:lnTo>
                    <a:pt x="7313" y="4497"/>
                  </a:lnTo>
                  <a:close/>
                  <a:moveTo>
                    <a:pt x="10361" y="2817"/>
                  </a:moveTo>
                  <a:lnTo>
                    <a:pt x="10439" y="2843"/>
                  </a:lnTo>
                  <a:lnTo>
                    <a:pt x="10568" y="2921"/>
                  </a:lnTo>
                  <a:lnTo>
                    <a:pt x="10646" y="3050"/>
                  </a:lnTo>
                  <a:lnTo>
                    <a:pt x="10672" y="3127"/>
                  </a:lnTo>
                  <a:lnTo>
                    <a:pt x="10672" y="3205"/>
                  </a:lnTo>
                  <a:lnTo>
                    <a:pt x="10672" y="13411"/>
                  </a:lnTo>
                  <a:lnTo>
                    <a:pt x="10697" y="13489"/>
                  </a:lnTo>
                  <a:lnTo>
                    <a:pt x="10723" y="13566"/>
                  </a:lnTo>
                  <a:lnTo>
                    <a:pt x="10801" y="13618"/>
                  </a:lnTo>
                  <a:lnTo>
                    <a:pt x="10904" y="13644"/>
                  </a:lnTo>
                  <a:lnTo>
                    <a:pt x="10982" y="13618"/>
                  </a:lnTo>
                  <a:lnTo>
                    <a:pt x="11059" y="13566"/>
                  </a:lnTo>
                  <a:lnTo>
                    <a:pt x="11111" y="13489"/>
                  </a:lnTo>
                  <a:lnTo>
                    <a:pt x="11111" y="13411"/>
                  </a:lnTo>
                  <a:lnTo>
                    <a:pt x="11111" y="3670"/>
                  </a:lnTo>
                  <a:lnTo>
                    <a:pt x="11524" y="3670"/>
                  </a:lnTo>
                  <a:lnTo>
                    <a:pt x="11628" y="3696"/>
                  </a:lnTo>
                  <a:lnTo>
                    <a:pt x="11705" y="3722"/>
                  </a:lnTo>
                  <a:lnTo>
                    <a:pt x="11731" y="3799"/>
                  </a:lnTo>
                  <a:lnTo>
                    <a:pt x="11757" y="3902"/>
                  </a:lnTo>
                  <a:lnTo>
                    <a:pt x="11757" y="14005"/>
                  </a:lnTo>
                  <a:lnTo>
                    <a:pt x="11731" y="14109"/>
                  </a:lnTo>
                  <a:lnTo>
                    <a:pt x="11705" y="14160"/>
                  </a:lnTo>
                  <a:lnTo>
                    <a:pt x="11628" y="14212"/>
                  </a:lnTo>
                  <a:lnTo>
                    <a:pt x="11524" y="14238"/>
                  </a:lnTo>
                  <a:lnTo>
                    <a:pt x="10904" y="14238"/>
                  </a:lnTo>
                  <a:lnTo>
                    <a:pt x="10801" y="14264"/>
                  </a:lnTo>
                  <a:lnTo>
                    <a:pt x="10723" y="14315"/>
                  </a:lnTo>
                  <a:lnTo>
                    <a:pt x="10697" y="14367"/>
                  </a:lnTo>
                  <a:lnTo>
                    <a:pt x="10672" y="14470"/>
                  </a:lnTo>
                  <a:lnTo>
                    <a:pt x="10672" y="14703"/>
                  </a:lnTo>
                  <a:lnTo>
                    <a:pt x="10672" y="14780"/>
                  </a:lnTo>
                  <a:lnTo>
                    <a:pt x="10646" y="14858"/>
                  </a:lnTo>
                  <a:lnTo>
                    <a:pt x="10568" y="14987"/>
                  </a:lnTo>
                  <a:lnTo>
                    <a:pt x="10439" y="15065"/>
                  </a:lnTo>
                  <a:lnTo>
                    <a:pt x="10361" y="15091"/>
                  </a:lnTo>
                  <a:lnTo>
                    <a:pt x="1835" y="15091"/>
                  </a:lnTo>
                  <a:lnTo>
                    <a:pt x="1757" y="15065"/>
                  </a:lnTo>
                  <a:lnTo>
                    <a:pt x="1628" y="14987"/>
                  </a:lnTo>
                  <a:lnTo>
                    <a:pt x="1550" y="14858"/>
                  </a:lnTo>
                  <a:lnTo>
                    <a:pt x="1525" y="14780"/>
                  </a:lnTo>
                  <a:lnTo>
                    <a:pt x="1525" y="14703"/>
                  </a:lnTo>
                  <a:lnTo>
                    <a:pt x="1525" y="14470"/>
                  </a:lnTo>
                  <a:lnTo>
                    <a:pt x="1525" y="4497"/>
                  </a:lnTo>
                  <a:lnTo>
                    <a:pt x="1499" y="4419"/>
                  </a:lnTo>
                  <a:lnTo>
                    <a:pt x="1447" y="4342"/>
                  </a:lnTo>
                  <a:lnTo>
                    <a:pt x="1395" y="4290"/>
                  </a:lnTo>
                  <a:lnTo>
                    <a:pt x="1292" y="4264"/>
                  </a:lnTo>
                  <a:lnTo>
                    <a:pt x="1215" y="4290"/>
                  </a:lnTo>
                  <a:lnTo>
                    <a:pt x="1137" y="4342"/>
                  </a:lnTo>
                  <a:lnTo>
                    <a:pt x="1085" y="4419"/>
                  </a:lnTo>
                  <a:lnTo>
                    <a:pt x="1060" y="4497"/>
                  </a:lnTo>
                  <a:lnTo>
                    <a:pt x="1060" y="14238"/>
                  </a:lnTo>
                  <a:lnTo>
                    <a:pt x="698" y="14238"/>
                  </a:lnTo>
                  <a:lnTo>
                    <a:pt x="594" y="14212"/>
                  </a:lnTo>
                  <a:lnTo>
                    <a:pt x="517" y="14160"/>
                  </a:lnTo>
                  <a:lnTo>
                    <a:pt x="491" y="14109"/>
                  </a:lnTo>
                  <a:lnTo>
                    <a:pt x="465" y="14005"/>
                  </a:lnTo>
                  <a:lnTo>
                    <a:pt x="465" y="3902"/>
                  </a:lnTo>
                  <a:lnTo>
                    <a:pt x="491" y="3799"/>
                  </a:lnTo>
                  <a:lnTo>
                    <a:pt x="517" y="3722"/>
                  </a:lnTo>
                  <a:lnTo>
                    <a:pt x="594" y="3696"/>
                  </a:lnTo>
                  <a:lnTo>
                    <a:pt x="698" y="3670"/>
                  </a:lnTo>
                  <a:lnTo>
                    <a:pt x="1292" y="3670"/>
                  </a:lnTo>
                  <a:lnTo>
                    <a:pt x="1395" y="3644"/>
                  </a:lnTo>
                  <a:lnTo>
                    <a:pt x="1447" y="3592"/>
                  </a:lnTo>
                  <a:lnTo>
                    <a:pt x="1499" y="3515"/>
                  </a:lnTo>
                  <a:lnTo>
                    <a:pt x="1525" y="3437"/>
                  </a:lnTo>
                  <a:lnTo>
                    <a:pt x="1525" y="3205"/>
                  </a:lnTo>
                  <a:lnTo>
                    <a:pt x="1525" y="3127"/>
                  </a:lnTo>
                  <a:lnTo>
                    <a:pt x="1550" y="3050"/>
                  </a:lnTo>
                  <a:lnTo>
                    <a:pt x="1628" y="2921"/>
                  </a:lnTo>
                  <a:lnTo>
                    <a:pt x="1757" y="2843"/>
                  </a:lnTo>
                  <a:lnTo>
                    <a:pt x="1835" y="2817"/>
                  </a:lnTo>
                  <a:lnTo>
                    <a:pt x="2920" y="2817"/>
                  </a:lnTo>
                  <a:lnTo>
                    <a:pt x="2920" y="4936"/>
                  </a:lnTo>
                  <a:lnTo>
                    <a:pt x="2946" y="5220"/>
                  </a:lnTo>
                  <a:lnTo>
                    <a:pt x="3023" y="5479"/>
                  </a:lnTo>
                  <a:lnTo>
                    <a:pt x="3178" y="5737"/>
                  </a:lnTo>
                  <a:lnTo>
                    <a:pt x="3333" y="5944"/>
                  </a:lnTo>
                  <a:lnTo>
                    <a:pt x="3566" y="6125"/>
                  </a:lnTo>
                  <a:lnTo>
                    <a:pt x="3798" y="6254"/>
                  </a:lnTo>
                  <a:lnTo>
                    <a:pt x="4083" y="6331"/>
                  </a:lnTo>
                  <a:lnTo>
                    <a:pt x="4367" y="6383"/>
                  </a:lnTo>
                  <a:lnTo>
                    <a:pt x="7855" y="6383"/>
                  </a:lnTo>
                  <a:lnTo>
                    <a:pt x="8139" y="6331"/>
                  </a:lnTo>
                  <a:lnTo>
                    <a:pt x="8424" y="6254"/>
                  </a:lnTo>
                  <a:lnTo>
                    <a:pt x="8656" y="6125"/>
                  </a:lnTo>
                  <a:lnTo>
                    <a:pt x="8889" y="5944"/>
                  </a:lnTo>
                  <a:lnTo>
                    <a:pt x="9044" y="5737"/>
                  </a:lnTo>
                  <a:lnTo>
                    <a:pt x="9199" y="5479"/>
                  </a:lnTo>
                  <a:lnTo>
                    <a:pt x="9276" y="5220"/>
                  </a:lnTo>
                  <a:lnTo>
                    <a:pt x="9302" y="4936"/>
                  </a:lnTo>
                  <a:lnTo>
                    <a:pt x="9302" y="2817"/>
                  </a:lnTo>
                  <a:close/>
                  <a:moveTo>
                    <a:pt x="4367" y="1"/>
                  </a:moveTo>
                  <a:lnTo>
                    <a:pt x="4083" y="27"/>
                  </a:lnTo>
                  <a:lnTo>
                    <a:pt x="3798" y="104"/>
                  </a:lnTo>
                  <a:lnTo>
                    <a:pt x="3566" y="233"/>
                  </a:lnTo>
                  <a:lnTo>
                    <a:pt x="3333" y="414"/>
                  </a:lnTo>
                  <a:lnTo>
                    <a:pt x="3178" y="621"/>
                  </a:lnTo>
                  <a:lnTo>
                    <a:pt x="3023" y="879"/>
                  </a:lnTo>
                  <a:lnTo>
                    <a:pt x="2946" y="1138"/>
                  </a:lnTo>
                  <a:lnTo>
                    <a:pt x="2920" y="1422"/>
                  </a:lnTo>
                  <a:lnTo>
                    <a:pt x="2920" y="2352"/>
                  </a:lnTo>
                  <a:lnTo>
                    <a:pt x="1912" y="2352"/>
                  </a:lnTo>
                  <a:lnTo>
                    <a:pt x="1731" y="2378"/>
                  </a:lnTo>
                  <a:lnTo>
                    <a:pt x="1576" y="2430"/>
                  </a:lnTo>
                  <a:lnTo>
                    <a:pt x="1447" y="2507"/>
                  </a:lnTo>
                  <a:lnTo>
                    <a:pt x="1318" y="2610"/>
                  </a:lnTo>
                  <a:lnTo>
                    <a:pt x="1215" y="2740"/>
                  </a:lnTo>
                  <a:lnTo>
                    <a:pt x="1137" y="2869"/>
                  </a:lnTo>
                  <a:lnTo>
                    <a:pt x="1085" y="3024"/>
                  </a:lnTo>
                  <a:lnTo>
                    <a:pt x="1060" y="3205"/>
                  </a:lnTo>
                  <a:lnTo>
                    <a:pt x="698" y="3205"/>
                  </a:lnTo>
                  <a:lnTo>
                    <a:pt x="543" y="3231"/>
                  </a:lnTo>
                  <a:lnTo>
                    <a:pt x="414" y="3256"/>
                  </a:lnTo>
                  <a:lnTo>
                    <a:pt x="310" y="3334"/>
                  </a:lnTo>
                  <a:lnTo>
                    <a:pt x="207" y="3411"/>
                  </a:lnTo>
                  <a:lnTo>
                    <a:pt x="129" y="3515"/>
                  </a:lnTo>
                  <a:lnTo>
                    <a:pt x="52" y="3618"/>
                  </a:lnTo>
                  <a:lnTo>
                    <a:pt x="26" y="3747"/>
                  </a:lnTo>
                  <a:lnTo>
                    <a:pt x="0" y="3902"/>
                  </a:lnTo>
                  <a:lnTo>
                    <a:pt x="0" y="14005"/>
                  </a:lnTo>
                  <a:lnTo>
                    <a:pt x="26" y="14160"/>
                  </a:lnTo>
                  <a:lnTo>
                    <a:pt x="52" y="14264"/>
                  </a:lnTo>
                  <a:lnTo>
                    <a:pt x="129" y="14393"/>
                  </a:lnTo>
                  <a:lnTo>
                    <a:pt x="207" y="14496"/>
                  </a:lnTo>
                  <a:lnTo>
                    <a:pt x="310" y="14574"/>
                  </a:lnTo>
                  <a:lnTo>
                    <a:pt x="414" y="14651"/>
                  </a:lnTo>
                  <a:lnTo>
                    <a:pt x="543" y="14677"/>
                  </a:lnTo>
                  <a:lnTo>
                    <a:pt x="698" y="14703"/>
                  </a:lnTo>
                  <a:lnTo>
                    <a:pt x="1060" y="14703"/>
                  </a:lnTo>
                  <a:lnTo>
                    <a:pt x="1085" y="14884"/>
                  </a:lnTo>
                  <a:lnTo>
                    <a:pt x="1137" y="15039"/>
                  </a:lnTo>
                  <a:lnTo>
                    <a:pt x="1215" y="15168"/>
                  </a:lnTo>
                  <a:lnTo>
                    <a:pt x="1318" y="15297"/>
                  </a:lnTo>
                  <a:lnTo>
                    <a:pt x="1447" y="15401"/>
                  </a:lnTo>
                  <a:lnTo>
                    <a:pt x="1576" y="15478"/>
                  </a:lnTo>
                  <a:lnTo>
                    <a:pt x="1731" y="15530"/>
                  </a:lnTo>
                  <a:lnTo>
                    <a:pt x="1912" y="15556"/>
                  </a:lnTo>
                  <a:lnTo>
                    <a:pt x="10284" y="15556"/>
                  </a:lnTo>
                  <a:lnTo>
                    <a:pt x="10465" y="15530"/>
                  </a:lnTo>
                  <a:lnTo>
                    <a:pt x="10620" y="15478"/>
                  </a:lnTo>
                  <a:lnTo>
                    <a:pt x="10749" y="15401"/>
                  </a:lnTo>
                  <a:lnTo>
                    <a:pt x="10878" y="15297"/>
                  </a:lnTo>
                  <a:lnTo>
                    <a:pt x="10982" y="15168"/>
                  </a:lnTo>
                  <a:lnTo>
                    <a:pt x="11059" y="15039"/>
                  </a:lnTo>
                  <a:lnTo>
                    <a:pt x="11111" y="14884"/>
                  </a:lnTo>
                  <a:lnTo>
                    <a:pt x="11111" y="14703"/>
                  </a:lnTo>
                  <a:lnTo>
                    <a:pt x="11524" y="14703"/>
                  </a:lnTo>
                  <a:lnTo>
                    <a:pt x="11679" y="14677"/>
                  </a:lnTo>
                  <a:lnTo>
                    <a:pt x="11808" y="14651"/>
                  </a:lnTo>
                  <a:lnTo>
                    <a:pt x="11912" y="14574"/>
                  </a:lnTo>
                  <a:lnTo>
                    <a:pt x="12015" y="14496"/>
                  </a:lnTo>
                  <a:lnTo>
                    <a:pt x="12093" y="14393"/>
                  </a:lnTo>
                  <a:lnTo>
                    <a:pt x="12170" y="14264"/>
                  </a:lnTo>
                  <a:lnTo>
                    <a:pt x="12196" y="14160"/>
                  </a:lnTo>
                  <a:lnTo>
                    <a:pt x="12222" y="14005"/>
                  </a:lnTo>
                  <a:lnTo>
                    <a:pt x="12222" y="3902"/>
                  </a:lnTo>
                  <a:lnTo>
                    <a:pt x="12196" y="3747"/>
                  </a:lnTo>
                  <a:lnTo>
                    <a:pt x="12170" y="3618"/>
                  </a:lnTo>
                  <a:lnTo>
                    <a:pt x="12093" y="3515"/>
                  </a:lnTo>
                  <a:lnTo>
                    <a:pt x="12015" y="3411"/>
                  </a:lnTo>
                  <a:lnTo>
                    <a:pt x="11912" y="3334"/>
                  </a:lnTo>
                  <a:lnTo>
                    <a:pt x="11808" y="3256"/>
                  </a:lnTo>
                  <a:lnTo>
                    <a:pt x="11679" y="3231"/>
                  </a:lnTo>
                  <a:lnTo>
                    <a:pt x="11524" y="3205"/>
                  </a:lnTo>
                  <a:lnTo>
                    <a:pt x="11111" y="3205"/>
                  </a:lnTo>
                  <a:lnTo>
                    <a:pt x="11111" y="3024"/>
                  </a:lnTo>
                  <a:lnTo>
                    <a:pt x="11059" y="2869"/>
                  </a:lnTo>
                  <a:lnTo>
                    <a:pt x="10982" y="2740"/>
                  </a:lnTo>
                  <a:lnTo>
                    <a:pt x="10878" y="2610"/>
                  </a:lnTo>
                  <a:lnTo>
                    <a:pt x="10749" y="2507"/>
                  </a:lnTo>
                  <a:lnTo>
                    <a:pt x="10620" y="2430"/>
                  </a:lnTo>
                  <a:lnTo>
                    <a:pt x="10465" y="2378"/>
                  </a:lnTo>
                  <a:lnTo>
                    <a:pt x="10284" y="2352"/>
                  </a:lnTo>
                  <a:lnTo>
                    <a:pt x="9302" y="2352"/>
                  </a:lnTo>
                  <a:lnTo>
                    <a:pt x="9302" y="1422"/>
                  </a:lnTo>
                  <a:lnTo>
                    <a:pt x="9276" y="1138"/>
                  </a:lnTo>
                  <a:lnTo>
                    <a:pt x="9199" y="879"/>
                  </a:lnTo>
                  <a:lnTo>
                    <a:pt x="9044" y="621"/>
                  </a:lnTo>
                  <a:lnTo>
                    <a:pt x="8889" y="414"/>
                  </a:lnTo>
                  <a:lnTo>
                    <a:pt x="8656" y="233"/>
                  </a:lnTo>
                  <a:lnTo>
                    <a:pt x="8424" y="104"/>
                  </a:lnTo>
                  <a:lnTo>
                    <a:pt x="8139" y="27"/>
                  </a:lnTo>
                  <a:lnTo>
                    <a:pt x="785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52"/>
            <p:cNvSpPr/>
            <p:nvPr/>
          </p:nvSpPr>
          <p:spPr>
            <a:xfrm>
              <a:off x="4137175" y="2279650"/>
              <a:ext cx="29725" cy="11650"/>
            </a:xfrm>
            <a:custGeom>
              <a:avLst/>
              <a:gdLst/>
              <a:ahLst/>
              <a:cxnLst/>
              <a:rect l="l" t="t" r="r" b="b"/>
              <a:pathLst>
                <a:path w="1189" h="466" extrusionOk="0">
                  <a:moveTo>
                    <a:pt x="233" y="1"/>
                  </a:moveTo>
                  <a:lnTo>
                    <a:pt x="129" y="27"/>
                  </a:lnTo>
                  <a:lnTo>
                    <a:pt x="52" y="78"/>
                  </a:lnTo>
                  <a:lnTo>
                    <a:pt x="0" y="156"/>
                  </a:lnTo>
                  <a:lnTo>
                    <a:pt x="0" y="233"/>
                  </a:lnTo>
                  <a:lnTo>
                    <a:pt x="0" y="337"/>
                  </a:lnTo>
                  <a:lnTo>
                    <a:pt x="52" y="388"/>
                  </a:lnTo>
                  <a:lnTo>
                    <a:pt x="129" y="440"/>
                  </a:lnTo>
                  <a:lnTo>
                    <a:pt x="233" y="466"/>
                  </a:lnTo>
                  <a:lnTo>
                    <a:pt x="956" y="466"/>
                  </a:lnTo>
                  <a:lnTo>
                    <a:pt x="1034" y="440"/>
                  </a:lnTo>
                  <a:lnTo>
                    <a:pt x="1111" y="388"/>
                  </a:lnTo>
                  <a:lnTo>
                    <a:pt x="1163" y="337"/>
                  </a:lnTo>
                  <a:lnTo>
                    <a:pt x="1189" y="233"/>
                  </a:lnTo>
                  <a:lnTo>
                    <a:pt x="1163" y="156"/>
                  </a:lnTo>
                  <a:lnTo>
                    <a:pt x="1111" y="78"/>
                  </a:lnTo>
                  <a:lnTo>
                    <a:pt x="1034" y="27"/>
                  </a:lnTo>
                  <a:lnTo>
                    <a:pt x="95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52"/>
            <p:cNvSpPr/>
            <p:nvPr/>
          </p:nvSpPr>
          <p:spPr>
            <a:xfrm>
              <a:off x="4178500" y="2279650"/>
              <a:ext cx="31700" cy="11650"/>
            </a:xfrm>
            <a:custGeom>
              <a:avLst/>
              <a:gdLst/>
              <a:ahLst/>
              <a:cxnLst/>
              <a:rect l="l" t="t" r="r" b="b"/>
              <a:pathLst>
                <a:path w="1268" h="466" extrusionOk="0">
                  <a:moveTo>
                    <a:pt x="234" y="1"/>
                  </a:moveTo>
                  <a:lnTo>
                    <a:pt x="130" y="27"/>
                  </a:lnTo>
                  <a:lnTo>
                    <a:pt x="53" y="78"/>
                  </a:lnTo>
                  <a:lnTo>
                    <a:pt x="1" y="156"/>
                  </a:lnTo>
                  <a:lnTo>
                    <a:pt x="1" y="233"/>
                  </a:lnTo>
                  <a:lnTo>
                    <a:pt x="1" y="337"/>
                  </a:lnTo>
                  <a:lnTo>
                    <a:pt x="53" y="388"/>
                  </a:lnTo>
                  <a:lnTo>
                    <a:pt x="130" y="440"/>
                  </a:lnTo>
                  <a:lnTo>
                    <a:pt x="234" y="466"/>
                  </a:lnTo>
                  <a:lnTo>
                    <a:pt x="1035" y="466"/>
                  </a:lnTo>
                  <a:lnTo>
                    <a:pt x="1138" y="440"/>
                  </a:lnTo>
                  <a:lnTo>
                    <a:pt x="1215" y="388"/>
                  </a:lnTo>
                  <a:lnTo>
                    <a:pt x="1241" y="337"/>
                  </a:lnTo>
                  <a:lnTo>
                    <a:pt x="1267" y="233"/>
                  </a:lnTo>
                  <a:lnTo>
                    <a:pt x="1241" y="156"/>
                  </a:lnTo>
                  <a:lnTo>
                    <a:pt x="1215" y="78"/>
                  </a:lnTo>
                  <a:lnTo>
                    <a:pt x="1138" y="27"/>
                  </a:lnTo>
                  <a:lnTo>
                    <a:pt x="103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52"/>
            <p:cNvSpPr/>
            <p:nvPr/>
          </p:nvSpPr>
          <p:spPr>
            <a:xfrm>
              <a:off x="4221150" y="2279650"/>
              <a:ext cx="29725" cy="11650"/>
            </a:xfrm>
            <a:custGeom>
              <a:avLst/>
              <a:gdLst/>
              <a:ahLst/>
              <a:cxnLst/>
              <a:rect l="l" t="t" r="r" b="b"/>
              <a:pathLst>
                <a:path w="1189" h="466" extrusionOk="0">
                  <a:moveTo>
                    <a:pt x="233" y="1"/>
                  </a:moveTo>
                  <a:lnTo>
                    <a:pt x="155" y="27"/>
                  </a:lnTo>
                  <a:lnTo>
                    <a:pt x="78" y="78"/>
                  </a:lnTo>
                  <a:lnTo>
                    <a:pt x="26" y="156"/>
                  </a:lnTo>
                  <a:lnTo>
                    <a:pt x="0" y="233"/>
                  </a:lnTo>
                  <a:lnTo>
                    <a:pt x="26" y="337"/>
                  </a:lnTo>
                  <a:lnTo>
                    <a:pt x="78" y="388"/>
                  </a:lnTo>
                  <a:lnTo>
                    <a:pt x="155" y="440"/>
                  </a:lnTo>
                  <a:lnTo>
                    <a:pt x="233" y="466"/>
                  </a:lnTo>
                  <a:lnTo>
                    <a:pt x="956" y="466"/>
                  </a:lnTo>
                  <a:lnTo>
                    <a:pt x="1060" y="440"/>
                  </a:lnTo>
                  <a:lnTo>
                    <a:pt x="1111" y="388"/>
                  </a:lnTo>
                  <a:lnTo>
                    <a:pt x="1163" y="337"/>
                  </a:lnTo>
                  <a:lnTo>
                    <a:pt x="1189" y="233"/>
                  </a:lnTo>
                  <a:lnTo>
                    <a:pt x="1163" y="156"/>
                  </a:lnTo>
                  <a:lnTo>
                    <a:pt x="1111" y="78"/>
                  </a:lnTo>
                  <a:lnTo>
                    <a:pt x="1060" y="27"/>
                  </a:lnTo>
                  <a:lnTo>
                    <a:pt x="95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52"/>
            <p:cNvSpPr/>
            <p:nvPr/>
          </p:nvSpPr>
          <p:spPr>
            <a:xfrm>
              <a:off x="4201775" y="2010925"/>
              <a:ext cx="11650" cy="18775"/>
            </a:xfrm>
            <a:custGeom>
              <a:avLst/>
              <a:gdLst/>
              <a:ahLst/>
              <a:cxnLst/>
              <a:rect l="l" t="t" r="r" b="b"/>
              <a:pathLst>
                <a:path w="466" h="751" extrusionOk="0">
                  <a:moveTo>
                    <a:pt x="155" y="1"/>
                  </a:moveTo>
                  <a:lnTo>
                    <a:pt x="78" y="53"/>
                  </a:lnTo>
                  <a:lnTo>
                    <a:pt x="26" y="130"/>
                  </a:lnTo>
                  <a:lnTo>
                    <a:pt x="0" y="208"/>
                  </a:lnTo>
                  <a:lnTo>
                    <a:pt x="0" y="518"/>
                  </a:lnTo>
                  <a:lnTo>
                    <a:pt x="26" y="621"/>
                  </a:lnTo>
                  <a:lnTo>
                    <a:pt x="78" y="673"/>
                  </a:lnTo>
                  <a:lnTo>
                    <a:pt x="155" y="724"/>
                  </a:lnTo>
                  <a:lnTo>
                    <a:pt x="233" y="750"/>
                  </a:lnTo>
                  <a:lnTo>
                    <a:pt x="310" y="724"/>
                  </a:lnTo>
                  <a:lnTo>
                    <a:pt x="388" y="673"/>
                  </a:lnTo>
                  <a:lnTo>
                    <a:pt x="439" y="621"/>
                  </a:lnTo>
                  <a:lnTo>
                    <a:pt x="465" y="518"/>
                  </a:lnTo>
                  <a:lnTo>
                    <a:pt x="465" y="208"/>
                  </a:lnTo>
                  <a:lnTo>
                    <a:pt x="439" y="130"/>
                  </a:lnTo>
                  <a:lnTo>
                    <a:pt x="388" y="53"/>
                  </a:lnTo>
                  <a:lnTo>
                    <a:pt x="3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52"/>
            <p:cNvSpPr/>
            <p:nvPr/>
          </p:nvSpPr>
          <p:spPr>
            <a:xfrm>
              <a:off x="4175275" y="2010925"/>
              <a:ext cx="11650" cy="18775"/>
            </a:xfrm>
            <a:custGeom>
              <a:avLst/>
              <a:gdLst/>
              <a:ahLst/>
              <a:cxnLst/>
              <a:rect l="l" t="t" r="r" b="b"/>
              <a:pathLst>
                <a:path w="466" h="751" extrusionOk="0">
                  <a:moveTo>
                    <a:pt x="130" y="1"/>
                  </a:moveTo>
                  <a:lnTo>
                    <a:pt x="78" y="53"/>
                  </a:lnTo>
                  <a:lnTo>
                    <a:pt x="27" y="130"/>
                  </a:lnTo>
                  <a:lnTo>
                    <a:pt x="1" y="208"/>
                  </a:lnTo>
                  <a:lnTo>
                    <a:pt x="1" y="518"/>
                  </a:lnTo>
                  <a:lnTo>
                    <a:pt x="27" y="621"/>
                  </a:lnTo>
                  <a:lnTo>
                    <a:pt x="78" y="673"/>
                  </a:lnTo>
                  <a:lnTo>
                    <a:pt x="130" y="724"/>
                  </a:lnTo>
                  <a:lnTo>
                    <a:pt x="233" y="750"/>
                  </a:lnTo>
                  <a:lnTo>
                    <a:pt x="311" y="724"/>
                  </a:lnTo>
                  <a:lnTo>
                    <a:pt x="388" y="673"/>
                  </a:lnTo>
                  <a:lnTo>
                    <a:pt x="440" y="621"/>
                  </a:lnTo>
                  <a:lnTo>
                    <a:pt x="466" y="518"/>
                  </a:lnTo>
                  <a:lnTo>
                    <a:pt x="466" y="208"/>
                  </a:lnTo>
                  <a:lnTo>
                    <a:pt x="440" y="130"/>
                  </a:lnTo>
                  <a:lnTo>
                    <a:pt x="388" y="53"/>
                  </a:lnTo>
                  <a:lnTo>
                    <a:pt x="3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4" name="Google Shape;2394;p52"/>
          <p:cNvGrpSpPr/>
          <p:nvPr/>
        </p:nvGrpSpPr>
        <p:grpSpPr>
          <a:xfrm>
            <a:off x="1112642" y="2288204"/>
            <a:ext cx="292492" cy="267221"/>
            <a:chOff x="4746325" y="1956675"/>
            <a:chExt cx="388900" cy="355300"/>
          </a:xfrm>
        </p:grpSpPr>
        <p:sp>
          <p:nvSpPr>
            <p:cNvPr id="2395" name="Google Shape;2395;p52"/>
            <p:cNvSpPr/>
            <p:nvPr/>
          </p:nvSpPr>
          <p:spPr>
            <a:xfrm>
              <a:off x="4746325" y="1956675"/>
              <a:ext cx="388900" cy="355300"/>
            </a:xfrm>
            <a:custGeom>
              <a:avLst/>
              <a:gdLst/>
              <a:ahLst/>
              <a:cxnLst/>
              <a:rect l="l" t="t" r="r" b="b"/>
              <a:pathLst>
                <a:path w="15556" h="14212" extrusionOk="0">
                  <a:moveTo>
                    <a:pt x="13152" y="905"/>
                  </a:moveTo>
                  <a:lnTo>
                    <a:pt x="13230" y="931"/>
                  </a:lnTo>
                  <a:lnTo>
                    <a:pt x="13359" y="1008"/>
                  </a:lnTo>
                  <a:lnTo>
                    <a:pt x="13436" y="1137"/>
                  </a:lnTo>
                  <a:lnTo>
                    <a:pt x="13462" y="1215"/>
                  </a:lnTo>
                  <a:lnTo>
                    <a:pt x="13462" y="1267"/>
                  </a:lnTo>
                  <a:lnTo>
                    <a:pt x="13462" y="1448"/>
                  </a:lnTo>
                  <a:lnTo>
                    <a:pt x="13281" y="1370"/>
                  </a:lnTo>
                  <a:lnTo>
                    <a:pt x="13075" y="1344"/>
                  </a:lnTo>
                  <a:lnTo>
                    <a:pt x="5013" y="1344"/>
                  </a:lnTo>
                  <a:lnTo>
                    <a:pt x="4910" y="1267"/>
                  </a:lnTo>
                  <a:lnTo>
                    <a:pt x="4832" y="1189"/>
                  </a:lnTo>
                  <a:lnTo>
                    <a:pt x="4780" y="1060"/>
                  </a:lnTo>
                  <a:lnTo>
                    <a:pt x="4754" y="905"/>
                  </a:lnTo>
                  <a:close/>
                  <a:moveTo>
                    <a:pt x="3876" y="440"/>
                  </a:moveTo>
                  <a:lnTo>
                    <a:pt x="4005" y="466"/>
                  </a:lnTo>
                  <a:lnTo>
                    <a:pt x="4109" y="517"/>
                  </a:lnTo>
                  <a:lnTo>
                    <a:pt x="4186" y="621"/>
                  </a:lnTo>
                  <a:lnTo>
                    <a:pt x="4238" y="750"/>
                  </a:lnTo>
                  <a:lnTo>
                    <a:pt x="4341" y="1163"/>
                  </a:lnTo>
                  <a:lnTo>
                    <a:pt x="4367" y="1292"/>
                  </a:lnTo>
                  <a:lnTo>
                    <a:pt x="4444" y="1422"/>
                  </a:lnTo>
                  <a:lnTo>
                    <a:pt x="4522" y="1525"/>
                  </a:lnTo>
                  <a:lnTo>
                    <a:pt x="4625" y="1628"/>
                  </a:lnTo>
                  <a:lnTo>
                    <a:pt x="4754" y="1706"/>
                  </a:lnTo>
                  <a:lnTo>
                    <a:pt x="4858" y="1758"/>
                  </a:lnTo>
                  <a:lnTo>
                    <a:pt x="5013" y="1809"/>
                  </a:lnTo>
                  <a:lnTo>
                    <a:pt x="13152" y="1809"/>
                  </a:lnTo>
                  <a:lnTo>
                    <a:pt x="13230" y="1835"/>
                  </a:lnTo>
                  <a:lnTo>
                    <a:pt x="13359" y="1913"/>
                  </a:lnTo>
                  <a:lnTo>
                    <a:pt x="13436" y="2042"/>
                  </a:lnTo>
                  <a:lnTo>
                    <a:pt x="13462" y="2119"/>
                  </a:lnTo>
                  <a:lnTo>
                    <a:pt x="13462" y="2197"/>
                  </a:lnTo>
                  <a:lnTo>
                    <a:pt x="13462" y="2714"/>
                  </a:lnTo>
                  <a:lnTo>
                    <a:pt x="465" y="2714"/>
                  </a:lnTo>
                  <a:lnTo>
                    <a:pt x="465" y="827"/>
                  </a:lnTo>
                  <a:lnTo>
                    <a:pt x="465" y="750"/>
                  </a:lnTo>
                  <a:lnTo>
                    <a:pt x="491" y="672"/>
                  </a:lnTo>
                  <a:lnTo>
                    <a:pt x="569" y="543"/>
                  </a:lnTo>
                  <a:lnTo>
                    <a:pt x="698" y="466"/>
                  </a:lnTo>
                  <a:lnTo>
                    <a:pt x="750" y="440"/>
                  </a:lnTo>
                  <a:close/>
                  <a:moveTo>
                    <a:pt x="14780" y="6409"/>
                  </a:moveTo>
                  <a:lnTo>
                    <a:pt x="14315" y="6848"/>
                  </a:lnTo>
                  <a:lnTo>
                    <a:pt x="5840" y="6848"/>
                  </a:lnTo>
                  <a:lnTo>
                    <a:pt x="5400" y="6409"/>
                  </a:lnTo>
                  <a:close/>
                  <a:moveTo>
                    <a:pt x="8863" y="10956"/>
                  </a:moveTo>
                  <a:lnTo>
                    <a:pt x="8966" y="10982"/>
                  </a:lnTo>
                  <a:lnTo>
                    <a:pt x="9070" y="11008"/>
                  </a:lnTo>
                  <a:lnTo>
                    <a:pt x="9173" y="11059"/>
                  </a:lnTo>
                  <a:lnTo>
                    <a:pt x="9250" y="11137"/>
                  </a:lnTo>
                  <a:lnTo>
                    <a:pt x="10749" y="12842"/>
                  </a:lnTo>
                  <a:lnTo>
                    <a:pt x="6951" y="12842"/>
                  </a:lnTo>
                  <a:lnTo>
                    <a:pt x="8475" y="11137"/>
                  </a:lnTo>
                  <a:lnTo>
                    <a:pt x="8553" y="11059"/>
                  </a:lnTo>
                  <a:lnTo>
                    <a:pt x="8630" y="11008"/>
                  </a:lnTo>
                  <a:lnTo>
                    <a:pt x="8759" y="10982"/>
                  </a:lnTo>
                  <a:lnTo>
                    <a:pt x="8863" y="10956"/>
                  </a:lnTo>
                  <a:close/>
                  <a:moveTo>
                    <a:pt x="11498" y="11370"/>
                  </a:moveTo>
                  <a:lnTo>
                    <a:pt x="11576" y="11395"/>
                  </a:lnTo>
                  <a:lnTo>
                    <a:pt x="11628" y="11447"/>
                  </a:lnTo>
                  <a:lnTo>
                    <a:pt x="11705" y="11499"/>
                  </a:lnTo>
                  <a:lnTo>
                    <a:pt x="12894" y="12842"/>
                  </a:lnTo>
                  <a:lnTo>
                    <a:pt x="11369" y="12842"/>
                  </a:lnTo>
                  <a:lnTo>
                    <a:pt x="10646" y="12016"/>
                  </a:lnTo>
                  <a:lnTo>
                    <a:pt x="11111" y="11499"/>
                  </a:lnTo>
                  <a:lnTo>
                    <a:pt x="11162" y="11447"/>
                  </a:lnTo>
                  <a:lnTo>
                    <a:pt x="11240" y="11395"/>
                  </a:lnTo>
                  <a:lnTo>
                    <a:pt x="11318" y="11370"/>
                  </a:lnTo>
                  <a:close/>
                  <a:moveTo>
                    <a:pt x="5090" y="6719"/>
                  </a:moveTo>
                  <a:lnTo>
                    <a:pt x="5530" y="7184"/>
                  </a:lnTo>
                  <a:lnTo>
                    <a:pt x="5530" y="12972"/>
                  </a:lnTo>
                  <a:lnTo>
                    <a:pt x="5090" y="13411"/>
                  </a:lnTo>
                  <a:lnTo>
                    <a:pt x="5065" y="13359"/>
                  </a:lnTo>
                  <a:lnTo>
                    <a:pt x="5065" y="6770"/>
                  </a:lnTo>
                  <a:lnTo>
                    <a:pt x="5090" y="6719"/>
                  </a:lnTo>
                  <a:close/>
                  <a:moveTo>
                    <a:pt x="15090" y="6719"/>
                  </a:moveTo>
                  <a:lnTo>
                    <a:pt x="15090" y="6770"/>
                  </a:lnTo>
                  <a:lnTo>
                    <a:pt x="15090" y="13359"/>
                  </a:lnTo>
                  <a:lnTo>
                    <a:pt x="15090" y="13411"/>
                  </a:lnTo>
                  <a:lnTo>
                    <a:pt x="14651" y="12972"/>
                  </a:lnTo>
                  <a:lnTo>
                    <a:pt x="14651" y="12326"/>
                  </a:lnTo>
                  <a:lnTo>
                    <a:pt x="14625" y="12248"/>
                  </a:lnTo>
                  <a:lnTo>
                    <a:pt x="14573" y="12171"/>
                  </a:lnTo>
                  <a:lnTo>
                    <a:pt x="14496" y="12119"/>
                  </a:lnTo>
                  <a:lnTo>
                    <a:pt x="14418" y="12093"/>
                  </a:lnTo>
                  <a:lnTo>
                    <a:pt x="14315" y="12119"/>
                  </a:lnTo>
                  <a:lnTo>
                    <a:pt x="14263" y="12171"/>
                  </a:lnTo>
                  <a:lnTo>
                    <a:pt x="14211" y="12248"/>
                  </a:lnTo>
                  <a:lnTo>
                    <a:pt x="14186" y="12326"/>
                  </a:lnTo>
                  <a:lnTo>
                    <a:pt x="14186" y="12842"/>
                  </a:lnTo>
                  <a:lnTo>
                    <a:pt x="13488" y="12842"/>
                  </a:lnTo>
                  <a:lnTo>
                    <a:pt x="12041" y="11215"/>
                  </a:lnTo>
                  <a:lnTo>
                    <a:pt x="11912" y="11085"/>
                  </a:lnTo>
                  <a:lnTo>
                    <a:pt x="11757" y="10982"/>
                  </a:lnTo>
                  <a:lnTo>
                    <a:pt x="11576" y="10930"/>
                  </a:lnTo>
                  <a:lnTo>
                    <a:pt x="11395" y="10904"/>
                  </a:lnTo>
                  <a:lnTo>
                    <a:pt x="11214" y="10930"/>
                  </a:lnTo>
                  <a:lnTo>
                    <a:pt x="11059" y="10982"/>
                  </a:lnTo>
                  <a:lnTo>
                    <a:pt x="10904" y="11085"/>
                  </a:lnTo>
                  <a:lnTo>
                    <a:pt x="10749" y="11215"/>
                  </a:lnTo>
                  <a:lnTo>
                    <a:pt x="10336" y="11680"/>
                  </a:lnTo>
                  <a:lnTo>
                    <a:pt x="9586" y="10853"/>
                  </a:lnTo>
                  <a:lnTo>
                    <a:pt x="9431" y="10698"/>
                  </a:lnTo>
                  <a:lnTo>
                    <a:pt x="9276" y="10594"/>
                  </a:lnTo>
                  <a:lnTo>
                    <a:pt x="9070" y="10543"/>
                  </a:lnTo>
                  <a:lnTo>
                    <a:pt x="8863" y="10517"/>
                  </a:lnTo>
                  <a:lnTo>
                    <a:pt x="8656" y="10543"/>
                  </a:lnTo>
                  <a:lnTo>
                    <a:pt x="8449" y="10594"/>
                  </a:lnTo>
                  <a:lnTo>
                    <a:pt x="8269" y="10698"/>
                  </a:lnTo>
                  <a:lnTo>
                    <a:pt x="8114" y="10853"/>
                  </a:lnTo>
                  <a:lnTo>
                    <a:pt x="6356" y="12842"/>
                  </a:lnTo>
                  <a:lnTo>
                    <a:pt x="5995" y="12842"/>
                  </a:lnTo>
                  <a:lnTo>
                    <a:pt x="5995" y="7313"/>
                  </a:lnTo>
                  <a:lnTo>
                    <a:pt x="14186" y="7313"/>
                  </a:lnTo>
                  <a:lnTo>
                    <a:pt x="14186" y="11266"/>
                  </a:lnTo>
                  <a:lnTo>
                    <a:pt x="14211" y="11370"/>
                  </a:lnTo>
                  <a:lnTo>
                    <a:pt x="14263" y="11421"/>
                  </a:lnTo>
                  <a:lnTo>
                    <a:pt x="14315" y="11473"/>
                  </a:lnTo>
                  <a:lnTo>
                    <a:pt x="14418" y="11499"/>
                  </a:lnTo>
                  <a:lnTo>
                    <a:pt x="14496" y="11473"/>
                  </a:lnTo>
                  <a:lnTo>
                    <a:pt x="14573" y="11421"/>
                  </a:lnTo>
                  <a:lnTo>
                    <a:pt x="14625" y="11370"/>
                  </a:lnTo>
                  <a:lnTo>
                    <a:pt x="14651" y="11266"/>
                  </a:lnTo>
                  <a:lnTo>
                    <a:pt x="14651" y="7184"/>
                  </a:lnTo>
                  <a:lnTo>
                    <a:pt x="15090" y="6719"/>
                  </a:lnTo>
                  <a:close/>
                  <a:moveTo>
                    <a:pt x="14315" y="13282"/>
                  </a:moveTo>
                  <a:lnTo>
                    <a:pt x="14780" y="13747"/>
                  </a:lnTo>
                  <a:lnTo>
                    <a:pt x="5400" y="13747"/>
                  </a:lnTo>
                  <a:lnTo>
                    <a:pt x="5840" y="13282"/>
                  </a:lnTo>
                  <a:close/>
                  <a:moveTo>
                    <a:pt x="672" y="1"/>
                  </a:moveTo>
                  <a:lnTo>
                    <a:pt x="517" y="52"/>
                  </a:lnTo>
                  <a:lnTo>
                    <a:pt x="362" y="130"/>
                  </a:lnTo>
                  <a:lnTo>
                    <a:pt x="233" y="233"/>
                  </a:lnTo>
                  <a:lnTo>
                    <a:pt x="155" y="362"/>
                  </a:lnTo>
                  <a:lnTo>
                    <a:pt x="78" y="491"/>
                  </a:lnTo>
                  <a:lnTo>
                    <a:pt x="26" y="647"/>
                  </a:lnTo>
                  <a:lnTo>
                    <a:pt x="0" y="827"/>
                  </a:lnTo>
                  <a:lnTo>
                    <a:pt x="0" y="10491"/>
                  </a:lnTo>
                  <a:lnTo>
                    <a:pt x="26" y="10646"/>
                  </a:lnTo>
                  <a:lnTo>
                    <a:pt x="78" y="10801"/>
                  </a:lnTo>
                  <a:lnTo>
                    <a:pt x="155" y="10956"/>
                  </a:lnTo>
                  <a:lnTo>
                    <a:pt x="233" y="11085"/>
                  </a:lnTo>
                  <a:lnTo>
                    <a:pt x="362" y="11189"/>
                  </a:lnTo>
                  <a:lnTo>
                    <a:pt x="517" y="11240"/>
                  </a:lnTo>
                  <a:lnTo>
                    <a:pt x="672" y="11292"/>
                  </a:lnTo>
                  <a:lnTo>
                    <a:pt x="827" y="11318"/>
                  </a:lnTo>
                  <a:lnTo>
                    <a:pt x="3773" y="11318"/>
                  </a:lnTo>
                  <a:lnTo>
                    <a:pt x="3876" y="11292"/>
                  </a:lnTo>
                  <a:lnTo>
                    <a:pt x="3953" y="11240"/>
                  </a:lnTo>
                  <a:lnTo>
                    <a:pt x="4005" y="11189"/>
                  </a:lnTo>
                  <a:lnTo>
                    <a:pt x="4005" y="11085"/>
                  </a:lnTo>
                  <a:lnTo>
                    <a:pt x="4005" y="11008"/>
                  </a:lnTo>
                  <a:lnTo>
                    <a:pt x="3953" y="10930"/>
                  </a:lnTo>
                  <a:lnTo>
                    <a:pt x="3876" y="10879"/>
                  </a:lnTo>
                  <a:lnTo>
                    <a:pt x="3773" y="10853"/>
                  </a:lnTo>
                  <a:lnTo>
                    <a:pt x="750" y="10853"/>
                  </a:lnTo>
                  <a:lnTo>
                    <a:pt x="698" y="10827"/>
                  </a:lnTo>
                  <a:lnTo>
                    <a:pt x="569" y="10749"/>
                  </a:lnTo>
                  <a:lnTo>
                    <a:pt x="491" y="10620"/>
                  </a:lnTo>
                  <a:lnTo>
                    <a:pt x="465" y="10569"/>
                  </a:lnTo>
                  <a:lnTo>
                    <a:pt x="465" y="10491"/>
                  </a:lnTo>
                  <a:lnTo>
                    <a:pt x="465" y="3179"/>
                  </a:lnTo>
                  <a:lnTo>
                    <a:pt x="13462" y="3179"/>
                  </a:lnTo>
                  <a:lnTo>
                    <a:pt x="13462" y="5943"/>
                  </a:lnTo>
                  <a:lnTo>
                    <a:pt x="5452" y="5943"/>
                  </a:lnTo>
                  <a:lnTo>
                    <a:pt x="5297" y="5969"/>
                  </a:lnTo>
                  <a:lnTo>
                    <a:pt x="5116" y="5995"/>
                  </a:lnTo>
                  <a:lnTo>
                    <a:pt x="4987" y="6073"/>
                  </a:lnTo>
                  <a:lnTo>
                    <a:pt x="4858" y="6176"/>
                  </a:lnTo>
                  <a:lnTo>
                    <a:pt x="4754" y="6305"/>
                  </a:lnTo>
                  <a:lnTo>
                    <a:pt x="4677" y="6460"/>
                  </a:lnTo>
                  <a:lnTo>
                    <a:pt x="4625" y="6615"/>
                  </a:lnTo>
                  <a:lnTo>
                    <a:pt x="4625" y="6770"/>
                  </a:lnTo>
                  <a:lnTo>
                    <a:pt x="4625" y="13359"/>
                  </a:lnTo>
                  <a:lnTo>
                    <a:pt x="4625" y="13540"/>
                  </a:lnTo>
                  <a:lnTo>
                    <a:pt x="4677" y="13695"/>
                  </a:lnTo>
                  <a:lnTo>
                    <a:pt x="4754" y="13824"/>
                  </a:lnTo>
                  <a:lnTo>
                    <a:pt x="4858" y="13953"/>
                  </a:lnTo>
                  <a:lnTo>
                    <a:pt x="4987" y="14057"/>
                  </a:lnTo>
                  <a:lnTo>
                    <a:pt x="5116" y="14134"/>
                  </a:lnTo>
                  <a:lnTo>
                    <a:pt x="5297" y="14186"/>
                  </a:lnTo>
                  <a:lnTo>
                    <a:pt x="5452" y="14212"/>
                  </a:lnTo>
                  <a:lnTo>
                    <a:pt x="14728" y="14212"/>
                  </a:lnTo>
                  <a:lnTo>
                    <a:pt x="14883" y="14186"/>
                  </a:lnTo>
                  <a:lnTo>
                    <a:pt x="15038" y="14134"/>
                  </a:lnTo>
                  <a:lnTo>
                    <a:pt x="15193" y="14057"/>
                  </a:lnTo>
                  <a:lnTo>
                    <a:pt x="15297" y="13953"/>
                  </a:lnTo>
                  <a:lnTo>
                    <a:pt x="15400" y="13824"/>
                  </a:lnTo>
                  <a:lnTo>
                    <a:pt x="15478" y="13695"/>
                  </a:lnTo>
                  <a:lnTo>
                    <a:pt x="15529" y="13540"/>
                  </a:lnTo>
                  <a:lnTo>
                    <a:pt x="15555" y="13359"/>
                  </a:lnTo>
                  <a:lnTo>
                    <a:pt x="15555" y="6770"/>
                  </a:lnTo>
                  <a:lnTo>
                    <a:pt x="15529" y="6615"/>
                  </a:lnTo>
                  <a:lnTo>
                    <a:pt x="15478" y="6460"/>
                  </a:lnTo>
                  <a:lnTo>
                    <a:pt x="15400" y="6305"/>
                  </a:lnTo>
                  <a:lnTo>
                    <a:pt x="15297" y="6176"/>
                  </a:lnTo>
                  <a:lnTo>
                    <a:pt x="15193" y="6073"/>
                  </a:lnTo>
                  <a:lnTo>
                    <a:pt x="15038" y="5995"/>
                  </a:lnTo>
                  <a:lnTo>
                    <a:pt x="14883" y="5969"/>
                  </a:lnTo>
                  <a:lnTo>
                    <a:pt x="14728" y="5943"/>
                  </a:lnTo>
                  <a:lnTo>
                    <a:pt x="13901" y="5943"/>
                  </a:lnTo>
                  <a:lnTo>
                    <a:pt x="13901" y="1267"/>
                  </a:lnTo>
                  <a:lnTo>
                    <a:pt x="13901" y="1112"/>
                  </a:lnTo>
                  <a:lnTo>
                    <a:pt x="13850" y="957"/>
                  </a:lnTo>
                  <a:lnTo>
                    <a:pt x="13772" y="802"/>
                  </a:lnTo>
                  <a:lnTo>
                    <a:pt x="13669" y="698"/>
                  </a:lnTo>
                  <a:lnTo>
                    <a:pt x="13540" y="595"/>
                  </a:lnTo>
                  <a:lnTo>
                    <a:pt x="13410" y="517"/>
                  </a:lnTo>
                  <a:lnTo>
                    <a:pt x="13255" y="466"/>
                  </a:lnTo>
                  <a:lnTo>
                    <a:pt x="13075" y="440"/>
                  </a:lnTo>
                  <a:lnTo>
                    <a:pt x="4625" y="440"/>
                  </a:lnTo>
                  <a:lnTo>
                    <a:pt x="4548" y="336"/>
                  </a:lnTo>
                  <a:lnTo>
                    <a:pt x="4496" y="259"/>
                  </a:lnTo>
                  <a:lnTo>
                    <a:pt x="4315" y="104"/>
                  </a:lnTo>
                  <a:lnTo>
                    <a:pt x="4212" y="52"/>
                  </a:lnTo>
                  <a:lnTo>
                    <a:pt x="4109" y="26"/>
                  </a:lnTo>
                  <a:lnTo>
                    <a:pt x="397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52"/>
            <p:cNvSpPr/>
            <p:nvPr/>
          </p:nvSpPr>
          <p:spPr>
            <a:xfrm>
              <a:off x="5034425" y="2162750"/>
              <a:ext cx="48475" cy="49100"/>
            </a:xfrm>
            <a:custGeom>
              <a:avLst/>
              <a:gdLst/>
              <a:ahLst/>
              <a:cxnLst/>
              <a:rect l="l" t="t" r="r" b="b"/>
              <a:pathLst>
                <a:path w="1939" h="1964" extrusionOk="0">
                  <a:moveTo>
                    <a:pt x="956" y="465"/>
                  </a:moveTo>
                  <a:lnTo>
                    <a:pt x="1060" y="491"/>
                  </a:lnTo>
                  <a:lnTo>
                    <a:pt x="1163" y="517"/>
                  </a:lnTo>
                  <a:lnTo>
                    <a:pt x="1240" y="569"/>
                  </a:lnTo>
                  <a:lnTo>
                    <a:pt x="1318" y="620"/>
                  </a:lnTo>
                  <a:lnTo>
                    <a:pt x="1396" y="698"/>
                  </a:lnTo>
                  <a:lnTo>
                    <a:pt x="1447" y="775"/>
                  </a:lnTo>
                  <a:lnTo>
                    <a:pt x="1473" y="879"/>
                  </a:lnTo>
                  <a:lnTo>
                    <a:pt x="1473" y="982"/>
                  </a:lnTo>
                  <a:lnTo>
                    <a:pt x="1473" y="1085"/>
                  </a:lnTo>
                  <a:lnTo>
                    <a:pt x="1447" y="1189"/>
                  </a:lnTo>
                  <a:lnTo>
                    <a:pt x="1396" y="1266"/>
                  </a:lnTo>
                  <a:lnTo>
                    <a:pt x="1318" y="1344"/>
                  </a:lnTo>
                  <a:lnTo>
                    <a:pt x="1240" y="1421"/>
                  </a:lnTo>
                  <a:lnTo>
                    <a:pt x="1163" y="1473"/>
                  </a:lnTo>
                  <a:lnTo>
                    <a:pt x="1060" y="1499"/>
                  </a:lnTo>
                  <a:lnTo>
                    <a:pt x="853" y="1499"/>
                  </a:lnTo>
                  <a:lnTo>
                    <a:pt x="750" y="1473"/>
                  </a:lnTo>
                  <a:lnTo>
                    <a:pt x="672" y="1421"/>
                  </a:lnTo>
                  <a:lnTo>
                    <a:pt x="595" y="1344"/>
                  </a:lnTo>
                  <a:lnTo>
                    <a:pt x="543" y="1266"/>
                  </a:lnTo>
                  <a:lnTo>
                    <a:pt x="491" y="1189"/>
                  </a:lnTo>
                  <a:lnTo>
                    <a:pt x="465" y="1085"/>
                  </a:lnTo>
                  <a:lnTo>
                    <a:pt x="439" y="982"/>
                  </a:lnTo>
                  <a:lnTo>
                    <a:pt x="465" y="879"/>
                  </a:lnTo>
                  <a:lnTo>
                    <a:pt x="491" y="775"/>
                  </a:lnTo>
                  <a:lnTo>
                    <a:pt x="543" y="698"/>
                  </a:lnTo>
                  <a:lnTo>
                    <a:pt x="595" y="620"/>
                  </a:lnTo>
                  <a:lnTo>
                    <a:pt x="672" y="569"/>
                  </a:lnTo>
                  <a:lnTo>
                    <a:pt x="750" y="517"/>
                  </a:lnTo>
                  <a:lnTo>
                    <a:pt x="853" y="491"/>
                  </a:lnTo>
                  <a:lnTo>
                    <a:pt x="956" y="465"/>
                  </a:lnTo>
                  <a:close/>
                  <a:moveTo>
                    <a:pt x="956" y="0"/>
                  </a:moveTo>
                  <a:lnTo>
                    <a:pt x="775" y="26"/>
                  </a:lnTo>
                  <a:lnTo>
                    <a:pt x="595" y="78"/>
                  </a:lnTo>
                  <a:lnTo>
                    <a:pt x="414" y="181"/>
                  </a:lnTo>
                  <a:lnTo>
                    <a:pt x="284" y="310"/>
                  </a:lnTo>
                  <a:lnTo>
                    <a:pt x="155" y="439"/>
                  </a:lnTo>
                  <a:lnTo>
                    <a:pt x="78" y="594"/>
                  </a:lnTo>
                  <a:lnTo>
                    <a:pt x="0" y="801"/>
                  </a:lnTo>
                  <a:lnTo>
                    <a:pt x="0" y="982"/>
                  </a:lnTo>
                  <a:lnTo>
                    <a:pt x="0" y="1189"/>
                  </a:lnTo>
                  <a:lnTo>
                    <a:pt x="78" y="1370"/>
                  </a:lnTo>
                  <a:lnTo>
                    <a:pt x="155" y="1525"/>
                  </a:lnTo>
                  <a:lnTo>
                    <a:pt x="284" y="1680"/>
                  </a:lnTo>
                  <a:lnTo>
                    <a:pt x="414" y="1783"/>
                  </a:lnTo>
                  <a:lnTo>
                    <a:pt x="595" y="1886"/>
                  </a:lnTo>
                  <a:lnTo>
                    <a:pt x="775" y="1938"/>
                  </a:lnTo>
                  <a:lnTo>
                    <a:pt x="956" y="1964"/>
                  </a:lnTo>
                  <a:lnTo>
                    <a:pt x="1163" y="1938"/>
                  </a:lnTo>
                  <a:lnTo>
                    <a:pt x="1344" y="1886"/>
                  </a:lnTo>
                  <a:lnTo>
                    <a:pt x="1499" y="1783"/>
                  </a:lnTo>
                  <a:lnTo>
                    <a:pt x="1654" y="1680"/>
                  </a:lnTo>
                  <a:lnTo>
                    <a:pt x="1757" y="1525"/>
                  </a:lnTo>
                  <a:lnTo>
                    <a:pt x="1861" y="1370"/>
                  </a:lnTo>
                  <a:lnTo>
                    <a:pt x="1912" y="1189"/>
                  </a:lnTo>
                  <a:lnTo>
                    <a:pt x="1938" y="982"/>
                  </a:lnTo>
                  <a:lnTo>
                    <a:pt x="1912" y="801"/>
                  </a:lnTo>
                  <a:lnTo>
                    <a:pt x="1861" y="594"/>
                  </a:lnTo>
                  <a:lnTo>
                    <a:pt x="1757" y="439"/>
                  </a:lnTo>
                  <a:lnTo>
                    <a:pt x="1654" y="310"/>
                  </a:lnTo>
                  <a:lnTo>
                    <a:pt x="1499" y="181"/>
                  </a:lnTo>
                  <a:lnTo>
                    <a:pt x="1344" y="78"/>
                  </a:lnTo>
                  <a:lnTo>
                    <a:pt x="1163" y="26"/>
                  </a:lnTo>
                  <a:lnTo>
                    <a:pt x="95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7" name="Google Shape;2397;p52"/>
          <p:cNvGrpSpPr/>
          <p:nvPr/>
        </p:nvGrpSpPr>
        <p:grpSpPr>
          <a:xfrm>
            <a:off x="4593358" y="1340241"/>
            <a:ext cx="292003" cy="247798"/>
            <a:chOff x="5493050" y="1969600"/>
            <a:chExt cx="388250" cy="329475"/>
          </a:xfrm>
        </p:grpSpPr>
        <p:sp>
          <p:nvSpPr>
            <p:cNvPr id="2398" name="Google Shape;2398;p52"/>
            <p:cNvSpPr/>
            <p:nvPr/>
          </p:nvSpPr>
          <p:spPr>
            <a:xfrm>
              <a:off x="5559600" y="2042600"/>
              <a:ext cx="107900" cy="107900"/>
            </a:xfrm>
            <a:custGeom>
              <a:avLst/>
              <a:gdLst/>
              <a:ahLst/>
              <a:cxnLst/>
              <a:rect l="l" t="t" r="r" b="b"/>
              <a:pathLst>
                <a:path w="4316" h="4316" extrusionOk="0">
                  <a:moveTo>
                    <a:pt x="2326" y="465"/>
                  </a:moveTo>
                  <a:lnTo>
                    <a:pt x="2506" y="491"/>
                  </a:lnTo>
                  <a:lnTo>
                    <a:pt x="2661" y="543"/>
                  </a:lnTo>
                  <a:lnTo>
                    <a:pt x="2816" y="594"/>
                  </a:lnTo>
                  <a:lnTo>
                    <a:pt x="2972" y="672"/>
                  </a:lnTo>
                  <a:lnTo>
                    <a:pt x="3101" y="749"/>
                  </a:lnTo>
                  <a:lnTo>
                    <a:pt x="3230" y="853"/>
                  </a:lnTo>
                  <a:lnTo>
                    <a:pt x="3359" y="956"/>
                  </a:lnTo>
                  <a:lnTo>
                    <a:pt x="3462" y="1085"/>
                  </a:lnTo>
                  <a:lnTo>
                    <a:pt x="3566" y="1215"/>
                  </a:lnTo>
                  <a:lnTo>
                    <a:pt x="3643" y="1344"/>
                  </a:lnTo>
                  <a:lnTo>
                    <a:pt x="3721" y="1499"/>
                  </a:lnTo>
                  <a:lnTo>
                    <a:pt x="3773" y="1654"/>
                  </a:lnTo>
                  <a:lnTo>
                    <a:pt x="3824" y="1809"/>
                  </a:lnTo>
                  <a:lnTo>
                    <a:pt x="3850" y="1990"/>
                  </a:lnTo>
                  <a:lnTo>
                    <a:pt x="3850" y="2171"/>
                  </a:lnTo>
                  <a:lnTo>
                    <a:pt x="3850" y="2326"/>
                  </a:lnTo>
                  <a:lnTo>
                    <a:pt x="3824" y="2506"/>
                  </a:lnTo>
                  <a:lnTo>
                    <a:pt x="3773" y="2661"/>
                  </a:lnTo>
                  <a:lnTo>
                    <a:pt x="3721" y="2816"/>
                  </a:lnTo>
                  <a:lnTo>
                    <a:pt x="3643" y="2972"/>
                  </a:lnTo>
                  <a:lnTo>
                    <a:pt x="3566" y="3101"/>
                  </a:lnTo>
                  <a:lnTo>
                    <a:pt x="3462" y="3230"/>
                  </a:lnTo>
                  <a:lnTo>
                    <a:pt x="3359" y="3359"/>
                  </a:lnTo>
                  <a:lnTo>
                    <a:pt x="3230" y="3462"/>
                  </a:lnTo>
                  <a:lnTo>
                    <a:pt x="3101" y="3566"/>
                  </a:lnTo>
                  <a:lnTo>
                    <a:pt x="2972" y="3643"/>
                  </a:lnTo>
                  <a:lnTo>
                    <a:pt x="2816" y="3721"/>
                  </a:lnTo>
                  <a:lnTo>
                    <a:pt x="2661" y="3773"/>
                  </a:lnTo>
                  <a:lnTo>
                    <a:pt x="2506" y="3824"/>
                  </a:lnTo>
                  <a:lnTo>
                    <a:pt x="2326" y="3850"/>
                  </a:lnTo>
                  <a:lnTo>
                    <a:pt x="1990" y="3850"/>
                  </a:lnTo>
                  <a:lnTo>
                    <a:pt x="1809" y="3824"/>
                  </a:lnTo>
                  <a:lnTo>
                    <a:pt x="1654" y="3773"/>
                  </a:lnTo>
                  <a:lnTo>
                    <a:pt x="1499" y="3721"/>
                  </a:lnTo>
                  <a:lnTo>
                    <a:pt x="1344" y="3643"/>
                  </a:lnTo>
                  <a:lnTo>
                    <a:pt x="1214" y="3566"/>
                  </a:lnTo>
                  <a:lnTo>
                    <a:pt x="1085" y="3462"/>
                  </a:lnTo>
                  <a:lnTo>
                    <a:pt x="956" y="3359"/>
                  </a:lnTo>
                  <a:lnTo>
                    <a:pt x="853" y="3230"/>
                  </a:lnTo>
                  <a:lnTo>
                    <a:pt x="749" y="3101"/>
                  </a:lnTo>
                  <a:lnTo>
                    <a:pt x="672" y="2972"/>
                  </a:lnTo>
                  <a:lnTo>
                    <a:pt x="594" y="2816"/>
                  </a:lnTo>
                  <a:lnTo>
                    <a:pt x="543" y="2661"/>
                  </a:lnTo>
                  <a:lnTo>
                    <a:pt x="491" y="2506"/>
                  </a:lnTo>
                  <a:lnTo>
                    <a:pt x="465" y="2326"/>
                  </a:lnTo>
                  <a:lnTo>
                    <a:pt x="465" y="2171"/>
                  </a:lnTo>
                  <a:lnTo>
                    <a:pt x="465" y="1990"/>
                  </a:lnTo>
                  <a:lnTo>
                    <a:pt x="491" y="1809"/>
                  </a:lnTo>
                  <a:lnTo>
                    <a:pt x="543" y="1654"/>
                  </a:lnTo>
                  <a:lnTo>
                    <a:pt x="594" y="1499"/>
                  </a:lnTo>
                  <a:lnTo>
                    <a:pt x="672" y="1344"/>
                  </a:lnTo>
                  <a:lnTo>
                    <a:pt x="749" y="1215"/>
                  </a:lnTo>
                  <a:lnTo>
                    <a:pt x="853" y="1085"/>
                  </a:lnTo>
                  <a:lnTo>
                    <a:pt x="956" y="956"/>
                  </a:lnTo>
                  <a:lnTo>
                    <a:pt x="1085" y="853"/>
                  </a:lnTo>
                  <a:lnTo>
                    <a:pt x="1214" y="749"/>
                  </a:lnTo>
                  <a:lnTo>
                    <a:pt x="1344" y="672"/>
                  </a:lnTo>
                  <a:lnTo>
                    <a:pt x="1499" y="594"/>
                  </a:lnTo>
                  <a:lnTo>
                    <a:pt x="1654" y="543"/>
                  </a:lnTo>
                  <a:lnTo>
                    <a:pt x="1809" y="491"/>
                  </a:lnTo>
                  <a:lnTo>
                    <a:pt x="1990" y="465"/>
                  </a:lnTo>
                  <a:close/>
                  <a:moveTo>
                    <a:pt x="2145" y="0"/>
                  </a:moveTo>
                  <a:lnTo>
                    <a:pt x="1938" y="26"/>
                  </a:lnTo>
                  <a:lnTo>
                    <a:pt x="1731" y="52"/>
                  </a:lnTo>
                  <a:lnTo>
                    <a:pt x="1525" y="103"/>
                  </a:lnTo>
                  <a:lnTo>
                    <a:pt x="1318" y="181"/>
                  </a:lnTo>
                  <a:lnTo>
                    <a:pt x="1137" y="258"/>
                  </a:lnTo>
                  <a:lnTo>
                    <a:pt x="956" y="388"/>
                  </a:lnTo>
                  <a:lnTo>
                    <a:pt x="775" y="491"/>
                  </a:lnTo>
                  <a:lnTo>
                    <a:pt x="620" y="646"/>
                  </a:lnTo>
                  <a:lnTo>
                    <a:pt x="491" y="801"/>
                  </a:lnTo>
                  <a:lnTo>
                    <a:pt x="362" y="956"/>
                  </a:lnTo>
                  <a:lnTo>
                    <a:pt x="258" y="1137"/>
                  </a:lnTo>
                  <a:lnTo>
                    <a:pt x="181" y="1318"/>
                  </a:lnTo>
                  <a:lnTo>
                    <a:pt x="103" y="1525"/>
                  </a:lnTo>
                  <a:lnTo>
                    <a:pt x="52" y="1731"/>
                  </a:lnTo>
                  <a:lnTo>
                    <a:pt x="0" y="1938"/>
                  </a:lnTo>
                  <a:lnTo>
                    <a:pt x="0" y="2171"/>
                  </a:lnTo>
                  <a:lnTo>
                    <a:pt x="0" y="2377"/>
                  </a:lnTo>
                  <a:lnTo>
                    <a:pt x="52" y="2584"/>
                  </a:lnTo>
                  <a:lnTo>
                    <a:pt x="103" y="2791"/>
                  </a:lnTo>
                  <a:lnTo>
                    <a:pt x="181" y="2997"/>
                  </a:lnTo>
                  <a:lnTo>
                    <a:pt x="258" y="3178"/>
                  </a:lnTo>
                  <a:lnTo>
                    <a:pt x="362" y="3359"/>
                  </a:lnTo>
                  <a:lnTo>
                    <a:pt x="491" y="3540"/>
                  </a:lnTo>
                  <a:lnTo>
                    <a:pt x="620" y="3669"/>
                  </a:lnTo>
                  <a:lnTo>
                    <a:pt x="775" y="3824"/>
                  </a:lnTo>
                  <a:lnTo>
                    <a:pt x="956" y="3953"/>
                  </a:lnTo>
                  <a:lnTo>
                    <a:pt x="1137" y="4057"/>
                  </a:lnTo>
                  <a:lnTo>
                    <a:pt x="1318" y="4134"/>
                  </a:lnTo>
                  <a:lnTo>
                    <a:pt x="1525" y="4212"/>
                  </a:lnTo>
                  <a:lnTo>
                    <a:pt x="1731" y="4263"/>
                  </a:lnTo>
                  <a:lnTo>
                    <a:pt x="1938" y="4289"/>
                  </a:lnTo>
                  <a:lnTo>
                    <a:pt x="2145" y="4315"/>
                  </a:lnTo>
                  <a:lnTo>
                    <a:pt x="2377" y="4289"/>
                  </a:lnTo>
                  <a:lnTo>
                    <a:pt x="2584" y="4263"/>
                  </a:lnTo>
                  <a:lnTo>
                    <a:pt x="2791" y="4212"/>
                  </a:lnTo>
                  <a:lnTo>
                    <a:pt x="2997" y="4134"/>
                  </a:lnTo>
                  <a:lnTo>
                    <a:pt x="3178" y="4057"/>
                  </a:lnTo>
                  <a:lnTo>
                    <a:pt x="3359" y="3953"/>
                  </a:lnTo>
                  <a:lnTo>
                    <a:pt x="3514" y="3824"/>
                  </a:lnTo>
                  <a:lnTo>
                    <a:pt x="3669" y="3669"/>
                  </a:lnTo>
                  <a:lnTo>
                    <a:pt x="3824" y="3540"/>
                  </a:lnTo>
                  <a:lnTo>
                    <a:pt x="3928" y="3359"/>
                  </a:lnTo>
                  <a:lnTo>
                    <a:pt x="4057" y="3178"/>
                  </a:lnTo>
                  <a:lnTo>
                    <a:pt x="4134" y="2997"/>
                  </a:lnTo>
                  <a:lnTo>
                    <a:pt x="4212" y="2791"/>
                  </a:lnTo>
                  <a:lnTo>
                    <a:pt x="4263" y="2584"/>
                  </a:lnTo>
                  <a:lnTo>
                    <a:pt x="4289" y="2377"/>
                  </a:lnTo>
                  <a:lnTo>
                    <a:pt x="4315" y="2171"/>
                  </a:lnTo>
                  <a:lnTo>
                    <a:pt x="4289" y="1938"/>
                  </a:lnTo>
                  <a:lnTo>
                    <a:pt x="4263" y="1731"/>
                  </a:lnTo>
                  <a:lnTo>
                    <a:pt x="4212" y="1525"/>
                  </a:lnTo>
                  <a:lnTo>
                    <a:pt x="4134" y="1318"/>
                  </a:lnTo>
                  <a:lnTo>
                    <a:pt x="4057" y="1137"/>
                  </a:lnTo>
                  <a:lnTo>
                    <a:pt x="3928" y="956"/>
                  </a:lnTo>
                  <a:lnTo>
                    <a:pt x="3824" y="801"/>
                  </a:lnTo>
                  <a:lnTo>
                    <a:pt x="3669" y="646"/>
                  </a:lnTo>
                  <a:lnTo>
                    <a:pt x="3514" y="491"/>
                  </a:lnTo>
                  <a:lnTo>
                    <a:pt x="3359" y="388"/>
                  </a:lnTo>
                  <a:lnTo>
                    <a:pt x="3178" y="258"/>
                  </a:lnTo>
                  <a:lnTo>
                    <a:pt x="2997" y="181"/>
                  </a:lnTo>
                  <a:lnTo>
                    <a:pt x="2791" y="103"/>
                  </a:lnTo>
                  <a:lnTo>
                    <a:pt x="2584" y="52"/>
                  </a:lnTo>
                  <a:lnTo>
                    <a:pt x="2377" y="26"/>
                  </a:lnTo>
                  <a:lnTo>
                    <a:pt x="214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52"/>
            <p:cNvSpPr/>
            <p:nvPr/>
          </p:nvSpPr>
          <p:spPr>
            <a:xfrm>
              <a:off x="5740450" y="2045175"/>
              <a:ext cx="42675" cy="11650"/>
            </a:xfrm>
            <a:custGeom>
              <a:avLst/>
              <a:gdLst/>
              <a:ahLst/>
              <a:cxnLst/>
              <a:rect l="l" t="t" r="r" b="b"/>
              <a:pathLst>
                <a:path w="1707" h="466" extrusionOk="0">
                  <a:moveTo>
                    <a:pt x="233" y="0"/>
                  </a:moveTo>
                  <a:lnTo>
                    <a:pt x="156" y="26"/>
                  </a:lnTo>
                  <a:lnTo>
                    <a:pt x="78" y="78"/>
                  </a:lnTo>
                  <a:lnTo>
                    <a:pt x="27" y="155"/>
                  </a:lnTo>
                  <a:lnTo>
                    <a:pt x="1" y="233"/>
                  </a:lnTo>
                  <a:lnTo>
                    <a:pt x="27" y="336"/>
                  </a:lnTo>
                  <a:lnTo>
                    <a:pt x="78" y="414"/>
                  </a:lnTo>
                  <a:lnTo>
                    <a:pt x="156" y="440"/>
                  </a:lnTo>
                  <a:lnTo>
                    <a:pt x="233" y="466"/>
                  </a:lnTo>
                  <a:lnTo>
                    <a:pt x="1474" y="466"/>
                  </a:lnTo>
                  <a:lnTo>
                    <a:pt x="1577" y="440"/>
                  </a:lnTo>
                  <a:lnTo>
                    <a:pt x="1629" y="414"/>
                  </a:lnTo>
                  <a:lnTo>
                    <a:pt x="1680" y="336"/>
                  </a:lnTo>
                  <a:lnTo>
                    <a:pt x="1706" y="233"/>
                  </a:lnTo>
                  <a:lnTo>
                    <a:pt x="1680" y="155"/>
                  </a:lnTo>
                  <a:lnTo>
                    <a:pt x="1629" y="78"/>
                  </a:lnTo>
                  <a:lnTo>
                    <a:pt x="1577" y="26"/>
                  </a:lnTo>
                  <a:lnTo>
                    <a:pt x="147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52"/>
            <p:cNvSpPr/>
            <p:nvPr/>
          </p:nvSpPr>
          <p:spPr>
            <a:xfrm>
              <a:off x="5753375" y="2068425"/>
              <a:ext cx="42675" cy="11000"/>
            </a:xfrm>
            <a:custGeom>
              <a:avLst/>
              <a:gdLst/>
              <a:ahLst/>
              <a:cxnLst/>
              <a:rect l="l" t="t" r="r" b="b"/>
              <a:pathLst>
                <a:path w="1707" h="440" extrusionOk="0">
                  <a:moveTo>
                    <a:pt x="156" y="1"/>
                  </a:moveTo>
                  <a:lnTo>
                    <a:pt x="78" y="52"/>
                  </a:lnTo>
                  <a:lnTo>
                    <a:pt x="27" y="130"/>
                  </a:lnTo>
                  <a:lnTo>
                    <a:pt x="1" y="233"/>
                  </a:lnTo>
                  <a:lnTo>
                    <a:pt x="27" y="311"/>
                  </a:lnTo>
                  <a:lnTo>
                    <a:pt x="78" y="388"/>
                  </a:lnTo>
                  <a:lnTo>
                    <a:pt x="156" y="440"/>
                  </a:lnTo>
                  <a:lnTo>
                    <a:pt x="1551" y="440"/>
                  </a:lnTo>
                  <a:lnTo>
                    <a:pt x="1629" y="388"/>
                  </a:lnTo>
                  <a:lnTo>
                    <a:pt x="1680" y="311"/>
                  </a:lnTo>
                  <a:lnTo>
                    <a:pt x="1706" y="233"/>
                  </a:lnTo>
                  <a:lnTo>
                    <a:pt x="1680" y="130"/>
                  </a:lnTo>
                  <a:lnTo>
                    <a:pt x="1629" y="52"/>
                  </a:lnTo>
                  <a:lnTo>
                    <a:pt x="155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52"/>
            <p:cNvSpPr/>
            <p:nvPr/>
          </p:nvSpPr>
          <p:spPr>
            <a:xfrm>
              <a:off x="5753375" y="2091025"/>
              <a:ext cx="56225" cy="11025"/>
            </a:xfrm>
            <a:custGeom>
              <a:avLst/>
              <a:gdLst/>
              <a:ahLst/>
              <a:cxnLst/>
              <a:rect l="l" t="t" r="r" b="b"/>
              <a:pathLst>
                <a:path w="2249" h="441" extrusionOk="0">
                  <a:moveTo>
                    <a:pt x="233" y="1"/>
                  </a:moveTo>
                  <a:lnTo>
                    <a:pt x="156" y="27"/>
                  </a:lnTo>
                  <a:lnTo>
                    <a:pt x="78" y="53"/>
                  </a:lnTo>
                  <a:lnTo>
                    <a:pt x="27" y="130"/>
                  </a:lnTo>
                  <a:lnTo>
                    <a:pt x="1" y="234"/>
                  </a:lnTo>
                  <a:lnTo>
                    <a:pt x="27" y="311"/>
                  </a:lnTo>
                  <a:lnTo>
                    <a:pt x="78" y="389"/>
                  </a:lnTo>
                  <a:lnTo>
                    <a:pt x="156" y="440"/>
                  </a:lnTo>
                  <a:lnTo>
                    <a:pt x="2119" y="440"/>
                  </a:lnTo>
                  <a:lnTo>
                    <a:pt x="2171" y="389"/>
                  </a:lnTo>
                  <a:lnTo>
                    <a:pt x="2223" y="311"/>
                  </a:lnTo>
                  <a:lnTo>
                    <a:pt x="2249" y="234"/>
                  </a:lnTo>
                  <a:lnTo>
                    <a:pt x="2223" y="130"/>
                  </a:lnTo>
                  <a:lnTo>
                    <a:pt x="2171" y="53"/>
                  </a:lnTo>
                  <a:lnTo>
                    <a:pt x="2119" y="27"/>
                  </a:lnTo>
                  <a:lnTo>
                    <a:pt x="201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52"/>
            <p:cNvSpPr/>
            <p:nvPr/>
          </p:nvSpPr>
          <p:spPr>
            <a:xfrm>
              <a:off x="5753375" y="2113650"/>
              <a:ext cx="42675" cy="11650"/>
            </a:xfrm>
            <a:custGeom>
              <a:avLst/>
              <a:gdLst/>
              <a:ahLst/>
              <a:cxnLst/>
              <a:rect l="l" t="t" r="r" b="b"/>
              <a:pathLst>
                <a:path w="1707" h="466" extrusionOk="0">
                  <a:moveTo>
                    <a:pt x="233" y="0"/>
                  </a:moveTo>
                  <a:lnTo>
                    <a:pt x="156" y="26"/>
                  </a:lnTo>
                  <a:lnTo>
                    <a:pt x="78" y="78"/>
                  </a:lnTo>
                  <a:lnTo>
                    <a:pt x="27" y="130"/>
                  </a:lnTo>
                  <a:lnTo>
                    <a:pt x="1" y="233"/>
                  </a:lnTo>
                  <a:lnTo>
                    <a:pt x="27" y="310"/>
                  </a:lnTo>
                  <a:lnTo>
                    <a:pt x="78" y="388"/>
                  </a:lnTo>
                  <a:lnTo>
                    <a:pt x="156" y="440"/>
                  </a:lnTo>
                  <a:lnTo>
                    <a:pt x="233" y="465"/>
                  </a:lnTo>
                  <a:lnTo>
                    <a:pt x="1473" y="465"/>
                  </a:lnTo>
                  <a:lnTo>
                    <a:pt x="1551" y="440"/>
                  </a:lnTo>
                  <a:lnTo>
                    <a:pt x="1629" y="388"/>
                  </a:lnTo>
                  <a:lnTo>
                    <a:pt x="1680" y="310"/>
                  </a:lnTo>
                  <a:lnTo>
                    <a:pt x="1706" y="233"/>
                  </a:lnTo>
                  <a:lnTo>
                    <a:pt x="1680" y="130"/>
                  </a:lnTo>
                  <a:lnTo>
                    <a:pt x="1629" y="78"/>
                  </a:lnTo>
                  <a:lnTo>
                    <a:pt x="1551" y="26"/>
                  </a:lnTo>
                  <a:lnTo>
                    <a:pt x="147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52"/>
            <p:cNvSpPr/>
            <p:nvPr/>
          </p:nvSpPr>
          <p:spPr>
            <a:xfrm>
              <a:off x="5740450" y="2136250"/>
              <a:ext cx="42675" cy="11650"/>
            </a:xfrm>
            <a:custGeom>
              <a:avLst/>
              <a:gdLst/>
              <a:ahLst/>
              <a:cxnLst/>
              <a:rect l="l" t="t" r="r" b="b"/>
              <a:pathLst>
                <a:path w="1707" h="466" extrusionOk="0">
                  <a:moveTo>
                    <a:pt x="233" y="1"/>
                  </a:moveTo>
                  <a:lnTo>
                    <a:pt x="156" y="27"/>
                  </a:lnTo>
                  <a:lnTo>
                    <a:pt x="78" y="78"/>
                  </a:lnTo>
                  <a:lnTo>
                    <a:pt x="27" y="156"/>
                  </a:lnTo>
                  <a:lnTo>
                    <a:pt x="1" y="233"/>
                  </a:lnTo>
                  <a:lnTo>
                    <a:pt x="27" y="337"/>
                  </a:lnTo>
                  <a:lnTo>
                    <a:pt x="78" y="388"/>
                  </a:lnTo>
                  <a:lnTo>
                    <a:pt x="156" y="440"/>
                  </a:lnTo>
                  <a:lnTo>
                    <a:pt x="233" y="466"/>
                  </a:lnTo>
                  <a:lnTo>
                    <a:pt x="1474" y="466"/>
                  </a:lnTo>
                  <a:lnTo>
                    <a:pt x="1577" y="440"/>
                  </a:lnTo>
                  <a:lnTo>
                    <a:pt x="1629" y="388"/>
                  </a:lnTo>
                  <a:lnTo>
                    <a:pt x="1680" y="337"/>
                  </a:lnTo>
                  <a:lnTo>
                    <a:pt x="1706" y="233"/>
                  </a:lnTo>
                  <a:lnTo>
                    <a:pt x="1680" y="156"/>
                  </a:lnTo>
                  <a:lnTo>
                    <a:pt x="1629" y="78"/>
                  </a:lnTo>
                  <a:lnTo>
                    <a:pt x="1577" y="27"/>
                  </a:lnTo>
                  <a:lnTo>
                    <a:pt x="147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52"/>
            <p:cNvSpPr/>
            <p:nvPr/>
          </p:nvSpPr>
          <p:spPr>
            <a:xfrm>
              <a:off x="5592525" y="2075525"/>
              <a:ext cx="42025" cy="42025"/>
            </a:xfrm>
            <a:custGeom>
              <a:avLst/>
              <a:gdLst/>
              <a:ahLst/>
              <a:cxnLst/>
              <a:rect l="l" t="t" r="r" b="b"/>
              <a:pathLst>
                <a:path w="1681" h="1681" extrusionOk="0">
                  <a:moveTo>
                    <a:pt x="828" y="440"/>
                  </a:moveTo>
                  <a:lnTo>
                    <a:pt x="905" y="466"/>
                  </a:lnTo>
                  <a:lnTo>
                    <a:pt x="983" y="492"/>
                  </a:lnTo>
                  <a:lnTo>
                    <a:pt x="1112" y="569"/>
                  </a:lnTo>
                  <a:lnTo>
                    <a:pt x="1189" y="699"/>
                  </a:lnTo>
                  <a:lnTo>
                    <a:pt x="1215" y="776"/>
                  </a:lnTo>
                  <a:lnTo>
                    <a:pt x="1241" y="854"/>
                  </a:lnTo>
                  <a:lnTo>
                    <a:pt x="1215" y="931"/>
                  </a:lnTo>
                  <a:lnTo>
                    <a:pt x="1189" y="1009"/>
                  </a:lnTo>
                  <a:lnTo>
                    <a:pt x="1112" y="1112"/>
                  </a:lnTo>
                  <a:lnTo>
                    <a:pt x="983" y="1215"/>
                  </a:lnTo>
                  <a:lnTo>
                    <a:pt x="905" y="1241"/>
                  </a:lnTo>
                  <a:lnTo>
                    <a:pt x="750" y="1241"/>
                  </a:lnTo>
                  <a:lnTo>
                    <a:pt x="673" y="1215"/>
                  </a:lnTo>
                  <a:lnTo>
                    <a:pt x="569" y="1112"/>
                  </a:lnTo>
                  <a:lnTo>
                    <a:pt x="466" y="1009"/>
                  </a:lnTo>
                  <a:lnTo>
                    <a:pt x="440" y="931"/>
                  </a:lnTo>
                  <a:lnTo>
                    <a:pt x="440" y="854"/>
                  </a:lnTo>
                  <a:lnTo>
                    <a:pt x="440" y="776"/>
                  </a:lnTo>
                  <a:lnTo>
                    <a:pt x="466" y="699"/>
                  </a:lnTo>
                  <a:lnTo>
                    <a:pt x="569" y="569"/>
                  </a:lnTo>
                  <a:lnTo>
                    <a:pt x="673" y="492"/>
                  </a:lnTo>
                  <a:lnTo>
                    <a:pt x="750" y="466"/>
                  </a:lnTo>
                  <a:lnTo>
                    <a:pt x="828" y="440"/>
                  </a:lnTo>
                  <a:close/>
                  <a:moveTo>
                    <a:pt x="673" y="1"/>
                  </a:moveTo>
                  <a:lnTo>
                    <a:pt x="518" y="53"/>
                  </a:lnTo>
                  <a:lnTo>
                    <a:pt x="363" y="130"/>
                  </a:lnTo>
                  <a:lnTo>
                    <a:pt x="233" y="233"/>
                  </a:lnTo>
                  <a:lnTo>
                    <a:pt x="130" y="363"/>
                  </a:lnTo>
                  <a:lnTo>
                    <a:pt x="53" y="518"/>
                  </a:lnTo>
                  <a:lnTo>
                    <a:pt x="1" y="673"/>
                  </a:lnTo>
                  <a:lnTo>
                    <a:pt x="1" y="854"/>
                  </a:lnTo>
                  <a:lnTo>
                    <a:pt x="1" y="1009"/>
                  </a:lnTo>
                  <a:lnTo>
                    <a:pt x="53" y="1164"/>
                  </a:lnTo>
                  <a:lnTo>
                    <a:pt x="130" y="1319"/>
                  </a:lnTo>
                  <a:lnTo>
                    <a:pt x="233" y="1448"/>
                  </a:lnTo>
                  <a:lnTo>
                    <a:pt x="363" y="1551"/>
                  </a:lnTo>
                  <a:lnTo>
                    <a:pt x="518" y="1629"/>
                  </a:lnTo>
                  <a:lnTo>
                    <a:pt x="673" y="1680"/>
                  </a:lnTo>
                  <a:lnTo>
                    <a:pt x="1009" y="1680"/>
                  </a:lnTo>
                  <a:lnTo>
                    <a:pt x="1164" y="1629"/>
                  </a:lnTo>
                  <a:lnTo>
                    <a:pt x="1319" y="1551"/>
                  </a:lnTo>
                  <a:lnTo>
                    <a:pt x="1448" y="1448"/>
                  </a:lnTo>
                  <a:lnTo>
                    <a:pt x="1551" y="1319"/>
                  </a:lnTo>
                  <a:lnTo>
                    <a:pt x="1629" y="1164"/>
                  </a:lnTo>
                  <a:lnTo>
                    <a:pt x="1680" y="1009"/>
                  </a:lnTo>
                  <a:lnTo>
                    <a:pt x="1680" y="854"/>
                  </a:lnTo>
                  <a:lnTo>
                    <a:pt x="1680" y="673"/>
                  </a:lnTo>
                  <a:lnTo>
                    <a:pt x="1629" y="518"/>
                  </a:lnTo>
                  <a:lnTo>
                    <a:pt x="1551" y="363"/>
                  </a:lnTo>
                  <a:lnTo>
                    <a:pt x="1448" y="233"/>
                  </a:lnTo>
                  <a:lnTo>
                    <a:pt x="1319" y="130"/>
                  </a:lnTo>
                  <a:lnTo>
                    <a:pt x="1164" y="53"/>
                  </a:lnTo>
                  <a:lnTo>
                    <a:pt x="100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52"/>
            <p:cNvSpPr/>
            <p:nvPr/>
          </p:nvSpPr>
          <p:spPr>
            <a:xfrm>
              <a:off x="5493050" y="1969600"/>
              <a:ext cx="388250" cy="329475"/>
            </a:xfrm>
            <a:custGeom>
              <a:avLst/>
              <a:gdLst/>
              <a:ahLst/>
              <a:cxnLst/>
              <a:rect l="l" t="t" r="r" b="b"/>
              <a:pathLst>
                <a:path w="15530" h="13179" extrusionOk="0">
                  <a:moveTo>
                    <a:pt x="4807" y="2145"/>
                  </a:moveTo>
                  <a:lnTo>
                    <a:pt x="5272" y="2171"/>
                  </a:lnTo>
                  <a:lnTo>
                    <a:pt x="5685" y="2222"/>
                  </a:lnTo>
                  <a:lnTo>
                    <a:pt x="6099" y="2274"/>
                  </a:lnTo>
                  <a:lnTo>
                    <a:pt x="6512" y="2377"/>
                  </a:lnTo>
                  <a:lnTo>
                    <a:pt x="6900" y="2507"/>
                  </a:lnTo>
                  <a:lnTo>
                    <a:pt x="7261" y="2662"/>
                  </a:lnTo>
                  <a:lnTo>
                    <a:pt x="7597" y="2817"/>
                  </a:lnTo>
                  <a:lnTo>
                    <a:pt x="7907" y="3023"/>
                  </a:lnTo>
                  <a:lnTo>
                    <a:pt x="8166" y="3230"/>
                  </a:lnTo>
                  <a:lnTo>
                    <a:pt x="8424" y="3437"/>
                  </a:lnTo>
                  <a:lnTo>
                    <a:pt x="8657" y="3695"/>
                  </a:lnTo>
                  <a:lnTo>
                    <a:pt x="8838" y="3954"/>
                  </a:lnTo>
                  <a:lnTo>
                    <a:pt x="8967" y="4212"/>
                  </a:lnTo>
                  <a:lnTo>
                    <a:pt x="9096" y="4496"/>
                  </a:lnTo>
                  <a:lnTo>
                    <a:pt x="9148" y="4780"/>
                  </a:lnTo>
                  <a:lnTo>
                    <a:pt x="9173" y="5091"/>
                  </a:lnTo>
                  <a:lnTo>
                    <a:pt x="9148" y="5375"/>
                  </a:lnTo>
                  <a:lnTo>
                    <a:pt x="9096" y="5659"/>
                  </a:lnTo>
                  <a:lnTo>
                    <a:pt x="8967" y="5943"/>
                  </a:lnTo>
                  <a:lnTo>
                    <a:pt x="8838" y="6227"/>
                  </a:lnTo>
                  <a:lnTo>
                    <a:pt x="8657" y="6486"/>
                  </a:lnTo>
                  <a:lnTo>
                    <a:pt x="8424" y="6718"/>
                  </a:lnTo>
                  <a:lnTo>
                    <a:pt x="8166" y="6951"/>
                  </a:lnTo>
                  <a:lnTo>
                    <a:pt x="7907" y="7158"/>
                  </a:lnTo>
                  <a:lnTo>
                    <a:pt x="7597" y="7338"/>
                  </a:lnTo>
                  <a:lnTo>
                    <a:pt x="7261" y="7519"/>
                  </a:lnTo>
                  <a:lnTo>
                    <a:pt x="6900" y="7649"/>
                  </a:lnTo>
                  <a:lnTo>
                    <a:pt x="6512" y="7778"/>
                  </a:lnTo>
                  <a:lnTo>
                    <a:pt x="6099" y="7881"/>
                  </a:lnTo>
                  <a:lnTo>
                    <a:pt x="5685" y="7959"/>
                  </a:lnTo>
                  <a:lnTo>
                    <a:pt x="5272" y="7984"/>
                  </a:lnTo>
                  <a:lnTo>
                    <a:pt x="4807" y="8010"/>
                  </a:lnTo>
                  <a:lnTo>
                    <a:pt x="4367" y="7984"/>
                  </a:lnTo>
                  <a:lnTo>
                    <a:pt x="3928" y="7959"/>
                  </a:lnTo>
                  <a:lnTo>
                    <a:pt x="3515" y="7881"/>
                  </a:lnTo>
                  <a:lnTo>
                    <a:pt x="3127" y="7778"/>
                  </a:lnTo>
                  <a:lnTo>
                    <a:pt x="2740" y="7649"/>
                  </a:lnTo>
                  <a:lnTo>
                    <a:pt x="2378" y="7519"/>
                  </a:lnTo>
                  <a:lnTo>
                    <a:pt x="2042" y="7338"/>
                  </a:lnTo>
                  <a:lnTo>
                    <a:pt x="1732" y="7158"/>
                  </a:lnTo>
                  <a:lnTo>
                    <a:pt x="1448" y="6951"/>
                  </a:lnTo>
                  <a:lnTo>
                    <a:pt x="1215" y="6718"/>
                  </a:lnTo>
                  <a:lnTo>
                    <a:pt x="983" y="6486"/>
                  </a:lnTo>
                  <a:lnTo>
                    <a:pt x="802" y="6227"/>
                  </a:lnTo>
                  <a:lnTo>
                    <a:pt x="647" y="5943"/>
                  </a:lnTo>
                  <a:lnTo>
                    <a:pt x="543" y="5659"/>
                  </a:lnTo>
                  <a:lnTo>
                    <a:pt x="492" y="5375"/>
                  </a:lnTo>
                  <a:lnTo>
                    <a:pt x="466" y="5091"/>
                  </a:lnTo>
                  <a:lnTo>
                    <a:pt x="492" y="4780"/>
                  </a:lnTo>
                  <a:lnTo>
                    <a:pt x="543" y="4496"/>
                  </a:lnTo>
                  <a:lnTo>
                    <a:pt x="647" y="4212"/>
                  </a:lnTo>
                  <a:lnTo>
                    <a:pt x="802" y="3954"/>
                  </a:lnTo>
                  <a:lnTo>
                    <a:pt x="983" y="3695"/>
                  </a:lnTo>
                  <a:lnTo>
                    <a:pt x="1215" y="3437"/>
                  </a:lnTo>
                  <a:lnTo>
                    <a:pt x="1448" y="3230"/>
                  </a:lnTo>
                  <a:lnTo>
                    <a:pt x="1732" y="3023"/>
                  </a:lnTo>
                  <a:lnTo>
                    <a:pt x="2042" y="2817"/>
                  </a:lnTo>
                  <a:lnTo>
                    <a:pt x="2378" y="2662"/>
                  </a:lnTo>
                  <a:lnTo>
                    <a:pt x="2740" y="2507"/>
                  </a:lnTo>
                  <a:lnTo>
                    <a:pt x="3127" y="2377"/>
                  </a:lnTo>
                  <a:lnTo>
                    <a:pt x="3515" y="2274"/>
                  </a:lnTo>
                  <a:lnTo>
                    <a:pt x="3928" y="2222"/>
                  </a:lnTo>
                  <a:lnTo>
                    <a:pt x="4367" y="2171"/>
                  </a:lnTo>
                  <a:lnTo>
                    <a:pt x="4807" y="2145"/>
                  </a:lnTo>
                  <a:close/>
                  <a:moveTo>
                    <a:pt x="9406" y="1344"/>
                  </a:moveTo>
                  <a:lnTo>
                    <a:pt x="9794" y="1370"/>
                  </a:lnTo>
                  <a:lnTo>
                    <a:pt x="10155" y="1421"/>
                  </a:lnTo>
                  <a:lnTo>
                    <a:pt x="10517" y="1525"/>
                  </a:lnTo>
                  <a:lnTo>
                    <a:pt x="10853" y="1654"/>
                  </a:lnTo>
                  <a:lnTo>
                    <a:pt x="11189" y="1809"/>
                  </a:lnTo>
                  <a:lnTo>
                    <a:pt x="11473" y="1990"/>
                  </a:lnTo>
                  <a:lnTo>
                    <a:pt x="11783" y="2197"/>
                  </a:lnTo>
                  <a:lnTo>
                    <a:pt x="12042" y="2455"/>
                  </a:lnTo>
                  <a:lnTo>
                    <a:pt x="12274" y="2713"/>
                  </a:lnTo>
                  <a:lnTo>
                    <a:pt x="12481" y="2998"/>
                  </a:lnTo>
                  <a:lnTo>
                    <a:pt x="12687" y="3308"/>
                  </a:lnTo>
                  <a:lnTo>
                    <a:pt x="12843" y="3618"/>
                  </a:lnTo>
                  <a:lnTo>
                    <a:pt x="12972" y="3979"/>
                  </a:lnTo>
                  <a:lnTo>
                    <a:pt x="13049" y="4341"/>
                  </a:lnTo>
                  <a:lnTo>
                    <a:pt x="13101" y="4703"/>
                  </a:lnTo>
                  <a:lnTo>
                    <a:pt x="13127" y="5091"/>
                  </a:lnTo>
                  <a:lnTo>
                    <a:pt x="13101" y="5452"/>
                  </a:lnTo>
                  <a:lnTo>
                    <a:pt x="13049" y="5840"/>
                  </a:lnTo>
                  <a:lnTo>
                    <a:pt x="12972" y="6176"/>
                  </a:lnTo>
                  <a:lnTo>
                    <a:pt x="12843" y="6537"/>
                  </a:lnTo>
                  <a:lnTo>
                    <a:pt x="12687" y="6848"/>
                  </a:lnTo>
                  <a:lnTo>
                    <a:pt x="12481" y="7158"/>
                  </a:lnTo>
                  <a:lnTo>
                    <a:pt x="12274" y="7442"/>
                  </a:lnTo>
                  <a:lnTo>
                    <a:pt x="12042" y="7726"/>
                  </a:lnTo>
                  <a:lnTo>
                    <a:pt x="11783" y="7959"/>
                  </a:lnTo>
                  <a:lnTo>
                    <a:pt x="11473" y="8165"/>
                  </a:lnTo>
                  <a:lnTo>
                    <a:pt x="11189" y="8346"/>
                  </a:lnTo>
                  <a:lnTo>
                    <a:pt x="10853" y="8527"/>
                  </a:lnTo>
                  <a:lnTo>
                    <a:pt x="10517" y="8630"/>
                  </a:lnTo>
                  <a:lnTo>
                    <a:pt x="10155" y="8734"/>
                  </a:lnTo>
                  <a:lnTo>
                    <a:pt x="9794" y="8785"/>
                  </a:lnTo>
                  <a:lnTo>
                    <a:pt x="9406" y="8811"/>
                  </a:lnTo>
                  <a:lnTo>
                    <a:pt x="9096" y="8785"/>
                  </a:lnTo>
                  <a:lnTo>
                    <a:pt x="8786" y="8760"/>
                  </a:lnTo>
                  <a:lnTo>
                    <a:pt x="8502" y="8708"/>
                  </a:lnTo>
                  <a:lnTo>
                    <a:pt x="8217" y="8605"/>
                  </a:lnTo>
                  <a:lnTo>
                    <a:pt x="7933" y="8501"/>
                  </a:lnTo>
                  <a:lnTo>
                    <a:pt x="7649" y="8372"/>
                  </a:lnTo>
                  <a:lnTo>
                    <a:pt x="7391" y="8217"/>
                  </a:lnTo>
                  <a:lnTo>
                    <a:pt x="7132" y="8036"/>
                  </a:lnTo>
                  <a:lnTo>
                    <a:pt x="7416" y="7933"/>
                  </a:lnTo>
                  <a:lnTo>
                    <a:pt x="7675" y="7804"/>
                  </a:lnTo>
                  <a:lnTo>
                    <a:pt x="7933" y="7649"/>
                  </a:lnTo>
                  <a:lnTo>
                    <a:pt x="8192" y="7494"/>
                  </a:lnTo>
                  <a:lnTo>
                    <a:pt x="8527" y="7261"/>
                  </a:lnTo>
                  <a:lnTo>
                    <a:pt x="8812" y="6977"/>
                  </a:lnTo>
                  <a:lnTo>
                    <a:pt x="9044" y="6693"/>
                  </a:lnTo>
                  <a:lnTo>
                    <a:pt x="9251" y="6382"/>
                  </a:lnTo>
                  <a:lnTo>
                    <a:pt x="9406" y="6072"/>
                  </a:lnTo>
                  <a:lnTo>
                    <a:pt x="9535" y="5762"/>
                  </a:lnTo>
                  <a:lnTo>
                    <a:pt x="9613" y="5426"/>
                  </a:lnTo>
                  <a:lnTo>
                    <a:pt x="9639" y="5091"/>
                  </a:lnTo>
                  <a:lnTo>
                    <a:pt x="9613" y="4729"/>
                  </a:lnTo>
                  <a:lnTo>
                    <a:pt x="9535" y="4393"/>
                  </a:lnTo>
                  <a:lnTo>
                    <a:pt x="9406" y="4083"/>
                  </a:lnTo>
                  <a:lnTo>
                    <a:pt x="9251" y="3773"/>
                  </a:lnTo>
                  <a:lnTo>
                    <a:pt x="9044" y="3463"/>
                  </a:lnTo>
                  <a:lnTo>
                    <a:pt x="8812" y="3178"/>
                  </a:lnTo>
                  <a:lnTo>
                    <a:pt x="8527" y="2920"/>
                  </a:lnTo>
                  <a:lnTo>
                    <a:pt x="8192" y="2662"/>
                  </a:lnTo>
                  <a:lnTo>
                    <a:pt x="7933" y="2507"/>
                  </a:lnTo>
                  <a:lnTo>
                    <a:pt x="7675" y="2352"/>
                  </a:lnTo>
                  <a:lnTo>
                    <a:pt x="7416" y="2222"/>
                  </a:lnTo>
                  <a:lnTo>
                    <a:pt x="7132" y="2119"/>
                  </a:lnTo>
                  <a:lnTo>
                    <a:pt x="7391" y="1938"/>
                  </a:lnTo>
                  <a:lnTo>
                    <a:pt x="7649" y="1783"/>
                  </a:lnTo>
                  <a:lnTo>
                    <a:pt x="7933" y="1654"/>
                  </a:lnTo>
                  <a:lnTo>
                    <a:pt x="8217" y="1551"/>
                  </a:lnTo>
                  <a:lnTo>
                    <a:pt x="8502" y="1473"/>
                  </a:lnTo>
                  <a:lnTo>
                    <a:pt x="8786" y="1396"/>
                  </a:lnTo>
                  <a:lnTo>
                    <a:pt x="9096" y="1370"/>
                  </a:lnTo>
                  <a:lnTo>
                    <a:pt x="9406" y="1344"/>
                  </a:lnTo>
                  <a:close/>
                  <a:moveTo>
                    <a:pt x="9328" y="440"/>
                  </a:moveTo>
                  <a:lnTo>
                    <a:pt x="9768" y="465"/>
                  </a:lnTo>
                  <a:lnTo>
                    <a:pt x="10207" y="517"/>
                  </a:lnTo>
                  <a:lnTo>
                    <a:pt x="10646" y="620"/>
                  </a:lnTo>
                  <a:lnTo>
                    <a:pt x="11060" y="750"/>
                  </a:lnTo>
                  <a:lnTo>
                    <a:pt x="11473" y="931"/>
                  </a:lnTo>
                  <a:lnTo>
                    <a:pt x="11861" y="1163"/>
                  </a:lnTo>
                  <a:lnTo>
                    <a:pt x="12248" y="1421"/>
                  </a:lnTo>
                  <a:lnTo>
                    <a:pt x="12584" y="1706"/>
                  </a:lnTo>
                  <a:lnTo>
                    <a:pt x="12920" y="2042"/>
                  </a:lnTo>
                  <a:lnTo>
                    <a:pt x="13204" y="2429"/>
                  </a:lnTo>
                  <a:lnTo>
                    <a:pt x="13437" y="2817"/>
                  </a:lnTo>
                  <a:lnTo>
                    <a:pt x="13644" y="3230"/>
                  </a:lnTo>
                  <a:lnTo>
                    <a:pt x="13824" y="3644"/>
                  </a:lnTo>
                  <a:lnTo>
                    <a:pt x="13928" y="4083"/>
                  </a:lnTo>
                  <a:lnTo>
                    <a:pt x="14005" y="4522"/>
                  </a:lnTo>
                  <a:lnTo>
                    <a:pt x="14031" y="4987"/>
                  </a:lnTo>
                  <a:lnTo>
                    <a:pt x="14031" y="5426"/>
                  </a:lnTo>
                  <a:lnTo>
                    <a:pt x="13979" y="5892"/>
                  </a:lnTo>
                  <a:lnTo>
                    <a:pt x="13876" y="6331"/>
                  </a:lnTo>
                  <a:lnTo>
                    <a:pt x="13721" y="6770"/>
                  </a:lnTo>
                  <a:lnTo>
                    <a:pt x="13540" y="7183"/>
                  </a:lnTo>
                  <a:lnTo>
                    <a:pt x="13308" y="7571"/>
                  </a:lnTo>
                  <a:lnTo>
                    <a:pt x="13049" y="7933"/>
                  </a:lnTo>
                  <a:lnTo>
                    <a:pt x="12765" y="8295"/>
                  </a:lnTo>
                  <a:lnTo>
                    <a:pt x="12429" y="8605"/>
                  </a:lnTo>
                  <a:lnTo>
                    <a:pt x="12067" y="8889"/>
                  </a:lnTo>
                  <a:lnTo>
                    <a:pt x="11706" y="9121"/>
                  </a:lnTo>
                  <a:lnTo>
                    <a:pt x="11344" y="9302"/>
                  </a:lnTo>
                  <a:lnTo>
                    <a:pt x="10956" y="9457"/>
                  </a:lnTo>
                  <a:lnTo>
                    <a:pt x="10569" y="9586"/>
                  </a:lnTo>
                  <a:lnTo>
                    <a:pt x="10181" y="9664"/>
                  </a:lnTo>
                  <a:lnTo>
                    <a:pt x="9768" y="9716"/>
                  </a:lnTo>
                  <a:lnTo>
                    <a:pt x="8967" y="9716"/>
                  </a:lnTo>
                  <a:lnTo>
                    <a:pt x="8579" y="9664"/>
                  </a:lnTo>
                  <a:lnTo>
                    <a:pt x="8192" y="9561"/>
                  </a:lnTo>
                  <a:lnTo>
                    <a:pt x="7804" y="9431"/>
                  </a:lnTo>
                  <a:lnTo>
                    <a:pt x="7442" y="9302"/>
                  </a:lnTo>
                  <a:lnTo>
                    <a:pt x="7080" y="9096"/>
                  </a:lnTo>
                  <a:lnTo>
                    <a:pt x="6745" y="8889"/>
                  </a:lnTo>
                  <a:lnTo>
                    <a:pt x="6409" y="8630"/>
                  </a:lnTo>
                  <a:lnTo>
                    <a:pt x="6099" y="8346"/>
                  </a:lnTo>
                  <a:lnTo>
                    <a:pt x="6641" y="8217"/>
                  </a:lnTo>
                  <a:lnTo>
                    <a:pt x="6925" y="8450"/>
                  </a:lnTo>
                  <a:lnTo>
                    <a:pt x="7236" y="8656"/>
                  </a:lnTo>
                  <a:lnTo>
                    <a:pt x="7571" y="8837"/>
                  </a:lnTo>
                  <a:lnTo>
                    <a:pt x="7907" y="8992"/>
                  </a:lnTo>
                  <a:lnTo>
                    <a:pt x="8269" y="9121"/>
                  </a:lnTo>
                  <a:lnTo>
                    <a:pt x="8657" y="9199"/>
                  </a:lnTo>
                  <a:lnTo>
                    <a:pt x="9018" y="9251"/>
                  </a:lnTo>
                  <a:lnTo>
                    <a:pt x="9406" y="9276"/>
                  </a:lnTo>
                  <a:lnTo>
                    <a:pt x="9819" y="9251"/>
                  </a:lnTo>
                  <a:lnTo>
                    <a:pt x="10233" y="9173"/>
                  </a:lnTo>
                  <a:lnTo>
                    <a:pt x="10646" y="9070"/>
                  </a:lnTo>
                  <a:lnTo>
                    <a:pt x="11034" y="8940"/>
                  </a:lnTo>
                  <a:lnTo>
                    <a:pt x="11396" y="8760"/>
                  </a:lnTo>
                  <a:lnTo>
                    <a:pt x="11731" y="8553"/>
                  </a:lnTo>
                  <a:lnTo>
                    <a:pt x="12067" y="8320"/>
                  </a:lnTo>
                  <a:lnTo>
                    <a:pt x="12352" y="8036"/>
                  </a:lnTo>
                  <a:lnTo>
                    <a:pt x="12636" y="7752"/>
                  </a:lnTo>
                  <a:lnTo>
                    <a:pt x="12868" y="7416"/>
                  </a:lnTo>
                  <a:lnTo>
                    <a:pt x="13075" y="7080"/>
                  </a:lnTo>
                  <a:lnTo>
                    <a:pt x="13256" y="6718"/>
                  </a:lnTo>
                  <a:lnTo>
                    <a:pt x="13385" y="6331"/>
                  </a:lnTo>
                  <a:lnTo>
                    <a:pt x="13488" y="5917"/>
                  </a:lnTo>
                  <a:lnTo>
                    <a:pt x="13566" y="5504"/>
                  </a:lnTo>
                  <a:lnTo>
                    <a:pt x="13592" y="5091"/>
                  </a:lnTo>
                  <a:lnTo>
                    <a:pt x="13566" y="4651"/>
                  </a:lnTo>
                  <a:lnTo>
                    <a:pt x="13488" y="4238"/>
                  </a:lnTo>
                  <a:lnTo>
                    <a:pt x="13385" y="3850"/>
                  </a:lnTo>
                  <a:lnTo>
                    <a:pt x="13256" y="3463"/>
                  </a:lnTo>
                  <a:lnTo>
                    <a:pt x="13075" y="3101"/>
                  </a:lnTo>
                  <a:lnTo>
                    <a:pt x="12868" y="2739"/>
                  </a:lnTo>
                  <a:lnTo>
                    <a:pt x="12636" y="2429"/>
                  </a:lnTo>
                  <a:lnTo>
                    <a:pt x="12352" y="2119"/>
                  </a:lnTo>
                  <a:lnTo>
                    <a:pt x="12067" y="1861"/>
                  </a:lnTo>
                  <a:lnTo>
                    <a:pt x="11731" y="1602"/>
                  </a:lnTo>
                  <a:lnTo>
                    <a:pt x="11396" y="1396"/>
                  </a:lnTo>
                  <a:lnTo>
                    <a:pt x="11034" y="1215"/>
                  </a:lnTo>
                  <a:lnTo>
                    <a:pt x="10646" y="1086"/>
                  </a:lnTo>
                  <a:lnTo>
                    <a:pt x="10233" y="982"/>
                  </a:lnTo>
                  <a:lnTo>
                    <a:pt x="9819" y="931"/>
                  </a:lnTo>
                  <a:lnTo>
                    <a:pt x="9406" y="905"/>
                  </a:lnTo>
                  <a:lnTo>
                    <a:pt x="9018" y="905"/>
                  </a:lnTo>
                  <a:lnTo>
                    <a:pt x="8657" y="956"/>
                  </a:lnTo>
                  <a:lnTo>
                    <a:pt x="8269" y="1060"/>
                  </a:lnTo>
                  <a:lnTo>
                    <a:pt x="7907" y="1163"/>
                  </a:lnTo>
                  <a:lnTo>
                    <a:pt x="7571" y="1318"/>
                  </a:lnTo>
                  <a:lnTo>
                    <a:pt x="7236" y="1499"/>
                  </a:lnTo>
                  <a:lnTo>
                    <a:pt x="6925" y="1706"/>
                  </a:lnTo>
                  <a:lnTo>
                    <a:pt x="6641" y="1938"/>
                  </a:lnTo>
                  <a:lnTo>
                    <a:pt x="6099" y="1809"/>
                  </a:lnTo>
                  <a:lnTo>
                    <a:pt x="6409" y="1551"/>
                  </a:lnTo>
                  <a:lnTo>
                    <a:pt x="6745" y="1292"/>
                  </a:lnTo>
                  <a:lnTo>
                    <a:pt x="7132" y="1034"/>
                  </a:lnTo>
                  <a:lnTo>
                    <a:pt x="7571" y="827"/>
                  </a:lnTo>
                  <a:lnTo>
                    <a:pt x="7985" y="672"/>
                  </a:lnTo>
                  <a:lnTo>
                    <a:pt x="8424" y="543"/>
                  </a:lnTo>
                  <a:lnTo>
                    <a:pt x="8863" y="465"/>
                  </a:lnTo>
                  <a:lnTo>
                    <a:pt x="9328" y="440"/>
                  </a:lnTo>
                  <a:close/>
                  <a:moveTo>
                    <a:pt x="13979" y="9871"/>
                  </a:moveTo>
                  <a:lnTo>
                    <a:pt x="14005" y="9897"/>
                  </a:lnTo>
                  <a:lnTo>
                    <a:pt x="14884" y="11137"/>
                  </a:lnTo>
                  <a:lnTo>
                    <a:pt x="14961" y="11266"/>
                  </a:lnTo>
                  <a:lnTo>
                    <a:pt x="15013" y="11421"/>
                  </a:lnTo>
                  <a:lnTo>
                    <a:pt x="15065" y="11550"/>
                  </a:lnTo>
                  <a:lnTo>
                    <a:pt x="15065" y="11705"/>
                  </a:lnTo>
                  <a:lnTo>
                    <a:pt x="15065" y="11886"/>
                  </a:lnTo>
                  <a:lnTo>
                    <a:pt x="15013" y="12093"/>
                  </a:lnTo>
                  <a:lnTo>
                    <a:pt x="14910" y="12248"/>
                  </a:lnTo>
                  <a:lnTo>
                    <a:pt x="14806" y="12403"/>
                  </a:lnTo>
                  <a:lnTo>
                    <a:pt x="14651" y="12532"/>
                  </a:lnTo>
                  <a:lnTo>
                    <a:pt x="14470" y="12635"/>
                  </a:lnTo>
                  <a:lnTo>
                    <a:pt x="14289" y="12687"/>
                  </a:lnTo>
                  <a:lnTo>
                    <a:pt x="14083" y="12713"/>
                  </a:lnTo>
                  <a:lnTo>
                    <a:pt x="13902" y="12687"/>
                  </a:lnTo>
                  <a:lnTo>
                    <a:pt x="13721" y="12661"/>
                  </a:lnTo>
                  <a:lnTo>
                    <a:pt x="13540" y="12558"/>
                  </a:lnTo>
                  <a:lnTo>
                    <a:pt x="13385" y="12455"/>
                  </a:lnTo>
                  <a:lnTo>
                    <a:pt x="13256" y="12300"/>
                  </a:lnTo>
                  <a:lnTo>
                    <a:pt x="12868" y="11731"/>
                  </a:lnTo>
                  <a:lnTo>
                    <a:pt x="13799" y="11059"/>
                  </a:lnTo>
                  <a:lnTo>
                    <a:pt x="13876" y="10982"/>
                  </a:lnTo>
                  <a:lnTo>
                    <a:pt x="13902" y="10904"/>
                  </a:lnTo>
                  <a:lnTo>
                    <a:pt x="13902" y="10827"/>
                  </a:lnTo>
                  <a:lnTo>
                    <a:pt x="13876" y="10749"/>
                  </a:lnTo>
                  <a:lnTo>
                    <a:pt x="13799" y="10672"/>
                  </a:lnTo>
                  <a:lnTo>
                    <a:pt x="13721" y="10646"/>
                  </a:lnTo>
                  <a:lnTo>
                    <a:pt x="13644" y="10646"/>
                  </a:lnTo>
                  <a:lnTo>
                    <a:pt x="13540" y="10698"/>
                  </a:lnTo>
                  <a:lnTo>
                    <a:pt x="12610" y="11343"/>
                  </a:lnTo>
                  <a:lnTo>
                    <a:pt x="12377" y="11033"/>
                  </a:lnTo>
                  <a:lnTo>
                    <a:pt x="12377" y="11008"/>
                  </a:lnTo>
                  <a:lnTo>
                    <a:pt x="12377" y="10956"/>
                  </a:lnTo>
                  <a:lnTo>
                    <a:pt x="12403" y="10930"/>
                  </a:lnTo>
                  <a:lnTo>
                    <a:pt x="13902" y="9871"/>
                  </a:lnTo>
                  <a:close/>
                  <a:moveTo>
                    <a:pt x="9277" y="0"/>
                  </a:moveTo>
                  <a:lnTo>
                    <a:pt x="8786" y="26"/>
                  </a:lnTo>
                  <a:lnTo>
                    <a:pt x="8295" y="104"/>
                  </a:lnTo>
                  <a:lnTo>
                    <a:pt x="7830" y="233"/>
                  </a:lnTo>
                  <a:lnTo>
                    <a:pt x="7365" y="414"/>
                  </a:lnTo>
                  <a:lnTo>
                    <a:pt x="6900" y="646"/>
                  </a:lnTo>
                  <a:lnTo>
                    <a:pt x="6486" y="905"/>
                  </a:lnTo>
                  <a:lnTo>
                    <a:pt x="6228" y="1086"/>
                  </a:lnTo>
                  <a:lnTo>
                    <a:pt x="5995" y="1292"/>
                  </a:lnTo>
                  <a:lnTo>
                    <a:pt x="5763" y="1499"/>
                  </a:lnTo>
                  <a:lnTo>
                    <a:pt x="5556" y="1732"/>
                  </a:lnTo>
                  <a:lnTo>
                    <a:pt x="5194" y="1706"/>
                  </a:lnTo>
                  <a:lnTo>
                    <a:pt x="4342" y="1706"/>
                  </a:lnTo>
                  <a:lnTo>
                    <a:pt x="3876" y="1757"/>
                  </a:lnTo>
                  <a:lnTo>
                    <a:pt x="3437" y="1835"/>
                  </a:lnTo>
                  <a:lnTo>
                    <a:pt x="2998" y="1938"/>
                  </a:lnTo>
                  <a:lnTo>
                    <a:pt x="2585" y="2093"/>
                  </a:lnTo>
                  <a:lnTo>
                    <a:pt x="2171" y="2248"/>
                  </a:lnTo>
                  <a:lnTo>
                    <a:pt x="1809" y="2455"/>
                  </a:lnTo>
                  <a:lnTo>
                    <a:pt x="1448" y="2662"/>
                  </a:lnTo>
                  <a:lnTo>
                    <a:pt x="1112" y="2920"/>
                  </a:lnTo>
                  <a:lnTo>
                    <a:pt x="828" y="3178"/>
                  </a:lnTo>
                  <a:lnTo>
                    <a:pt x="569" y="3463"/>
                  </a:lnTo>
                  <a:lnTo>
                    <a:pt x="388" y="3773"/>
                  </a:lnTo>
                  <a:lnTo>
                    <a:pt x="207" y="4083"/>
                  </a:lnTo>
                  <a:lnTo>
                    <a:pt x="104" y="4393"/>
                  </a:lnTo>
                  <a:lnTo>
                    <a:pt x="27" y="4729"/>
                  </a:lnTo>
                  <a:lnTo>
                    <a:pt x="1" y="5091"/>
                  </a:lnTo>
                  <a:lnTo>
                    <a:pt x="27" y="5426"/>
                  </a:lnTo>
                  <a:lnTo>
                    <a:pt x="104" y="5762"/>
                  </a:lnTo>
                  <a:lnTo>
                    <a:pt x="207" y="6072"/>
                  </a:lnTo>
                  <a:lnTo>
                    <a:pt x="388" y="6382"/>
                  </a:lnTo>
                  <a:lnTo>
                    <a:pt x="569" y="6693"/>
                  </a:lnTo>
                  <a:lnTo>
                    <a:pt x="828" y="6977"/>
                  </a:lnTo>
                  <a:lnTo>
                    <a:pt x="1112" y="7261"/>
                  </a:lnTo>
                  <a:lnTo>
                    <a:pt x="1448" y="7494"/>
                  </a:lnTo>
                  <a:lnTo>
                    <a:pt x="1809" y="7726"/>
                  </a:lnTo>
                  <a:lnTo>
                    <a:pt x="2171" y="7907"/>
                  </a:lnTo>
                  <a:lnTo>
                    <a:pt x="2585" y="8088"/>
                  </a:lnTo>
                  <a:lnTo>
                    <a:pt x="2998" y="8217"/>
                  </a:lnTo>
                  <a:lnTo>
                    <a:pt x="3437" y="8320"/>
                  </a:lnTo>
                  <a:lnTo>
                    <a:pt x="3876" y="8398"/>
                  </a:lnTo>
                  <a:lnTo>
                    <a:pt x="4342" y="8450"/>
                  </a:lnTo>
                  <a:lnTo>
                    <a:pt x="4807" y="8475"/>
                  </a:lnTo>
                  <a:lnTo>
                    <a:pt x="5194" y="8450"/>
                  </a:lnTo>
                  <a:lnTo>
                    <a:pt x="5556" y="8424"/>
                  </a:lnTo>
                  <a:lnTo>
                    <a:pt x="5892" y="8760"/>
                  </a:lnTo>
                  <a:lnTo>
                    <a:pt x="6228" y="9070"/>
                  </a:lnTo>
                  <a:lnTo>
                    <a:pt x="6590" y="9328"/>
                  </a:lnTo>
                  <a:lnTo>
                    <a:pt x="7003" y="9586"/>
                  </a:lnTo>
                  <a:lnTo>
                    <a:pt x="7416" y="9767"/>
                  </a:lnTo>
                  <a:lnTo>
                    <a:pt x="7856" y="9922"/>
                  </a:lnTo>
                  <a:lnTo>
                    <a:pt x="8295" y="10052"/>
                  </a:lnTo>
                  <a:lnTo>
                    <a:pt x="8760" y="10129"/>
                  </a:lnTo>
                  <a:lnTo>
                    <a:pt x="9096" y="10155"/>
                  </a:lnTo>
                  <a:lnTo>
                    <a:pt x="9406" y="10181"/>
                  </a:lnTo>
                  <a:lnTo>
                    <a:pt x="9716" y="10155"/>
                  </a:lnTo>
                  <a:lnTo>
                    <a:pt x="10026" y="10129"/>
                  </a:lnTo>
                  <a:lnTo>
                    <a:pt x="10310" y="10103"/>
                  </a:lnTo>
                  <a:lnTo>
                    <a:pt x="10620" y="10026"/>
                  </a:lnTo>
                  <a:lnTo>
                    <a:pt x="10905" y="9948"/>
                  </a:lnTo>
                  <a:lnTo>
                    <a:pt x="11189" y="9845"/>
                  </a:lnTo>
                  <a:lnTo>
                    <a:pt x="11473" y="9741"/>
                  </a:lnTo>
                  <a:lnTo>
                    <a:pt x="11757" y="9586"/>
                  </a:lnTo>
                  <a:lnTo>
                    <a:pt x="11861" y="9741"/>
                  </a:lnTo>
                  <a:lnTo>
                    <a:pt x="11938" y="9819"/>
                  </a:lnTo>
                  <a:lnTo>
                    <a:pt x="12042" y="9845"/>
                  </a:lnTo>
                  <a:lnTo>
                    <a:pt x="12119" y="9819"/>
                  </a:lnTo>
                  <a:lnTo>
                    <a:pt x="12171" y="9793"/>
                  </a:lnTo>
                  <a:lnTo>
                    <a:pt x="12248" y="9741"/>
                  </a:lnTo>
                  <a:lnTo>
                    <a:pt x="12274" y="9664"/>
                  </a:lnTo>
                  <a:lnTo>
                    <a:pt x="12274" y="9561"/>
                  </a:lnTo>
                  <a:lnTo>
                    <a:pt x="12222" y="9483"/>
                  </a:lnTo>
                  <a:lnTo>
                    <a:pt x="12145" y="9380"/>
                  </a:lnTo>
                  <a:lnTo>
                    <a:pt x="12326" y="9251"/>
                  </a:lnTo>
                  <a:lnTo>
                    <a:pt x="12532" y="9121"/>
                  </a:lnTo>
                  <a:lnTo>
                    <a:pt x="13075" y="9897"/>
                  </a:lnTo>
                  <a:lnTo>
                    <a:pt x="12145" y="10568"/>
                  </a:lnTo>
                  <a:lnTo>
                    <a:pt x="12042" y="10646"/>
                  </a:lnTo>
                  <a:lnTo>
                    <a:pt x="11964" y="10749"/>
                  </a:lnTo>
                  <a:lnTo>
                    <a:pt x="11938" y="10878"/>
                  </a:lnTo>
                  <a:lnTo>
                    <a:pt x="11912" y="11008"/>
                  </a:lnTo>
                  <a:lnTo>
                    <a:pt x="11938" y="11163"/>
                  </a:lnTo>
                  <a:lnTo>
                    <a:pt x="12016" y="11292"/>
                  </a:lnTo>
                  <a:lnTo>
                    <a:pt x="12894" y="12558"/>
                  </a:lnTo>
                  <a:lnTo>
                    <a:pt x="13075" y="12765"/>
                  </a:lnTo>
                  <a:lnTo>
                    <a:pt x="13230" y="12894"/>
                  </a:lnTo>
                  <a:lnTo>
                    <a:pt x="13411" y="12997"/>
                  </a:lnTo>
                  <a:lnTo>
                    <a:pt x="13618" y="13101"/>
                  </a:lnTo>
                  <a:lnTo>
                    <a:pt x="13824" y="13152"/>
                  </a:lnTo>
                  <a:lnTo>
                    <a:pt x="14083" y="13178"/>
                  </a:lnTo>
                  <a:lnTo>
                    <a:pt x="14289" y="13152"/>
                  </a:lnTo>
                  <a:lnTo>
                    <a:pt x="14522" y="13101"/>
                  </a:lnTo>
                  <a:lnTo>
                    <a:pt x="14703" y="13023"/>
                  </a:lnTo>
                  <a:lnTo>
                    <a:pt x="14910" y="12920"/>
                  </a:lnTo>
                  <a:lnTo>
                    <a:pt x="15116" y="12713"/>
                  </a:lnTo>
                  <a:lnTo>
                    <a:pt x="15297" y="12506"/>
                  </a:lnTo>
                  <a:lnTo>
                    <a:pt x="15426" y="12248"/>
                  </a:lnTo>
                  <a:lnTo>
                    <a:pt x="15504" y="11964"/>
                  </a:lnTo>
                  <a:lnTo>
                    <a:pt x="15530" y="11679"/>
                  </a:lnTo>
                  <a:lnTo>
                    <a:pt x="15504" y="11473"/>
                  </a:lnTo>
                  <a:lnTo>
                    <a:pt x="15452" y="11266"/>
                  </a:lnTo>
                  <a:lnTo>
                    <a:pt x="15375" y="11085"/>
                  </a:lnTo>
                  <a:lnTo>
                    <a:pt x="15271" y="10878"/>
                  </a:lnTo>
                  <a:lnTo>
                    <a:pt x="14393" y="9638"/>
                  </a:lnTo>
                  <a:lnTo>
                    <a:pt x="14315" y="9561"/>
                  </a:lnTo>
                  <a:lnTo>
                    <a:pt x="14238" y="9483"/>
                  </a:lnTo>
                  <a:lnTo>
                    <a:pt x="14134" y="9457"/>
                  </a:lnTo>
                  <a:lnTo>
                    <a:pt x="14057" y="9431"/>
                  </a:lnTo>
                  <a:lnTo>
                    <a:pt x="13954" y="9406"/>
                  </a:lnTo>
                  <a:lnTo>
                    <a:pt x="13850" y="9431"/>
                  </a:lnTo>
                  <a:lnTo>
                    <a:pt x="13747" y="9457"/>
                  </a:lnTo>
                  <a:lnTo>
                    <a:pt x="13644" y="9509"/>
                  </a:lnTo>
                  <a:lnTo>
                    <a:pt x="13463" y="9638"/>
                  </a:lnTo>
                  <a:lnTo>
                    <a:pt x="12868" y="8811"/>
                  </a:lnTo>
                  <a:lnTo>
                    <a:pt x="13153" y="8527"/>
                  </a:lnTo>
                  <a:lnTo>
                    <a:pt x="13437" y="8217"/>
                  </a:lnTo>
                  <a:lnTo>
                    <a:pt x="13669" y="7881"/>
                  </a:lnTo>
                  <a:lnTo>
                    <a:pt x="13876" y="7519"/>
                  </a:lnTo>
                  <a:lnTo>
                    <a:pt x="14057" y="7158"/>
                  </a:lnTo>
                  <a:lnTo>
                    <a:pt x="14212" y="6770"/>
                  </a:lnTo>
                  <a:lnTo>
                    <a:pt x="14341" y="6382"/>
                  </a:lnTo>
                  <a:lnTo>
                    <a:pt x="14419" y="5969"/>
                  </a:lnTo>
                  <a:lnTo>
                    <a:pt x="14470" y="5452"/>
                  </a:lnTo>
                  <a:lnTo>
                    <a:pt x="14496" y="4961"/>
                  </a:lnTo>
                  <a:lnTo>
                    <a:pt x="14470" y="4470"/>
                  </a:lnTo>
                  <a:lnTo>
                    <a:pt x="14367" y="3979"/>
                  </a:lnTo>
                  <a:lnTo>
                    <a:pt x="14238" y="3514"/>
                  </a:lnTo>
                  <a:lnTo>
                    <a:pt x="14057" y="3049"/>
                  </a:lnTo>
                  <a:lnTo>
                    <a:pt x="13850" y="2584"/>
                  </a:lnTo>
                  <a:lnTo>
                    <a:pt x="13566" y="2171"/>
                  </a:lnTo>
                  <a:lnTo>
                    <a:pt x="13256" y="1757"/>
                  </a:lnTo>
                  <a:lnTo>
                    <a:pt x="12920" y="1396"/>
                  </a:lnTo>
                  <a:lnTo>
                    <a:pt x="12532" y="1060"/>
                  </a:lnTo>
                  <a:lnTo>
                    <a:pt x="12145" y="775"/>
                  </a:lnTo>
                  <a:lnTo>
                    <a:pt x="11706" y="543"/>
                  </a:lnTo>
                  <a:lnTo>
                    <a:pt x="11266" y="336"/>
                  </a:lnTo>
                  <a:lnTo>
                    <a:pt x="10775" y="181"/>
                  </a:lnTo>
                  <a:lnTo>
                    <a:pt x="10284" y="78"/>
                  </a:lnTo>
                  <a:lnTo>
                    <a:pt x="979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06" name="Google Shape;2406;p52"/>
          <p:cNvGrpSpPr/>
          <p:nvPr/>
        </p:nvGrpSpPr>
        <p:grpSpPr>
          <a:xfrm>
            <a:off x="4642903" y="2319783"/>
            <a:ext cx="292492" cy="246820"/>
            <a:chOff x="6239150" y="1970250"/>
            <a:chExt cx="388900" cy="328175"/>
          </a:xfrm>
        </p:grpSpPr>
        <p:sp>
          <p:nvSpPr>
            <p:cNvPr id="2407" name="Google Shape;2407;p52"/>
            <p:cNvSpPr/>
            <p:nvPr/>
          </p:nvSpPr>
          <p:spPr>
            <a:xfrm>
              <a:off x="6239150" y="1970250"/>
              <a:ext cx="388900" cy="328175"/>
            </a:xfrm>
            <a:custGeom>
              <a:avLst/>
              <a:gdLst/>
              <a:ahLst/>
              <a:cxnLst/>
              <a:rect l="l" t="t" r="r" b="b"/>
              <a:pathLst>
                <a:path w="15556" h="13127" extrusionOk="0">
                  <a:moveTo>
                    <a:pt x="11912" y="465"/>
                  </a:moveTo>
                  <a:lnTo>
                    <a:pt x="12222" y="491"/>
                  </a:lnTo>
                  <a:lnTo>
                    <a:pt x="12532" y="543"/>
                  </a:lnTo>
                  <a:lnTo>
                    <a:pt x="12816" y="646"/>
                  </a:lnTo>
                  <a:lnTo>
                    <a:pt x="13101" y="749"/>
                  </a:lnTo>
                  <a:lnTo>
                    <a:pt x="13385" y="905"/>
                  </a:lnTo>
                  <a:lnTo>
                    <a:pt x="13643" y="1060"/>
                  </a:lnTo>
                  <a:lnTo>
                    <a:pt x="13876" y="1240"/>
                  </a:lnTo>
                  <a:lnTo>
                    <a:pt x="14108" y="1447"/>
                  </a:lnTo>
                  <a:lnTo>
                    <a:pt x="14289" y="1680"/>
                  </a:lnTo>
                  <a:lnTo>
                    <a:pt x="14496" y="1912"/>
                  </a:lnTo>
                  <a:lnTo>
                    <a:pt x="14651" y="2171"/>
                  </a:lnTo>
                  <a:lnTo>
                    <a:pt x="14780" y="2429"/>
                  </a:lnTo>
                  <a:lnTo>
                    <a:pt x="14909" y="2713"/>
                  </a:lnTo>
                  <a:lnTo>
                    <a:pt x="14987" y="3023"/>
                  </a:lnTo>
                  <a:lnTo>
                    <a:pt x="15064" y="3333"/>
                  </a:lnTo>
                  <a:lnTo>
                    <a:pt x="15090" y="3643"/>
                  </a:lnTo>
                  <a:lnTo>
                    <a:pt x="11912" y="3643"/>
                  </a:lnTo>
                  <a:lnTo>
                    <a:pt x="11912" y="2507"/>
                  </a:lnTo>
                  <a:lnTo>
                    <a:pt x="11886" y="2403"/>
                  </a:lnTo>
                  <a:lnTo>
                    <a:pt x="11834" y="2326"/>
                  </a:lnTo>
                  <a:lnTo>
                    <a:pt x="11757" y="2300"/>
                  </a:lnTo>
                  <a:lnTo>
                    <a:pt x="11679" y="2274"/>
                  </a:lnTo>
                  <a:lnTo>
                    <a:pt x="11602" y="2300"/>
                  </a:lnTo>
                  <a:lnTo>
                    <a:pt x="11524" y="2326"/>
                  </a:lnTo>
                  <a:lnTo>
                    <a:pt x="11473" y="2403"/>
                  </a:lnTo>
                  <a:lnTo>
                    <a:pt x="11447" y="2507"/>
                  </a:lnTo>
                  <a:lnTo>
                    <a:pt x="11447" y="3721"/>
                  </a:lnTo>
                  <a:lnTo>
                    <a:pt x="11473" y="3798"/>
                  </a:lnTo>
                  <a:lnTo>
                    <a:pt x="11473" y="3850"/>
                  </a:lnTo>
                  <a:lnTo>
                    <a:pt x="11576" y="3979"/>
                  </a:lnTo>
                  <a:lnTo>
                    <a:pt x="11679" y="4057"/>
                  </a:lnTo>
                  <a:lnTo>
                    <a:pt x="11757" y="4083"/>
                  </a:lnTo>
                  <a:lnTo>
                    <a:pt x="13876" y="4083"/>
                  </a:lnTo>
                  <a:lnTo>
                    <a:pt x="13850" y="4289"/>
                  </a:lnTo>
                  <a:lnTo>
                    <a:pt x="13798" y="4496"/>
                  </a:lnTo>
                  <a:lnTo>
                    <a:pt x="13721" y="4703"/>
                  </a:lnTo>
                  <a:lnTo>
                    <a:pt x="13643" y="4884"/>
                  </a:lnTo>
                  <a:lnTo>
                    <a:pt x="13540" y="5065"/>
                  </a:lnTo>
                  <a:lnTo>
                    <a:pt x="13437" y="5220"/>
                  </a:lnTo>
                  <a:lnTo>
                    <a:pt x="13307" y="5375"/>
                  </a:lnTo>
                  <a:lnTo>
                    <a:pt x="13152" y="5504"/>
                  </a:lnTo>
                  <a:lnTo>
                    <a:pt x="12997" y="5633"/>
                  </a:lnTo>
                  <a:lnTo>
                    <a:pt x="12842" y="5762"/>
                  </a:lnTo>
                  <a:lnTo>
                    <a:pt x="12661" y="5866"/>
                  </a:lnTo>
                  <a:lnTo>
                    <a:pt x="12480" y="5943"/>
                  </a:lnTo>
                  <a:lnTo>
                    <a:pt x="12300" y="6021"/>
                  </a:lnTo>
                  <a:lnTo>
                    <a:pt x="12093" y="6046"/>
                  </a:lnTo>
                  <a:lnTo>
                    <a:pt x="11886" y="6098"/>
                  </a:lnTo>
                  <a:lnTo>
                    <a:pt x="11447" y="6098"/>
                  </a:lnTo>
                  <a:lnTo>
                    <a:pt x="11214" y="6046"/>
                  </a:lnTo>
                  <a:lnTo>
                    <a:pt x="11008" y="5995"/>
                  </a:lnTo>
                  <a:lnTo>
                    <a:pt x="10801" y="5917"/>
                  </a:lnTo>
                  <a:lnTo>
                    <a:pt x="10620" y="5840"/>
                  </a:lnTo>
                  <a:lnTo>
                    <a:pt x="10439" y="5710"/>
                  </a:lnTo>
                  <a:lnTo>
                    <a:pt x="10258" y="5581"/>
                  </a:lnTo>
                  <a:lnTo>
                    <a:pt x="10103" y="5452"/>
                  </a:lnTo>
                  <a:lnTo>
                    <a:pt x="9948" y="5297"/>
                  </a:lnTo>
                  <a:lnTo>
                    <a:pt x="9819" y="5116"/>
                  </a:lnTo>
                  <a:lnTo>
                    <a:pt x="9716" y="4935"/>
                  </a:lnTo>
                  <a:lnTo>
                    <a:pt x="9612" y="4754"/>
                  </a:lnTo>
                  <a:lnTo>
                    <a:pt x="9561" y="4548"/>
                  </a:lnTo>
                  <a:lnTo>
                    <a:pt x="9483" y="4315"/>
                  </a:lnTo>
                  <a:lnTo>
                    <a:pt x="9457" y="4109"/>
                  </a:lnTo>
                  <a:lnTo>
                    <a:pt x="9457" y="3876"/>
                  </a:lnTo>
                  <a:lnTo>
                    <a:pt x="9457" y="3643"/>
                  </a:lnTo>
                  <a:lnTo>
                    <a:pt x="9483" y="3437"/>
                  </a:lnTo>
                  <a:lnTo>
                    <a:pt x="9561" y="3230"/>
                  </a:lnTo>
                  <a:lnTo>
                    <a:pt x="9612" y="3023"/>
                  </a:lnTo>
                  <a:lnTo>
                    <a:pt x="9716" y="2817"/>
                  </a:lnTo>
                  <a:lnTo>
                    <a:pt x="9819" y="2636"/>
                  </a:lnTo>
                  <a:lnTo>
                    <a:pt x="9948" y="2481"/>
                  </a:lnTo>
                  <a:lnTo>
                    <a:pt x="10103" y="2300"/>
                  </a:lnTo>
                  <a:lnTo>
                    <a:pt x="10258" y="2171"/>
                  </a:lnTo>
                  <a:lnTo>
                    <a:pt x="10439" y="2041"/>
                  </a:lnTo>
                  <a:lnTo>
                    <a:pt x="10620" y="1938"/>
                  </a:lnTo>
                  <a:lnTo>
                    <a:pt x="10801" y="1835"/>
                  </a:lnTo>
                  <a:lnTo>
                    <a:pt x="11008" y="1757"/>
                  </a:lnTo>
                  <a:lnTo>
                    <a:pt x="11214" y="1706"/>
                  </a:lnTo>
                  <a:lnTo>
                    <a:pt x="11447" y="1680"/>
                  </a:lnTo>
                  <a:lnTo>
                    <a:pt x="11654" y="1654"/>
                  </a:lnTo>
                  <a:lnTo>
                    <a:pt x="11757" y="1654"/>
                  </a:lnTo>
                  <a:lnTo>
                    <a:pt x="11834" y="1602"/>
                  </a:lnTo>
                  <a:lnTo>
                    <a:pt x="11886" y="1525"/>
                  </a:lnTo>
                  <a:lnTo>
                    <a:pt x="11912" y="1447"/>
                  </a:lnTo>
                  <a:lnTo>
                    <a:pt x="11912" y="465"/>
                  </a:lnTo>
                  <a:close/>
                  <a:moveTo>
                    <a:pt x="9018" y="4160"/>
                  </a:moveTo>
                  <a:lnTo>
                    <a:pt x="9044" y="4393"/>
                  </a:lnTo>
                  <a:lnTo>
                    <a:pt x="9096" y="4651"/>
                  </a:lnTo>
                  <a:lnTo>
                    <a:pt x="9173" y="4884"/>
                  </a:lnTo>
                  <a:lnTo>
                    <a:pt x="9276" y="5090"/>
                  </a:lnTo>
                  <a:lnTo>
                    <a:pt x="9406" y="5297"/>
                  </a:lnTo>
                  <a:lnTo>
                    <a:pt x="9535" y="5504"/>
                  </a:lnTo>
                  <a:lnTo>
                    <a:pt x="9690" y="5685"/>
                  </a:lnTo>
                  <a:lnTo>
                    <a:pt x="9871" y="5866"/>
                  </a:lnTo>
                  <a:lnTo>
                    <a:pt x="10052" y="6021"/>
                  </a:lnTo>
                  <a:lnTo>
                    <a:pt x="10258" y="6150"/>
                  </a:lnTo>
                  <a:lnTo>
                    <a:pt x="10465" y="6279"/>
                  </a:lnTo>
                  <a:lnTo>
                    <a:pt x="10698" y="6356"/>
                  </a:lnTo>
                  <a:lnTo>
                    <a:pt x="10930" y="6460"/>
                  </a:lnTo>
                  <a:lnTo>
                    <a:pt x="11163" y="6511"/>
                  </a:lnTo>
                  <a:lnTo>
                    <a:pt x="11421" y="6537"/>
                  </a:lnTo>
                  <a:lnTo>
                    <a:pt x="11654" y="6563"/>
                  </a:lnTo>
                  <a:lnTo>
                    <a:pt x="11860" y="6537"/>
                  </a:lnTo>
                  <a:lnTo>
                    <a:pt x="12067" y="6511"/>
                  </a:lnTo>
                  <a:lnTo>
                    <a:pt x="12455" y="6434"/>
                  </a:lnTo>
                  <a:lnTo>
                    <a:pt x="12455" y="10827"/>
                  </a:lnTo>
                  <a:lnTo>
                    <a:pt x="1990" y="10827"/>
                  </a:lnTo>
                  <a:lnTo>
                    <a:pt x="2016" y="4160"/>
                  </a:lnTo>
                  <a:close/>
                  <a:moveTo>
                    <a:pt x="9070" y="3256"/>
                  </a:moveTo>
                  <a:lnTo>
                    <a:pt x="9018" y="3463"/>
                  </a:lnTo>
                  <a:lnTo>
                    <a:pt x="8992" y="3695"/>
                  </a:lnTo>
                  <a:lnTo>
                    <a:pt x="1938" y="3695"/>
                  </a:lnTo>
                  <a:lnTo>
                    <a:pt x="1809" y="3721"/>
                  </a:lnTo>
                  <a:lnTo>
                    <a:pt x="1680" y="3798"/>
                  </a:lnTo>
                  <a:lnTo>
                    <a:pt x="1602" y="3928"/>
                  </a:lnTo>
                  <a:lnTo>
                    <a:pt x="1577" y="4083"/>
                  </a:lnTo>
                  <a:lnTo>
                    <a:pt x="1525" y="10904"/>
                  </a:lnTo>
                  <a:lnTo>
                    <a:pt x="1577" y="11059"/>
                  </a:lnTo>
                  <a:lnTo>
                    <a:pt x="1654" y="11188"/>
                  </a:lnTo>
                  <a:lnTo>
                    <a:pt x="1757" y="11266"/>
                  </a:lnTo>
                  <a:lnTo>
                    <a:pt x="1912" y="11292"/>
                  </a:lnTo>
                  <a:lnTo>
                    <a:pt x="12610" y="11292"/>
                  </a:lnTo>
                  <a:lnTo>
                    <a:pt x="12687" y="11266"/>
                  </a:lnTo>
                  <a:lnTo>
                    <a:pt x="12791" y="11188"/>
                  </a:lnTo>
                  <a:lnTo>
                    <a:pt x="12894" y="11059"/>
                  </a:lnTo>
                  <a:lnTo>
                    <a:pt x="12894" y="10982"/>
                  </a:lnTo>
                  <a:lnTo>
                    <a:pt x="12920" y="10904"/>
                  </a:lnTo>
                  <a:lnTo>
                    <a:pt x="12920" y="6253"/>
                  </a:lnTo>
                  <a:lnTo>
                    <a:pt x="13126" y="6098"/>
                  </a:lnTo>
                  <a:lnTo>
                    <a:pt x="13359" y="5943"/>
                  </a:lnTo>
                  <a:lnTo>
                    <a:pt x="13359" y="11757"/>
                  </a:lnTo>
                  <a:lnTo>
                    <a:pt x="1060" y="11757"/>
                  </a:lnTo>
                  <a:lnTo>
                    <a:pt x="1060" y="3643"/>
                  </a:lnTo>
                  <a:lnTo>
                    <a:pt x="1060" y="3566"/>
                  </a:lnTo>
                  <a:lnTo>
                    <a:pt x="1086" y="3488"/>
                  </a:lnTo>
                  <a:lnTo>
                    <a:pt x="1163" y="3359"/>
                  </a:lnTo>
                  <a:lnTo>
                    <a:pt x="1292" y="3282"/>
                  </a:lnTo>
                  <a:lnTo>
                    <a:pt x="1344" y="3256"/>
                  </a:lnTo>
                  <a:close/>
                  <a:moveTo>
                    <a:pt x="11602" y="0"/>
                  </a:moveTo>
                  <a:lnTo>
                    <a:pt x="11524" y="52"/>
                  </a:lnTo>
                  <a:lnTo>
                    <a:pt x="11473" y="129"/>
                  </a:lnTo>
                  <a:lnTo>
                    <a:pt x="11447" y="207"/>
                  </a:lnTo>
                  <a:lnTo>
                    <a:pt x="11447" y="1215"/>
                  </a:lnTo>
                  <a:lnTo>
                    <a:pt x="11085" y="1266"/>
                  </a:lnTo>
                  <a:lnTo>
                    <a:pt x="10749" y="1370"/>
                  </a:lnTo>
                  <a:lnTo>
                    <a:pt x="10413" y="1525"/>
                  </a:lnTo>
                  <a:lnTo>
                    <a:pt x="10103" y="1706"/>
                  </a:lnTo>
                  <a:lnTo>
                    <a:pt x="9845" y="1938"/>
                  </a:lnTo>
                  <a:lnTo>
                    <a:pt x="9587" y="2196"/>
                  </a:lnTo>
                  <a:lnTo>
                    <a:pt x="9380" y="2481"/>
                  </a:lnTo>
                  <a:lnTo>
                    <a:pt x="9225" y="2791"/>
                  </a:lnTo>
                  <a:lnTo>
                    <a:pt x="1422" y="2791"/>
                  </a:lnTo>
                  <a:lnTo>
                    <a:pt x="1266" y="2817"/>
                  </a:lnTo>
                  <a:lnTo>
                    <a:pt x="1111" y="2868"/>
                  </a:lnTo>
                  <a:lnTo>
                    <a:pt x="956" y="2946"/>
                  </a:lnTo>
                  <a:lnTo>
                    <a:pt x="827" y="3049"/>
                  </a:lnTo>
                  <a:lnTo>
                    <a:pt x="724" y="3178"/>
                  </a:lnTo>
                  <a:lnTo>
                    <a:pt x="646" y="3308"/>
                  </a:lnTo>
                  <a:lnTo>
                    <a:pt x="621" y="3463"/>
                  </a:lnTo>
                  <a:lnTo>
                    <a:pt x="595" y="3643"/>
                  </a:lnTo>
                  <a:lnTo>
                    <a:pt x="595" y="11757"/>
                  </a:lnTo>
                  <a:lnTo>
                    <a:pt x="414" y="11757"/>
                  </a:lnTo>
                  <a:lnTo>
                    <a:pt x="336" y="11783"/>
                  </a:lnTo>
                  <a:lnTo>
                    <a:pt x="233" y="11834"/>
                  </a:lnTo>
                  <a:lnTo>
                    <a:pt x="155" y="11912"/>
                  </a:lnTo>
                  <a:lnTo>
                    <a:pt x="104" y="11989"/>
                  </a:lnTo>
                  <a:lnTo>
                    <a:pt x="52" y="12067"/>
                  </a:lnTo>
                  <a:lnTo>
                    <a:pt x="0" y="12170"/>
                  </a:lnTo>
                  <a:lnTo>
                    <a:pt x="0" y="12274"/>
                  </a:lnTo>
                  <a:lnTo>
                    <a:pt x="0" y="12584"/>
                  </a:lnTo>
                  <a:lnTo>
                    <a:pt x="0" y="12687"/>
                  </a:lnTo>
                  <a:lnTo>
                    <a:pt x="52" y="12790"/>
                  </a:lnTo>
                  <a:lnTo>
                    <a:pt x="104" y="12868"/>
                  </a:lnTo>
                  <a:lnTo>
                    <a:pt x="155" y="12971"/>
                  </a:lnTo>
                  <a:lnTo>
                    <a:pt x="233" y="13023"/>
                  </a:lnTo>
                  <a:lnTo>
                    <a:pt x="336" y="13075"/>
                  </a:lnTo>
                  <a:lnTo>
                    <a:pt x="414" y="13100"/>
                  </a:lnTo>
                  <a:lnTo>
                    <a:pt x="543" y="13126"/>
                  </a:lnTo>
                  <a:lnTo>
                    <a:pt x="11628" y="13126"/>
                  </a:lnTo>
                  <a:lnTo>
                    <a:pt x="11705" y="13100"/>
                  </a:lnTo>
                  <a:lnTo>
                    <a:pt x="11783" y="13049"/>
                  </a:lnTo>
                  <a:lnTo>
                    <a:pt x="11834" y="12971"/>
                  </a:lnTo>
                  <a:lnTo>
                    <a:pt x="11860" y="12894"/>
                  </a:lnTo>
                  <a:lnTo>
                    <a:pt x="11834" y="12790"/>
                  </a:lnTo>
                  <a:lnTo>
                    <a:pt x="11783" y="12739"/>
                  </a:lnTo>
                  <a:lnTo>
                    <a:pt x="11705" y="12687"/>
                  </a:lnTo>
                  <a:lnTo>
                    <a:pt x="11628" y="12661"/>
                  </a:lnTo>
                  <a:lnTo>
                    <a:pt x="543" y="12661"/>
                  </a:lnTo>
                  <a:lnTo>
                    <a:pt x="491" y="12635"/>
                  </a:lnTo>
                  <a:lnTo>
                    <a:pt x="465" y="12584"/>
                  </a:lnTo>
                  <a:lnTo>
                    <a:pt x="465" y="12274"/>
                  </a:lnTo>
                  <a:lnTo>
                    <a:pt x="491" y="12222"/>
                  </a:lnTo>
                  <a:lnTo>
                    <a:pt x="543" y="12196"/>
                  </a:lnTo>
                  <a:lnTo>
                    <a:pt x="13876" y="12196"/>
                  </a:lnTo>
                  <a:lnTo>
                    <a:pt x="13927" y="12222"/>
                  </a:lnTo>
                  <a:lnTo>
                    <a:pt x="13953" y="12274"/>
                  </a:lnTo>
                  <a:lnTo>
                    <a:pt x="13953" y="12584"/>
                  </a:lnTo>
                  <a:lnTo>
                    <a:pt x="13927" y="12635"/>
                  </a:lnTo>
                  <a:lnTo>
                    <a:pt x="13876" y="12661"/>
                  </a:lnTo>
                  <a:lnTo>
                    <a:pt x="12687" y="12661"/>
                  </a:lnTo>
                  <a:lnTo>
                    <a:pt x="12584" y="12687"/>
                  </a:lnTo>
                  <a:lnTo>
                    <a:pt x="12532" y="12739"/>
                  </a:lnTo>
                  <a:lnTo>
                    <a:pt x="12480" y="12790"/>
                  </a:lnTo>
                  <a:lnTo>
                    <a:pt x="12455" y="12894"/>
                  </a:lnTo>
                  <a:lnTo>
                    <a:pt x="12480" y="12971"/>
                  </a:lnTo>
                  <a:lnTo>
                    <a:pt x="12532" y="13049"/>
                  </a:lnTo>
                  <a:lnTo>
                    <a:pt x="12584" y="13100"/>
                  </a:lnTo>
                  <a:lnTo>
                    <a:pt x="12687" y="13126"/>
                  </a:lnTo>
                  <a:lnTo>
                    <a:pt x="13876" y="13126"/>
                  </a:lnTo>
                  <a:lnTo>
                    <a:pt x="13979" y="13100"/>
                  </a:lnTo>
                  <a:lnTo>
                    <a:pt x="14082" y="13075"/>
                  </a:lnTo>
                  <a:lnTo>
                    <a:pt x="14160" y="13023"/>
                  </a:lnTo>
                  <a:lnTo>
                    <a:pt x="14237" y="12971"/>
                  </a:lnTo>
                  <a:lnTo>
                    <a:pt x="14315" y="12868"/>
                  </a:lnTo>
                  <a:lnTo>
                    <a:pt x="14367" y="12790"/>
                  </a:lnTo>
                  <a:lnTo>
                    <a:pt x="14393" y="12687"/>
                  </a:lnTo>
                  <a:lnTo>
                    <a:pt x="14393" y="12584"/>
                  </a:lnTo>
                  <a:lnTo>
                    <a:pt x="14393" y="12274"/>
                  </a:lnTo>
                  <a:lnTo>
                    <a:pt x="14393" y="12170"/>
                  </a:lnTo>
                  <a:lnTo>
                    <a:pt x="14367" y="12067"/>
                  </a:lnTo>
                  <a:lnTo>
                    <a:pt x="14315" y="11989"/>
                  </a:lnTo>
                  <a:lnTo>
                    <a:pt x="14237" y="11912"/>
                  </a:lnTo>
                  <a:lnTo>
                    <a:pt x="14160" y="11834"/>
                  </a:lnTo>
                  <a:lnTo>
                    <a:pt x="14082" y="11783"/>
                  </a:lnTo>
                  <a:lnTo>
                    <a:pt x="13979" y="11757"/>
                  </a:lnTo>
                  <a:lnTo>
                    <a:pt x="13798" y="11757"/>
                  </a:lnTo>
                  <a:lnTo>
                    <a:pt x="13798" y="5478"/>
                  </a:lnTo>
                  <a:lnTo>
                    <a:pt x="14005" y="5168"/>
                  </a:lnTo>
                  <a:lnTo>
                    <a:pt x="14160" y="4832"/>
                  </a:lnTo>
                  <a:lnTo>
                    <a:pt x="14263" y="4470"/>
                  </a:lnTo>
                  <a:lnTo>
                    <a:pt x="14341" y="4083"/>
                  </a:lnTo>
                  <a:lnTo>
                    <a:pt x="15426" y="4083"/>
                  </a:lnTo>
                  <a:lnTo>
                    <a:pt x="15478" y="4031"/>
                  </a:lnTo>
                  <a:lnTo>
                    <a:pt x="15529" y="3953"/>
                  </a:lnTo>
                  <a:lnTo>
                    <a:pt x="15555" y="3876"/>
                  </a:lnTo>
                  <a:lnTo>
                    <a:pt x="15529" y="3463"/>
                  </a:lnTo>
                  <a:lnTo>
                    <a:pt x="15478" y="3075"/>
                  </a:lnTo>
                  <a:lnTo>
                    <a:pt x="15374" y="2713"/>
                  </a:lnTo>
                  <a:lnTo>
                    <a:pt x="15245" y="2351"/>
                  </a:lnTo>
                  <a:lnTo>
                    <a:pt x="15090" y="2016"/>
                  </a:lnTo>
                  <a:lnTo>
                    <a:pt x="14883" y="1706"/>
                  </a:lnTo>
                  <a:lnTo>
                    <a:pt x="14677" y="1395"/>
                  </a:lnTo>
                  <a:lnTo>
                    <a:pt x="14418" y="1137"/>
                  </a:lnTo>
                  <a:lnTo>
                    <a:pt x="14134" y="879"/>
                  </a:lnTo>
                  <a:lnTo>
                    <a:pt x="13850" y="646"/>
                  </a:lnTo>
                  <a:lnTo>
                    <a:pt x="13514" y="465"/>
                  </a:lnTo>
                  <a:lnTo>
                    <a:pt x="13178" y="284"/>
                  </a:lnTo>
                  <a:lnTo>
                    <a:pt x="12842" y="155"/>
                  </a:lnTo>
                  <a:lnTo>
                    <a:pt x="12455" y="78"/>
                  </a:lnTo>
                  <a:lnTo>
                    <a:pt x="1206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52"/>
            <p:cNvSpPr/>
            <p:nvPr/>
          </p:nvSpPr>
          <p:spPr>
            <a:xfrm>
              <a:off x="6302450" y="2094925"/>
              <a:ext cx="24575" cy="11650"/>
            </a:xfrm>
            <a:custGeom>
              <a:avLst/>
              <a:gdLst/>
              <a:ahLst/>
              <a:cxnLst/>
              <a:rect l="l" t="t" r="r" b="b"/>
              <a:pathLst>
                <a:path w="983" h="466" extrusionOk="0">
                  <a:moveTo>
                    <a:pt x="233" y="0"/>
                  </a:moveTo>
                  <a:lnTo>
                    <a:pt x="156" y="26"/>
                  </a:lnTo>
                  <a:lnTo>
                    <a:pt x="78" y="78"/>
                  </a:lnTo>
                  <a:lnTo>
                    <a:pt x="26" y="129"/>
                  </a:lnTo>
                  <a:lnTo>
                    <a:pt x="1" y="233"/>
                  </a:lnTo>
                  <a:lnTo>
                    <a:pt x="26" y="310"/>
                  </a:lnTo>
                  <a:lnTo>
                    <a:pt x="78" y="388"/>
                  </a:lnTo>
                  <a:lnTo>
                    <a:pt x="156" y="439"/>
                  </a:lnTo>
                  <a:lnTo>
                    <a:pt x="233" y="465"/>
                  </a:lnTo>
                  <a:lnTo>
                    <a:pt x="750" y="465"/>
                  </a:lnTo>
                  <a:lnTo>
                    <a:pt x="827" y="439"/>
                  </a:lnTo>
                  <a:lnTo>
                    <a:pt x="905" y="388"/>
                  </a:lnTo>
                  <a:lnTo>
                    <a:pt x="957" y="310"/>
                  </a:lnTo>
                  <a:lnTo>
                    <a:pt x="982" y="233"/>
                  </a:lnTo>
                  <a:lnTo>
                    <a:pt x="957" y="129"/>
                  </a:lnTo>
                  <a:lnTo>
                    <a:pt x="905" y="78"/>
                  </a:lnTo>
                  <a:lnTo>
                    <a:pt x="827" y="26"/>
                  </a:lnTo>
                  <a:lnTo>
                    <a:pt x="75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52"/>
            <p:cNvSpPr/>
            <p:nvPr/>
          </p:nvSpPr>
          <p:spPr>
            <a:xfrm>
              <a:off x="6352200" y="2178250"/>
              <a:ext cx="34250" cy="51700"/>
            </a:xfrm>
            <a:custGeom>
              <a:avLst/>
              <a:gdLst/>
              <a:ahLst/>
              <a:cxnLst/>
              <a:rect l="l" t="t" r="r" b="b"/>
              <a:pathLst>
                <a:path w="1370" h="2068" extrusionOk="0">
                  <a:moveTo>
                    <a:pt x="905" y="439"/>
                  </a:moveTo>
                  <a:lnTo>
                    <a:pt x="905" y="1602"/>
                  </a:lnTo>
                  <a:lnTo>
                    <a:pt x="465" y="1602"/>
                  </a:lnTo>
                  <a:lnTo>
                    <a:pt x="465" y="439"/>
                  </a:lnTo>
                  <a:close/>
                  <a:moveTo>
                    <a:pt x="310" y="0"/>
                  </a:moveTo>
                  <a:lnTo>
                    <a:pt x="233" y="26"/>
                  </a:lnTo>
                  <a:lnTo>
                    <a:pt x="104" y="104"/>
                  </a:lnTo>
                  <a:lnTo>
                    <a:pt x="26" y="233"/>
                  </a:lnTo>
                  <a:lnTo>
                    <a:pt x="0" y="310"/>
                  </a:lnTo>
                  <a:lnTo>
                    <a:pt x="0" y="362"/>
                  </a:lnTo>
                  <a:lnTo>
                    <a:pt x="0" y="1680"/>
                  </a:lnTo>
                  <a:lnTo>
                    <a:pt x="0" y="1757"/>
                  </a:lnTo>
                  <a:lnTo>
                    <a:pt x="26" y="1835"/>
                  </a:lnTo>
                  <a:lnTo>
                    <a:pt x="104" y="1938"/>
                  </a:lnTo>
                  <a:lnTo>
                    <a:pt x="233" y="2041"/>
                  </a:lnTo>
                  <a:lnTo>
                    <a:pt x="310" y="2041"/>
                  </a:lnTo>
                  <a:lnTo>
                    <a:pt x="388" y="2067"/>
                  </a:lnTo>
                  <a:lnTo>
                    <a:pt x="982" y="2067"/>
                  </a:lnTo>
                  <a:lnTo>
                    <a:pt x="1060" y="2041"/>
                  </a:lnTo>
                  <a:lnTo>
                    <a:pt x="1137" y="2041"/>
                  </a:lnTo>
                  <a:lnTo>
                    <a:pt x="1266" y="1938"/>
                  </a:lnTo>
                  <a:lnTo>
                    <a:pt x="1344" y="1835"/>
                  </a:lnTo>
                  <a:lnTo>
                    <a:pt x="1370" y="1757"/>
                  </a:lnTo>
                  <a:lnTo>
                    <a:pt x="1370" y="1680"/>
                  </a:lnTo>
                  <a:lnTo>
                    <a:pt x="1370" y="362"/>
                  </a:lnTo>
                  <a:lnTo>
                    <a:pt x="1370" y="310"/>
                  </a:lnTo>
                  <a:lnTo>
                    <a:pt x="1344" y="233"/>
                  </a:lnTo>
                  <a:lnTo>
                    <a:pt x="1266" y="104"/>
                  </a:lnTo>
                  <a:lnTo>
                    <a:pt x="1137" y="26"/>
                  </a:lnTo>
                  <a:lnTo>
                    <a:pt x="106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52"/>
            <p:cNvSpPr/>
            <p:nvPr/>
          </p:nvSpPr>
          <p:spPr>
            <a:xfrm>
              <a:off x="6398050" y="2117525"/>
              <a:ext cx="34275" cy="112425"/>
            </a:xfrm>
            <a:custGeom>
              <a:avLst/>
              <a:gdLst/>
              <a:ahLst/>
              <a:cxnLst/>
              <a:rect l="l" t="t" r="r" b="b"/>
              <a:pathLst>
                <a:path w="1371" h="4497" extrusionOk="0">
                  <a:moveTo>
                    <a:pt x="905" y="440"/>
                  </a:moveTo>
                  <a:lnTo>
                    <a:pt x="905" y="4031"/>
                  </a:lnTo>
                  <a:lnTo>
                    <a:pt x="440" y="4031"/>
                  </a:lnTo>
                  <a:lnTo>
                    <a:pt x="440" y="440"/>
                  </a:lnTo>
                  <a:close/>
                  <a:moveTo>
                    <a:pt x="285" y="0"/>
                  </a:moveTo>
                  <a:lnTo>
                    <a:pt x="233" y="26"/>
                  </a:lnTo>
                  <a:lnTo>
                    <a:pt x="104" y="104"/>
                  </a:lnTo>
                  <a:lnTo>
                    <a:pt x="27" y="233"/>
                  </a:lnTo>
                  <a:lnTo>
                    <a:pt x="1" y="285"/>
                  </a:lnTo>
                  <a:lnTo>
                    <a:pt x="1" y="362"/>
                  </a:lnTo>
                  <a:lnTo>
                    <a:pt x="1" y="4109"/>
                  </a:lnTo>
                  <a:lnTo>
                    <a:pt x="1" y="4186"/>
                  </a:lnTo>
                  <a:lnTo>
                    <a:pt x="27" y="4264"/>
                  </a:lnTo>
                  <a:lnTo>
                    <a:pt x="104" y="4367"/>
                  </a:lnTo>
                  <a:lnTo>
                    <a:pt x="233" y="4470"/>
                  </a:lnTo>
                  <a:lnTo>
                    <a:pt x="285" y="4470"/>
                  </a:lnTo>
                  <a:lnTo>
                    <a:pt x="362" y="4496"/>
                  </a:lnTo>
                  <a:lnTo>
                    <a:pt x="983" y="4496"/>
                  </a:lnTo>
                  <a:lnTo>
                    <a:pt x="1060" y="4470"/>
                  </a:lnTo>
                  <a:lnTo>
                    <a:pt x="1138" y="4470"/>
                  </a:lnTo>
                  <a:lnTo>
                    <a:pt x="1241" y="4367"/>
                  </a:lnTo>
                  <a:lnTo>
                    <a:pt x="1318" y="4264"/>
                  </a:lnTo>
                  <a:lnTo>
                    <a:pt x="1344" y="4186"/>
                  </a:lnTo>
                  <a:lnTo>
                    <a:pt x="1370" y="4109"/>
                  </a:lnTo>
                  <a:lnTo>
                    <a:pt x="1370" y="362"/>
                  </a:lnTo>
                  <a:lnTo>
                    <a:pt x="1344" y="285"/>
                  </a:lnTo>
                  <a:lnTo>
                    <a:pt x="1318" y="233"/>
                  </a:lnTo>
                  <a:lnTo>
                    <a:pt x="1241" y="104"/>
                  </a:lnTo>
                  <a:lnTo>
                    <a:pt x="1138" y="26"/>
                  </a:lnTo>
                  <a:lnTo>
                    <a:pt x="106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52"/>
            <p:cNvSpPr/>
            <p:nvPr/>
          </p:nvSpPr>
          <p:spPr>
            <a:xfrm>
              <a:off x="6443275" y="2147875"/>
              <a:ext cx="34250" cy="82075"/>
            </a:xfrm>
            <a:custGeom>
              <a:avLst/>
              <a:gdLst/>
              <a:ahLst/>
              <a:cxnLst/>
              <a:rect l="l" t="t" r="r" b="b"/>
              <a:pathLst>
                <a:path w="1370" h="3283" extrusionOk="0">
                  <a:moveTo>
                    <a:pt x="931" y="440"/>
                  </a:moveTo>
                  <a:lnTo>
                    <a:pt x="931" y="2817"/>
                  </a:lnTo>
                  <a:lnTo>
                    <a:pt x="465" y="2817"/>
                  </a:lnTo>
                  <a:lnTo>
                    <a:pt x="465" y="440"/>
                  </a:lnTo>
                  <a:close/>
                  <a:moveTo>
                    <a:pt x="310" y="1"/>
                  </a:moveTo>
                  <a:lnTo>
                    <a:pt x="233" y="27"/>
                  </a:lnTo>
                  <a:lnTo>
                    <a:pt x="130" y="104"/>
                  </a:lnTo>
                  <a:lnTo>
                    <a:pt x="26" y="233"/>
                  </a:lnTo>
                  <a:lnTo>
                    <a:pt x="26" y="311"/>
                  </a:lnTo>
                  <a:lnTo>
                    <a:pt x="0" y="363"/>
                  </a:lnTo>
                  <a:lnTo>
                    <a:pt x="0" y="2895"/>
                  </a:lnTo>
                  <a:lnTo>
                    <a:pt x="26" y="2972"/>
                  </a:lnTo>
                  <a:lnTo>
                    <a:pt x="26" y="3050"/>
                  </a:lnTo>
                  <a:lnTo>
                    <a:pt x="130" y="3153"/>
                  </a:lnTo>
                  <a:lnTo>
                    <a:pt x="233" y="3256"/>
                  </a:lnTo>
                  <a:lnTo>
                    <a:pt x="310" y="3256"/>
                  </a:lnTo>
                  <a:lnTo>
                    <a:pt x="388" y="3282"/>
                  </a:lnTo>
                  <a:lnTo>
                    <a:pt x="982" y="3282"/>
                  </a:lnTo>
                  <a:lnTo>
                    <a:pt x="1060" y="3256"/>
                  </a:lnTo>
                  <a:lnTo>
                    <a:pt x="1137" y="3256"/>
                  </a:lnTo>
                  <a:lnTo>
                    <a:pt x="1266" y="3153"/>
                  </a:lnTo>
                  <a:lnTo>
                    <a:pt x="1344" y="3050"/>
                  </a:lnTo>
                  <a:lnTo>
                    <a:pt x="1370" y="2972"/>
                  </a:lnTo>
                  <a:lnTo>
                    <a:pt x="1370" y="2895"/>
                  </a:lnTo>
                  <a:lnTo>
                    <a:pt x="1370" y="363"/>
                  </a:lnTo>
                  <a:lnTo>
                    <a:pt x="1370" y="311"/>
                  </a:lnTo>
                  <a:lnTo>
                    <a:pt x="1344" y="233"/>
                  </a:lnTo>
                  <a:lnTo>
                    <a:pt x="1266" y="104"/>
                  </a:lnTo>
                  <a:lnTo>
                    <a:pt x="1137" y="27"/>
                  </a:lnTo>
                  <a:lnTo>
                    <a:pt x="106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52"/>
            <p:cNvSpPr/>
            <p:nvPr/>
          </p:nvSpPr>
          <p:spPr>
            <a:xfrm>
              <a:off x="6489125" y="2178250"/>
              <a:ext cx="34275" cy="51700"/>
            </a:xfrm>
            <a:custGeom>
              <a:avLst/>
              <a:gdLst/>
              <a:ahLst/>
              <a:cxnLst/>
              <a:rect l="l" t="t" r="r" b="b"/>
              <a:pathLst>
                <a:path w="1371" h="2068" extrusionOk="0">
                  <a:moveTo>
                    <a:pt x="905" y="439"/>
                  </a:moveTo>
                  <a:lnTo>
                    <a:pt x="905" y="1602"/>
                  </a:lnTo>
                  <a:lnTo>
                    <a:pt x="440" y="1602"/>
                  </a:lnTo>
                  <a:lnTo>
                    <a:pt x="440" y="439"/>
                  </a:lnTo>
                  <a:close/>
                  <a:moveTo>
                    <a:pt x="311" y="0"/>
                  </a:moveTo>
                  <a:lnTo>
                    <a:pt x="233" y="26"/>
                  </a:lnTo>
                  <a:lnTo>
                    <a:pt x="104" y="104"/>
                  </a:lnTo>
                  <a:lnTo>
                    <a:pt x="27" y="233"/>
                  </a:lnTo>
                  <a:lnTo>
                    <a:pt x="1" y="310"/>
                  </a:lnTo>
                  <a:lnTo>
                    <a:pt x="1" y="362"/>
                  </a:lnTo>
                  <a:lnTo>
                    <a:pt x="1" y="1680"/>
                  </a:lnTo>
                  <a:lnTo>
                    <a:pt x="1" y="1757"/>
                  </a:lnTo>
                  <a:lnTo>
                    <a:pt x="27" y="1835"/>
                  </a:lnTo>
                  <a:lnTo>
                    <a:pt x="104" y="1938"/>
                  </a:lnTo>
                  <a:lnTo>
                    <a:pt x="233" y="2041"/>
                  </a:lnTo>
                  <a:lnTo>
                    <a:pt x="311" y="2041"/>
                  </a:lnTo>
                  <a:lnTo>
                    <a:pt x="389" y="2067"/>
                  </a:lnTo>
                  <a:lnTo>
                    <a:pt x="983" y="2067"/>
                  </a:lnTo>
                  <a:lnTo>
                    <a:pt x="1060" y="2041"/>
                  </a:lnTo>
                  <a:lnTo>
                    <a:pt x="1138" y="2041"/>
                  </a:lnTo>
                  <a:lnTo>
                    <a:pt x="1241" y="1938"/>
                  </a:lnTo>
                  <a:lnTo>
                    <a:pt x="1345" y="1835"/>
                  </a:lnTo>
                  <a:lnTo>
                    <a:pt x="1345" y="1757"/>
                  </a:lnTo>
                  <a:lnTo>
                    <a:pt x="1370" y="1680"/>
                  </a:lnTo>
                  <a:lnTo>
                    <a:pt x="1370" y="362"/>
                  </a:lnTo>
                  <a:lnTo>
                    <a:pt x="1345" y="310"/>
                  </a:lnTo>
                  <a:lnTo>
                    <a:pt x="1345" y="233"/>
                  </a:lnTo>
                  <a:lnTo>
                    <a:pt x="1241" y="104"/>
                  </a:lnTo>
                  <a:lnTo>
                    <a:pt x="1138" y="26"/>
                  </a:lnTo>
                  <a:lnTo>
                    <a:pt x="106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52"/>
            <p:cNvSpPr/>
            <p:nvPr/>
          </p:nvSpPr>
          <p:spPr>
            <a:xfrm>
              <a:off x="6302450" y="2117525"/>
              <a:ext cx="24575" cy="11650"/>
            </a:xfrm>
            <a:custGeom>
              <a:avLst/>
              <a:gdLst/>
              <a:ahLst/>
              <a:cxnLst/>
              <a:rect l="l" t="t" r="r" b="b"/>
              <a:pathLst>
                <a:path w="983" h="466" extrusionOk="0">
                  <a:moveTo>
                    <a:pt x="233" y="0"/>
                  </a:moveTo>
                  <a:lnTo>
                    <a:pt x="156" y="26"/>
                  </a:lnTo>
                  <a:lnTo>
                    <a:pt x="78" y="78"/>
                  </a:lnTo>
                  <a:lnTo>
                    <a:pt x="26" y="155"/>
                  </a:lnTo>
                  <a:lnTo>
                    <a:pt x="1" y="233"/>
                  </a:lnTo>
                  <a:lnTo>
                    <a:pt x="26" y="336"/>
                  </a:lnTo>
                  <a:lnTo>
                    <a:pt x="78" y="388"/>
                  </a:lnTo>
                  <a:lnTo>
                    <a:pt x="156" y="440"/>
                  </a:lnTo>
                  <a:lnTo>
                    <a:pt x="233" y="465"/>
                  </a:lnTo>
                  <a:lnTo>
                    <a:pt x="750" y="465"/>
                  </a:lnTo>
                  <a:lnTo>
                    <a:pt x="827" y="440"/>
                  </a:lnTo>
                  <a:lnTo>
                    <a:pt x="905" y="388"/>
                  </a:lnTo>
                  <a:lnTo>
                    <a:pt x="957" y="336"/>
                  </a:lnTo>
                  <a:lnTo>
                    <a:pt x="982" y="233"/>
                  </a:lnTo>
                  <a:lnTo>
                    <a:pt x="957" y="155"/>
                  </a:lnTo>
                  <a:lnTo>
                    <a:pt x="905" y="78"/>
                  </a:lnTo>
                  <a:lnTo>
                    <a:pt x="827" y="26"/>
                  </a:lnTo>
                  <a:lnTo>
                    <a:pt x="75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52"/>
            <p:cNvSpPr/>
            <p:nvPr/>
          </p:nvSpPr>
          <p:spPr>
            <a:xfrm>
              <a:off x="6302450" y="2140775"/>
              <a:ext cx="24575" cy="11000"/>
            </a:xfrm>
            <a:custGeom>
              <a:avLst/>
              <a:gdLst/>
              <a:ahLst/>
              <a:cxnLst/>
              <a:rect l="l" t="t" r="r" b="b"/>
              <a:pathLst>
                <a:path w="983" h="440" extrusionOk="0">
                  <a:moveTo>
                    <a:pt x="156" y="1"/>
                  </a:moveTo>
                  <a:lnTo>
                    <a:pt x="78" y="52"/>
                  </a:lnTo>
                  <a:lnTo>
                    <a:pt x="26" y="130"/>
                  </a:lnTo>
                  <a:lnTo>
                    <a:pt x="1" y="207"/>
                  </a:lnTo>
                  <a:lnTo>
                    <a:pt x="26" y="311"/>
                  </a:lnTo>
                  <a:lnTo>
                    <a:pt x="78" y="388"/>
                  </a:lnTo>
                  <a:lnTo>
                    <a:pt x="156" y="440"/>
                  </a:lnTo>
                  <a:lnTo>
                    <a:pt x="827" y="440"/>
                  </a:lnTo>
                  <a:lnTo>
                    <a:pt x="905" y="388"/>
                  </a:lnTo>
                  <a:lnTo>
                    <a:pt x="957" y="311"/>
                  </a:lnTo>
                  <a:lnTo>
                    <a:pt x="982" y="207"/>
                  </a:lnTo>
                  <a:lnTo>
                    <a:pt x="957" y="130"/>
                  </a:lnTo>
                  <a:lnTo>
                    <a:pt x="905" y="52"/>
                  </a:lnTo>
                  <a:lnTo>
                    <a:pt x="8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52"/>
            <p:cNvSpPr/>
            <p:nvPr/>
          </p:nvSpPr>
          <p:spPr>
            <a:xfrm>
              <a:off x="6302450" y="2163375"/>
              <a:ext cx="24575" cy="11650"/>
            </a:xfrm>
            <a:custGeom>
              <a:avLst/>
              <a:gdLst/>
              <a:ahLst/>
              <a:cxnLst/>
              <a:rect l="l" t="t" r="r" b="b"/>
              <a:pathLst>
                <a:path w="983" h="466" extrusionOk="0">
                  <a:moveTo>
                    <a:pt x="233" y="1"/>
                  </a:moveTo>
                  <a:lnTo>
                    <a:pt x="156" y="27"/>
                  </a:lnTo>
                  <a:lnTo>
                    <a:pt x="78" y="53"/>
                  </a:lnTo>
                  <a:lnTo>
                    <a:pt x="26" y="130"/>
                  </a:lnTo>
                  <a:lnTo>
                    <a:pt x="1" y="233"/>
                  </a:lnTo>
                  <a:lnTo>
                    <a:pt x="26" y="311"/>
                  </a:lnTo>
                  <a:lnTo>
                    <a:pt x="78" y="388"/>
                  </a:lnTo>
                  <a:lnTo>
                    <a:pt x="156" y="440"/>
                  </a:lnTo>
                  <a:lnTo>
                    <a:pt x="233" y="466"/>
                  </a:lnTo>
                  <a:lnTo>
                    <a:pt x="750" y="466"/>
                  </a:lnTo>
                  <a:lnTo>
                    <a:pt x="827" y="440"/>
                  </a:lnTo>
                  <a:lnTo>
                    <a:pt x="905" y="388"/>
                  </a:lnTo>
                  <a:lnTo>
                    <a:pt x="957" y="311"/>
                  </a:lnTo>
                  <a:lnTo>
                    <a:pt x="982" y="233"/>
                  </a:lnTo>
                  <a:lnTo>
                    <a:pt x="957" y="130"/>
                  </a:lnTo>
                  <a:lnTo>
                    <a:pt x="905" y="53"/>
                  </a:lnTo>
                  <a:lnTo>
                    <a:pt x="827" y="27"/>
                  </a:lnTo>
                  <a:lnTo>
                    <a:pt x="75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52"/>
            <p:cNvSpPr/>
            <p:nvPr/>
          </p:nvSpPr>
          <p:spPr>
            <a:xfrm>
              <a:off x="6302450" y="2186000"/>
              <a:ext cx="24575" cy="11650"/>
            </a:xfrm>
            <a:custGeom>
              <a:avLst/>
              <a:gdLst/>
              <a:ahLst/>
              <a:cxnLst/>
              <a:rect l="l" t="t" r="r" b="b"/>
              <a:pathLst>
                <a:path w="983" h="466" extrusionOk="0">
                  <a:moveTo>
                    <a:pt x="233" y="0"/>
                  </a:moveTo>
                  <a:lnTo>
                    <a:pt x="156" y="26"/>
                  </a:lnTo>
                  <a:lnTo>
                    <a:pt x="78" y="78"/>
                  </a:lnTo>
                  <a:lnTo>
                    <a:pt x="26" y="155"/>
                  </a:lnTo>
                  <a:lnTo>
                    <a:pt x="1" y="233"/>
                  </a:lnTo>
                  <a:lnTo>
                    <a:pt x="26" y="310"/>
                  </a:lnTo>
                  <a:lnTo>
                    <a:pt x="78" y="388"/>
                  </a:lnTo>
                  <a:lnTo>
                    <a:pt x="156" y="440"/>
                  </a:lnTo>
                  <a:lnTo>
                    <a:pt x="233" y="465"/>
                  </a:lnTo>
                  <a:lnTo>
                    <a:pt x="750" y="465"/>
                  </a:lnTo>
                  <a:lnTo>
                    <a:pt x="827" y="440"/>
                  </a:lnTo>
                  <a:lnTo>
                    <a:pt x="905" y="388"/>
                  </a:lnTo>
                  <a:lnTo>
                    <a:pt x="957" y="310"/>
                  </a:lnTo>
                  <a:lnTo>
                    <a:pt x="982" y="233"/>
                  </a:lnTo>
                  <a:lnTo>
                    <a:pt x="957" y="155"/>
                  </a:lnTo>
                  <a:lnTo>
                    <a:pt x="905" y="78"/>
                  </a:lnTo>
                  <a:lnTo>
                    <a:pt x="827" y="26"/>
                  </a:lnTo>
                  <a:lnTo>
                    <a:pt x="75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52"/>
            <p:cNvSpPr/>
            <p:nvPr/>
          </p:nvSpPr>
          <p:spPr>
            <a:xfrm>
              <a:off x="6302450" y="2208600"/>
              <a:ext cx="24575" cy="11650"/>
            </a:xfrm>
            <a:custGeom>
              <a:avLst/>
              <a:gdLst/>
              <a:ahLst/>
              <a:cxnLst/>
              <a:rect l="l" t="t" r="r" b="b"/>
              <a:pathLst>
                <a:path w="983" h="466" extrusionOk="0">
                  <a:moveTo>
                    <a:pt x="233" y="1"/>
                  </a:moveTo>
                  <a:lnTo>
                    <a:pt x="156" y="26"/>
                  </a:lnTo>
                  <a:lnTo>
                    <a:pt x="78" y="78"/>
                  </a:lnTo>
                  <a:lnTo>
                    <a:pt x="26" y="156"/>
                  </a:lnTo>
                  <a:lnTo>
                    <a:pt x="1" y="233"/>
                  </a:lnTo>
                  <a:lnTo>
                    <a:pt x="26" y="337"/>
                  </a:lnTo>
                  <a:lnTo>
                    <a:pt x="78" y="388"/>
                  </a:lnTo>
                  <a:lnTo>
                    <a:pt x="156" y="440"/>
                  </a:lnTo>
                  <a:lnTo>
                    <a:pt x="233" y="466"/>
                  </a:lnTo>
                  <a:lnTo>
                    <a:pt x="750" y="466"/>
                  </a:lnTo>
                  <a:lnTo>
                    <a:pt x="827" y="440"/>
                  </a:lnTo>
                  <a:lnTo>
                    <a:pt x="905" y="388"/>
                  </a:lnTo>
                  <a:lnTo>
                    <a:pt x="957" y="337"/>
                  </a:lnTo>
                  <a:lnTo>
                    <a:pt x="982" y="233"/>
                  </a:lnTo>
                  <a:lnTo>
                    <a:pt x="957" y="156"/>
                  </a:lnTo>
                  <a:lnTo>
                    <a:pt x="905" y="78"/>
                  </a:lnTo>
                  <a:lnTo>
                    <a:pt x="827" y="26"/>
                  </a:lnTo>
                  <a:lnTo>
                    <a:pt x="75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 name="Google Shape;2146;p43">
            <a:extLst>
              <a:ext uri="{FF2B5EF4-FFF2-40B4-BE49-F238E27FC236}">
                <a16:creationId xmlns:a16="http://schemas.microsoft.com/office/drawing/2014/main" id="{516608A6-3970-4BDF-AD47-77F531F6DBE4}"/>
              </a:ext>
            </a:extLst>
          </p:cNvPr>
          <p:cNvSpPr/>
          <p:nvPr/>
        </p:nvSpPr>
        <p:spPr>
          <a:xfrm>
            <a:off x="983340" y="3074171"/>
            <a:ext cx="526948" cy="502800"/>
          </a:xfrm>
          <a:prstGeom prst="octagon">
            <a:avLst>
              <a:gd name="adj" fmla="val 0"/>
            </a:avLst>
          </a:prstGeom>
          <a:solidFill>
            <a:schemeClr val="dk2"/>
          </a:solidFill>
          <a:ln>
            <a:noFill/>
          </a:ln>
          <a:effectLst>
            <a:outerShdw dist="95250" dir="300000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147;p43">
            <a:extLst>
              <a:ext uri="{FF2B5EF4-FFF2-40B4-BE49-F238E27FC236}">
                <a16:creationId xmlns:a16="http://schemas.microsoft.com/office/drawing/2014/main" id="{682499BC-2E09-40B7-8D53-05F019CE245A}"/>
              </a:ext>
            </a:extLst>
          </p:cNvPr>
          <p:cNvSpPr/>
          <p:nvPr/>
        </p:nvSpPr>
        <p:spPr>
          <a:xfrm>
            <a:off x="928633" y="4039912"/>
            <a:ext cx="557667" cy="545762"/>
          </a:xfrm>
          <a:prstGeom prst="octagon">
            <a:avLst>
              <a:gd name="adj" fmla="val 0"/>
            </a:avLst>
          </a:prstGeom>
          <a:solidFill>
            <a:schemeClr val="dk2"/>
          </a:solidFill>
          <a:ln>
            <a:noFill/>
          </a:ln>
          <a:effectLst>
            <a:outerShdw dist="95250" dir="3000000" algn="bl" rotWithShape="0">
              <a:schemeClr val="accent1"/>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0" name="Google Shape;2148;p43">
            <a:extLst>
              <a:ext uri="{FF2B5EF4-FFF2-40B4-BE49-F238E27FC236}">
                <a16:creationId xmlns:a16="http://schemas.microsoft.com/office/drawing/2014/main" id="{7320E32D-7572-4A0D-9B90-40EFD858B150}"/>
              </a:ext>
            </a:extLst>
          </p:cNvPr>
          <p:cNvSpPr/>
          <p:nvPr/>
        </p:nvSpPr>
        <p:spPr>
          <a:xfrm>
            <a:off x="4505952" y="3078739"/>
            <a:ext cx="573287" cy="548700"/>
          </a:xfrm>
          <a:prstGeom prst="octagon">
            <a:avLst>
              <a:gd name="adj" fmla="val 0"/>
            </a:avLst>
          </a:prstGeom>
          <a:solidFill>
            <a:schemeClr val="dk2"/>
          </a:solidFill>
          <a:ln>
            <a:noFill/>
          </a:ln>
          <a:effectLst>
            <a:outerShdw dist="95250" dir="3000000" algn="bl" rotWithShape="0">
              <a:schemeClr val="accent1"/>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61" name="Google Shape;2149;p43">
            <a:extLst>
              <a:ext uri="{FF2B5EF4-FFF2-40B4-BE49-F238E27FC236}">
                <a16:creationId xmlns:a16="http://schemas.microsoft.com/office/drawing/2014/main" id="{0CA438BA-6FDC-4206-8020-51A8FB17363A}"/>
              </a:ext>
            </a:extLst>
          </p:cNvPr>
          <p:cNvGrpSpPr/>
          <p:nvPr/>
        </p:nvGrpSpPr>
        <p:grpSpPr>
          <a:xfrm>
            <a:off x="1165418" y="3260943"/>
            <a:ext cx="281218" cy="262287"/>
            <a:chOff x="1730950" y="1284225"/>
            <a:chExt cx="388900" cy="376625"/>
          </a:xfrm>
        </p:grpSpPr>
        <p:sp>
          <p:nvSpPr>
            <p:cNvPr id="62" name="Google Shape;2150;p43">
              <a:extLst>
                <a:ext uri="{FF2B5EF4-FFF2-40B4-BE49-F238E27FC236}">
                  <a16:creationId xmlns:a16="http://schemas.microsoft.com/office/drawing/2014/main" id="{C21F18E5-0D2E-4816-A89E-769AA2ABA335}"/>
                </a:ext>
              </a:extLst>
            </p:cNvPr>
            <p:cNvSpPr/>
            <p:nvPr/>
          </p:nvSpPr>
          <p:spPr>
            <a:xfrm>
              <a:off x="1730950" y="1284225"/>
              <a:ext cx="388900" cy="376625"/>
            </a:xfrm>
            <a:custGeom>
              <a:avLst/>
              <a:gdLst/>
              <a:ahLst/>
              <a:cxnLst/>
              <a:rect l="l" t="t" r="r" b="b"/>
              <a:pathLst>
                <a:path w="15556" h="15065" extrusionOk="0">
                  <a:moveTo>
                    <a:pt x="14780" y="466"/>
                  </a:moveTo>
                  <a:lnTo>
                    <a:pt x="14857" y="491"/>
                  </a:lnTo>
                  <a:lnTo>
                    <a:pt x="14987" y="569"/>
                  </a:lnTo>
                  <a:lnTo>
                    <a:pt x="15064" y="698"/>
                  </a:lnTo>
                  <a:lnTo>
                    <a:pt x="15090" y="776"/>
                  </a:lnTo>
                  <a:lnTo>
                    <a:pt x="15090" y="853"/>
                  </a:lnTo>
                  <a:lnTo>
                    <a:pt x="15090" y="1680"/>
                  </a:lnTo>
                  <a:lnTo>
                    <a:pt x="465" y="1680"/>
                  </a:lnTo>
                  <a:lnTo>
                    <a:pt x="465" y="853"/>
                  </a:lnTo>
                  <a:lnTo>
                    <a:pt x="465" y="776"/>
                  </a:lnTo>
                  <a:lnTo>
                    <a:pt x="491" y="698"/>
                  </a:lnTo>
                  <a:lnTo>
                    <a:pt x="569" y="569"/>
                  </a:lnTo>
                  <a:lnTo>
                    <a:pt x="672" y="491"/>
                  </a:lnTo>
                  <a:lnTo>
                    <a:pt x="750" y="466"/>
                  </a:lnTo>
                  <a:close/>
                  <a:moveTo>
                    <a:pt x="11602" y="4367"/>
                  </a:moveTo>
                  <a:lnTo>
                    <a:pt x="11602" y="8217"/>
                  </a:lnTo>
                  <a:lnTo>
                    <a:pt x="10542" y="8217"/>
                  </a:lnTo>
                  <a:lnTo>
                    <a:pt x="9871" y="7080"/>
                  </a:lnTo>
                  <a:lnTo>
                    <a:pt x="9793" y="6977"/>
                  </a:lnTo>
                  <a:lnTo>
                    <a:pt x="9664" y="6899"/>
                  </a:lnTo>
                  <a:lnTo>
                    <a:pt x="9561" y="6848"/>
                  </a:lnTo>
                  <a:lnTo>
                    <a:pt x="9405" y="6822"/>
                  </a:lnTo>
                  <a:lnTo>
                    <a:pt x="9276" y="6848"/>
                  </a:lnTo>
                  <a:lnTo>
                    <a:pt x="9147" y="6899"/>
                  </a:lnTo>
                  <a:lnTo>
                    <a:pt x="9044" y="6977"/>
                  </a:lnTo>
                  <a:lnTo>
                    <a:pt x="8966" y="7080"/>
                  </a:lnTo>
                  <a:lnTo>
                    <a:pt x="8269" y="8217"/>
                  </a:lnTo>
                  <a:lnTo>
                    <a:pt x="5943" y="8217"/>
                  </a:lnTo>
                  <a:lnTo>
                    <a:pt x="5943" y="4367"/>
                  </a:lnTo>
                  <a:close/>
                  <a:moveTo>
                    <a:pt x="14186" y="3050"/>
                  </a:moveTo>
                  <a:lnTo>
                    <a:pt x="14186" y="10930"/>
                  </a:lnTo>
                  <a:lnTo>
                    <a:pt x="12196" y="10930"/>
                  </a:lnTo>
                  <a:lnTo>
                    <a:pt x="10827" y="8656"/>
                  </a:lnTo>
                  <a:lnTo>
                    <a:pt x="11757" y="8656"/>
                  </a:lnTo>
                  <a:lnTo>
                    <a:pt x="11834" y="8631"/>
                  </a:lnTo>
                  <a:lnTo>
                    <a:pt x="11938" y="8553"/>
                  </a:lnTo>
                  <a:lnTo>
                    <a:pt x="12015" y="8424"/>
                  </a:lnTo>
                  <a:lnTo>
                    <a:pt x="12041" y="8372"/>
                  </a:lnTo>
                  <a:lnTo>
                    <a:pt x="12067" y="8295"/>
                  </a:lnTo>
                  <a:lnTo>
                    <a:pt x="12067" y="4316"/>
                  </a:lnTo>
                  <a:lnTo>
                    <a:pt x="12041" y="4238"/>
                  </a:lnTo>
                  <a:lnTo>
                    <a:pt x="12015" y="4161"/>
                  </a:lnTo>
                  <a:lnTo>
                    <a:pt x="11938" y="4031"/>
                  </a:lnTo>
                  <a:lnTo>
                    <a:pt x="11834" y="3954"/>
                  </a:lnTo>
                  <a:lnTo>
                    <a:pt x="11757" y="3928"/>
                  </a:lnTo>
                  <a:lnTo>
                    <a:pt x="5788" y="3928"/>
                  </a:lnTo>
                  <a:lnTo>
                    <a:pt x="5736" y="3954"/>
                  </a:lnTo>
                  <a:lnTo>
                    <a:pt x="5607" y="4031"/>
                  </a:lnTo>
                  <a:lnTo>
                    <a:pt x="5530" y="4161"/>
                  </a:lnTo>
                  <a:lnTo>
                    <a:pt x="5504" y="4238"/>
                  </a:lnTo>
                  <a:lnTo>
                    <a:pt x="5504" y="4316"/>
                  </a:lnTo>
                  <a:lnTo>
                    <a:pt x="5504" y="8295"/>
                  </a:lnTo>
                  <a:lnTo>
                    <a:pt x="5504" y="8372"/>
                  </a:lnTo>
                  <a:lnTo>
                    <a:pt x="5530" y="8424"/>
                  </a:lnTo>
                  <a:lnTo>
                    <a:pt x="5607" y="8553"/>
                  </a:lnTo>
                  <a:lnTo>
                    <a:pt x="5736" y="8631"/>
                  </a:lnTo>
                  <a:lnTo>
                    <a:pt x="5788" y="8656"/>
                  </a:lnTo>
                  <a:lnTo>
                    <a:pt x="8010" y="8656"/>
                  </a:lnTo>
                  <a:lnTo>
                    <a:pt x="6615" y="10930"/>
                  </a:lnTo>
                  <a:lnTo>
                    <a:pt x="1370" y="10930"/>
                  </a:lnTo>
                  <a:lnTo>
                    <a:pt x="1370" y="3050"/>
                  </a:lnTo>
                  <a:close/>
                  <a:moveTo>
                    <a:pt x="9509" y="10827"/>
                  </a:moveTo>
                  <a:lnTo>
                    <a:pt x="9612" y="10853"/>
                  </a:lnTo>
                  <a:lnTo>
                    <a:pt x="9716" y="10904"/>
                  </a:lnTo>
                  <a:lnTo>
                    <a:pt x="9767" y="10982"/>
                  </a:lnTo>
                  <a:lnTo>
                    <a:pt x="9845" y="11059"/>
                  </a:lnTo>
                  <a:lnTo>
                    <a:pt x="9896" y="11137"/>
                  </a:lnTo>
                  <a:lnTo>
                    <a:pt x="9922" y="11240"/>
                  </a:lnTo>
                  <a:lnTo>
                    <a:pt x="9922" y="11344"/>
                  </a:lnTo>
                  <a:lnTo>
                    <a:pt x="9922" y="11447"/>
                  </a:lnTo>
                  <a:lnTo>
                    <a:pt x="9896" y="11525"/>
                  </a:lnTo>
                  <a:lnTo>
                    <a:pt x="9845" y="11628"/>
                  </a:lnTo>
                  <a:lnTo>
                    <a:pt x="9767" y="11705"/>
                  </a:lnTo>
                  <a:lnTo>
                    <a:pt x="9716" y="11757"/>
                  </a:lnTo>
                  <a:lnTo>
                    <a:pt x="9612" y="11809"/>
                  </a:lnTo>
                  <a:lnTo>
                    <a:pt x="9509" y="11835"/>
                  </a:lnTo>
                  <a:lnTo>
                    <a:pt x="9405" y="11860"/>
                  </a:lnTo>
                  <a:lnTo>
                    <a:pt x="9302" y="11835"/>
                  </a:lnTo>
                  <a:lnTo>
                    <a:pt x="9225" y="11809"/>
                  </a:lnTo>
                  <a:lnTo>
                    <a:pt x="9121" y="11757"/>
                  </a:lnTo>
                  <a:lnTo>
                    <a:pt x="9044" y="11705"/>
                  </a:lnTo>
                  <a:lnTo>
                    <a:pt x="8992" y="11628"/>
                  </a:lnTo>
                  <a:lnTo>
                    <a:pt x="8940" y="11525"/>
                  </a:lnTo>
                  <a:lnTo>
                    <a:pt x="8915" y="11447"/>
                  </a:lnTo>
                  <a:lnTo>
                    <a:pt x="8889" y="11344"/>
                  </a:lnTo>
                  <a:lnTo>
                    <a:pt x="8915" y="11240"/>
                  </a:lnTo>
                  <a:lnTo>
                    <a:pt x="8940" y="11137"/>
                  </a:lnTo>
                  <a:lnTo>
                    <a:pt x="8992" y="11059"/>
                  </a:lnTo>
                  <a:lnTo>
                    <a:pt x="9044" y="10982"/>
                  </a:lnTo>
                  <a:lnTo>
                    <a:pt x="9121" y="10904"/>
                  </a:lnTo>
                  <a:lnTo>
                    <a:pt x="9225" y="10853"/>
                  </a:lnTo>
                  <a:lnTo>
                    <a:pt x="9302" y="10827"/>
                  </a:lnTo>
                  <a:close/>
                  <a:moveTo>
                    <a:pt x="9638" y="7571"/>
                  </a:moveTo>
                  <a:lnTo>
                    <a:pt x="11757" y="11085"/>
                  </a:lnTo>
                  <a:lnTo>
                    <a:pt x="11808" y="11189"/>
                  </a:lnTo>
                  <a:lnTo>
                    <a:pt x="11860" y="11292"/>
                  </a:lnTo>
                  <a:lnTo>
                    <a:pt x="11860" y="11421"/>
                  </a:lnTo>
                  <a:lnTo>
                    <a:pt x="11860" y="11525"/>
                  </a:lnTo>
                  <a:lnTo>
                    <a:pt x="11834" y="11628"/>
                  </a:lnTo>
                  <a:lnTo>
                    <a:pt x="11808" y="11731"/>
                  </a:lnTo>
                  <a:lnTo>
                    <a:pt x="11731" y="11835"/>
                  </a:lnTo>
                  <a:lnTo>
                    <a:pt x="11653" y="11912"/>
                  </a:lnTo>
                  <a:lnTo>
                    <a:pt x="10801" y="12791"/>
                  </a:lnTo>
                  <a:lnTo>
                    <a:pt x="8036" y="12791"/>
                  </a:lnTo>
                  <a:lnTo>
                    <a:pt x="7158" y="11912"/>
                  </a:lnTo>
                  <a:lnTo>
                    <a:pt x="7080" y="11835"/>
                  </a:lnTo>
                  <a:lnTo>
                    <a:pt x="7028" y="11731"/>
                  </a:lnTo>
                  <a:lnTo>
                    <a:pt x="7002" y="11628"/>
                  </a:lnTo>
                  <a:lnTo>
                    <a:pt x="6977" y="11525"/>
                  </a:lnTo>
                  <a:lnTo>
                    <a:pt x="6977" y="11421"/>
                  </a:lnTo>
                  <a:lnTo>
                    <a:pt x="6977" y="11292"/>
                  </a:lnTo>
                  <a:lnTo>
                    <a:pt x="7002" y="11189"/>
                  </a:lnTo>
                  <a:lnTo>
                    <a:pt x="7054" y="11085"/>
                  </a:lnTo>
                  <a:lnTo>
                    <a:pt x="9199" y="7571"/>
                  </a:lnTo>
                  <a:lnTo>
                    <a:pt x="9199" y="10388"/>
                  </a:lnTo>
                  <a:lnTo>
                    <a:pt x="9044" y="10439"/>
                  </a:lnTo>
                  <a:lnTo>
                    <a:pt x="8889" y="10517"/>
                  </a:lnTo>
                  <a:lnTo>
                    <a:pt x="8760" y="10620"/>
                  </a:lnTo>
                  <a:lnTo>
                    <a:pt x="8656" y="10724"/>
                  </a:lnTo>
                  <a:lnTo>
                    <a:pt x="8553" y="10853"/>
                  </a:lnTo>
                  <a:lnTo>
                    <a:pt x="8501" y="11008"/>
                  </a:lnTo>
                  <a:lnTo>
                    <a:pt x="8449" y="11163"/>
                  </a:lnTo>
                  <a:lnTo>
                    <a:pt x="8449" y="11344"/>
                  </a:lnTo>
                  <a:lnTo>
                    <a:pt x="8449" y="11525"/>
                  </a:lnTo>
                  <a:lnTo>
                    <a:pt x="8527" y="11705"/>
                  </a:lnTo>
                  <a:lnTo>
                    <a:pt x="8604" y="11886"/>
                  </a:lnTo>
                  <a:lnTo>
                    <a:pt x="8734" y="12016"/>
                  </a:lnTo>
                  <a:lnTo>
                    <a:pt x="8863" y="12145"/>
                  </a:lnTo>
                  <a:lnTo>
                    <a:pt x="9044" y="12222"/>
                  </a:lnTo>
                  <a:lnTo>
                    <a:pt x="9225" y="12300"/>
                  </a:lnTo>
                  <a:lnTo>
                    <a:pt x="9612" y="12300"/>
                  </a:lnTo>
                  <a:lnTo>
                    <a:pt x="9793" y="12222"/>
                  </a:lnTo>
                  <a:lnTo>
                    <a:pt x="9948" y="12145"/>
                  </a:lnTo>
                  <a:lnTo>
                    <a:pt x="10103" y="12016"/>
                  </a:lnTo>
                  <a:lnTo>
                    <a:pt x="10232" y="11886"/>
                  </a:lnTo>
                  <a:lnTo>
                    <a:pt x="10310" y="11705"/>
                  </a:lnTo>
                  <a:lnTo>
                    <a:pt x="10362" y="11525"/>
                  </a:lnTo>
                  <a:lnTo>
                    <a:pt x="10387" y="11344"/>
                  </a:lnTo>
                  <a:lnTo>
                    <a:pt x="10362" y="11163"/>
                  </a:lnTo>
                  <a:lnTo>
                    <a:pt x="10336" y="11008"/>
                  </a:lnTo>
                  <a:lnTo>
                    <a:pt x="10258" y="10853"/>
                  </a:lnTo>
                  <a:lnTo>
                    <a:pt x="10181" y="10724"/>
                  </a:lnTo>
                  <a:lnTo>
                    <a:pt x="10077" y="10620"/>
                  </a:lnTo>
                  <a:lnTo>
                    <a:pt x="9948" y="10517"/>
                  </a:lnTo>
                  <a:lnTo>
                    <a:pt x="9793" y="10439"/>
                  </a:lnTo>
                  <a:lnTo>
                    <a:pt x="9638" y="10388"/>
                  </a:lnTo>
                  <a:lnTo>
                    <a:pt x="9638" y="7571"/>
                  </a:lnTo>
                  <a:close/>
                  <a:moveTo>
                    <a:pt x="10982" y="13256"/>
                  </a:moveTo>
                  <a:lnTo>
                    <a:pt x="11033" y="13282"/>
                  </a:lnTo>
                  <a:lnTo>
                    <a:pt x="11059" y="13333"/>
                  </a:lnTo>
                  <a:lnTo>
                    <a:pt x="11059" y="13618"/>
                  </a:lnTo>
                  <a:lnTo>
                    <a:pt x="11033" y="13695"/>
                  </a:lnTo>
                  <a:lnTo>
                    <a:pt x="9199" y="13695"/>
                  </a:lnTo>
                  <a:lnTo>
                    <a:pt x="9095" y="13721"/>
                  </a:lnTo>
                  <a:lnTo>
                    <a:pt x="9018" y="13773"/>
                  </a:lnTo>
                  <a:lnTo>
                    <a:pt x="8966" y="13850"/>
                  </a:lnTo>
                  <a:lnTo>
                    <a:pt x="8966" y="13928"/>
                  </a:lnTo>
                  <a:lnTo>
                    <a:pt x="8966" y="14031"/>
                  </a:lnTo>
                  <a:lnTo>
                    <a:pt x="9018" y="14083"/>
                  </a:lnTo>
                  <a:lnTo>
                    <a:pt x="9095" y="14134"/>
                  </a:lnTo>
                  <a:lnTo>
                    <a:pt x="9199" y="14160"/>
                  </a:lnTo>
                  <a:lnTo>
                    <a:pt x="10465" y="14160"/>
                  </a:lnTo>
                  <a:lnTo>
                    <a:pt x="10465" y="14548"/>
                  </a:lnTo>
                  <a:lnTo>
                    <a:pt x="10465" y="14599"/>
                  </a:lnTo>
                  <a:lnTo>
                    <a:pt x="10413" y="14625"/>
                  </a:lnTo>
                  <a:lnTo>
                    <a:pt x="8424" y="14625"/>
                  </a:lnTo>
                  <a:lnTo>
                    <a:pt x="8372" y="14599"/>
                  </a:lnTo>
                  <a:lnTo>
                    <a:pt x="8346" y="14548"/>
                  </a:lnTo>
                  <a:lnTo>
                    <a:pt x="8346" y="13928"/>
                  </a:lnTo>
                  <a:lnTo>
                    <a:pt x="8320" y="13850"/>
                  </a:lnTo>
                  <a:lnTo>
                    <a:pt x="8294" y="13773"/>
                  </a:lnTo>
                  <a:lnTo>
                    <a:pt x="8217" y="13721"/>
                  </a:lnTo>
                  <a:lnTo>
                    <a:pt x="8114" y="13695"/>
                  </a:lnTo>
                  <a:lnTo>
                    <a:pt x="7803" y="13695"/>
                  </a:lnTo>
                  <a:lnTo>
                    <a:pt x="7778" y="13618"/>
                  </a:lnTo>
                  <a:lnTo>
                    <a:pt x="7778" y="13333"/>
                  </a:lnTo>
                  <a:lnTo>
                    <a:pt x="7803" y="13282"/>
                  </a:lnTo>
                  <a:lnTo>
                    <a:pt x="7855" y="13256"/>
                  </a:lnTo>
                  <a:close/>
                  <a:moveTo>
                    <a:pt x="827" y="1"/>
                  </a:moveTo>
                  <a:lnTo>
                    <a:pt x="672" y="26"/>
                  </a:lnTo>
                  <a:lnTo>
                    <a:pt x="517" y="78"/>
                  </a:lnTo>
                  <a:lnTo>
                    <a:pt x="362" y="156"/>
                  </a:lnTo>
                  <a:lnTo>
                    <a:pt x="233" y="259"/>
                  </a:lnTo>
                  <a:lnTo>
                    <a:pt x="129" y="362"/>
                  </a:lnTo>
                  <a:lnTo>
                    <a:pt x="52" y="517"/>
                  </a:lnTo>
                  <a:lnTo>
                    <a:pt x="26" y="672"/>
                  </a:lnTo>
                  <a:lnTo>
                    <a:pt x="0" y="853"/>
                  </a:lnTo>
                  <a:lnTo>
                    <a:pt x="0" y="8812"/>
                  </a:lnTo>
                  <a:lnTo>
                    <a:pt x="26" y="8889"/>
                  </a:lnTo>
                  <a:lnTo>
                    <a:pt x="52" y="8967"/>
                  </a:lnTo>
                  <a:lnTo>
                    <a:pt x="129" y="9018"/>
                  </a:lnTo>
                  <a:lnTo>
                    <a:pt x="310" y="9018"/>
                  </a:lnTo>
                  <a:lnTo>
                    <a:pt x="388" y="8967"/>
                  </a:lnTo>
                  <a:lnTo>
                    <a:pt x="439" y="8889"/>
                  </a:lnTo>
                  <a:lnTo>
                    <a:pt x="465" y="8812"/>
                  </a:lnTo>
                  <a:lnTo>
                    <a:pt x="465" y="2119"/>
                  </a:lnTo>
                  <a:lnTo>
                    <a:pt x="15090" y="2119"/>
                  </a:lnTo>
                  <a:lnTo>
                    <a:pt x="15090" y="11473"/>
                  </a:lnTo>
                  <a:lnTo>
                    <a:pt x="15090" y="11550"/>
                  </a:lnTo>
                  <a:lnTo>
                    <a:pt x="15064" y="11628"/>
                  </a:lnTo>
                  <a:lnTo>
                    <a:pt x="14987" y="11731"/>
                  </a:lnTo>
                  <a:lnTo>
                    <a:pt x="14857" y="11835"/>
                  </a:lnTo>
                  <a:lnTo>
                    <a:pt x="14780" y="11835"/>
                  </a:lnTo>
                  <a:lnTo>
                    <a:pt x="14702" y="11860"/>
                  </a:lnTo>
                  <a:lnTo>
                    <a:pt x="12248" y="11860"/>
                  </a:lnTo>
                  <a:lnTo>
                    <a:pt x="12299" y="11628"/>
                  </a:lnTo>
                  <a:lnTo>
                    <a:pt x="12325" y="11395"/>
                  </a:lnTo>
                  <a:lnTo>
                    <a:pt x="14341" y="11395"/>
                  </a:lnTo>
                  <a:lnTo>
                    <a:pt x="14418" y="11370"/>
                  </a:lnTo>
                  <a:lnTo>
                    <a:pt x="14522" y="11292"/>
                  </a:lnTo>
                  <a:lnTo>
                    <a:pt x="14599" y="11163"/>
                  </a:lnTo>
                  <a:lnTo>
                    <a:pt x="14625" y="11085"/>
                  </a:lnTo>
                  <a:lnTo>
                    <a:pt x="14651" y="11008"/>
                  </a:lnTo>
                  <a:lnTo>
                    <a:pt x="14651" y="2972"/>
                  </a:lnTo>
                  <a:lnTo>
                    <a:pt x="14625" y="2894"/>
                  </a:lnTo>
                  <a:lnTo>
                    <a:pt x="14599" y="2817"/>
                  </a:lnTo>
                  <a:lnTo>
                    <a:pt x="14522" y="2688"/>
                  </a:lnTo>
                  <a:lnTo>
                    <a:pt x="14418" y="2610"/>
                  </a:lnTo>
                  <a:lnTo>
                    <a:pt x="14341" y="2584"/>
                  </a:lnTo>
                  <a:lnTo>
                    <a:pt x="1215" y="2584"/>
                  </a:lnTo>
                  <a:lnTo>
                    <a:pt x="1137" y="2610"/>
                  </a:lnTo>
                  <a:lnTo>
                    <a:pt x="1008" y="2688"/>
                  </a:lnTo>
                  <a:lnTo>
                    <a:pt x="930" y="2817"/>
                  </a:lnTo>
                  <a:lnTo>
                    <a:pt x="905" y="2894"/>
                  </a:lnTo>
                  <a:lnTo>
                    <a:pt x="905" y="2972"/>
                  </a:lnTo>
                  <a:lnTo>
                    <a:pt x="905" y="11008"/>
                  </a:lnTo>
                  <a:lnTo>
                    <a:pt x="905" y="11085"/>
                  </a:lnTo>
                  <a:lnTo>
                    <a:pt x="930" y="11163"/>
                  </a:lnTo>
                  <a:lnTo>
                    <a:pt x="1008" y="11292"/>
                  </a:lnTo>
                  <a:lnTo>
                    <a:pt x="1137" y="11370"/>
                  </a:lnTo>
                  <a:lnTo>
                    <a:pt x="1215" y="11395"/>
                  </a:lnTo>
                  <a:lnTo>
                    <a:pt x="6512" y="11395"/>
                  </a:lnTo>
                  <a:lnTo>
                    <a:pt x="6512" y="11628"/>
                  </a:lnTo>
                  <a:lnTo>
                    <a:pt x="6589" y="11860"/>
                  </a:lnTo>
                  <a:lnTo>
                    <a:pt x="827" y="11860"/>
                  </a:lnTo>
                  <a:lnTo>
                    <a:pt x="750" y="11835"/>
                  </a:lnTo>
                  <a:lnTo>
                    <a:pt x="672" y="11835"/>
                  </a:lnTo>
                  <a:lnTo>
                    <a:pt x="569" y="11731"/>
                  </a:lnTo>
                  <a:lnTo>
                    <a:pt x="491" y="11628"/>
                  </a:lnTo>
                  <a:lnTo>
                    <a:pt x="465" y="11550"/>
                  </a:lnTo>
                  <a:lnTo>
                    <a:pt x="465" y="11473"/>
                  </a:lnTo>
                  <a:lnTo>
                    <a:pt x="465" y="9871"/>
                  </a:lnTo>
                  <a:lnTo>
                    <a:pt x="439" y="9768"/>
                  </a:lnTo>
                  <a:lnTo>
                    <a:pt x="388" y="9690"/>
                  </a:lnTo>
                  <a:lnTo>
                    <a:pt x="310" y="9664"/>
                  </a:lnTo>
                  <a:lnTo>
                    <a:pt x="233" y="9638"/>
                  </a:lnTo>
                  <a:lnTo>
                    <a:pt x="129" y="9664"/>
                  </a:lnTo>
                  <a:lnTo>
                    <a:pt x="52" y="9690"/>
                  </a:lnTo>
                  <a:lnTo>
                    <a:pt x="26" y="9768"/>
                  </a:lnTo>
                  <a:lnTo>
                    <a:pt x="0" y="9871"/>
                  </a:lnTo>
                  <a:lnTo>
                    <a:pt x="0" y="11473"/>
                  </a:lnTo>
                  <a:lnTo>
                    <a:pt x="26" y="11654"/>
                  </a:lnTo>
                  <a:lnTo>
                    <a:pt x="52" y="11809"/>
                  </a:lnTo>
                  <a:lnTo>
                    <a:pt x="129" y="11938"/>
                  </a:lnTo>
                  <a:lnTo>
                    <a:pt x="233" y="12067"/>
                  </a:lnTo>
                  <a:lnTo>
                    <a:pt x="362" y="12171"/>
                  </a:lnTo>
                  <a:lnTo>
                    <a:pt x="517" y="12248"/>
                  </a:lnTo>
                  <a:lnTo>
                    <a:pt x="672" y="12300"/>
                  </a:lnTo>
                  <a:lnTo>
                    <a:pt x="6899" y="12300"/>
                  </a:lnTo>
                  <a:lnTo>
                    <a:pt x="7519" y="12920"/>
                  </a:lnTo>
                  <a:lnTo>
                    <a:pt x="7442" y="12997"/>
                  </a:lnTo>
                  <a:lnTo>
                    <a:pt x="7364" y="13101"/>
                  </a:lnTo>
                  <a:lnTo>
                    <a:pt x="7338" y="13204"/>
                  </a:lnTo>
                  <a:lnTo>
                    <a:pt x="7313" y="13333"/>
                  </a:lnTo>
                  <a:lnTo>
                    <a:pt x="7313" y="13618"/>
                  </a:lnTo>
                  <a:lnTo>
                    <a:pt x="7338" y="13747"/>
                  </a:lnTo>
                  <a:lnTo>
                    <a:pt x="7364" y="13824"/>
                  </a:lnTo>
                  <a:lnTo>
                    <a:pt x="7416" y="13928"/>
                  </a:lnTo>
                  <a:lnTo>
                    <a:pt x="7468" y="14005"/>
                  </a:lnTo>
                  <a:lnTo>
                    <a:pt x="7545" y="14083"/>
                  </a:lnTo>
                  <a:lnTo>
                    <a:pt x="7648" y="14108"/>
                  </a:lnTo>
                  <a:lnTo>
                    <a:pt x="7752" y="14160"/>
                  </a:lnTo>
                  <a:lnTo>
                    <a:pt x="7907" y="14160"/>
                  </a:lnTo>
                  <a:lnTo>
                    <a:pt x="7907" y="14548"/>
                  </a:lnTo>
                  <a:lnTo>
                    <a:pt x="7907" y="14651"/>
                  </a:lnTo>
                  <a:lnTo>
                    <a:pt x="7933" y="14754"/>
                  </a:lnTo>
                  <a:lnTo>
                    <a:pt x="7984" y="14832"/>
                  </a:lnTo>
                  <a:lnTo>
                    <a:pt x="8062" y="14909"/>
                  </a:lnTo>
                  <a:lnTo>
                    <a:pt x="8139" y="14987"/>
                  </a:lnTo>
                  <a:lnTo>
                    <a:pt x="8217" y="15039"/>
                  </a:lnTo>
                  <a:lnTo>
                    <a:pt x="8320" y="15064"/>
                  </a:lnTo>
                  <a:lnTo>
                    <a:pt x="10517" y="15064"/>
                  </a:lnTo>
                  <a:lnTo>
                    <a:pt x="10620" y="15039"/>
                  </a:lnTo>
                  <a:lnTo>
                    <a:pt x="10697" y="14987"/>
                  </a:lnTo>
                  <a:lnTo>
                    <a:pt x="10775" y="14909"/>
                  </a:lnTo>
                  <a:lnTo>
                    <a:pt x="10852" y="14832"/>
                  </a:lnTo>
                  <a:lnTo>
                    <a:pt x="10904" y="14754"/>
                  </a:lnTo>
                  <a:lnTo>
                    <a:pt x="10930" y="14651"/>
                  </a:lnTo>
                  <a:lnTo>
                    <a:pt x="10930" y="14548"/>
                  </a:lnTo>
                  <a:lnTo>
                    <a:pt x="10930" y="14160"/>
                  </a:lnTo>
                  <a:lnTo>
                    <a:pt x="11085" y="14160"/>
                  </a:lnTo>
                  <a:lnTo>
                    <a:pt x="11188" y="14108"/>
                  </a:lnTo>
                  <a:lnTo>
                    <a:pt x="11266" y="14083"/>
                  </a:lnTo>
                  <a:lnTo>
                    <a:pt x="11343" y="14005"/>
                  </a:lnTo>
                  <a:lnTo>
                    <a:pt x="11421" y="13928"/>
                  </a:lnTo>
                  <a:lnTo>
                    <a:pt x="11473" y="13824"/>
                  </a:lnTo>
                  <a:lnTo>
                    <a:pt x="11498" y="13747"/>
                  </a:lnTo>
                  <a:lnTo>
                    <a:pt x="11498" y="13618"/>
                  </a:lnTo>
                  <a:lnTo>
                    <a:pt x="11498" y="13333"/>
                  </a:lnTo>
                  <a:lnTo>
                    <a:pt x="11498" y="13204"/>
                  </a:lnTo>
                  <a:lnTo>
                    <a:pt x="11447" y="13101"/>
                  </a:lnTo>
                  <a:lnTo>
                    <a:pt x="11395" y="12997"/>
                  </a:lnTo>
                  <a:lnTo>
                    <a:pt x="11318" y="12920"/>
                  </a:lnTo>
                  <a:lnTo>
                    <a:pt x="11912" y="12300"/>
                  </a:lnTo>
                  <a:lnTo>
                    <a:pt x="14883" y="12300"/>
                  </a:lnTo>
                  <a:lnTo>
                    <a:pt x="15038" y="12248"/>
                  </a:lnTo>
                  <a:lnTo>
                    <a:pt x="15193" y="12171"/>
                  </a:lnTo>
                  <a:lnTo>
                    <a:pt x="15297" y="12067"/>
                  </a:lnTo>
                  <a:lnTo>
                    <a:pt x="15400" y="11938"/>
                  </a:lnTo>
                  <a:lnTo>
                    <a:pt x="15478" y="11809"/>
                  </a:lnTo>
                  <a:lnTo>
                    <a:pt x="15529" y="11654"/>
                  </a:lnTo>
                  <a:lnTo>
                    <a:pt x="15555" y="11473"/>
                  </a:lnTo>
                  <a:lnTo>
                    <a:pt x="15555" y="853"/>
                  </a:lnTo>
                  <a:lnTo>
                    <a:pt x="15529" y="672"/>
                  </a:lnTo>
                  <a:lnTo>
                    <a:pt x="15478" y="517"/>
                  </a:lnTo>
                  <a:lnTo>
                    <a:pt x="15400" y="362"/>
                  </a:lnTo>
                  <a:lnTo>
                    <a:pt x="15297" y="259"/>
                  </a:lnTo>
                  <a:lnTo>
                    <a:pt x="15193" y="156"/>
                  </a:lnTo>
                  <a:lnTo>
                    <a:pt x="15038" y="78"/>
                  </a:lnTo>
                  <a:lnTo>
                    <a:pt x="14883" y="26"/>
                  </a:lnTo>
                  <a:lnTo>
                    <a:pt x="1470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151;p43">
              <a:extLst>
                <a:ext uri="{FF2B5EF4-FFF2-40B4-BE49-F238E27FC236}">
                  <a16:creationId xmlns:a16="http://schemas.microsoft.com/office/drawing/2014/main" id="{DFE32752-82B5-4F41-BBC1-A0D4BEF072AB}"/>
                </a:ext>
              </a:extLst>
            </p:cNvPr>
            <p:cNvSpPr/>
            <p:nvPr/>
          </p:nvSpPr>
          <p:spPr>
            <a:xfrm>
              <a:off x="1776150" y="1382425"/>
              <a:ext cx="47200" cy="154400"/>
            </a:xfrm>
            <a:custGeom>
              <a:avLst/>
              <a:gdLst/>
              <a:ahLst/>
              <a:cxnLst/>
              <a:rect l="l" t="t" r="r" b="b"/>
              <a:pathLst>
                <a:path w="1888" h="6176" extrusionOk="0">
                  <a:moveTo>
                    <a:pt x="1448" y="439"/>
                  </a:moveTo>
                  <a:lnTo>
                    <a:pt x="1448" y="1421"/>
                  </a:lnTo>
                  <a:lnTo>
                    <a:pt x="466" y="1421"/>
                  </a:lnTo>
                  <a:lnTo>
                    <a:pt x="466" y="439"/>
                  </a:lnTo>
                  <a:close/>
                  <a:moveTo>
                    <a:pt x="1448" y="1886"/>
                  </a:moveTo>
                  <a:lnTo>
                    <a:pt x="1448" y="2842"/>
                  </a:lnTo>
                  <a:lnTo>
                    <a:pt x="466" y="2842"/>
                  </a:lnTo>
                  <a:lnTo>
                    <a:pt x="466" y="1886"/>
                  </a:lnTo>
                  <a:close/>
                  <a:moveTo>
                    <a:pt x="1448" y="3307"/>
                  </a:moveTo>
                  <a:lnTo>
                    <a:pt x="1448" y="4289"/>
                  </a:lnTo>
                  <a:lnTo>
                    <a:pt x="466" y="4289"/>
                  </a:lnTo>
                  <a:lnTo>
                    <a:pt x="466" y="3307"/>
                  </a:lnTo>
                  <a:close/>
                  <a:moveTo>
                    <a:pt x="1448" y="4728"/>
                  </a:moveTo>
                  <a:lnTo>
                    <a:pt x="1448" y="5710"/>
                  </a:lnTo>
                  <a:lnTo>
                    <a:pt x="466" y="5710"/>
                  </a:lnTo>
                  <a:lnTo>
                    <a:pt x="466" y="4728"/>
                  </a:lnTo>
                  <a:close/>
                  <a:moveTo>
                    <a:pt x="311" y="0"/>
                  </a:moveTo>
                  <a:lnTo>
                    <a:pt x="233" y="26"/>
                  </a:lnTo>
                  <a:lnTo>
                    <a:pt x="130" y="103"/>
                  </a:lnTo>
                  <a:lnTo>
                    <a:pt x="53" y="233"/>
                  </a:lnTo>
                  <a:lnTo>
                    <a:pt x="27" y="310"/>
                  </a:lnTo>
                  <a:lnTo>
                    <a:pt x="1" y="388"/>
                  </a:lnTo>
                  <a:lnTo>
                    <a:pt x="1" y="5788"/>
                  </a:lnTo>
                  <a:lnTo>
                    <a:pt x="27" y="5865"/>
                  </a:lnTo>
                  <a:lnTo>
                    <a:pt x="53" y="5943"/>
                  </a:lnTo>
                  <a:lnTo>
                    <a:pt x="130" y="6046"/>
                  </a:lnTo>
                  <a:lnTo>
                    <a:pt x="233" y="6124"/>
                  </a:lnTo>
                  <a:lnTo>
                    <a:pt x="311" y="6150"/>
                  </a:lnTo>
                  <a:lnTo>
                    <a:pt x="388" y="6175"/>
                  </a:lnTo>
                  <a:lnTo>
                    <a:pt x="1525" y="6175"/>
                  </a:lnTo>
                  <a:lnTo>
                    <a:pt x="1603" y="6150"/>
                  </a:lnTo>
                  <a:lnTo>
                    <a:pt x="1655" y="6124"/>
                  </a:lnTo>
                  <a:lnTo>
                    <a:pt x="1784" y="6046"/>
                  </a:lnTo>
                  <a:lnTo>
                    <a:pt x="1861" y="5943"/>
                  </a:lnTo>
                  <a:lnTo>
                    <a:pt x="1887" y="5865"/>
                  </a:lnTo>
                  <a:lnTo>
                    <a:pt x="1887" y="5788"/>
                  </a:lnTo>
                  <a:lnTo>
                    <a:pt x="1887" y="388"/>
                  </a:lnTo>
                  <a:lnTo>
                    <a:pt x="1887" y="310"/>
                  </a:lnTo>
                  <a:lnTo>
                    <a:pt x="1861" y="233"/>
                  </a:lnTo>
                  <a:lnTo>
                    <a:pt x="1784" y="103"/>
                  </a:lnTo>
                  <a:lnTo>
                    <a:pt x="1655" y="26"/>
                  </a:lnTo>
                  <a:lnTo>
                    <a:pt x="160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152;p43">
              <a:extLst>
                <a:ext uri="{FF2B5EF4-FFF2-40B4-BE49-F238E27FC236}">
                  <a16:creationId xmlns:a16="http://schemas.microsoft.com/office/drawing/2014/main" id="{FD301D83-EF2B-46A3-901B-D83FBA6AA50A}"/>
                </a:ext>
              </a:extLst>
            </p:cNvPr>
            <p:cNvSpPr/>
            <p:nvPr/>
          </p:nvSpPr>
          <p:spPr>
            <a:xfrm>
              <a:off x="1753550" y="1304900"/>
              <a:ext cx="12300" cy="12300"/>
            </a:xfrm>
            <a:custGeom>
              <a:avLst/>
              <a:gdLst/>
              <a:ahLst/>
              <a:cxnLst/>
              <a:rect l="l" t="t" r="r" b="b"/>
              <a:pathLst>
                <a:path w="492" h="492" extrusionOk="0">
                  <a:moveTo>
                    <a:pt x="259" y="0"/>
                  </a:moveTo>
                  <a:lnTo>
                    <a:pt x="156" y="26"/>
                  </a:lnTo>
                  <a:lnTo>
                    <a:pt x="78" y="78"/>
                  </a:lnTo>
                  <a:lnTo>
                    <a:pt x="26" y="155"/>
                  </a:lnTo>
                  <a:lnTo>
                    <a:pt x="1" y="233"/>
                  </a:lnTo>
                  <a:lnTo>
                    <a:pt x="26" y="336"/>
                  </a:lnTo>
                  <a:lnTo>
                    <a:pt x="78" y="414"/>
                  </a:lnTo>
                  <a:lnTo>
                    <a:pt x="156" y="465"/>
                  </a:lnTo>
                  <a:lnTo>
                    <a:pt x="259" y="491"/>
                  </a:lnTo>
                  <a:lnTo>
                    <a:pt x="336" y="465"/>
                  </a:lnTo>
                  <a:lnTo>
                    <a:pt x="414" y="414"/>
                  </a:lnTo>
                  <a:lnTo>
                    <a:pt x="466" y="336"/>
                  </a:lnTo>
                  <a:lnTo>
                    <a:pt x="491" y="233"/>
                  </a:lnTo>
                  <a:lnTo>
                    <a:pt x="466" y="155"/>
                  </a:lnTo>
                  <a:lnTo>
                    <a:pt x="414" y="78"/>
                  </a:lnTo>
                  <a:lnTo>
                    <a:pt x="336" y="26"/>
                  </a:lnTo>
                  <a:lnTo>
                    <a:pt x="25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153;p43">
              <a:extLst>
                <a:ext uri="{FF2B5EF4-FFF2-40B4-BE49-F238E27FC236}">
                  <a16:creationId xmlns:a16="http://schemas.microsoft.com/office/drawing/2014/main" id="{0552B9DB-1D91-44E3-A6E2-D68A8211C4E6}"/>
                </a:ext>
              </a:extLst>
            </p:cNvPr>
            <p:cNvSpPr/>
            <p:nvPr/>
          </p:nvSpPr>
          <p:spPr>
            <a:xfrm>
              <a:off x="1777450" y="1304900"/>
              <a:ext cx="11650" cy="12300"/>
            </a:xfrm>
            <a:custGeom>
              <a:avLst/>
              <a:gdLst/>
              <a:ahLst/>
              <a:cxnLst/>
              <a:rect l="l" t="t" r="r" b="b"/>
              <a:pathLst>
                <a:path w="466" h="492" extrusionOk="0">
                  <a:moveTo>
                    <a:pt x="233" y="0"/>
                  </a:moveTo>
                  <a:lnTo>
                    <a:pt x="130" y="26"/>
                  </a:lnTo>
                  <a:lnTo>
                    <a:pt x="52" y="78"/>
                  </a:lnTo>
                  <a:lnTo>
                    <a:pt x="1" y="155"/>
                  </a:lnTo>
                  <a:lnTo>
                    <a:pt x="1" y="233"/>
                  </a:lnTo>
                  <a:lnTo>
                    <a:pt x="1" y="336"/>
                  </a:lnTo>
                  <a:lnTo>
                    <a:pt x="52" y="414"/>
                  </a:lnTo>
                  <a:lnTo>
                    <a:pt x="130" y="465"/>
                  </a:lnTo>
                  <a:lnTo>
                    <a:pt x="233" y="491"/>
                  </a:lnTo>
                  <a:lnTo>
                    <a:pt x="336" y="465"/>
                  </a:lnTo>
                  <a:lnTo>
                    <a:pt x="414" y="414"/>
                  </a:lnTo>
                  <a:lnTo>
                    <a:pt x="466" y="336"/>
                  </a:lnTo>
                  <a:lnTo>
                    <a:pt x="466" y="233"/>
                  </a:lnTo>
                  <a:lnTo>
                    <a:pt x="466" y="155"/>
                  </a:lnTo>
                  <a:lnTo>
                    <a:pt x="414" y="78"/>
                  </a:lnTo>
                  <a:lnTo>
                    <a:pt x="336" y="26"/>
                  </a:lnTo>
                  <a:lnTo>
                    <a:pt x="23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154;p43">
              <a:extLst>
                <a:ext uri="{FF2B5EF4-FFF2-40B4-BE49-F238E27FC236}">
                  <a16:creationId xmlns:a16="http://schemas.microsoft.com/office/drawing/2014/main" id="{811241AE-DF82-4541-B77C-16A49DCE0494}"/>
                </a:ext>
              </a:extLst>
            </p:cNvPr>
            <p:cNvSpPr/>
            <p:nvPr/>
          </p:nvSpPr>
          <p:spPr>
            <a:xfrm>
              <a:off x="1800700" y="1304900"/>
              <a:ext cx="12300" cy="12300"/>
            </a:xfrm>
            <a:custGeom>
              <a:avLst/>
              <a:gdLst/>
              <a:ahLst/>
              <a:cxnLst/>
              <a:rect l="l" t="t" r="r" b="b"/>
              <a:pathLst>
                <a:path w="492" h="492" extrusionOk="0">
                  <a:moveTo>
                    <a:pt x="233" y="0"/>
                  </a:moveTo>
                  <a:lnTo>
                    <a:pt x="156" y="26"/>
                  </a:lnTo>
                  <a:lnTo>
                    <a:pt x="78" y="78"/>
                  </a:lnTo>
                  <a:lnTo>
                    <a:pt x="27" y="155"/>
                  </a:lnTo>
                  <a:lnTo>
                    <a:pt x="1" y="233"/>
                  </a:lnTo>
                  <a:lnTo>
                    <a:pt x="27" y="336"/>
                  </a:lnTo>
                  <a:lnTo>
                    <a:pt x="78" y="414"/>
                  </a:lnTo>
                  <a:lnTo>
                    <a:pt x="156" y="465"/>
                  </a:lnTo>
                  <a:lnTo>
                    <a:pt x="233" y="491"/>
                  </a:lnTo>
                  <a:lnTo>
                    <a:pt x="337" y="465"/>
                  </a:lnTo>
                  <a:lnTo>
                    <a:pt x="414" y="414"/>
                  </a:lnTo>
                  <a:lnTo>
                    <a:pt x="466" y="336"/>
                  </a:lnTo>
                  <a:lnTo>
                    <a:pt x="492" y="233"/>
                  </a:lnTo>
                  <a:lnTo>
                    <a:pt x="466" y="155"/>
                  </a:lnTo>
                  <a:lnTo>
                    <a:pt x="414" y="78"/>
                  </a:lnTo>
                  <a:lnTo>
                    <a:pt x="337" y="26"/>
                  </a:lnTo>
                  <a:lnTo>
                    <a:pt x="23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155;p43">
              <a:extLst>
                <a:ext uri="{FF2B5EF4-FFF2-40B4-BE49-F238E27FC236}">
                  <a16:creationId xmlns:a16="http://schemas.microsoft.com/office/drawing/2014/main" id="{31214E20-64DF-4907-9994-3D8AD873A300}"/>
                </a:ext>
              </a:extLst>
            </p:cNvPr>
            <p:cNvSpPr/>
            <p:nvPr/>
          </p:nvSpPr>
          <p:spPr>
            <a:xfrm>
              <a:off x="2054575" y="1384350"/>
              <a:ext cx="23925" cy="11650"/>
            </a:xfrm>
            <a:custGeom>
              <a:avLst/>
              <a:gdLst/>
              <a:ahLst/>
              <a:cxnLst/>
              <a:rect l="l" t="t" r="r" b="b"/>
              <a:pathLst>
                <a:path w="957" h="466" extrusionOk="0">
                  <a:moveTo>
                    <a:pt x="233" y="1"/>
                  </a:moveTo>
                  <a:lnTo>
                    <a:pt x="155" y="26"/>
                  </a:lnTo>
                  <a:lnTo>
                    <a:pt x="78" y="78"/>
                  </a:lnTo>
                  <a:lnTo>
                    <a:pt x="26" y="156"/>
                  </a:lnTo>
                  <a:lnTo>
                    <a:pt x="0" y="233"/>
                  </a:lnTo>
                  <a:lnTo>
                    <a:pt x="26" y="336"/>
                  </a:lnTo>
                  <a:lnTo>
                    <a:pt x="78" y="388"/>
                  </a:lnTo>
                  <a:lnTo>
                    <a:pt x="155" y="440"/>
                  </a:lnTo>
                  <a:lnTo>
                    <a:pt x="233" y="466"/>
                  </a:lnTo>
                  <a:lnTo>
                    <a:pt x="724" y="466"/>
                  </a:lnTo>
                  <a:lnTo>
                    <a:pt x="801" y="440"/>
                  </a:lnTo>
                  <a:lnTo>
                    <a:pt x="879" y="388"/>
                  </a:lnTo>
                  <a:lnTo>
                    <a:pt x="931" y="336"/>
                  </a:lnTo>
                  <a:lnTo>
                    <a:pt x="956" y="233"/>
                  </a:lnTo>
                  <a:lnTo>
                    <a:pt x="931" y="156"/>
                  </a:lnTo>
                  <a:lnTo>
                    <a:pt x="879" y="78"/>
                  </a:lnTo>
                  <a:lnTo>
                    <a:pt x="801" y="26"/>
                  </a:lnTo>
                  <a:lnTo>
                    <a:pt x="72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156;p43">
              <a:extLst>
                <a:ext uri="{FF2B5EF4-FFF2-40B4-BE49-F238E27FC236}">
                  <a16:creationId xmlns:a16="http://schemas.microsoft.com/office/drawing/2014/main" id="{4CF162C9-F7EF-4EF6-97D9-A297B227808B}"/>
                </a:ext>
              </a:extLst>
            </p:cNvPr>
            <p:cNvSpPr/>
            <p:nvPr/>
          </p:nvSpPr>
          <p:spPr>
            <a:xfrm>
              <a:off x="2054575" y="1418575"/>
              <a:ext cx="23925" cy="11675"/>
            </a:xfrm>
            <a:custGeom>
              <a:avLst/>
              <a:gdLst/>
              <a:ahLst/>
              <a:cxnLst/>
              <a:rect l="l" t="t" r="r" b="b"/>
              <a:pathLst>
                <a:path w="957" h="467" extrusionOk="0">
                  <a:moveTo>
                    <a:pt x="233" y="1"/>
                  </a:moveTo>
                  <a:lnTo>
                    <a:pt x="155" y="27"/>
                  </a:lnTo>
                  <a:lnTo>
                    <a:pt x="78" y="78"/>
                  </a:lnTo>
                  <a:lnTo>
                    <a:pt x="26" y="156"/>
                  </a:lnTo>
                  <a:lnTo>
                    <a:pt x="0" y="234"/>
                  </a:lnTo>
                  <a:lnTo>
                    <a:pt x="26" y="337"/>
                  </a:lnTo>
                  <a:lnTo>
                    <a:pt x="78" y="389"/>
                  </a:lnTo>
                  <a:lnTo>
                    <a:pt x="155" y="440"/>
                  </a:lnTo>
                  <a:lnTo>
                    <a:pt x="233" y="466"/>
                  </a:lnTo>
                  <a:lnTo>
                    <a:pt x="724" y="466"/>
                  </a:lnTo>
                  <a:lnTo>
                    <a:pt x="801" y="440"/>
                  </a:lnTo>
                  <a:lnTo>
                    <a:pt x="879" y="389"/>
                  </a:lnTo>
                  <a:lnTo>
                    <a:pt x="931" y="337"/>
                  </a:lnTo>
                  <a:lnTo>
                    <a:pt x="956" y="234"/>
                  </a:lnTo>
                  <a:lnTo>
                    <a:pt x="931" y="156"/>
                  </a:lnTo>
                  <a:lnTo>
                    <a:pt x="879" y="78"/>
                  </a:lnTo>
                  <a:lnTo>
                    <a:pt x="801" y="27"/>
                  </a:lnTo>
                  <a:lnTo>
                    <a:pt x="72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157;p43">
              <a:extLst>
                <a:ext uri="{FF2B5EF4-FFF2-40B4-BE49-F238E27FC236}">
                  <a16:creationId xmlns:a16="http://schemas.microsoft.com/office/drawing/2014/main" id="{15A075D7-FD76-413B-A855-27E258D0378A}"/>
                </a:ext>
              </a:extLst>
            </p:cNvPr>
            <p:cNvSpPr/>
            <p:nvPr/>
          </p:nvSpPr>
          <p:spPr>
            <a:xfrm>
              <a:off x="2054575" y="1452825"/>
              <a:ext cx="23925" cy="11650"/>
            </a:xfrm>
            <a:custGeom>
              <a:avLst/>
              <a:gdLst/>
              <a:ahLst/>
              <a:cxnLst/>
              <a:rect l="l" t="t" r="r" b="b"/>
              <a:pathLst>
                <a:path w="957" h="466" extrusionOk="0">
                  <a:moveTo>
                    <a:pt x="233" y="0"/>
                  </a:moveTo>
                  <a:lnTo>
                    <a:pt x="155" y="26"/>
                  </a:lnTo>
                  <a:lnTo>
                    <a:pt x="78" y="78"/>
                  </a:lnTo>
                  <a:lnTo>
                    <a:pt x="26" y="155"/>
                  </a:lnTo>
                  <a:lnTo>
                    <a:pt x="0" y="233"/>
                  </a:lnTo>
                  <a:lnTo>
                    <a:pt x="26" y="310"/>
                  </a:lnTo>
                  <a:lnTo>
                    <a:pt x="78" y="388"/>
                  </a:lnTo>
                  <a:lnTo>
                    <a:pt x="155" y="440"/>
                  </a:lnTo>
                  <a:lnTo>
                    <a:pt x="233" y="466"/>
                  </a:lnTo>
                  <a:lnTo>
                    <a:pt x="724" y="466"/>
                  </a:lnTo>
                  <a:lnTo>
                    <a:pt x="801" y="440"/>
                  </a:lnTo>
                  <a:lnTo>
                    <a:pt x="879" y="388"/>
                  </a:lnTo>
                  <a:lnTo>
                    <a:pt x="931" y="310"/>
                  </a:lnTo>
                  <a:lnTo>
                    <a:pt x="956" y="233"/>
                  </a:lnTo>
                  <a:lnTo>
                    <a:pt x="931" y="155"/>
                  </a:lnTo>
                  <a:lnTo>
                    <a:pt x="879" y="78"/>
                  </a:lnTo>
                  <a:lnTo>
                    <a:pt x="801" y="26"/>
                  </a:lnTo>
                  <a:lnTo>
                    <a:pt x="72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158;p43">
              <a:extLst>
                <a:ext uri="{FF2B5EF4-FFF2-40B4-BE49-F238E27FC236}">
                  <a16:creationId xmlns:a16="http://schemas.microsoft.com/office/drawing/2014/main" id="{87CDC922-6CF1-495D-9FC9-E137DA9CCDE7}"/>
                </a:ext>
              </a:extLst>
            </p:cNvPr>
            <p:cNvSpPr/>
            <p:nvPr/>
          </p:nvSpPr>
          <p:spPr>
            <a:xfrm>
              <a:off x="2054575" y="1487050"/>
              <a:ext cx="23925" cy="11650"/>
            </a:xfrm>
            <a:custGeom>
              <a:avLst/>
              <a:gdLst/>
              <a:ahLst/>
              <a:cxnLst/>
              <a:rect l="l" t="t" r="r" b="b"/>
              <a:pathLst>
                <a:path w="957" h="466" extrusionOk="0">
                  <a:moveTo>
                    <a:pt x="233" y="1"/>
                  </a:moveTo>
                  <a:lnTo>
                    <a:pt x="155" y="27"/>
                  </a:lnTo>
                  <a:lnTo>
                    <a:pt x="78" y="78"/>
                  </a:lnTo>
                  <a:lnTo>
                    <a:pt x="26" y="130"/>
                  </a:lnTo>
                  <a:lnTo>
                    <a:pt x="0" y="233"/>
                  </a:lnTo>
                  <a:lnTo>
                    <a:pt x="26" y="311"/>
                  </a:lnTo>
                  <a:lnTo>
                    <a:pt x="78" y="388"/>
                  </a:lnTo>
                  <a:lnTo>
                    <a:pt x="155" y="440"/>
                  </a:lnTo>
                  <a:lnTo>
                    <a:pt x="233" y="466"/>
                  </a:lnTo>
                  <a:lnTo>
                    <a:pt x="724" y="466"/>
                  </a:lnTo>
                  <a:lnTo>
                    <a:pt x="801" y="440"/>
                  </a:lnTo>
                  <a:lnTo>
                    <a:pt x="879" y="388"/>
                  </a:lnTo>
                  <a:lnTo>
                    <a:pt x="931" y="311"/>
                  </a:lnTo>
                  <a:lnTo>
                    <a:pt x="956" y="233"/>
                  </a:lnTo>
                  <a:lnTo>
                    <a:pt x="931" y="130"/>
                  </a:lnTo>
                  <a:lnTo>
                    <a:pt x="879" y="78"/>
                  </a:lnTo>
                  <a:lnTo>
                    <a:pt x="801" y="27"/>
                  </a:lnTo>
                  <a:lnTo>
                    <a:pt x="72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159;p43">
              <a:extLst>
                <a:ext uri="{FF2B5EF4-FFF2-40B4-BE49-F238E27FC236}">
                  <a16:creationId xmlns:a16="http://schemas.microsoft.com/office/drawing/2014/main" id="{55F69F93-AA92-4B22-90AA-867FED0C20EE}"/>
                </a:ext>
              </a:extLst>
            </p:cNvPr>
            <p:cNvSpPr/>
            <p:nvPr/>
          </p:nvSpPr>
          <p:spPr>
            <a:xfrm>
              <a:off x="2054575" y="1521300"/>
              <a:ext cx="23925" cy="11650"/>
            </a:xfrm>
            <a:custGeom>
              <a:avLst/>
              <a:gdLst/>
              <a:ahLst/>
              <a:cxnLst/>
              <a:rect l="l" t="t" r="r" b="b"/>
              <a:pathLst>
                <a:path w="957" h="466" extrusionOk="0">
                  <a:moveTo>
                    <a:pt x="233" y="0"/>
                  </a:moveTo>
                  <a:lnTo>
                    <a:pt x="155" y="26"/>
                  </a:lnTo>
                  <a:lnTo>
                    <a:pt x="78" y="78"/>
                  </a:lnTo>
                  <a:lnTo>
                    <a:pt x="26" y="130"/>
                  </a:lnTo>
                  <a:lnTo>
                    <a:pt x="0" y="233"/>
                  </a:lnTo>
                  <a:lnTo>
                    <a:pt x="26" y="310"/>
                  </a:lnTo>
                  <a:lnTo>
                    <a:pt x="78" y="388"/>
                  </a:lnTo>
                  <a:lnTo>
                    <a:pt x="155" y="440"/>
                  </a:lnTo>
                  <a:lnTo>
                    <a:pt x="233" y="465"/>
                  </a:lnTo>
                  <a:lnTo>
                    <a:pt x="724" y="465"/>
                  </a:lnTo>
                  <a:lnTo>
                    <a:pt x="801" y="440"/>
                  </a:lnTo>
                  <a:lnTo>
                    <a:pt x="879" y="388"/>
                  </a:lnTo>
                  <a:lnTo>
                    <a:pt x="931" y="310"/>
                  </a:lnTo>
                  <a:lnTo>
                    <a:pt x="956" y="233"/>
                  </a:lnTo>
                  <a:lnTo>
                    <a:pt x="931" y="130"/>
                  </a:lnTo>
                  <a:lnTo>
                    <a:pt x="879" y="78"/>
                  </a:lnTo>
                  <a:lnTo>
                    <a:pt x="801" y="26"/>
                  </a:lnTo>
                  <a:lnTo>
                    <a:pt x="72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 name="Google Shape;2160;p43">
            <a:extLst>
              <a:ext uri="{FF2B5EF4-FFF2-40B4-BE49-F238E27FC236}">
                <a16:creationId xmlns:a16="http://schemas.microsoft.com/office/drawing/2014/main" id="{0EF6B44E-D567-4BD1-8C9C-FF233F4CC79A}"/>
              </a:ext>
            </a:extLst>
          </p:cNvPr>
          <p:cNvGrpSpPr/>
          <p:nvPr/>
        </p:nvGrpSpPr>
        <p:grpSpPr>
          <a:xfrm>
            <a:off x="1120092" y="4196980"/>
            <a:ext cx="297612" cy="281277"/>
            <a:chOff x="2477025" y="1286800"/>
            <a:chExt cx="388900" cy="372100"/>
          </a:xfrm>
        </p:grpSpPr>
        <p:sp>
          <p:nvSpPr>
            <p:cNvPr id="73" name="Google Shape;2161;p43">
              <a:extLst>
                <a:ext uri="{FF2B5EF4-FFF2-40B4-BE49-F238E27FC236}">
                  <a16:creationId xmlns:a16="http://schemas.microsoft.com/office/drawing/2014/main" id="{3CEB3044-3D36-4868-A30A-E6DDAF275B42}"/>
                </a:ext>
              </a:extLst>
            </p:cNvPr>
            <p:cNvSpPr/>
            <p:nvPr/>
          </p:nvSpPr>
          <p:spPr>
            <a:xfrm>
              <a:off x="2477025" y="1286800"/>
              <a:ext cx="388900" cy="372100"/>
            </a:xfrm>
            <a:custGeom>
              <a:avLst/>
              <a:gdLst/>
              <a:ahLst/>
              <a:cxnLst/>
              <a:rect l="l" t="t" r="r" b="b"/>
              <a:pathLst>
                <a:path w="15556" h="14884" extrusionOk="0">
                  <a:moveTo>
                    <a:pt x="6306" y="440"/>
                  </a:moveTo>
                  <a:lnTo>
                    <a:pt x="6435" y="466"/>
                  </a:lnTo>
                  <a:lnTo>
                    <a:pt x="6564" y="544"/>
                  </a:lnTo>
                  <a:lnTo>
                    <a:pt x="6641" y="621"/>
                  </a:lnTo>
                  <a:lnTo>
                    <a:pt x="6693" y="750"/>
                  </a:lnTo>
                  <a:lnTo>
                    <a:pt x="6771" y="1060"/>
                  </a:lnTo>
                  <a:lnTo>
                    <a:pt x="4548" y="1060"/>
                  </a:lnTo>
                  <a:lnTo>
                    <a:pt x="4445" y="647"/>
                  </a:lnTo>
                  <a:lnTo>
                    <a:pt x="4393" y="440"/>
                  </a:lnTo>
                  <a:close/>
                  <a:moveTo>
                    <a:pt x="8760" y="440"/>
                  </a:moveTo>
                  <a:lnTo>
                    <a:pt x="8864" y="466"/>
                  </a:lnTo>
                  <a:lnTo>
                    <a:pt x="8993" y="544"/>
                  </a:lnTo>
                  <a:lnTo>
                    <a:pt x="9070" y="621"/>
                  </a:lnTo>
                  <a:lnTo>
                    <a:pt x="9122" y="750"/>
                  </a:lnTo>
                  <a:lnTo>
                    <a:pt x="9199" y="1060"/>
                  </a:lnTo>
                  <a:lnTo>
                    <a:pt x="7236" y="1060"/>
                  </a:lnTo>
                  <a:lnTo>
                    <a:pt x="7132" y="647"/>
                  </a:lnTo>
                  <a:lnTo>
                    <a:pt x="7055" y="440"/>
                  </a:lnTo>
                  <a:close/>
                  <a:moveTo>
                    <a:pt x="3644" y="440"/>
                  </a:moveTo>
                  <a:lnTo>
                    <a:pt x="3773" y="466"/>
                  </a:lnTo>
                  <a:lnTo>
                    <a:pt x="3877" y="544"/>
                  </a:lnTo>
                  <a:lnTo>
                    <a:pt x="3954" y="621"/>
                  </a:lnTo>
                  <a:lnTo>
                    <a:pt x="4006" y="750"/>
                  </a:lnTo>
                  <a:lnTo>
                    <a:pt x="4135" y="1345"/>
                  </a:lnTo>
                  <a:lnTo>
                    <a:pt x="4187" y="1396"/>
                  </a:lnTo>
                  <a:lnTo>
                    <a:pt x="4213" y="1474"/>
                  </a:lnTo>
                  <a:lnTo>
                    <a:pt x="4290" y="1500"/>
                  </a:lnTo>
                  <a:lnTo>
                    <a:pt x="14729" y="1500"/>
                  </a:lnTo>
                  <a:lnTo>
                    <a:pt x="14806" y="1525"/>
                  </a:lnTo>
                  <a:lnTo>
                    <a:pt x="14884" y="1551"/>
                  </a:lnTo>
                  <a:lnTo>
                    <a:pt x="14987" y="1629"/>
                  </a:lnTo>
                  <a:lnTo>
                    <a:pt x="15065" y="1732"/>
                  </a:lnTo>
                  <a:lnTo>
                    <a:pt x="15091" y="1810"/>
                  </a:lnTo>
                  <a:lnTo>
                    <a:pt x="15117" y="1887"/>
                  </a:lnTo>
                  <a:lnTo>
                    <a:pt x="15117" y="2120"/>
                  </a:lnTo>
                  <a:lnTo>
                    <a:pt x="466" y="2120"/>
                  </a:lnTo>
                  <a:lnTo>
                    <a:pt x="466" y="828"/>
                  </a:lnTo>
                  <a:lnTo>
                    <a:pt x="466" y="750"/>
                  </a:lnTo>
                  <a:lnTo>
                    <a:pt x="492" y="673"/>
                  </a:lnTo>
                  <a:lnTo>
                    <a:pt x="569" y="569"/>
                  </a:lnTo>
                  <a:lnTo>
                    <a:pt x="699" y="466"/>
                  </a:lnTo>
                  <a:lnTo>
                    <a:pt x="776" y="466"/>
                  </a:lnTo>
                  <a:lnTo>
                    <a:pt x="854" y="440"/>
                  </a:lnTo>
                  <a:close/>
                  <a:moveTo>
                    <a:pt x="11189" y="7287"/>
                  </a:moveTo>
                  <a:lnTo>
                    <a:pt x="11189" y="8657"/>
                  </a:lnTo>
                  <a:lnTo>
                    <a:pt x="9716" y="8657"/>
                  </a:lnTo>
                  <a:lnTo>
                    <a:pt x="9716" y="8450"/>
                  </a:lnTo>
                  <a:lnTo>
                    <a:pt x="9716" y="8295"/>
                  </a:lnTo>
                  <a:lnTo>
                    <a:pt x="9665" y="8140"/>
                  </a:lnTo>
                  <a:lnTo>
                    <a:pt x="9587" y="8011"/>
                  </a:lnTo>
                  <a:lnTo>
                    <a:pt x="9484" y="7908"/>
                  </a:lnTo>
                  <a:lnTo>
                    <a:pt x="9380" y="7804"/>
                  </a:lnTo>
                  <a:lnTo>
                    <a:pt x="9251" y="7727"/>
                  </a:lnTo>
                  <a:lnTo>
                    <a:pt x="9096" y="7701"/>
                  </a:lnTo>
                  <a:lnTo>
                    <a:pt x="8967" y="7675"/>
                  </a:lnTo>
                  <a:lnTo>
                    <a:pt x="8812" y="7701"/>
                  </a:lnTo>
                  <a:lnTo>
                    <a:pt x="8657" y="7752"/>
                  </a:lnTo>
                  <a:lnTo>
                    <a:pt x="8528" y="7804"/>
                  </a:lnTo>
                  <a:lnTo>
                    <a:pt x="8424" y="7908"/>
                  </a:lnTo>
                  <a:lnTo>
                    <a:pt x="8347" y="8011"/>
                  </a:lnTo>
                  <a:lnTo>
                    <a:pt x="8269" y="8140"/>
                  </a:lnTo>
                  <a:lnTo>
                    <a:pt x="8218" y="8295"/>
                  </a:lnTo>
                  <a:lnTo>
                    <a:pt x="8218" y="8450"/>
                  </a:lnTo>
                  <a:lnTo>
                    <a:pt x="8218" y="8657"/>
                  </a:lnTo>
                  <a:lnTo>
                    <a:pt x="7365" y="8657"/>
                  </a:lnTo>
                  <a:lnTo>
                    <a:pt x="7365" y="7287"/>
                  </a:lnTo>
                  <a:close/>
                  <a:moveTo>
                    <a:pt x="12946" y="7287"/>
                  </a:moveTo>
                  <a:lnTo>
                    <a:pt x="12946" y="8657"/>
                  </a:lnTo>
                  <a:lnTo>
                    <a:pt x="11654" y="8657"/>
                  </a:lnTo>
                  <a:lnTo>
                    <a:pt x="11654" y="7287"/>
                  </a:lnTo>
                  <a:close/>
                  <a:moveTo>
                    <a:pt x="14186" y="2585"/>
                  </a:moveTo>
                  <a:lnTo>
                    <a:pt x="14186" y="10931"/>
                  </a:lnTo>
                  <a:lnTo>
                    <a:pt x="12920" y="10931"/>
                  </a:lnTo>
                  <a:lnTo>
                    <a:pt x="12920" y="10724"/>
                  </a:lnTo>
                  <a:lnTo>
                    <a:pt x="12894" y="10569"/>
                  </a:lnTo>
                  <a:lnTo>
                    <a:pt x="12869" y="10440"/>
                  </a:lnTo>
                  <a:lnTo>
                    <a:pt x="12791" y="10285"/>
                  </a:lnTo>
                  <a:lnTo>
                    <a:pt x="12688" y="10181"/>
                  </a:lnTo>
                  <a:lnTo>
                    <a:pt x="12558" y="10078"/>
                  </a:lnTo>
                  <a:lnTo>
                    <a:pt x="12429" y="10000"/>
                  </a:lnTo>
                  <a:lnTo>
                    <a:pt x="12300" y="9975"/>
                  </a:lnTo>
                  <a:lnTo>
                    <a:pt x="12145" y="9949"/>
                  </a:lnTo>
                  <a:lnTo>
                    <a:pt x="11990" y="9975"/>
                  </a:lnTo>
                  <a:lnTo>
                    <a:pt x="11861" y="10026"/>
                  </a:lnTo>
                  <a:lnTo>
                    <a:pt x="11732" y="10078"/>
                  </a:lnTo>
                  <a:lnTo>
                    <a:pt x="11628" y="10181"/>
                  </a:lnTo>
                  <a:lnTo>
                    <a:pt x="11525" y="10078"/>
                  </a:lnTo>
                  <a:lnTo>
                    <a:pt x="11396" y="10026"/>
                  </a:lnTo>
                  <a:lnTo>
                    <a:pt x="11241" y="9975"/>
                  </a:lnTo>
                  <a:lnTo>
                    <a:pt x="11086" y="9949"/>
                  </a:lnTo>
                  <a:lnTo>
                    <a:pt x="10956" y="9975"/>
                  </a:lnTo>
                  <a:lnTo>
                    <a:pt x="10801" y="10026"/>
                  </a:lnTo>
                  <a:lnTo>
                    <a:pt x="10672" y="10078"/>
                  </a:lnTo>
                  <a:lnTo>
                    <a:pt x="10569" y="10181"/>
                  </a:lnTo>
                  <a:lnTo>
                    <a:pt x="10440" y="10078"/>
                  </a:lnTo>
                  <a:lnTo>
                    <a:pt x="10336" y="10026"/>
                  </a:lnTo>
                  <a:lnTo>
                    <a:pt x="10181" y="9975"/>
                  </a:lnTo>
                  <a:lnTo>
                    <a:pt x="10026" y="9949"/>
                  </a:lnTo>
                  <a:lnTo>
                    <a:pt x="9871" y="9975"/>
                  </a:lnTo>
                  <a:lnTo>
                    <a:pt x="9716" y="10026"/>
                  </a:lnTo>
                  <a:lnTo>
                    <a:pt x="9716" y="9096"/>
                  </a:lnTo>
                  <a:lnTo>
                    <a:pt x="13101" y="9096"/>
                  </a:lnTo>
                  <a:lnTo>
                    <a:pt x="13179" y="9070"/>
                  </a:lnTo>
                  <a:lnTo>
                    <a:pt x="13282" y="8993"/>
                  </a:lnTo>
                  <a:lnTo>
                    <a:pt x="13385" y="8864"/>
                  </a:lnTo>
                  <a:lnTo>
                    <a:pt x="13385" y="8812"/>
                  </a:lnTo>
                  <a:lnTo>
                    <a:pt x="13411" y="8734"/>
                  </a:lnTo>
                  <a:lnTo>
                    <a:pt x="13411" y="7210"/>
                  </a:lnTo>
                  <a:lnTo>
                    <a:pt x="13385" y="7132"/>
                  </a:lnTo>
                  <a:lnTo>
                    <a:pt x="13385" y="7055"/>
                  </a:lnTo>
                  <a:lnTo>
                    <a:pt x="13282" y="6951"/>
                  </a:lnTo>
                  <a:lnTo>
                    <a:pt x="13179" y="6848"/>
                  </a:lnTo>
                  <a:lnTo>
                    <a:pt x="13101" y="6848"/>
                  </a:lnTo>
                  <a:lnTo>
                    <a:pt x="13024" y="6822"/>
                  </a:lnTo>
                  <a:lnTo>
                    <a:pt x="7287" y="6822"/>
                  </a:lnTo>
                  <a:lnTo>
                    <a:pt x="7210" y="6848"/>
                  </a:lnTo>
                  <a:lnTo>
                    <a:pt x="7132" y="6848"/>
                  </a:lnTo>
                  <a:lnTo>
                    <a:pt x="7003" y="6951"/>
                  </a:lnTo>
                  <a:lnTo>
                    <a:pt x="6926" y="7055"/>
                  </a:lnTo>
                  <a:lnTo>
                    <a:pt x="6900" y="7132"/>
                  </a:lnTo>
                  <a:lnTo>
                    <a:pt x="6900" y="7210"/>
                  </a:lnTo>
                  <a:lnTo>
                    <a:pt x="6900" y="8734"/>
                  </a:lnTo>
                  <a:lnTo>
                    <a:pt x="6900" y="8812"/>
                  </a:lnTo>
                  <a:lnTo>
                    <a:pt x="6926" y="8864"/>
                  </a:lnTo>
                  <a:lnTo>
                    <a:pt x="7003" y="8993"/>
                  </a:lnTo>
                  <a:lnTo>
                    <a:pt x="7132" y="9070"/>
                  </a:lnTo>
                  <a:lnTo>
                    <a:pt x="7210" y="9096"/>
                  </a:lnTo>
                  <a:lnTo>
                    <a:pt x="8218" y="9096"/>
                  </a:lnTo>
                  <a:lnTo>
                    <a:pt x="8218" y="10130"/>
                  </a:lnTo>
                  <a:lnTo>
                    <a:pt x="8063" y="10104"/>
                  </a:lnTo>
                  <a:lnTo>
                    <a:pt x="7908" y="10078"/>
                  </a:lnTo>
                  <a:lnTo>
                    <a:pt x="7752" y="10104"/>
                  </a:lnTo>
                  <a:lnTo>
                    <a:pt x="7623" y="10130"/>
                  </a:lnTo>
                  <a:lnTo>
                    <a:pt x="7494" y="10207"/>
                  </a:lnTo>
                  <a:lnTo>
                    <a:pt x="7391" y="10311"/>
                  </a:lnTo>
                  <a:lnTo>
                    <a:pt x="7287" y="10414"/>
                  </a:lnTo>
                  <a:lnTo>
                    <a:pt x="7210" y="10543"/>
                  </a:lnTo>
                  <a:lnTo>
                    <a:pt x="7184" y="10672"/>
                  </a:lnTo>
                  <a:lnTo>
                    <a:pt x="7158" y="10827"/>
                  </a:lnTo>
                  <a:lnTo>
                    <a:pt x="7158" y="10931"/>
                  </a:lnTo>
                  <a:lnTo>
                    <a:pt x="1370" y="10931"/>
                  </a:lnTo>
                  <a:lnTo>
                    <a:pt x="1370" y="3412"/>
                  </a:lnTo>
                  <a:lnTo>
                    <a:pt x="1344" y="3334"/>
                  </a:lnTo>
                  <a:lnTo>
                    <a:pt x="1319" y="3257"/>
                  </a:lnTo>
                  <a:lnTo>
                    <a:pt x="1241" y="3205"/>
                  </a:lnTo>
                  <a:lnTo>
                    <a:pt x="1138" y="3179"/>
                  </a:lnTo>
                  <a:lnTo>
                    <a:pt x="1060" y="3205"/>
                  </a:lnTo>
                  <a:lnTo>
                    <a:pt x="983" y="3257"/>
                  </a:lnTo>
                  <a:lnTo>
                    <a:pt x="931" y="3334"/>
                  </a:lnTo>
                  <a:lnTo>
                    <a:pt x="931" y="3412"/>
                  </a:lnTo>
                  <a:lnTo>
                    <a:pt x="931" y="11008"/>
                  </a:lnTo>
                  <a:lnTo>
                    <a:pt x="931" y="11086"/>
                  </a:lnTo>
                  <a:lnTo>
                    <a:pt x="957" y="11163"/>
                  </a:lnTo>
                  <a:lnTo>
                    <a:pt x="1034" y="11267"/>
                  </a:lnTo>
                  <a:lnTo>
                    <a:pt x="1164" y="11344"/>
                  </a:lnTo>
                  <a:lnTo>
                    <a:pt x="1215" y="11370"/>
                  </a:lnTo>
                  <a:lnTo>
                    <a:pt x="1293" y="11396"/>
                  </a:lnTo>
                  <a:lnTo>
                    <a:pt x="7158" y="11396"/>
                  </a:lnTo>
                  <a:lnTo>
                    <a:pt x="7158" y="11835"/>
                  </a:lnTo>
                  <a:lnTo>
                    <a:pt x="776" y="11835"/>
                  </a:lnTo>
                  <a:lnTo>
                    <a:pt x="699" y="11809"/>
                  </a:lnTo>
                  <a:lnTo>
                    <a:pt x="569" y="11732"/>
                  </a:lnTo>
                  <a:lnTo>
                    <a:pt x="492" y="11602"/>
                  </a:lnTo>
                  <a:lnTo>
                    <a:pt x="466" y="11525"/>
                  </a:lnTo>
                  <a:lnTo>
                    <a:pt x="466" y="11473"/>
                  </a:lnTo>
                  <a:lnTo>
                    <a:pt x="466" y="2585"/>
                  </a:lnTo>
                  <a:close/>
                  <a:moveTo>
                    <a:pt x="7908" y="10543"/>
                  </a:moveTo>
                  <a:lnTo>
                    <a:pt x="8037" y="10569"/>
                  </a:lnTo>
                  <a:lnTo>
                    <a:pt x="8114" y="10621"/>
                  </a:lnTo>
                  <a:lnTo>
                    <a:pt x="8192" y="10724"/>
                  </a:lnTo>
                  <a:lnTo>
                    <a:pt x="8218" y="10827"/>
                  </a:lnTo>
                  <a:lnTo>
                    <a:pt x="8218" y="11602"/>
                  </a:lnTo>
                  <a:lnTo>
                    <a:pt x="8218" y="12791"/>
                  </a:lnTo>
                  <a:lnTo>
                    <a:pt x="8063" y="12739"/>
                  </a:lnTo>
                  <a:lnTo>
                    <a:pt x="7959" y="12688"/>
                  </a:lnTo>
                  <a:lnTo>
                    <a:pt x="7882" y="12636"/>
                  </a:lnTo>
                  <a:lnTo>
                    <a:pt x="7727" y="12481"/>
                  </a:lnTo>
                  <a:lnTo>
                    <a:pt x="7649" y="12300"/>
                  </a:lnTo>
                  <a:lnTo>
                    <a:pt x="7623" y="12197"/>
                  </a:lnTo>
                  <a:lnTo>
                    <a:pt x="7623" y="12093"/>
                  </a:lnTo>
                  <a:lnTo>
                    <a:pt x="7623" y="10827"/>
                  </a:lnTo>
                  <a:lnTo>
                    <a:pt x="7649" y="10724"/>
                  </a:lnTo>
                  <a:lnTo>
                    <a:pt x="7701" y="10621"/>
                  </a:lnTo>
                  <a:lnTo>
                    <a:pt x="7804" y="10569"/>
                  </a:lnTo>
                  <a:lnTo>
                    <a:pt x="7908" y="10543"/>
                  </a:lnTo>
                  <a:close/>
                  <a:moveTo>
                    <a:pt x="8967" y="8140"/>
                  </a:moveTo>
                  <a:lnTo>
                    <a:pt x="9070" y="8166"/>
                  </a:lnTo>
                  <a:lnTo>
                    <a:pt x="9174" y="8218"/>
                  </a:lnTo>
                  <a:lnTo>
                    <a:pt x="9251" y="8321"/>
                  </a:lnTo>
                  <a:lnTo>
                    <a:pt x="9277" y="8450"/>
                  </a:lnTo>
                  <a:lnTo>
                    <a:pt x="9277" y="11267"/>
                  </a:lnTo>
                  <a:lnTo>
                    <a:pt x="9303" y="11344"/>
                  </a:lnTo>
                  <a:lnTo>
                    <a:pt x="9329" y="11422"/>
                  </a:lnTo>
                  <a:lnTo>
                    <a:pt x="9406" y="11473"/>
                  </a:lnTo>
                  <a:lnTo>
                    <a:pt x="9510" y="11499"/>
                  </a:lnTo>
                  <a:lnTo>
                    <a:pt x="9587" y="11473"/>
                  </a:lnTo>
                  <a:lnTo>
                    <a:pt x="9665" y="11422"/>
                  </a:lnTo>
                  <a:lnTo>
                    <a:pt x="9716" y="11344"/>
                  </a:lnTo>
                  <a:lnTo>
                    <a:pt x="9716" y="11267"/>
                  </a:lnTo>
                  <a:lnTo>
                    <a:pt x="9716" y="10724"/>
                  </a:lnTo>
                  <a:lnTo>
                    <a:pt x="9742" y="10595"/>
                  </a:lnTo>
                  <a:lnTo>
                    <a:pt x="9820" y="10491"/>
                  </a:lnTo>
                  <a:lnTo>
                    <a:pt x="9923" y="10440"/>
                  </a:lnTo>
                  <a:lnTo>
                    <a:pt x="10026" y="10414"/>
                  </a:lnTo>
                  <a:lnTo>
                    <a:pt x="10155" y="10440"/>
                  </a:lnTo>
                  <a:lnTo>
                    <a:pt x="10259" y="10491"/>
                  </a:lnTo>
                  <a:lnTo>
                    <a:pt x="10311" y="10595"/>
                  </a:lnTo>
                  <a:lnTo>
                    <a:pt x="10336" y="10724"/>
                  </a:lnTo>
                  <a:lnTo>
                    <a:pt x="10336" y="11267"/>
                  </a:lnTo>
                  <a:lnTo>
                    <a:pt x="10362" y="11344"/>
                  </a:lnTo>
                  <a:lnTo>
                    <a:pt x="10414" y="11422"/>
                  </a:lnTo>
                  <a:lnTo>
                    <a:pt x="10466" y="11473"/>
                  </a:lnTo>
                  <a:lnTo>
                    <a:pt x="10569" y="11499"/>
                  </a:lnTo>
                  <a:lnTo>
                    <a:pt x="10646" y="11473"/>
                  </a:lnTo>
                  <a:lnTo>
                    <a:pt x="10724" y="11422"/>
                  </a:lnTo>
                  <a:lnTo>
                    <a:pt x="10776" y="11344"/>
                  </a:lnTo>
                  <a:lnTo>
                    <a:pt x="10801" y="11267"/>
                  </a:lnTo>
                  <a:lnTo>
                    <a:pt x="10801" y="10724"/>
                  </a:lnTo>
                  <a:lnTo>
                    <a:pt x="10827" y="10595"/>
                  </a:lnTo>
                  <a:lnTo>
                    <a:pt x="10879" y="10491"/>
                  </a:lnTo>
                  <a:lnTo>
                    <a:pt x="10982" y="10440"/>
                  </a:lnTo>
                  <a:lnTo>
                    <a:pt x="11086" y="10414"/>
                  </a:lnTo>
                  <a:lnTo>
                    <a:pt x="11215" y="10440"/>
                  </a:lnTo>
                  <a:lnTo>
                    <a:pt x="11318" y="10491"/>
                  </a:lnTo>
                  <a:lnTo>
                    <a:pt x="11370" y="10595"/>
                  </a:lnTo>
                  <a:lnTo>
                    <a:pt x="11396" y="10724"/>
                  </a:lnTo>
                  <a:lnTo>
                    <a:pt x="11396" y="11267"/>
                  </a:lnTo>
                  <a:lnTo>
                    <a:pt x="11422" y="11344"/>
                  </a:lnTo>
                  <a:lnTo>
                    <a:pt x="11473" y="11422"/>
                  </a:lnTo>
                  <a:lnTo>
                    <a:pt x="11551" y="11473"/>
                  </a:lnTo>
                  <a:lnTo>
                    <a:pt x="11628" y="11499"/>
                  </a:lnTo>
                  <a:lnTo>
                    <a:pt x="11706" y="11473"/>
                  </a:lnTo>
                  <a:lnTo>
                    <a:pt x="11783" y="11422"/>
                  </a:lnTo>
                  <a:lnTo>
                    <a:pt x="11835" y="11344"/>
                  </a:lnTo>
                  <a:lnTo>
                    <a:pt x="11861" y="11267"/>
                  </a:lnTo>
                  <a:lnTo>
                    <a:pt x="11861" y="10724"/>
                  </a:lnTo>
                  <a:lnTo>
                    <a:pt x="11887" y="10595"/>
                  </a:lnTo>
                  <a:lnTo>
                    <a:pt x="11938" y="10517"/>
                  </a:lnTo>
                  <a:lnTo>
                    <a:pt x="12042" y="10440"/>
                  </a:lnTo>
                  <a:lnTo>
                    <a:pt x="12145" y="10414"/>
                  </a:lnTo>
                  <a:lnTo>
                    <a:pt x="12274" y="10440"/>
                  </a:lnTo>
                  <a:lnTo>
                    <a:pt x="12378" y="10491"/>
                  </a:lnTo>
                  <a:lnTo>
                    <a:pt x="12429" y="10595"/>
                  </a:lnTo>
                  <a:lnTo>
                    <a:pt x="12455" y="10724"/>
                  </a:lnTo>
                  <a:lnTo>
                    <a:pt x="12455" y="13049"/>
                  </a:lnTo>
                  <a:lnTo>
                    <a:pt x="12455" y="13127"/>
                  </a:lnTo>
                  <a:lnTo>
                    <a:pt x="12429" y="13179"/>
                  </a:lnTo>
                  <a:lnTo>
                    <a:pt x="12352" y="13308"/>
                  </a:lnTo>
                  <a:lnTo>
                    <a:pt x="12223" y="13385"/>
                  </a:lnTo>
                  <a:lnTo>
                    <a:pt x="12171" y="13411"/>
                  </a:lnTo>
                  <a:lnTo>
                    <a:pt x="8967" y="13411"/>
                  </a:lnTo>
                  <a:lnTo>
                    <a:pt x="8889" y="13385"/>
                  </a:lnTo>
                  <a:lnTo>
                    <a:pt x="8786" y="13308"/>
                  </a:lnTo>
                  <a:lnTo>
                    <a:pt x="8683" y="13179"/>
                  </a:lnTo>
                  <a:lnTo>
                    <a:pt x="8683" y="13127"/>
                  </a:lnTo>
                  <a:lnTo>
                    <a:pt x="8657" y="13049"/>
                  </a:lnTo>
                  <a:lnTo>
                    <a:pt x="8657" y="8450"/>
                  </a:lnTo>
                  <a:lnTo>
                    <a:pt x="8683" y="8321"/>
                  </a:lnTo>
                  <a:lnTo>
                    <a:pt x="8760" y="8218"/>
                  </a:lnTo>
                  <a:lnTo>
                    <a:pt x="8838" y="8166"/>
                  </a:lnTo>
                  <a:lnTo>
                    <a:pt x="8967" y="8140"/>
                  </a:lnTo>
                  <a:close/>
                  <a:moveTo>
                    <a:pt x="12016" y="13876"/>
                  </a:moveTo>
                  <a:lnTo>
                    <a:pt x="12016" y="14160"/>
                  </a:lnTo>
                  <a:lnTo>
                    <a:pt x="11990" y="14264"/>
                  </a:lnTo>
                  <a:lnTo>
                    <a:pt x="11938" y="14341"/>
                  </a:lnTo>
                  <a:lnTo>
                    <a:pt x="11861" y="14393"/>
                  </a:lnTo>
                  <a:lnTo>
                    <a:pt x="11757" y="14419"/>
                  </a:lnTo>
                  <a:lnTo>
                    <a:pt x="9380" y="14419"/>
                  </a:lnTo>
                  <a:lnTo>
                    <a:pt x="9277" y="14393"/>
                  </a:lnTo>
                  <a:lnTo>
                    <a:pt x="9199" y="14341"/>
                  </a:lnTo>
                  <a:lnTo>
                    <a:pt x="9148" y="14264"/>
                  </a:lnTo>
                  <a:lnTo>
                    <a:pt x="9122" y="14160"/>
                  </a:lnTo>
                  <a:lnTo>
                    <a:pt x="9122" y="13876"/>
                  </a:lnTo>
                  <a:close/>
                  <a:moveTo>
                    <a:pt x="673" y="1"/>
                  </a:moveTo>
                  <a:lnTo>
                    <a:pt x="518" y="53"/>
                  </a:lnTo>
                  <a:lnTo>
                    <a:pt x="388" y="130"/>
                  </a:lnTo>
                  <a:lnTo>
                    <a:pt x="259" y="233"/>
                  </a:lnTo>
                  <a:lnTo>
                    <a:pt x="156" y="363"/>
                  </a:lnTo>
                  <a:lnTo>
                    <a:pt x="78" y="492"/>
                  </a:lnTo>
                  <a:lnTo>
                    <a:pt x="27" y="673"/>
                  </a:lnTo>
                  <a:lnTo>
                    <a:pt x="1" y="828"/>
                  </a:lnTo>
                  <a:lnTo>
                    <a:pt x="1" y="11473"/>
                  </a:lnTo>
                  <a:lnTo>
                    <a:pt x="27" y="11628"/>
                  </a:lnTo>
                  <a:lnTo>
                    <a:pt x="78" y="11783"/>
                  </a:lnTo>
                  <a:lnTo>
                    <a:pt x="156" y="11938"/>
                  </a:lnTo>
                  <a:lnTo>
                    <a:pt x="259" y="12042"/>
                  </a:lnTo>
                  <a:lnTo>
                    <a:pt x="388" y="12145"/>
                  </a:lnTo>
                  <a:lnTo>
                    <a:pt x="518" y="12223"/>
                  </a:lnTo>
                  <a:lnTo>
                    <a:pt x="673" y="12274"/>
                  </a:lnTo>
                  <a:lnTo>
                    <a:pt x="854" y="12300"/>
                  </a:lnTo>
                  <a:lnTo>
                    <a:pt x="7184" y="12300"/>
                  </a:lnTo>
                  <a:lnTo>
                    <a:pt x="7210" y="12429"/>
                  </a:lnTo>
                  <a:lnTo>
                    <a:pt x="7262" y="12584"/>
                  </a:lnTo>
                  <a:lnTo>
                    <a:pt x="7339" y="12714"/>
                  </a:lnTo>
                  <a:lnTo>
                    <a:pt x="7417" y="12817"/>
                  </a:lnTo>
                  <a:lnTo>
                    <a:pt x="7520" y="12920"/>
                  </a:lnTo>
                  <a:lnTo>
                    <a:pt x="7623" y="13024"/>
                  </a:lnTo>
                  <a:lnTo>
                    <a:pt x="7752" y="13101"/>
                  </a:lnTo>
                  <a:lnTo>
                    <a:pt x="7882" y="13153"/>
                  </a:lnTo>
                  <a:lnTo>
                    <a:pt x="8243" y="13308"/>
                  </a:lnTo>
                  <a:lnTo>
                    <a:pt x="8321" y="13463"/>
                  </a:lnTo>
                  <a:lnTo>
                    <a:pt x="8424" y="13592"/>
                  </a:lnTo>
                  <a:lnTo>
                    <a:pt x="8528" y="13695"/>
                  </a:lnTo>
                  <a:lnTo>
                    <a:pt x="8657" y="13773"/>
                  </a:lnTo>
                  <a:lnTo>
                    <a:pt x="8657" y="14160"/>
                  </a:lnTo>
                  <a:lnTo>
                    <a:pt x="8683" y="14315"/>
                  </a:lnTo>
                  <a:lnTo>
                    <a:pt x="8734" y="14445"/>
                  </a:lnTo>
                  <a:lnTo>
                    <a:pt x="8786" y="14574"/>
                  </a:lnTo>
                  <a:lnTo>
                    <a:pt x="8864" y="14677"/>
                  </a:lnTo>
                  <a:lnTo>
                    <a:pt x="8993" y="14755"/>
                  </a:lnTo>
                  <a:lnTo>
                    <a:pt x="9096" y="14832"/>
                  </a:lnTo>
                  <a:lnTo>
                    <a:pt x="9225" y="14858"/>
                  </a:lnTo>
                  <a:lnTo>
                    <a:pt x="9380" y="14884"/>
                  </a:lnTo>
                  <a:lnTo>
                    <a:pt x="11757" y="14884"/>
                  </a:lnTo>
                  <a:lnTo>
                    <a:pt x="11887" y="14858"/>
                  </a:lnTo>
                  <a:lnTo>
                    <a:pt x="12016" y="14832"/>
                  </a:lnTo>
                  <a:lnTo>
                    <a:pt x="12145" y="14755"/>
                  </a:lnTo>
                  <a:lnTo>
                    <a:pt x="12248" y="14677"/>
                  </a:lnTo>
                  <a:lnTo>
                    <a:pt x="12352" y="14574"/>
                  </a:lnTo>
                  <a:lnTo>
                    <a:pt x="12403" y="14445"/>
                  </a:lnTo>
                  <a:lnTo>
                    <a:pt x="12455" y="14315"/>
                  </a:lnTo>
                  <a:lnTo>
                    <a:pt x="12455" y="14160"/>
                  </a:lnTo>
                  <a:lnTo>
                    <a:pt x="12455" y="13773"/>
                  </a:lnTo>
                  <a:lnTo>
                    <a:pt x="12636" y="13644"/>
                  </a:lnTo>
                  <a:lnTo>
                    <a:pt x="12791" y="13489"/>
                  </a:lnTo>
                  <a:lnTo>
                    <a:pt x="12843" y="13385"/>
                  </a:lnTo>
                  <a:lnTo>
                    <a:pt x="12894" y="13282"/>
                  </a:lnTo>
                  <a:lnTo>
                    <a:pt x="12920" y="13153"/>
                  </a:lnTo>
                  <a:lnTo>
                    <a:pt x="12920" y="13049"/>
                  </a:lnTo>
                  <a:lnTo>
                    <a:pt x="12920" y="11396"/>
                  </a:lnTo>
                  <a:lnTo>
                    <a:pt x="14264" y="11396"/>
                  </a:lnTo>
                  <a:lnTo>
                    <a:pt x="14341" y="11370"/>
                  </a:lnTo>
                  <a:lnTo>
                    <a:pt x="14419" y="11344"/>
                  </a:lnTo>
                  <a:lnTo>
                    <a:pt x="14548" y="11267"/>
                  </a:lnTo>
                  <a:lnTo>
                    <a:pt x="14626" y="11163"/>
                  </a:lnTo>
                  <a:lnTo>
                    <a:pt x="14651" y="11086"/>
                  </a:lnTo>
                  <a:lnTo>
                    <a:pt x="14651" y="11008"/>
                  </a:lnTo>
                  <a:lnTo>
                    <a:pt x="14651" y="2585"/>
                  </a:lnTo>
                  <a:lnTo>
                    <a:pt x="15117" y="2585"/>
                  </a:lnTo>
                  <a:lnTo>
                    <a:pt x="15117" y="11473"/>
                  </a:lnTo>
                  <a:lnTo>
                    <a:pt x="15091" y="11525"/>
                  </a:lnTo>
                  <a:lnTo>
                    <a:pt x="15065" y="11602"/>
                  </a:lnTo>
                  <a:lnTo>
                    <a:pt x="14987" y="11732"/>
                  </a:lnTo>
                  <a:lnTo>
                    <a:pt x="14884" y="11809"/>
                  </a:lnTo>
                  <a:lnTo>
                    <a:pt x="14806" y="11835"/>
                  </a:lnTo>
                  <a:lnTo>
                    <a:pt x="13747" y="11835"/>
                  </a:lnTo>
                  <a:lnTo>
                    <a:pt x="13670" y="11861"/>
                  </a:lnTo>
                  <a:lnTo>
                    <a:pt x="13592" y="11913"/>
                  </a:lnTo>
                  <a:lnTo>
                    <a:pt x="13540" y="11990"/>
                  </a:lnTo>
                  <a:lnTo>
                    <a:pt x="13515" y="12068"/>
                  </a:lnTo>
                  <a:lnTo>
                    <a:pt x="13540" y="12145"/>
                  </a:lnTo>
                  <a:lnTo>
                    <a:pt x="13592" y="12223"/>
                  </a:lnTo>
                  <a:lnTo>
                    <a:pt x="13670" y="12274"/>
                  </a:lnTo>
                  <a:lnTo>
                    <a:pt x="13747" y="12300"/>
                  </a:lnTo>
                  <a:lnTo>
                    <a:pt x="14729" y="12300"/>
                  </a:lnTo>
                  <a:lnTo>
                    <a:pt x="14884" y="12274"/>
                  </a:lnTo>
                  <a:lnTo>
                    <a:pt x="15039" y="12223"/>
                  </a:lnTo>
                  <a:lnTo>
                    <a:pt x="15194" y="12145"/>
                  </a:lnTo>
                  <a:lnTo>
                    <a:pt x="15323" y="12042"/>
                  </a:lnTo>
                  <a:lnTo>
                    <a:pt x="15427" y="11938"/>
                  </a:lnTo>
                  <a:lnTo>
                    <a:pt x="15504" y="11783"/>
                  </a:lnTo>
                  <a:lnTo>
                    <a:pt x="15556" y="11628"/>
                  </a:lnTo>
                  <a:lnTo>
                    <a:pt x="15556" y="11473"/>
                  </a:lnTo>
                  <a:lnTo>
                    <a:pt x="15556" y="1887"/>
                  </a:lnTo>
                  <a:lnTo>
                    <a:pt x="15556" y="1732"/>
                  </a:lnTo>
                  <a:lnTo>
                    <a:pt x="15504" y="1577"/>
                  </a:lnTo>
                  <a:lnTo>
                    <a:pt x="15427" y="1422"/>
                  </a:lnTo>
                  <a:lnTo>
                    <a:pt x="15323" y="1293"/>
                  </a:lnTo>
                  <a:lnTo>
                    <a:pt x="15194" y="1189"/>
                  </a:lnTo>
                  <a:lnTo>
                    <a:pt x="15039" y="1112"/>
                  </a:lnTo>
                  <a:lnTo>
                    <a:pt x="14884" y="1086"/>
                  </a:lnTo>
                  <a:lnTo>
                    <a:pt x="14729" y="1060"/>
                  </a:lnTo>
                  <a:lnTo>
                    <a:pt x="9665" y="1060"/>
                  </a:lnTo>
                  <a:lnTo>
                    <a:pt x="9561" y="647"/>
                  </a:lnTo>
                  <a:lnTo>
                    <a:pt x="9510" y="518"/>
                  </a:lnTo>
                  <a:lnTo>
                    <a:pt x="9458" y="388"/>
                  </a:lnTo>
                  <a:lnTo>
                    <a:pt x="9380" y="259"/>
                  </a:lnTo>
                  <a:lnTo>
                    <a:pt x="9277" y="182"/>
                  </a:lnTo>
                  <a:lnTo>
                    <a:pt x="9148" y="104"/>
                  </a:lnTo>
                  <a:lnTo>
                    <a:pt x="9019" y="53"/>
                  </a:lnTo>
                  <a:lnTo>
                    <a:pt x="888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162;p43">
              <a:extLst>
                <a:ext uri="{FF2B5EF4-FFF2-40B4-BE49-F238E27FC236}">
                  <a16:creationId xmlns:a16="http://schemas.microsoft.com/office/drawing/2014/main" id="{39202EE0-7E8E-42D1-9C2B-5D51CD9B1B6F}"/>
                </a:ext>
              </a:extLst>
            </p:cNvPr>
            <p:cNvSpPr/>
            <p:nvPr/>
          </p:nvSpPr>
          <p:spPr>
            <a:xfrm>
              <a:off x="2649500" y="1388875"/>
              <a:ext cx="162825" cy="57525"/>
            </a:xfrm>
            <a:custGeom>
              <a:avLst/>
              <a:gdLst/>
              <a:ahLst/>
              <a:cxnLst/>
              <a:rect l="l" t="t" r="r" b="b"/>
              <a:pathLst>
                <a:path w="6513" h="2301" extrusionOk="0">
                  <a:moveTo>
                    <a:pt x="4290" y="466"/>
                  </a:moveTo>
                  <a:lnTo>
                    <a:pt x="4290" y="1835"/>
                  </a:lnTo>
                  <a:lnTo>
                    <a:pt x="466" y="1835"/>
                  </a:lnTo>
                  <a:lnTo>
                    <a:pt x="466" y="466"/>
                  </a:lnTo>
                  <a:close/>
                  <a:moveTo>
                    <a:pt x="6047" y="466"/>
                  </a:moveTo>
                  <a:lnTo>
                    <a:pt x="6047" y="1835"/>
                  </a:lnTo>
                  <a:lnTo>
                    <a:pt x="4755" y="1835"/>
                  </a:lnTo>
                  <a:lnTo>
                    <a:pt x="4755" y="466"/>
                  </a:lnTo>
                  <a:close/>
                  <a:moveTo>
                    <a:pt x="388" y="0"/>
                  </a:moveTo>
                  <a:lnTo>
                    <a:pt x="311" y="26"/>
                  </a:lnTo>
                  <a:lnTo>
                    <a:pt x="233" y="52"/>
                  </a:lnTo>
                  <a:lnTo>
                    <a:pt x="104" y="130"/>
                  </a:lnTo>
                  <a:lnTo>
                    <a:pt x="27" y="233"/>
                  </a:lnTo>
                  <a:lnTo>
                    <a:pt x="1" y="310"/>
                  </a:lnTo>
                  <a:lnTo>
                    <a:pt x="1" y="388"/>
                  </a:lnTo>
                  <a:lnTo>
                    <a:pt x="1" y="1912"/>
                  </a:lnTo>
                  <a:lnTo>
                    <a:pt x="1" y="1990"/>
                  </a:lnTo>
                  <a:lnTo>
                    <a:pt x="27" y="2067"/>
                  </a:lnTo>
                  <a:lnTo>
                    <a:pt x="104" y="2171"/>
                  </a:lnTo>
                  <a:lnTo>
                    <a:pt x="233" y="2248"/>
                  </a:lnTo>
                  <a:lnTo>
                    <a:pt x="311" y="2274"/>
                  </a:lnTo>
                  <a:lnTo>
                    <a:pt x="388" y="2300"/>
                  </a:lnTo>
                  <a:lnTo>
                    <a:pt x="6125" y="2300"/>
                  </a:lnTo>
                  <a:lnTo>
                    <a:pt x="6202" y="2274"/>
                  </a:lnTo>
                  <a:lnTo>
                    <a:pt x="6280" y="2248"/>
                  </a:lnTo>
                  <a:lnTo>
                    <a:pt x="6383" y="2171"/>
                  </a:lnTo>
                  <a:lnTo>
                    <a:pt x="6486" y="2067"/>
                  </a:lnTo>
                  <a:lnTo>
                    <a:pt x="6486" y="1990"/>
                  </a:lnTo>
                  <a:lnTo>
                    <a:pt x="6512" y="1912"/>
                  </a:lnTo>
                  <a:lnTo>
                    <a:pt x="6512" y="388"/>
                  </a:lnTo>
                  <a:lnTo>
                    <a:pt x="6486" y="310"/>
                  </a:lnTo>
                  <a:lnTo>
                    <a:pt x="6486" y="233"/>
                  </a:lnTo>
                  <a:lnTo>
                    <a:pt x="6383" y="130"/>
                  </a:lnTo>
                  <a:lnTo>
                    <a:pt x="6280" y="52"/>
                  </a:lnTo>
                  <a:lnTo>
                    <a:pt x="6202" y="26"/>
                  </a:lnTo>
                  <a:lnTo>
                    <a:pt x="612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163;p43">
              <a:extLst>
                <a:ext uri="{FF2B5EF4-FFF2-40B4-BE49-F238E27FC236}">
                  <a16:creationId xmlns:a16="http://schemas.microsoft.com/office/drawing/2014/main" id="{68570DCE-3267-4AF8-BFAA-EC26226DBE74}"/>
                </a:ext>
              </a:extLst>
            </p:cNvPr>
            <p:cNvSpPr/>
            <p:nvPr/>
          </p:nvSpPr>
          <p:spPr>
            <a:xfrm>
              <a:off x="2530650" y="1388875"/>
              <a:ext cx="96275" cy="11650"/>
            </a:xfrm>
            <a:custGeom>
              <a:avLst/>
              <a:gdLst/>
              <a:ahLst/>
              <a:cxnLst/>
              <a:rect l="l" t="t" r="r" b="b"/>
              <a:pathLst>
                <a:path w="3851" h="466" extrusionOk="0">
                  <a:moveTo>
                    <a:pt x="233" y="0"/>
                  </a:moveTo>
                  <a:lnTo>
                    <a:pt x="156" y="26"/>
                  </a:lnTo>
                  <a:lnTo>
                    <a:pt x="78" y="78"/>
                  </a:lnTo>
                  <a:lnTo>
                    <a:pt x="26" y="155"/>
                  </a:lnTo>
                  <a:lnTo>
                    <a:pt x="0" y="233"/>
                  </a:lnTo>
                  <a:lnTo>
                    <a:pt x="26" y="336"/>
                  </a:lnTo>
                  <a:lnTo>
                    <a:pt x="78" y="388"/>
                  </a:lnTo>
                  <a:lnTo>
                    <a:pt x="156" y="440"/>
                  </a:lnTo>
                  <a:lnTo>
                    <a:pt x="233" y="466"/>
                  </a:lnTo>
                  <a:lnTo>
                    <a:pt x="3644" y="466"/>
                  </a:lnTo>
                  <a:lnTo>
                    <a:pt x="3721" y="440"/>
                  </a:lnTo>
                  <a:lnTo>
                    <a:pt x="3799" y="388"/>
                  </a:lnTo>
                  <a:lnTo>
                    <a:pt x="3850" y="336"/>
                  </a:lnTo>
                  <a:lnTo>
                    <a:pt x="3850" y="233"/>
                  </a:lnTo>
                  <a:lnTo>
                    <a:pt x="3850" y="155"/>
                  </a:lnTo>
                  <a:lnTo>
                    <a:pt x="3799" y="78"/>
                  </a:lnTo>
                  <a:lnTo>
                    <a:pt x="3721" y="26"/>
                  </a:lnTo>
                  <a:lnTo>
                    <a:pt x="364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164;p43">
              <a:extLst>
                <a:ext uri="{FF2B5EF4-FFF2-40B4-BE49-F238E27FC236}">
                  <a16:creationId xmlns:a16="http://schemas.microsoft.com/office/drawing/2014/main" id="{8328200F-98F2-4DA6-BB07-A619461B1550}"/>
                </a:ext>
              </a:extLst>
            </p:cNvPr>
            <p:cNvSpPr/>
            <p:nvPr/>
          </p:nvSpPr>
          <p:spPr>
            <a:xfrm>
              <a:off x="2530650" y="1412125"/>
              <a:ext cx="96275" cy="11000"/>
            </a:xfrm>
            <a:custGeom>
              <a:avLst/>
              <a:gdLst/>
              <a:ahLst/>
              <a:cxnLst/>
              <a:rect l="l" t="t" r="r" b="b"/>
              <a:pathLst>
                <a:path w="3851" h="440" extrusionOk="0">
                  <a:moveTo>
                    <a:pt x="156" y="1"/>
                  </a:moveTo>
                  <a:lnTo>
                    <a:pt x="78" y="52"/>
                  </a:lnTo>
                  <a:lnTo>
                    <a:pt x="26" y="130"/>
                  </a:lnTo>
                  <a:lnTo>
                    <a:pt x="0" y="233"/>
                  </a:lnTo>
                  <a:lnTo>
                    <a:pt x="26" y="311"/>
                  </a:lnTo>
                  <a:lnTo>
                    <a:pt x="78" y="388"/>
                  </a:lnTo>
                  <a:lnTo>
                    <a:pt x="156" y="440"/>
                  </a:lnTo>
                  <a:lnTo>
                    <a:pt x="3721" y="440"/>
                  </a:lnTo>
                  <a:lnTo>
                    <a:pt x="3799" y="388"/>
                  </a:lnTo>
                  <a:lnTo>
                    <a:pt x="3850" y="311"/>
                  </a:lnTo>
                  <a:lnTo>
                    <a:pt x="3850" y="233"/>
                  </a:lnTo>
                  <a:lnTo>
                    <a:pt x="3850" y="130"/>
                  </a:lnTo>
                  <a:lnTo>
                    <a:pt x="3799" y="52"/>
                  </a:lnTo>
                  <a:lnTo>
                    <a:pt x="372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165;p43">
              <a:extLst>
                <a:ext uri="{FF2B5EF4-FFF2-40B4-BE49-F238E27FC236}">
                  <a16:creationId xmlns:a16="http://schemas.microsoft.com/office/drawing/2014/main" id="{2D2841E7-2CD2-4AF0-8D3E-87A0235BD045}"/>
                </a:ext>
              </a:extLst>
            </p:cNvPr>
            <p:cNvSpPr/>
            <p:nvPr/>
          </p:nvSpPr>
          <p:spPr>
            <a:xfrm>
              <a:off x="2530650" y="1434725"/>
              <a:ext cx="70425" cy="11675"/>
            </a:xfrm>
            <a:custGeom>
              <a:avLst/>
              <a:gdLst/>
              <a:ahLst/>
              <a:cxnLst/>
              <a:rect l="l" t="t" r="r" b="b"/>
              <a:pathLst>
                <a:path w="2817" h="467" extrusionOk="0">
                  <a:moveTo>
                    <a:pt x="233" y="1"/>
                  </a:moveTo>
                  <a:lnTo>
                    <a:pt x="156" y="27"/>
                  </a:lnTo>
                  <a:lnTo>
                    <a:pt x="78" y="78"/>
                  </a:lnTo>
                  <a:lnTo>
                    <a:pt x="26" y="130"/>
                  </a:lnTo>
                  <a:lnTo>
                    <a:pt x="0" y="233"/>
                  </a:lnTo>
                  <a:lnTo>
                    <a:pt x="26" y="311"/>
                  </a:lnTo>
                  <a:lnTo>
                    <a:pt x="78" y="389"/>
                  </a:lnTo>
                  <a:lnTo>
                    <a:pt x="156" y="440"/>
                  </a:lnTo>
                  <a:lnTo>
                    <a:pt x="233" y="466"/>
                  </a:lnTo>
                  <a:lnTo>
                    <a:pt x="2610" y="466"/>
                  </a:lnTo>
                  <a:lnTo>
                    <a:pt x="2688" y="440"/>
                  </a:lnTo>
                  <a:lnTo>
                    <a:pt x="2765" y="389"/>
                  </a:lnTo>
                  <a:lnTo>
                    <a:pt x="2817" y="311"/>
                  </a:lnTo>
                  <a:lnTo>
                    <a:pt x="2817" y="233"/>
                  </a:lnTo>
                  <a:lnTo>
                    <a:pt x="2817" y="130"/>
                  </a:lnTo>
                  <a:lnTo>
                    <a:pt x="2765" y="78"/>
                  </a:lnTo>
                  <a:lnTo>
                    <a:pt x="2688" y="27"/>
                  </a:lnTo>
                  <a:lnTo>
                    <a:pt x="26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166;p43">
              <a:extLst>
                <a:ext uri="{FF2B5EF4-FFF2-40B4-BE49-F238E27FC236}">
                  <a16:creationId xmlns:a16="http://schemas.microsoft.com/office/drawing/2014/main" id="{3D845755-DF44-412C-A852-1FE195A83CF2}"/>
                </a:ext>
              </a:extLst>
            </p:cNvPr>
            <p:cNvSpPr/>
            <p:nvPr/>
          </p:nvSpPr>
          <p:spPr>
            <a:xfrm>
              <a:off x="2530650" y="1457350"/>
              <a:ext cx="96275" cy="11650"/>
            </a:xfrm>
            <a:custGeom>
              <a:avLst/>
              <a:gdLst/>
              <a:ahLst/>
              <a:cxnLst/>
              <a:rect l="l" t="t" r="r" b="b"/>
              <a:pathLst>
                <a:path w="3851" h="466" extrusionOk="0">
                  <a:moveTo>
                    <a:pt x="233" y="0"/>
                  </a:moveTo>
                  <a:lnTo>
                    <a:pt x="156" y="26"/>
                  </a:lnTo>
                  <a:lnTo>
                    <a:pt x="78" y="78"/>
                  </a:lnTo>
                  <a:lnTo>
                    <a:pt x="26" y="155"/>
                  </a:lnTo>
                  <a:lnTo>
                    <a:pt x="0" y="233"/>
                  </a:lnTo>
                  <a:lnTo>
                    <a:pt x="26" y="310"/>
                  </a:lnTo>
                  <a:lnTo>
                    <a:pt x="78" y="388"/>
                  </a:lnTo>
                  <a:lnTo>
                    <a:pt x="156" y="440"/>
                  </a:lnTo>
                  <a:lnTo>
                    <a:pt x="233" y="465"/>
                  </a:lnTo>
                  <a:lnTo>
                    <a:pt x="3644" y="465"/>
                  </a:lnTo>
                  <a:lnTo>
                    <a:pt x="3721" y="440"/>
                  </a:lnTo>
                  <a:lnTo>
                    <a:pt x="3799" y="388"/>
                  </a:lnTo>
                  <a:lnTo>
                    <a:pt x="3850" y="310"/>
                  </a:lnTo>
                  <a:lnTo>
                    <a:pt x="3850" y="233"/>
                  </a:lnTo>
                  <a:lnTo>
                    <a:pt x="3850" y="155"/>
                  </a:lnTo>
                  <a:lnTo>
                    <a:pt x="3799" y="78"/>
                  </a:lnTo>
                  <a:lnTo>
                    <a:pt x="3721" y="26"/>
                  </a:lnTo>
                  <a:lnTo>
                    <a:pt x="364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167;p43">
              <a:extLst>
                <a:ext uri="{FF2B5EF4-FFF2-40B4-BE49-F238E27FC236}">
                  <a16:creationId xmlns:a16="http://schemas.microsoft.com/office/drawing/2014/main" id="{1F651E10-BA0E-4EC9-8BA4-471A44019015}"/>
                </a:ext>
              </a:extLst>
            </p:cNvPr>
            <p:cNvSpPr/>
            <p:nvPr/>
          </p:nvSpPr>
          <p:spPr>
            <a:xfrm>
              <a:off x="2530650" y="1480600"/>
              <a:ext cx="70425" cy="11000"/>
            </a:xfrm>
            <a:custGeom>
              <a:avLst/>
              <a:gdLst/>
              <a:ahLst/>
              <a:cxnLst/>
              <a:rect l="l" t="t" r="r" b="b"/>
              <a:pathLst>
                <a:path w="2817" h="440" extrusionOk="0">
                  <a:moveTo>
                    <a:pt x="156" y="0"/>
                  </a:moveTo>
                  <a:lnTo>
                    <a:pt x="78" y="52"/>
                  </a:lnTo>
                  <a:lnTo>
                    <a:pt x="26" y="130"/>
                  </a:lnTo>
                  <a:lnTo>
                    <a:pt x="0" y="207"/>
                  </a:lnTo>
                  <a:lnTo>
                    <a:pt x="26" y="311"/>
                  </a:lnTo>
                  <a:lnTo>
                    <a:pt x="78" y="388"/>
                  </a:lnTo>
                  <a:lnTo>
                    <a:pt x="156" y="414"/>
                  </a:lnTo>
                  <a:lnTo>
                    <a:pt x="233" y="440"/>
                  </a:lnTo>
                  <a:lnTo>
                    <a:pt x="2610" y="440"/>
                  </a:lnTo>
                  <a:lnTo>
                    <a:pt x="2688" y="414"/>
                  </a:lnTo>
                  <a:lnTo>
                    <a:pt x="2765" y="388"/>
                  </a:lnTo>
                  <a:lnTo>
                    <a:pt x="2817" y="311"/>
                  </a:lnTo>
                  <a:lnTo>
                    <a:pt x="2817" y="207"/>
                  </a:lnTo>
                  <a:lnTo>
                    <a:pt x="2817" y="130"/>
                  </a:lnTo>
                  <a:lnTo>
                    <a:pt x="2765" y="52"/>
                  </a:lnTo>
                  <a:lnTo>
                    <a:pt x="268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168;p43">
              <a:extLst>
                <a:ext uri="{FF2B5EF4-FFF2-40B4-BE49-F238E27FC236}">
                  <a16:creationId xmlns:a16="http://schemas.microsoft.com/office/drawing/2014/main" id="{C101CAA7-01A8-4835-B690-296733C43396}"/>
                </a:ext>
              </a:extLst>
            </p:cNvPr>
            <p:cNvSpPr/>
            <p:nvPr/>
          </p:nvSpPr>
          <p:spPr>
            <a:xfrm>
              <a:off x="2530650" y="1502575"/>
              <a:ext cx="47825" cy="11000"/>
            </a:xfrm>
            <a:custGeom>
              <a:avLst/>
              <a:gdLst/>
              <a:ahLst/>
              <a:cxnLst/>
              <a:rect l="l" t="t" r="r" b="b"/>
              <a:pathLst>
                <a:path w="1913" h="440" extrusionOk="0">
                  <a:moveTo>
                    <a:pt x="156" y="0"/>
                  </a:moveTo>
                  <a:lnTo>
                    <a:pt x="78" y="52"/>
                  </a:lnTo>
                  <a:lnTo>
                    <a:pt x="26" y="129"/>
                  </a:lnTo>
                  <a:lnTo>
                    <a:pt x="0" y="207"/>
                  </a:lnTo>
                  <a:lnTo>
                    <a:pt x="26" y="310"/>
                  </a:lnTo>
                  <a:lnTo>
                    <a:pt x="78" y="388"/>
                  </a:lnTo>
                  <a:lnTo>
                    <a:pt x="156" y="439"/>
                  </a:lnTo>
                  <a:lnTo>
                    <a:pt x="1783" y="439"/>
                  </a:lnTo>
                  <a:lnTo>
                    <a:pt x="1861" y="388"/>
                  </a:lnTo>
                  <a:lnTo>
                    <a:pt x="1913" y="310"/>
                  </a:lnTo>
                  <a:lnTo>
                    <a:pt x="1913" y="207"/>
                  </a:lnTo>
                  <a:lnTo>
                    <a:pt x="1913" y="129"/>
                  </a:lnTo>
                  <a:lnTo>
                    <a:pt x="1861" y="52"/>
                  </a:lnTo>
                  <a:lnTo>
                    <a:pt x="178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169;p43">
              <a:extLst>
                <a:ext uri="{FF2B5EF4-FFF2-40B4-BE49-F238E27FC236}">
                  <a16:creationId xmlns:a16="http://schemas.microsoft.com/office/drawing/2014/main" id="{3C2E2409-AA42-4CB9-B35D-24AFACDC0A5B}"/>
                </a:ext>
              </a:extLst>
            </p:cNvPr>
            <p:cNvSpPr/>
            <p:nvPr/>
          </p:nvSpPr>
          <p:spPr>
            <a:xfrm>
              <a:off x="2508675" y="1313300"/>
              <a:ext cx="50425" cy="11000"/>
            </a:xfrm>
            <a:custGeom>
              <a:avLst/>
              <a:gdLst/>
              <a:ahLst/>
              <a:cxnLst/>
              <a:rect l="l" t="t" r="r" b="b"/>
              <a:pathLst>
                <a:path w="2017" h="440" extrusionOk="0">
                  <a:moveTo>
                    <a:pt x="234" y="0"/>
                  </a:moveTo>
                  <a:lnTo>
                    <a:pt x="130" y="26"/>
                  </a:lnTo>
                  <a:lnTo>
                    <a:pt x="78" y="52"/>
                  </a:lnTo>
                  <a:lnTo>
                    <a:pt x="27" y="129"/>
                  </a:lnTo>
                  <a:lnTo>
                    <a:pt x="1" y="233"/>
                  </a:lnTo>
                  <a:lnTo>
                    <a:pt x="27" y="310"/>
                  </a:lnTo>
                  <a:lnTo>
                    <a:pt x="78" y="388"/>
                  </a:lnTo>
                  <a:lnTo>
                    <a:pt x="130" y="440"/>
                  </a:lnTo>
                  <a:lnTo>
                    <a:pt x="1861" y="440"/>
                  </a:lnTo>
                  <a:lnTo>
                    <a:pt x="1939" y="388"/>
                  </a:lnTo>
                  <a:lnTo>
                    <a:pt x="1991" y="310"/>
                  </a:lnTo>
                  <a:lnTo>
                    <a:pt x="2016" y="233"/>
                  </a:lnTo>
                  <a:lnTo>
                    <a:pt x="1991" y="129"/>
                  </a:lnTo>
                  <a:lnTo>
                    <a:pt x="1939" y="52"/>
                  </a:lnTo>
                  <a:lnTo>
                    <a:pt x="1861" y="26"/>
                  </a:lnTo>
                  <a:lnTo>
                    <a:pt x="178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2170;p43">
            <a:extLst>
              <a:ext uri="{FF2B5EF4-FFF2-40B4-BE49-F238E27FC236}">
                <a16:creationId xmlns:a16="http://schemas.microsoft.com/office/drawing/2014/main" id="{EB063037-628C-4C15-A000-4DAA094A6D89}"/>
              </a:ext>
            </a:extLst>
          </p:cNvPr>
          <p:cNvGrpSpPr/>
          <p:nvPr/>
        </p:nvGrpSpPr>
        <p:grpSpPr>
          <a:xfrm>
            <a:off x="4698701" y="3230588"/>
            <a:ext cx="290194" cy="295540"/>
            <a:chOff x="3233450" y="1278425"/>
            <a:chExt cx="368875" cy="388875"/>
          </a:xfrm>
        </p:grpSpPr>
        <p:sp>
          <p:nvSpPr>
            <p:cNvPr id="83" name="Google Shape;2171;p43">
              <a:extLst>
                <a:ext uri="{FF2B5EF4-FFF2-40B4-BE49-F238E27FC236}">
                  <a16:creationId xmlns:a16="http://schemas.microsoft.com/office/drawing/2014/main" id="{73CC2C22-5EFB-401B-B64C-072AA9D25833}"/>
                </a:ext>
              </a:extLst>
            </p:cNvPr>
            <p:cNvSpPr/>
            <p:nvPr/>
          </p:nvSpPr>
          <p:spPr>
            <a:xfrm>
              <a:off x="3233450" y="1278425"/>
              <a:ext cx="368875" cy="388875"/>
            </a:xfrm>
            <a:custGeom>
              <a:avLst/>
              <a:gdLst/>
              <a:ahLst/>
              <a:cxnLst/>
              <a:rect l="l" t="t" r="r" b="b"/>
              <a:pathLst>
                <a:path w="14755" h="15555" extrusionOk="0">
                  <a:moveTo>
                    <a:pt x="13179" y="5762"/>
                  </a:moveTo>
                  <a:lnTo>
                    <a:pt x="13230" y="5788"/>
                  </a:lnTo>
                  <a:lnTo>
                    <a:pt x="13256" y="5840"/>
                  </a:lnTo>
                  <a:lnTo>
                    <a:pt x="13256" y="6976"/>
                  </a:lnTo>
                  <a:lnTo>
                    <a:pt x="13230" y="7028"/>
                  </a:lnTo>
                  <a:lnTo>
                    <a:pt x="13179" y="7054"/>
                  </a:lnTo>
                  <a:lnTo>
                    <a:pt x="12946" y="7054"/>
                  </a:lnTo>
                  <a:lnTo>
                    <a:pt x="12946" y="5762"/>
                  </a:lnTo>
                  <a:close/>
                  <a:moveTo>
                    <a:pt x="12093" y="4393"/>
                  </a:moveTo>
                  <a:lnTo>
                    <a:pt x="12171" y="4418"/>
                  </a:lnTo>
                  <a:lnTo>
                    <a:pt x="12249" y="4418"/>
                  </a:lnTo>
                  <a:lnTo>
                    <a:pt x="12378" y="4522"/>
                  </a:lnTo>
                  <a:lnTo>
                    <a:pt x="12455" y="4625"/>
                  </a:lnTo>
                  <a:lnTo>
                    <a:pt x="12481" y="4703"/>
                  </a:lnTo>
                  <a:lnTo>
                    <a:pt x="12481" y="4780"/>
                  </a:lnTo>
                  <a:lnTo>
                    <a:pt x="12481" y="8036"/>
                  </a:lnTo>
                  <a:lnTo>
                    <a:pt x="12481" y="8113"/>
                  </a:lnTo>
                  <a:lnTo>
                    <a:pt x="12455" y="8165"/>
                  </a:lnTo>
                  <a:lnTo>
                    <a:pt x="12378" y="8294"/>
                  </a:lnTo>
                  <a:lnTo>
                    <a:pt x="12249" y="8372"/>
                  </a:lnTo>
                  <a:lnTo>
                    <a:pt x="12171" y="8398"/>
                  </a:lnTo>
                  <a:lnTo>
                    <a:pt x="8786" y="8398"/>
                  </a:lnTo>
                  <a:lnTo>
                    <a:pt x="8709" y="8372"/>
                  </a:lnTo>
                  <a:lnTo>
                    <a:pt x="8579" y="8294"/>
                  </a:lnTo>
                  <a:lnTo>
                    <a:pt x="8502" y="8165"/>
                  </a:lnTo>
                  <a:lnTo>
                    <a:pt x="8476" y="8113"/>
                  </a:lnTo>
                  <a:lnTo>
                    <a:pt x="8476" y="8036"/>
                  </a:lnTo>
                  <a:lnTo>
                    <a:pt x="8476" y="4780"/>
                  </a:lnTo>
                  <a:lnTo>
                    <a:pt x="8476" y="4703"/>
                  </a:lnTo>
                  <a:lnTo>
                    <a:pt x="8502" y="4625"/>
                  </a:lnTo>
                  <a:lnTo>
                    <a:pt x="8579" y="4522"/>
                  </a:lnTo>
                  <a:lnTo>
                    <a:pt x="8709" y="4418"/>
                  </a:lnTo>
                  <a:lnTo>
                    <a:pt x="8786" y="4418"/>
                  </a:lnTo>
                  <a:lnTo>
                    <a:pt x="8864" y="4393"/>
                  </a:lnTo>
                  <a:close/>
                  <a:moveTo>
                    <a:pt x="1965" y="2119"/>
                  </a:moveTo>
                  <a:lnTo>
                    <a:pt x="1965" y="13152"/>
                  </a:lnTo>
                  <a:lnTo>
                    <a:pt x="750" y="13152"/>
                  </a:lnTo>
                  <a:lnTo>
                    <a:pt x="699" y="13126"/>
                  </a:lnTo>
                  <a:lnTo>
                    <a:pt x="569" y="13049"/>
                  </a:lnTo>
                  <a:lnTo>
                    <a:pt x="492" y="12919"/>
                  </a:lnTo>
                  <a:lnTo>
                    <a:pt x="466" y="12842"/>
                  </a:lnTo>
                  <a:lnTo>
                    <a:pt x="466" y="12764"/>
                  </a:lnTo>
                  <a:lnTo>
                    <a:pt x="466" y="2119"/>
                  </a:lnTo>
                  <a:close/>
                  <a:moveTo>
                    <a:pt x="10285" y="11782"/>
                  </a:moveTo>
                  <a:lnTo>
                    <a:pt x="10285" y="12764"/>
                  </a:lnTo>
                  <a:lnTo>
                    <a:pt x="10285" y="12842"/>
                  </a:lnTo>
                  <a:lnTo>
                    <a:pt x="10259" y="12919"/>
                  </a:lnTo>
                  <a:lnTo>
                    <a:pt x="10181" y="13049"/>
                  </a:lnTo>
                  <a:lnTo>
                    <a:pt x="10078" y="13126"/>
                  </a:lnTo>
                  <a:lnTo>
                    <a:pt x="10001" y="13152"/>
                  </a:lnTo>
                  <a:lnTo>
                    <a:pt x="2430" y="13152"/>
                  </a:lnTo>
                  <a:lnTo>
                    <a:pt x="2430" y="11782"/>
                  </a:lnTo>
                  <a:close/>
                  <a:moveTo>
                    <a:pt x="6021" y="13591"/>
                  </a:moveTo>
                  <a:lnTo>
                    <a:pt x="6021" y="13824"/>
                  </a:lnTo>
                  <a:lnTo>
                    <a:pt x="5996" y="13875"/>
                  </a:lnTo>
                  <a:lnTo>
                    <a:pt x="5944" y="13901"/>
                  </a:lnTo>
                  <a:lnTo>
                    <a:pt x="4807" y="13901"/>
                  </a:lnTo>
                  <a:lnTo>
                    <a:pt x="4755" y="13875"/>
                  </a:lnTo>
                  <a:lnTo>
                    <a:pt x="4729" y="13824"/>
                  </a:lnTo>
                  <a:lnTo>
                    <a:pt x="4729" y="13591"/>
                  </a:lnTo>
                  <a:close/>
                  <a:moveTo>
                    <a:pt x="9923" y="439"/>
                  </a:moveTo>
                  <a:lnTo>
                    <a:pt x="10001" y="465"/>
                  </a:lnTo>
                  <a:lnTo>
                    <a:pt x="10078" y="491"/>
                  </a:lnTo>
                  <a:lnTo>
                    <a:pt x="10181" y="568"/>
                  </a:lnTo>
                  <a:lnTo>
                    <a:pt x="10259" y="672"/>
                  </a:lnTo>
                  <a:lnTo>
                    <a:pt x="10285" y="749"/>
                  </a:lnTo>
                  <a:lnTo>
                    <a:pt x="10285" y="827"/>
                  </a:lnTo>
                  <a:lnTo>
                    <a:pt x="10285" y="3953"/>
                  </a:lnTo>
                  <a:lnTo>
                    <a:pt x="8683" y="3953"/>
                  </a:lnTo>
                  <a:lnTo>
                    <a:pt x="8528" y="4005"/>
                  </a:lnTo>
                  <a:lnTo>
                    <a:pt x="8399" y="4083"/>
                  </a:lnTo>
                  <a:lnTo>
                    <a:pt x="8269" y="4186"/>
                  </a:lnTo>
                  <a:lnTo>
                    <a:pt x="8166" y="4315"/>
                  </a:lnTo>
                  <a:lnTo>
                    <a:pt x="8088" y="4444"/>
                  </a:lnTo>
                  <a:lnTo>
                    <a:pt x="8037" y="4599"/>
                  </a:lnTo>
                  <a:lnTo>
                    <a:pt x="8011" y="4780"/>
                  </a:lnTo>
                  <a:lnTo>
                    <a:pt x="8011" y="8036"/>
                  </a:lnTo>
                  <a:lnTo>
                    <a:pt x="8037" y="8191"/>
                  </a:lnTo>
                  <a:lnTo>
                    <a:pt x="8088" y="8346"/>
                  </a:lnTo>
                  <a:lnTo>
                    <a:pt x="8166" y="8501"/>
                  </a:lnTo>
                  <a:lnTo>
                    <a:pt x="8269" y="8630"/>
                  </a:lnTo>
                  <a:lnTo>
                    <a:pt x="8399" y="8733"/>
                  </a:lnTo>
                  <a:lnTo>
                    <a:pt x="8528" y="8811"/>
                  </a:lnTo>
                  <a:lnTo>
                    <a:pt x="8683" y="8837"/>
                  </a:lnTo>
                  <a:lnTo>
                    <a:pt x="8864" y="8863"/>
                  </a:lnTo>
                  <a:lnTo>
                    <a:pt x="12093" y="8863"/>
                  </a:lnTo>
                  <a:lnTo>
                    <a:pt x="12274" y="8837"/>
                  </a:lnTo>
                  <a:lnTo>
                    <a:pt x="12429" y="8811"/>
                  </a:lnTo>
                  <a:lnTo>
                    <a:pt x="12584" y="8733"/>
                  </a:lnTo>
                  <a:lnTo>
                    <a:pt x="12688" y="8630"/>
                  </a:lnTo>
                  <a:lnTo>
                    <a:pt x="12791" y="8501"/>
                  </a:lnTo>
                  <a:lnTo>
                    <a:pt x="12869" y="8346"/>
                  </a:lnTo>
                  <a:lnTo>
                    <a:pt x="12920" y="8191"/>
                  </a:lnTo>
                  <a:lnTo>
                    <a:pt x="12946" y="8036"/>
                  </a:lnTo>
                  <a:lnTo>
                    <a:pt x="12946" y="7493"/>
                  </a:lnTo>
                  <a:lnTo>
                    <a:pt x="13282" y="7493"/>
                  </a:lnTo>
                  <a:lnTo>
                    <a:pt x="13385" y="7467"/>
                  </a:lnTo>
                  <a:lnTo>
                    <a:pt x="13463" y="7416"/>
                  </a:lnTo>
                  <a:lnTo>
                    <a:pt x="13540" y="7338"/>
                  </a:lnTo>
                  <a:lnTo>
                    <a:pt x="13618" y="7261"/>
                  </a:lnTo>
                  <a:lnTo>
                    <a:pt x="13670" y="7183"/>
                  </a:lnTo>
                  <a:lnTo>
                    <a:pt x="13695" y="7080"/>
                  </a:lnTo>
                  <a:lnTo>
                    <a:pt x="13695" y="6976"/>
                  </a:lnTo>
                  <a:lnTo>
                    <a:pt x="13695" y="6615"/>
                  </a:lnTo>
                  <a:lnTo>
                    <a:pt x="14083" y="6615"/>
                  </a:lnTo>
                  <a:lnTo>
                    <a:pt x="14161" y="6641"/>
                  </a:lnTo>
                  <a:lnTo>
                    <a:pt x="14238" y="6692"/>
                  </a:lnTo>
                  <a:lnTo>
                    <a:pt x="14290" y="6744"/>
                  </a:lnTo>
                  <a:lnTo>
                    <a:pt x="14316" y="6847"/>
                  </a:lnTo>
                  <a:lnTo>
                    <a:pt x="14316" y="14418"/>
                  </a:lnTo>
                  <a:lnTo>
                    <a:pt x="14290" y="14547"/>
                  </a:lnTo>
                  <a:lnTo>
                    <a:pt x="14264" y="14676"/>
                  </a:lnTo>
                  <a:lnTo>
                    <a:pt x="14186" y="14780"/>
                  </a:lnTo>
                  <a:lnTo>
                    <a:pt x="14109" y="14883"/>
                  </a:lnTo>
                  <a:lnTo>
                    <a:pt x="14006" y="14986"/>
                  </a:lnTo>
                  <a:lnTo>
                    <a:pt x="13902" y="15038"/>
                  </a:lnTo>
                  <a:lnTo>
                    <a:pt x="13773" y="15090"/>
                  </a:lnTo>
                  <a:lnTo>
                    <a:pt x="5815" y="15090"/>
                  </a:lnTo>
                  <a:lnTo>
                    <a:pt x="5737" y="15064"/>
                  </a:lnTo>
                  <a:lnTo>
                    <a:pt x="5660" y="15038"/>
                  </a:lnTo>
                  <a:lnTo>
                    <a:pt x="5608" y="14961"/>
                  </a:lnTo>
                  <a:lnTo>
                    <a:pt x="5582" y="14857"/>
                  </a:lnTo>
                  <a:lnTo>
                    <a:pt x="5582" y="14366"/>
                  </a:lnTo>
                  <a:lnTo>
                    <a:pt x="5944" y="14366"/>
                  </a:lnTo>
                  <a:lnTo>
                    <a:pt x="6047" y="14340"/>
                  </a:lnTo>
                  <a:lnTo>
                    <a:pt x="6151" y="14315"/>
                  </a:lnTo>
                  <a:lnTo>
                    <a:pt x="6228" y="14263"/>
                  </a:lnTo>
                  <a:lnTo>
                    <a:pt x="6306" y="14211"/>
                  </a:lnTo>
                  <a:lnTo>
                    <a:pt x="6383" y="14134"/>
                  </a:lnTo>
                  <a:lnTo>
                    <a:pt x="6435" y="14030"/>
                  </a:lnTo>
                  <a:lnTo>
                    <a:pt x="6461" y="13927"/>
                  </a:lnTo>
                  <a:lnTo>
                    <a:pt x="6461" y="13824"/>
                  </a:lnTo>
                  <a:lnTo>
                    <a:pt x="6461" y="13591"/>
                  </a:lnTo>
                  <a:lnTo>
                    <a:pt x="10078" y="13591"/>
                  </a:lnTo>
                  <a:lnTo>
                    <a:pt x="10233" y="13539"/>
                  </a:lnTo>
                  <a:lnTo>
                    <a:pt x="10388" y="13462"/>
                  </a:lnTo>
                  <a:lnTo>
                    <a:pt x="10517" y="13359"/>
                  </a:lnTo>
                  <a:lnTo>
                    <a:pt x="10621" y="13229"/>
                  </a:lnTo>
                  <a:lnTo>
                    <a:pt x="10698" y="13100"/>
                  </a:lnTo>
                  <a:lnTo>
                    <a:pt x="10724" y="12945"/>
                  </a:lnTo>
                  <a:lnTo>
                    <a:pt x="10750" y="12764"/>
                  </a:lnTo>
                  <a:lnTo>
                    <a:pt x="10750" y="9689"/>
                  </a:lnTo>
                  <a:lnTo>
                    <a:pt x="10724" y="9612"/>
                  </a:lnTo>
                  <a:lnTo>
                    <a:pt x="10698" y="9534"/>
                  </a:lnTo>
                  <a:lnTo>
                    <a:pt x="10621" y="9483"/>
                  </a:lnTo>
                  <a:lnTo>
                    <a:pt x="10440" y="9483"/>
                  </a:lnTo>
                  <a:lnTo>
                    <a:pt x="10362" y="9534"/>
                  </a:lnTo>
                  <a:lnTo>
                    <a:pt x="10311" y="9612"/>
                  </a:lnTo>
                  <a:lnTo>
                    <a:pt x="10285" y="9689"/>
                  </a:lnTo>
                  <a:lnTo>
                    <a:pt x="10285" y="11317"/>
                  </a:lnTo>
                  <a:lnTo>
                    <a:pt x="2430" y="11317"/>
                  </a:lnTo>
                  <a:lnTo>
                    <a:pt x="2430" y="2119"/>
                  </a:lnTo>
                  <a:lnTo>
                    <a:pt x="9458" y="2119"/>
                  </a:lnTo>
                  <a:lnTo>
                    <a:pt x="9561" y="2093"/>
                  </a:lnTo>
                  <a:lnTo>
                    <a:pt x="9613" y="2041"/>
                  </a:lnTo>
                  <a:lnTo>
                    <a:pt x="9665" y="1990"/>
                  </a:lnTo>
                  <a:lnTo>
                    <a:pt x="9690" y="1886"/>
                  </a:lnTo>
                  <a:lnTo>
                    <a:pt x="9665" y="1809"/>
                  </a:lnTo>
                  <a:lnTo>
                    <a:pt x="9613" y="1731"/>
                  </a:lnTo>
                  <a:lnTo>
                    <a:pt x="9561" y="1680"/>
                  </a:lnTo>
                  <a:lnTo>
                    <a:pt x="9458" y="1654"/>
                  </a:lnTo>
                  <a:lnTo>
                    <a:pt x="466" y="1654"/>
                  </a:lnTo>
                  <a:lnTo>
                    <a:pt x="466" y="827"/>
                  </a:lnTo>
                  <a:lnTo>
                    <a:pt x="466" y="749"/>
                  </a:lnTo>
                  <a:lnTo>
                    <a:pt x="492" y="672"/>
                  </a:lnTo>
                  <a:lnTo>
                    <a:pt x="569" y="568"/>
                  </a:lnTo>
                  <a:lnTo>
                    <a:pt x="699" y="491"/>
                  </a:lnTo>
                  <a:lnTo>
                    <a:pt x="750" y="465"/>
                  </a:lnTo>
                  <a:lnTo>
                    <a:pt x="828" y="439"/>
                  </a:lnTo>
                  <a:close/>
                  <a:moveTo>
                    <a:pt x="673" y="0"/>
                  </a:moveTo>
                  <a:lnTo>
                    <a:pt x="518" y="52"/>
                  </a:lnTo>
                  <a:lnTo>
                    <a:pt x="363" y="129"/>
                  </a:lnTo>
                  <a:lnTo>
                    <a:pt x="234" y="233"/>
                  </a:lnTo>
                  <a:lnTo>
                    <a:pt x="130" y="362"/>
                  </a:lnTo>
                  <a:lnTo>
                    <a:pt x="53" y="517"/>
                  </a:lnTo>
                  <a:lnTo>
                    <a:pt x="27" y="672"/>
                  </a:lnTo>
                  <a:lnTo>
                    <a:pt x="1" y="827"/>
                  </a:lnTo>
                  <a:lnTo>
                    <a:pt x="1" y="12764"/>
                  </a:lnTo>
                  <a:lnTo>
                    <a:pt x="27" y="12945"/>
                  </a:lnTo>
                  <a:lnTo>
                    <a:pt x="53" y="13100"/>
                  </a:lnTo>
                  <a:lnTo>
                    <a:pt x="130" y="13229"/>
                  </a:lnTo>
                  <a:lnTo>
                    <a:pt x="234" y="13359"/>
                  </a:lnTo>
                  <a:lnTo>
                    <a:pt x="363" y="13462"/>
                  </a:lnTo>
                  <a:lnTo>
                    <a:pt x="518" y="13539"/>
                  </a:lnTo>
                  <a:lnTo>
                    <a:pt x="673" y="13591"/>
                  </a:lnTo>
                  <a:lnTo>
                    <a:pt x="4290" y="13591"/>
                  </a:lnTo>
                  <a:lnTo>
                    <a:pt x="4290" y="13824"/>
                  </a:lnTo>
                  <a:lnTo>
                    <a:pt x="4290" y="13927"/>
                  </a:lnTo>
                  <a:lnTo>
                    <a:pt x="4316" y="14030"/>
                  </a:lnTo>
                  <a:lnTo>
                    <a:pt x="4368" y="14134"/>
                  </a:lnTo>
                  <a:lnTo>
                    <a:pt x="4445" y="14211"/>
                  </a:lnTo>
                  <a:lnTo>
                    <a:pt x="4523" y="14263"/>
                  </a:lnTo>
                  <a:lnTo>
                    <a:pt x="4600" y="14315"/>
                  </a:lnTo>
                  <a:lnTo>
                    <a:pt x="4704" y="14340"/>
                  </a:lnTo>
                  <a:lnTo>
                    <a:pt x="4807" y="14366"/>
                  </a:lnTo>
                  <a:lnTo>
                    <a:pt x="5143" y="14366"/>
                  </a:lnTo>
                  <a:lnTo>
                    <a:pt x="5143" y="14857"/>
                  </a:lnTo>
                  <a:lnTo>
                    <a:pt x="5143" y="15012"/>
                  </a:lnTo>
                  <a:lnTo>
                    <a:pt x="5195" y="15141"/>
                  </a:lnTo>
                  <a:lnTo>
                    <a:pt x="5246" y="15245"/>
                  </a:lnTo>
                  <a:lnTo>
                    <a:pt x="5324" y="15348"/>
                  </a:lnTo>
                  <a:lnTo>
                    <a:pt x="5427" y="15426"/>
                  </a:lnTo>
                  <a:lnTo>
                    <a:pt x="5556" y="15503"/>
                  </a:lnTo>
                  <a:lnTo>
                    <a:pt x="5685" y="15529"/>
                  </a:lnTo>
                  <a:lnTo>
                    <a:pt x="5815" y="15555"/>
                  </a:lnTo>
                  <a:lnTo>
                    <a:pt x="13618" y="15555"/>
                  </a:lnTo>
                  <a:lnTo>
                    <a:pt x="13851" y="15529"/>
                  </a:lnTo>
                  <a:lnTo>
                    <a:pt x="14057" y="15451"/>
                  </a:lnTo>
                  <a:lnTo>
                    <a:pt x="14264" y="15348"/>
                  </a:lnTo>
                  <a:lnTo>
                    <a:pt x="14419" y="15219"/>
                  </a:lnTo>
                  <a:lnTo>
                    <a:pt x="14574" y="15038"/>
                  </a:lnTo>
                  <a:lnTo>
                    <a:pt x="14677" y="14857"/>
                  </a:lnTo>
                  <a:lnTo>
                    <a:pt x="14729" y="14650"/>
                  </a:lnTo>
                  <a:lnTo>
                    <a:pt x="14755" y="14418"/>
                  </a:lnTo>
                  <a:lnTo>
                    <a:pt x="14755" y="6847"/>
                  </a:lnTo>
                  <a:lnTo>
                    <a:pt x="14755" y="6718"/>
                  </a:lnTo>
                  <a:lnTo>
                    <a:pt x="14703" y="6589"/>
                  </a:lnTo>
                  <a:lnTo>
                    <a:pt x="14652" y="6460"/>
                  </a:lnTo>
                  <a:lnTo>
                    <a:pt x="14574" y="6356"/>
                  </a:lnTo>
                  <a:lnTo>
                    <a:pt x="14471" y="6279"/>
                  </a:lnTo>
                  <a:lnTo>
                    <a:pt x="14341" y="6227"/>
                  </a:lnTo>
                  <a:lnTo>
                    <a:pt x="14212" y="6175"/>
                  </a:lnTo>
                  <a:lnTo>
                    <a:pt x="14083" y="6150"/>
                  </a:lnTo>
                  <a:lnTo>
                    <a:pt x="13695" y="6150"/>
                  </a:lnTo>
                  <a:lnTo>
                    <a:pt x="13695" y="5840"/>
                  </a:lnTo>
                  <a:lnTo>
                    <a:pt x="13695" y="5736"/>
                  </a:lnTo>
                  <a:lnTo>
                    <a:pt x="13670" y="5633"/>
                  </a:lnTo>
                  <a:lnTo>
                    <a:pt x="13618" y="5555"/>
                  </a:lnTo>
                  <a:lnTo>
                    <a:pt x="13540" y="5478"/>
                  </a:lnTo>
                  <a:lnTo>
                    <a:pt x="13463" y="5400"/>
                  </a:lnTo>
                  <a:lnTo>
                    <a:pt x="13385" y="5349"/>
                  </a:lnTo>
                  <a:lnTo>
                    <a:pt x="13282" y="5323"/>
                  </a:lnTo>
                  <a:lnTo>
                    <a:pt x="12946" y="5323"/>
                  </a:lnTo>
                  <a:lnTo>
                    <a:pt x="12946" y="4780"/>
                  </a:lnTo>
                  <a:lnTo>
                    <a:pt x="12920" y="4599"/>
                  </a:lnTo>
                  <a:lnTo>
                    <a:pt x="12869" y="4444"/>
                  </a:lnTo>
                  <a:lnTo>
                    <a:pt x="12791" y="4315"/>
                  </a:lnTo>
                  <a:lnTo>
                    <a:pt x="12688" y="4186"/>
                  </a:lnTo>
                  <a:lnTo>
                    <a:pt x="12584" y="4083"/>
                  </a:lnTo>
                  <a:lnTo>
                    <a:pt x="12429" y="4005"/>
                  </a:lnTo>
                  <a:lnTo>
                    <a:pt x="12274" y="3953"/>
                  </a:lnTo>
                  <a:lnTo>
                    <a:pt x="10750" y="3953"/>
                  </a:lnTo>
                  <a:lnTo>
                    <a:pt x="10750" y="827"/>
                  </a:lnTo>
                  <a:lnTo>
                    <a:pt x="10724" y="672"/>
                  </a:lnTo>
                  <a:lnTo>
                    <a:pt x="10698" y="517"/>
                  </a:lnTo>
                  <a:lnTo>
                    <a:pt x="10621" y="362"/>
                  </a:lnTo>
                  <a:lnTo>
                    <a:pt x="10517" y="233"/>
                  </a:lnTo>
                  <a:lnTo>
                    <a:pt x="10388" y="129"/>
                  </a:lnTo>
                  <a:lnTo>
                    <a:pt x="10233" y="52"/>
                  </a:lnTo>
                  <a:lnTo>
                    <a:pt x="1007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172;p43">
              <a:extLst>
                <a:ext uri="{FF2B5EF4-FFF2-40B4-BE49-F238E27FC236}">
                  <a16:creationId xmlns:a16="http://schemas.microsoft.com/office/drawing/2014/main" id="{08B36EA1-9E52-4413-8CCD-E52637B0933F}"/>
                </a:ext>
              </a:extLst>
            </p:cNvPr>
            <p:cNvSpPr/>
            <p:nvPr/>
          </p:nvSpPr>
          <p:spPr>
            <a:xfrm>
              <a:off x="3320675" y="1387575"/>
              <a:ext cx="32950" cy="11650"/>
            </a:xfrm>
            <a:custGeom>
              <a:avLst/>
              <a:gdLst/>
              <a:ahLst/>
              <a:cxnLst/>
              <a:rect l="l" t="t" r="r" b="b"/>
              <a:pathLst>
                <a:path w="1318" h="466" extrusionOk="0">
                  <a:moveTo>
                    <a:pt x="207" y="1"/>
                  </a:moveTo>
                  <a:lnTo>
                    <a:pt x="129" y="27"/>
                  </a:lnTo>
                  <a:lnTo>
                    <a:pt x="52" y="78"/>
                  </a:lnTo>
                  <a:lnTo>
                    <a:pt x="0" y="130"/>
                  </a:lnTo>
                  <a:lnTo>
                    <a:pt x="0" y="233"/>
                  </a:lnTo>
                  <a:lnTo>
                    <a:pt x="0" y="311"/>
                  </a:lnTo>
                  <a:lnTo>
                    <a:pt x="52" y="388"/>
                  </a:lnTo>
                  <a:lnTo>
                    <a:pt x="129" y="440"/>
                  </a:lnTo>
                  <a:lnTo>
                    <a:pt x="207" y="466"/>
                  </a:lnTo>
                  <a:lnTo>
                    <a:pt x="1085" y="466"/>
                  </a:lnTo>
                  <a:lnTo>
                    <a:pt x="1189" y="440"/>
                  </a:lnTo>
                  <a:lnTo>
                    <a:pt x="1266" y="388"/>
                  </a:lnTo>
                  <a:lnTo>
                    <a:pt x="1318" y="311"/>
                  </a:lnTo>
                  <a:lnTo>
                    <a:pt x="1318" y="233"/>
                  </a:lnTo>
                  <a:lnTo>
                    <a:pt x="1318" y="130"/>
                  </a:lnTo>
                  <a:lnTo>
                    <a:pt x="1266" y="78"/>
                  </a:lnTo>
                  <a:lnTo>
                    <a:pt x="1189" y="27"/>
                  </a:lnTo>
                  <a:lnTo>
                    <a:pt x="108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173;p43">
              <a:extLst>
                <a:ext uri="{FF2B5EF4-FFF2-40B4-BE49-F238E27FC236}">
                  <a16:creationId xmlns:a16="http://schemas.microsoft.com/office/drawing/2014/main" id="{A64C026A-E0D6-493E-B8AB-9C02BA96F4BF}"/>
                </a:ext>
              </a:extLst>
            </p:cNvPr>
            <p:cNvSpPr/>
            <p:nvPr/>
          </p:nvSpPr>
          <p:spPr>
            <a:xfrm>
              <a:off x="3365250" y="1387575"/>
              <a:ext cx="53625" cy="11650"/>
            </a:xfrm>
            <a:custGeom>
              <a:avLst/>
              <a:gdLst/>
              <a:ahLst/>
              <a:cxnLst/>
              <a:rect l="l" t="t" r="r" b="b"/>
              <a:pathLst>
                <a:path w="2145" h="466" extrusionOk="0">
                  <a:moveTo>
                    <a:pt x="233" y="1"/>
                  </a:moveTo>
                  <a:lnTo>
                    <a:pt x="129" y="27"/>
                  </a:lnTo>
                  <a:lnTo>
                    <a:pt x="52" y="78"/>
                  </a:lnTo>
                  <a:lnTo>
                    <a:pt x="26" y="130"/>
                  </a:lnTo>
                  <a:lnTo>
                    <a:pt x="0" y="233"/>
                  </a:lnTo>
                  <a:lnTo>
                    <a:pt x="26" y="311"/>
                  </a:lnTo>
                  <a:lnTo>
                    <a:pt x="52" y="388"/>
                  </a:lnTo>
                  <a:lnTo>
                    <a:pt x="129" y="440"/>
                  </a:lnTo>
                  <a:lnTo>
                    <a:pt x="233" y="466"/>
                  </a:lnTo>
                  <a:lnTo>
                    <a:pt x="1938" y="466"/>
                  </a:lnTo>
                  <a:lnTo>
                    <a:pt x="2015" y="440"/>
                  </a:lnTo>
                  <a:lnTo>
                    <a:pt x="2093" y="388"/>
                  </a:lnTo>
                  <a:lnTo>
                    <a:pt x="2145" y="311"/>
                  </a:lnTo>
                  <a:lnTo>
                    <a:pt x="2145" y="233"/>
                  </a:lnTo>
                  <a:lnTo>
                    <a:pt x="2145" y="130"/>
                  </a:lnTo>
                  <a:lnTo>
                    <a:pt x="2093" y="78"/>
                  </a:lnTo>
                  <a:lnTo>
                    <a:pt x="2015" y="27"/>
                  </a:lnTo>
                  <a:lnTo>
                    <a:pt x="193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174;p43">
              <a:extLst>
                <a:ext uri="{FF2B5EF4-FFF2-40B4-BE49-F238E27FC236}">
                  <a16:creationId xmlns:a16="http://schemas.microsoft.com/office/drawing/2014/main" id="{5DE51CDE-FA33-4E38-8FC0-974EB45A670E}"/>
                </a:ext>
              </a:extLst>
            </p:cNvPr>
            <p:cNvSpPr/>
            <p:nvPr/>
          </p:nvSpPr>
          <p:spPr>
            <a:xfrm>
              <a:off x="3343275" y="1409550"/>
              <a:ext cx="33625" cy="11650"/>
            </a:xfrm>
            <a:custGeom>
              <a:avLst/>
              <a:gdLst/>
              <a:ahLst/>
              <a:cxnLst/>
              <a:rect l="l" t="t" r="r" b="b"/>
              <a:pathLst>
                <a:path w="1345" h="466" extrusionOk="0">
                  <a:moveTo>
                    <a:pt x="233" y="0"/>
                  </a:moveTo>
                  <a:lnTo>
                    <a:pt x="130" y="26"/>
                  </a:lnTo>
                  <a:lnTo>
                    <a:pt x="52" y="78"/>
                  </a:lnTo>
                  <a:lnTo>
                    <a:pt x="26" y="155"/>
                  </a:lnTo>
                  <a:lnTo>
                    <a:pt x="1" y="233"/>
                  </a:lnTo>
                  <a:lnTo>
                    <a:pt x="26" y="310"/>
                  </a:lnTo>
                  <a:lnTo>
                    <a:pt x="52" y="388"/>
                  </a:lnTo>
                  <a:lnTo>
                    <a:pt x="130" y="439"/>
                  </a:lnTo>
                  <a:lnTo>
                    <a:pt x="233" y="465"/>
                  </a:lnTo>
                  <a:lnTo>
                    <a:pt x="1112" y="465"/>
                  </a:lnTo>
                  <a:lnTo>
                    <a:pt x="1189" y="439"/>
                  </a:lnTo>
                  <a:lnTo>
                    <a:pt x="1267" y="388"/>
                  </a:lnTo>
                  <a:lnTo>
                    <a:pt x="1318" y="310"/>
                  </a:lnTo>
                  <a:lnTo>
                    <a:pt x="1344" y="233"/>
                  </a:lnTo>
                  <a:lnTo>
                    <a:pt x="1318" y="155"/>
                  </a:lnTo>
                  <a:lnTo>
                    <a:pt x="1267" y="78"/>
                  </a:lnTo>
                  <a:lnTo>
                    <a:pt x="1189" y="26"/>
                  </a:lnTo>
                  <a:lnTo>
                    <a:pt x="111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2175;p43">
              <a:extLst>
                <a:ext uri="{FF2B5EF4-FFF2-40B4-BE49-F238E27FC236}">
                  <a16:creationId xmlns:a16="http://schemas.microsoft.com/office/drawing/2014/main" id="{B5D92599-C760-4F56-88E5-D2FF7824BECE}"/>
                </a:ext>
              </a:extLst>
            </p:cNvPr>
            <p:cNvSpPr/>
            <p:nvPr/>
          </p:nvSpPr>
          <p:spPr>
            <a:xfrm>
              <a:off x="3387850" y="1409550"/>
              <a:ext cx="31025" cy="11650"/>
            </a:xfrm>
            <a:custGeom>
              <a:avLst/>
              <a:gdLst/>
              <a:ahLst/>
              <a:cxnLst/>
              <a:rect l="l" t="t" r="r" b="b"/>
              <a:pathLst>
                <a:path w="1241" h="466" extrusionOk="0">
                  <a:moveTo>
                    <a:pt x="233" y="0"/>
                  </a:moveTo>
                  <a:lnTo>
                    <a:pt x="155" y="26"/>
                  </a:lnTo>
                  <a:lnTo>
                    <a:pt x="78" y="78"/>
                  </a:lnTo>
                  <a:lnTo>
                    <a:pt x="26" y="155"/>
                  </a:lnTo>
                  <a:lnTo>
                    <a:pt x="0" y="233"/>
                  </a:lnTo>
                  <a:lnTo>
                    <a:pt x="26" y="310"/>
                  </a:lnTo>
                  <a:lnTo>
                    <a:pt x="78" y="388"/>
                  </a:lnTo>
                  <a:lnTo>
                    <a:pt x="155" y="439"/>
                  </a:lnTo>
                  <a:lnTo>
                    <a:pt x="233" y="465"/>
                  </a:lnTo>
                  <a:lnTo>
                    <a:pt x="1034" y="465"/>
                  </a:lnTo>
                  <a:lnTo>
                    <a:pt x="1111" y="439"/>
                  </a:lnTo>
                  <a:lnTo>
                    <a:pt x="1189" y="388"/>
                  </a:lnTo>
                  <a:lnTo>
                    <a:pt x="1241" y="310"/>
                  </a:lnTo>
                  <a:lnTo>
                    <a:pt x="1241" y="233"/>
                  </a:lnTo>
                  <a:lnTo>
                    <a:pt x="1241" y="155"/>
                  </a:lnTo>
                  <a:lnTo>
                    <a:pt x="1189" y="78"/>
                  </a:lnTo>
                  <a:lnTo>
                    <a:pt x="1111" y="26"/>
                  </a:lnTo>
                  <a:lnTo>
                    <a:pt x="103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176;p43">
              <a:extLst>
                <a:ext uri="{FF2B5EF4-FFF2-40B4-BE49-F238E27FC236}">
                  <a16:creationId xmlns:a16="http://schemas.microsoft.com/office/drawing/2014/main" id="{4C9A8838-D615-48AB-9E2C-C1CEC8F30B76}"/>
                </a:ext>
              </a:extLst>
            </p:cNvPr>
            <p:cNvSpPr/>
            <p:nvPr/>
          </p:nvSpPr>
          <p:spPr>
            <a:xfrm>
              <a:off x="3343275" y="1432150"/>
              <a:ext cx="33625" cy="11650"/>
            </a:xfrm>
            <a:custGeom>
              <a:avLst/>
              <a:gdLst/>
              <a:ahLst/>
              <a:cxnLst/>
              <a:rect l="l" t="t" r="r" b="b"/>
              <a:pathLst>
                <a:path w="1345" h="466" extrusionOk="0">
                  <a:moveTo>
                    <a:pt x="233" y="1"/>
                  </a:moveTo>
                  <a:lnTo>
                    <a:pt x="130" y="26"/>
                  </a:lnTo>
                  <a:lnTo>
                    <a:pt x="52" y="78"/>
                  </a:lnTo>
                  <a:lnTo>
                    <a:pt x="26" y="156"/>
                  </a:lnTo>
                  <a:lnTo>
                    <a:pt x="1" y="233"/>
                  </a:lnTo>
                  <a:lnTo>
                    <a:pt x="26" y="336"/>
                  </a:lnTo>
                  <a:lnTo>
                    <a:pt x="52" y="388"/>
                  </a:lnTo>
                  <a:lnTo>
                    <a:pt x="130" y="440"/>
                  </a:lnTo>
                  <a:lnTo>
                    <a:pt x="233" y="466"/>
                  </a:lnTo>
                  <a:lnTo>
                    <a:pt x="1112" y="466"/>
                  </a:lnTo>
                  <a:lnTo>
                    <a:pt x="1189" y="440"/>
                  </a:lnTo>
                  <a:lnTo>
                    <a:pt x="1267" y="388"/>
                  </a:lnTo>
                  <a:lnTo>
                    <a:pt x="1318" y="336"/>
                  </a:lnTo>
                  <a:lnTo>
                    <a:pt x="1344" y="233"/>
                  </a:lnTo>
                  <a:lnTo>
                    <a:pt x="1318" y="156"/>
                  </a:lnTo>
                  <a:lnTo>
                    <a:pt x="1267" y="78"/>
                  </a:lnTo>
                  <a:lnTo>
                    <a:pt x="1189" y="26"/>
                  </a:lnTo>
                  <a:lnTo>
                    <a:pt x="111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177;p43">
              <a:extLst>
                <a:ext uri="{FF2B5EF4-FFF2-40B4-BE49-F238E27FC236}">
                  <a16:creationId xmlns:a16="http://schemas.microsoft.com/office/drawing/2014/main" id="{13962E96-7551-4D9E-9AD7-C4EBB08FA47A}"/>
                </a:ext>
              </a:extLst>
            </p:cNvPr>
            <p:cNvSpPr/>
            <p:nvPr/>
          </p:nvSpPr>
          <p:spPr>
            <a:xfrm>
              <a:off x="3387850" y="1432150"/>
              <a:ext cx="31025" cy="11650"/>
            </a:xfrm>
            <a:custGeom>
              <a:avLst/>
              <a:gdLst/>
              <a:ahLst/>
              <a:cxnLst/>
              <a:rect l="l" t="t" r="r" b="b"/>
              <a:pathLst>
                <a:path w="1241" h="466" extrusionOk="0">
                  <a:moveTo>
                    <a:pt x="233" y="1"/>
                  </a:moveTo>
                  <a:lnTo>
                    <a:pt x="155" y="26"/>
                  </a:lnTo>
                  <a:lnTo>
                    <a:pt x="78" y="78"/>
                  </a:lnTo>
                  <a:lnTo>
                    <a:pt x="26" y="156"/>
                  </a:lnTo>
                  <a:lnTo>
                    <a:pt x="0" y="233"/>
                  </a:lnTo>
                  <a:lnTo>
                    <a:pt x="26" y="336"/>
                  </a:lnTo>
                  <a:lnTo>
                    <a:pt x="78" y="388"/>
                  </a:lnTo>
                  <a:lnTo>
                    <a:pt x="155" y="440"/>
                  </a:lnTo>
                  <a:lnTo>
                    <a:pt x="233" y="466"/>
                  </a:lnTo>
                  <a:lnTo>
                    <a:pt x="1034" y="466"/>
                  </a:lnTo>
                  <a:lnTo>
                    <a:pt x="1111" y="440"/>
                  </a:lnTo>
                  <a:lnTo>
                    <a:pt x="1189" y="388"/>
                  </a:lnTo>
                  <a:lnTo>
                    <a:pt x="1241" y="336"/>
                  </a:lnTo>
                  <a:lnTo>
                    <a:pt x="1241" y="233"/>
                  </a:lnTo>
                  <a:lnTo>
                    <a:pt x="1241" y="156"/>
                  </a:lnTo>
                  <a:lnTo>
                    <a:pt x="1189" y="78"/>
                  </a:lnTo>
                  <a:lnTo>
                    <a:pt x="1111" y="26"/>
                  </a:lnTo>
                  <a:lnTo>
                    <a:pt x="103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178;p43">
              <a:extLst>
                <a:ext uri="{FF2B5EF4-FFF2-40B4-BE49-F238E27FC236}">
                  <a16:creationId xmlns:a16="http://schemas.microsoft.com/office/drawing/2014/main" id="{FC979DB2-6ED6-4BF3-A9AA-BA156ADDE891}"/>
                </a:ext>
              </a:extLst>
            </p:cNvPr>
            <p:cNvSpPr/>
            <p:nvPr/>
          </p:nvSpPr>
          <p:spPr>
            <a:xfrm>
              <a:off x="3320675" y="1478025"/>
              <a:ext cx="32950" cy="11650"/>
            </a:xfrm>
            <a:custGeom>
              <a:avLst/>
              <a:gdLst/>
              <a:ahLst/>
              <a:cxnLst/>
              <a:rect l="l" t="t" r="r" b="b"/>
              <a:pathLst>
                <a:path w="1318" h="466" extrusionOk="0">
                  <a:moveTo>
                    <a:pt x="207" y="0"/>
                  </a:moveTo>
                  <a:lnTo>
                    <a:pt x="129" y="26"/>
                  </a:lnTo>
                  <a:lnTo>
                    <a:pt x="52" y="78"/>
                  </a:lnTo>
                  <a:lnTo>
                    <a:pt x="0" y="129"/>
                  </a:lnTo>
                  <a:lnTo>
                    <a:pt x="0" y="233"/>
                  </a:lnTo>
                  <a:lnTo>
                    <a:pt x="0" y="310"/>
                  </a:lnTo>
                  <a:lnTo>
                    <a:pt x="52" y="388"/>
                  </a:lnTo>
                  <a:lnTo>
                    <a:pt x="129" y="439"/>
                  </a:lnTo>
                  <a:lnTo>
                    <a:pt x="207" y="465"/>
                  </a:lnTo>
                  <a:lnTo>
                    <a:pt x="1085" y="465"/>
                  </a:lnTo>
                  <a:lnTo>
                    <a:pt x="1189" y="439"/>
                  </a:lnTo>
                  <a:lnTo>
                    <a:pt x="1266" y="388"/>
                  </a:lnTo>
                  <a:lnTo>
                    <a:pt x="1318" y="310"/>
                  </a:lnTo>
                  <a:lnTo>
                    <a:pt x="1318" y="233"/>
                  </a:lnTo>
                  <a:lnTo>
                    <a:pt x="1318" y="129"/>
                  </a:lnTo>
                  <a:lnTo>
                    <a:pt x="1266" y="78"/>
                  </a:lnTo>
                  <a:lnTo>
                    <a:pt x="1189" y="26"/>
                  </a:lnTo>
                  <a:lnTo>
                    <a:pt x="108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179;p43">
              <a:extLst>
                <a:ext uri="{FF2B5EF4-FFF2-40B4-BE49-F238E27FC236}">
                  <a16:creationId xmlns:a16="http://schemas.microsoft.com/office/drawing/2014/main" id="{8FF76C1A-4FCA-4241-965B-68C1A7AC9BC1}"/>
                </a:ext>
              </a:extLst>
            </p:cNvPr>
            <p:cNvSpPr/>
            <p:nvPr/>
          </p:nvSpPr>
          <p:spPr>
            <a:xfrm>
              <a:off x="3365250" y="1478025"/>
              <a:ext cx="53625" cy="11650"/>
            </a:xfrm>
            <a:custGeom>
              <a:avLst/>
              <a:gdLst/>
              <a:ahLst/>
              <a:cxnLst/>
              <a:rect l="l" t="t" r="r" b="b"/>
              <a:pathLst>
                <a:path w="2145" h="466" extrusionOk="0">
                  <a:moveTo>
                    <a:pt x="233" y="0"/>
                  </a:moveTo>
                  <a:lnTo>
                    <a:pt x="129" y="26"/>
                  </a:lnTo>
                  <a:lnTo>
                    <a:pt x="52" y="78"/>
                  </a:lnTo>
                  <a:lnTo>
                    <a:pt x="26" y="129"/>
                  </a:lnTo>
                  <a:lnTo>
                    <a:pt x="0" y="233"/>
                  </a:lnTo>
                  <a:lnTo>
                    <a:pt x="26" y="310"/>
                  </a:lnTo>
                  <a:lnTo>
                    <a:pt x="52" y="388"/>
                  </a:lnTo>
                  <a:lnTo>
                    <a:pt x="129" y="439"/>
                  </a:lnTo>
                  <a:lnTo>
                    <a:pt x="233" y="465"/>
                  </a:lnTo>
                  <a:lnTo>
                    <a:pt x="1938" y="465"/>
                  </a:lnTo>
                  <a:lnTo>
                    <a:pt x="2015" y="439"/>
                  </a:lnTo>
                  <a:lnTo>
                    <a:pt x="2093" y="388"/>
                  </a:lnTo>
                  <a:lnTo>
                    <a:pt x="2145" y="310"/>
                  </a:lnTo>
                  <a:lnTo>
                    <a:pt x="2145" y="233"/>
                  </a:lnTo>
                  <a:lnTo>
                    <a:pt x="2145" y="129"/>
                  </a:lnTo>
                  <a:lnTo>
                    <a:pt x="2093" y="78"/>
                  </a:lnTo>
                  <a:lnTo>
                    <a:pt x="2015" y="26"/>
                  </a:lnTo>
                  <a:lnTo>
                    <a:pt x="193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2180;p43">
              <a:extLst>
                <a:ext uri="{FF2B5EF4-FFF2-40B4-BE49-F238E27FC236}">
                  <a16:creationId xmlns:a16="http://schemas.microsoft.com/office/drawing/2014/main" id="{6E1C2DD2-B152-4EE1-B791-C28A30C31E81}"/>
                </a:ext>
              </a:extLst>
            </p:cNvPr>
            <p:cNvSpPr/>
            <p:nvPr/>
          </p:nvSpPr>
          <p:spPr>
            <a:xfrm>
              <a:off x="3343275" y="1455400"/>
              <a:ext cx="33625" cy="11025"/>
            </a:xfrm>
            <a:custGeom>
              <a:avLst/>
              <a:gdLst/>
              <a:ahLst/>
              <a:cxnLst/>
              <a:rect l="l" t="t" r="r" b="b"/>
              <a:pathLst>
                <a:path w="1345" h="441" extrusionOk="0">
                  <a:moveTo>
                    <a:pt x="130" y="1"/>
                  </a:moveTo>
                  <a:lnTo>
                    <a:pt x="52" y="52"/>
                  </a:lnTo>
                  <a:lnTo>
                    <a:pt x="26" y="130"/>
                  </a:lnTo>
                  <a:lnTo>
                    <a:pt x="1" y="233"/>
                  </a:lnTo>
                  <a:lnTo>
                    <a:pt x="26" y="311"/>
                  </a:lnTo>
                  <a:lnTo>
                    <a:pt x="52" y="388"/>
                  </a:lnTo>
                  <a:lnTo>
                    <a:pt x="130" y="440"/>
                  </a:lnTo>
                  <a:lnTo>
                    <a:pt x="1189" y="440"/>
                  </a:lnTo>
                  <a:lnTo>
                    <a:pt x="1267" y="388"/>
                  </a:lnTo>
                  <a:lnTo>
                    <a:pt x="1318" y="311"/>
                  </a:lnTo>
                  <a:lnTo>
                    <a:pt x="1344" y="233"/>
                  </a:lnTo>
                  <a:lnTo>
                    <a:pt x="1318" y="130"/>
                  </a:lnTo>
                  <a:lnTo>
                    <a:pt x="1267" y="52"/>
                  </a:lnTo>
                  <a:lnTo>
                    <a:pt x="118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181;p43">
              <a:extLst>
                <a:ext uri="{FF2B5EF4-FFF2-40B4-BE49-F238E27FC236}">
                  <a16:creationId xmlns:a16="http://schemas.microsoft.com/office/drawing/2014/main" id="{FB723E16-A5C2-42BF-BBC8-11793BE6678F}"/>
                </a:ext>
              </a:extLst>
            </p:cNvPr>
            <p:cNvSpPr/>
            <p:nvPr/>
          </p:nvSpPr>
          <p:spPr>
            <a:xfrm>
              <a:off x="3387850" y="1455400"/>
              <a:ext cx="31025" cy="11025"/>
            </a:xfrm>
            <a:custGeom>
              <a:avLst/>
              <a:gdLst/>
              <a:ahLst/>
              <a:cxnLst/>
              <a:rect l="l" t="t" r="r" b="b"/>
              <a:pathLst>
                <a:path w="1241" h="441" extrusionOk="0">
                  <a:moveTo>
                    <a:pt x="155" y="1"/>
                  </a:moveTo>
                  <a:lnTo>
                    <a:pt x="78" y="52"/>
                  </a:lnTo>
                  <a:lnTo>
                    <a:pt x="26" y="130"/>
                  </a:lnTo>
                  <a:lnTo>
                    <a:pt x="0" y="233"/>
                  </a:lnTo>
                  <a:lnTo>
                    <a:pt x="26" y="311"/>
                  </a:lnTo>
                  <a:lnTo>
                    <a:pt x="78" y="388"/>
                  </a:lnTo>
                  <a:lnTo>
                    <a:pt x="155" y="440"/>
                  </a:lnTo>
                  <a:lnTo>
                    <a:pt x="1111" y="440"/>
                  </a:lnTo>
                  <a:lnTo>
                    <a:pt x="1189" y="388"/>
                  </a:lnTo>
                  <a:lnTo>
                    <a:pt x="1241" y="311"/>
                  </a:lnTo>
                  <a:lnTo>
                    <a:pt x="1241" y="233"/>
                  </a:lnTo>
                  <a:lnTo>
                    <a:pt x="1241" y="130"/>
                  </a:lnTo>
                  <a:lnTo>
                    <a:pt x="1189" y="52"/>
                  </a:lnTo>
                  <a:lnTo>
                    <a:pt x="11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2182;p43">
              <a:extLst>
                <a:ext uri="{FF2B5EF4-FFF2-40B4-BE49-F238E27FC236}">
                  <a16:creationId xmlns:a16="http://schemas.microsoft.com/office/drawing/2014/main" id="{34510529-CBF6-4B6D-B81C-2DD3C3C84CF5}"/>
                </a:ext>
              </a:extLst>
            </p:cNvPr>
            <p:cNvSpPr/>
            <p:nvPr/>
          </p:nvSpPr>
          <p:spPr>
            <a:xfrm>
              <a:off x="3256075" y="1299725"/>
              <a:ext cx="12300" cy="12300"/>
            </a:xfrm>
            <a:custGeom>
              <a:avLst/>
              <a:gdLst/>
              <a:ahLst/>
              <a:cxnLst/>
              <a:rect l="l" t="t" r="r" b="b"/>
              <a:pathLst>
                <a:path w="492" h="492" extrusionOk="0">
                  <a:moveTo>
                    <a:pt x="155" y="1"/>
                  </a:moveTo>
                  <a:lnTo>
                    <a:pt x="78" y="52"/>
                  </a:lnTo>
                  <a:lnTo>
                    <a:pt x="26" y="130"/>
                  </a:lnTo>
                  <a:lnTo>
                    <a:pt x="0" y="233"/>
                  </a:lnTo>
                  <a:lnTo>
                    <a:pt x="26" y="337"/>
                  </a:lnTo>
                  <a:lnTo>
                    <a:pt x="78" y="414"/>
                  </a:lnTo>
                  <a:lnTo>
                    <a:pt x="155" y="466"/>
                  </a:lnTo>
                  <a:lnTo>
                    <a:pt x="259" y="492"/>
                  </a:lnTo>
                  <a:lnTo>
                    <a:pt x="336" y="466"/>
                  </a:lnTo>
                  <a:lnTo>
                    <a:pt x="414" y="414"/>
                  </a:lnTo>
                  <a:lnTo>
                    <a:pt x="465" y="337"/>
                  </a:lnTo>
                  <a:lnTo>
                    <a:pt x="491" y="233"/>
                  </a:lnTo>
                  <a:lnTo>
                    <a:pt x="465" y="130"/>
                  </a:lnTo>
                  <a:lnTo>
                    <a:pt x="414" y="52"/>
                  </a:lnTo>
                  <a:lnTo>
                    <a:pt x="3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2183;p43">
              <a:extLst>
                <a:ext uri="{FF2B5EF4-FFF2-40B4-BE49-F238E27FC236}">
                  <a16:creationId xmlns:a16="http://schemas.microsoft.com/office/drawing/2014/main" id="{AFDCA37C-0BF5-49F4-80E1-15FF5D8DC752}"/>
                </a:ext>
              </a:extLst>
            </p:cNvPr>
            <p:cNvSpPr/>
            <p:nvPr/>
          </p:nvSpPr>
          <p:spPr>
            <a:xfrm>
              <a:off x="3279975" y="1299725"/>
              <a:ext cx="11650" cy="12300"/>
            </a:xfrm>
            <a:custGeom>
              <a:avLst/>
              <a:gdLst/>
              <a:ahLst/>
              <a:cxnLst/>
              <a:rect l="l" t="t" r="r" b="b"/>
              <a:pathLst>
                <a:path w="466" h="492" extrusionOk="0">
                  <a:moveTo>
                    <a:pt x="130" y="1"/>
                  </a:moveTo>
                  <a:lnTo>
                    <a:pt x="52" y="52"/>
                  </a:lnTo>
                  <a:lnTo>
                    <a:pt x="0" y="130"/>
                  </a:lnTo>
                  <a:lnTo>
                    <a:pt x="0" y="233"/>
                  </a:lnTo>
                  <a:lnTo>
                    <a:pt x="0" y="337"/>
                  </a:lnTo>
                  <a:lnTo>
                    <a:pt x="52" y="414"/>
                  </a:lnTo>
                  <a:lnTo>
                    <a:pt x="130" y="466"/>
                  </a:lnTo>
                  <a:lnTo>
                    <a:pt x="233" y="492"/>
                  </a:lnTo>
                  <a:lnTo>
                    <a:pt x="336" y="466"/>
                  </a:lnTo>
                  <a:lnTo>
                    <a:pt x="414" y="414"/>
                  </a:lnTo>
                  <a:lnTo>
                    <a:pt x="465" y="337"/>
                  </a:lnTo>
                  <a:lnTo>
                    <a:pt x="465" y="233"/>
                  </a:lnTo>
                  <a:lnTo>
                    <a:pt x="465" y="130"/>
                  </a:lnTo>
                  <a:lnTo>
                    <a:pt x="414" y="52"/>
                  </a:lnTo>
                  <a:lnTo>
                    <a:pt x="3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2184;p43">
              <a:extLst>
                <a:ext uri="{FF2B5EF4-FFF2-40B4-BE49-F238E27FC236}">
                  <a16:creationId xmlns:a16="http://schemas.microsoft.com/office/drawing/2014/main" id="{20E1B725-5347-41F0-A9ED-2B0A49684AE3}"/>
                </a:ext>
              </a:extLst>
            </p:cNvPr>
            <p:cNvSpPr/>
            <p:nvPr/>
          </p:nvSpPr>
          <p:spPr>
            <a:xfrm>
              <a:off x="3303225" y="1299725"/>
              <a:ext cx="12300" cy="12300"/>
            </a:xfrm>
            <a:custGeom>
              <a:avLst/>
              <a:gdLst/>
              <a:ahLst/>
              <a:cxnLst/>
              <a:rect l="l" t="t" r="r" b="b"/>
              <a:pathLst>
                <a:path w="492" h="492" extrusionOk="0">
                  <a:moveTo>
                    <a:pt x="156" y="1"/>
                  </a:moveTo>
                  <a:lnTo>
                    <a:pt x="78" y="52"/>
                  </a:lnTo>
                  <a:lnTo>
                    <a:pt x="26" y="130"/>
                  </a:lnTo>
                  <a:lnTo>
                    <a:pt x="1" y="233"/>
                  </a:lnTo>
                  <a:lnTo>
                    <a:pt x="26" y="337"/>
                  </a:lnTo>
                  <a:lnTo>
                    <a:pt x="78" y="414"/>
                  </a:lnTo>
                  <a:lnTo>
                    <a:pt x="156" y="466"/>
                  </a:lnTo>
                  <a:lnTo>
                    <a:pt x="259" y="492"/>
                  </a:lnTo>
                  <a:lnTo>
                    <a:pt x="336" y="466"/>
                  </a:lnTo>
                  <a:lnTo>
                    <a:pt x="414" y="414"/>
                  </a:lnTo>
                  <a:lnTo>
                    <a:pt x="466" y="337"/>
                  </a:lnTo>
                  <a:lnTo>
                    <a:pt x="491" y="233"/>
                  </a:lnTo>
                  <a:lnTo>
                    <a:pt x="466" y="130"/>
                  </a:lnTo>
                  <a:lnTo>
                    <a:pt x="414" y="52"/>
                  </a:lnTo>
                  <a:lnTo>
                    <a:pt x="3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2185;p43">
              <a:extLst>
                <a:ext uri="{FF2B5EF4-FFF2-40B4-BE49-F238E27FC236}">
                  <a16:creationId xmlns:a16="http://schemas.microsoft.com/office/drawing/2014/main" id="{E38A350A-6786-4157-9723-BDDABE444933}"/>
                </a:ext>
              </a:extLst>
            </p:cNvPr>
            <p:cNvSpPr/>
            <p:nvPr/>
          </p:nvSpPr>
          <p:spPr>
            <a:xfrm>
              <a:off x="3256075" y="1387575"/>
              <a:ext cx="15525" cy="11650"/>
            </a:xfrm>
            <a:custGeom>
              <a:avLst/>
              <a:gdLst/>
              <a:ahLst/>
              <a:cxnLst/>
              <a:rect l="l" t="t" r="r" b="b"/>
              <a:pathLst>
                <a:path w="621" h="466" extrusionOk="0">
                  <a:moveTo>
                    <a:pt x="207" y="1"/>
                  </a:moveTo>
                  <a:lnTo>
                    <a:pt x="130" y="27"/>
                  </a:lnTo>
                  <a:lnTo>
                    <a:pt x="52" y="78"/>
                  </a:lnTo>
                  <a:lnTo>
                    <a:pt x="0" y="130"/>
                  </a:lnTo>
                  <a:lnTo>
                    <a:pt x="0" y="233"/>
                  </a:lnTo>
                  <a:lnTo>
                    <a:pt x="0" y="311"/>
                  </a:lnTo>
                  <a:lnTo>
                    <a:pt x="52" y="388"/>
                  </a:lnTo>
                  <a:lnTo>
                    <a:pt x="130" y="440"/>
                  </a:lnTo>
                  <a:lnTo>
                    <a:pt x="207" y="466"/>
                  </a:lnTo>
                  <a:lnTo>
                    <a:pt x="388" y="466"/>
                  </a:lnTo>
                  <a:lnTo>
                    <a:pt x="491" y="440"/>
                  </a:lnTo>
                  <a:lnTo>
                    <a:pt x="569" y="388"/>
                  </a:lnTo>
                  <a:lnTo>
                    <a:pt x="620" y="311"/>
                  </a:lnTo>
                  <a:lnTo>
                    <a:pt x="620" y="233"/>
                  </a:lnTo>
                  <a:lnTo>
                    <a:pt x="620" y="130"/>
                  </a:lnTo>
                  <a:lnTo>
                    <a:pt x="569" y="78"/>
                  </a:lnTo>
                  <a:lnTo>
                    <a:pt x="491" y="27"/>
                  </a:lnTo>
                  <a:lnTo>
                    <a:pt x="38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2186;p43">
              <a:extLst>
                <a:ext uri="{FF2B5EF4-FFF2-40B4-BE49-F238E27FC236}">
                  <a16:creationId xmlns:a16="http://schemas.microsoft.com/office/drawing/2014/main" id="{EE3782DC-8A1D-4DF4-81F9-9005BEB0DC84}"/>
                </a:ext>
              </a:extLst>
            </p:cNvPr>
            <p:cNvSpPr/>
            <p:nvPr/>
          </p:nvSpPr>
          <p:spPr>
            <a:xfrm>
              <a:off x="3256075" y="1432150"/>
              <a:ext cx="15525" cy="11650"/>
            </a:xfrm>
            <a:custGeom>
              <a:avLst/>
              <a:gdLst/>
              <a:ahLst/>
              <a:cxnLst/>
              <a:rect l="l" t="t" r="r" b="b"/>
              <a:pathLst>
                <a:path w="621" h="466" extrusionOk="0">
                  <a:moveTo>
                    <a:pt x="207" y="1"/>
                  </a:moveTo>
                  <a:lnTo>
                    <a:pt x="130" y="26"/>
                  </a:lnTo>
                  <a:lnTo>
                    <a:pt x="52" y="78"/>
                  </a:lnTo>
                  <a:lnTo>
                    <a:pt x="0" y="156"/>
                  </a:lnTo>
                  <a:lnTo>
                    <a:pt x="0" y="233"/>
                  </a:lnTo>
                  <a:lnTo>
                    <a:pt x="0" y="336"/>
                  </a:lnTo>
                  <a:lnTo>
                    <a:pt x="52" y="388"/>
                  </a:lnTo>
                  <a:lnTo>
                    <a:pt x="130" y="440"/>
                  </a:lnTo>
                  <a:lnTo>
                    <a:pt x="207" y="466"/>
                  </a:lnTo>
                  <a:lnTo>
                    <a:pt x="388" y="466"/>
                  </a:lnTo>
                  <a:lnTo>
                    <a:pt x="491" y="440"/>
                  </a:lnTo>
                  <a:lnTo>
                    <a:pt x="569" y="388"/>
                  </a:lnTo>
                  <a:lnTo>
                    <a:pt x="620" y="336"/>
                  </a:lnTo>
                  <a:lnTo>
                    <a:pt x="620" y="233"/>
                  </a:lnTo>
                  <a:lnTo>
                    <a:pt x="620" y="156"/>
                  </a:lnTo>
                  <a:lnTo>
                    <a:pt x="569" y="78"/>
                  </a:lnTo>
                  <a:lnTo>
                    <a:pt x="491" y="26"/>
                  </a:lnTo>
                  <a:lnTo>
                    <a:pt x="38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2187;p43">
              <a:extLst>
                <a:ext uri="{FF2B5EF4-FFF2-40B4-BE49-F238E27FC236}">
                  <a16:creationId xmlns:a16="http://schemas.microsoft.com/office/drawing/2014/main" id="{1D3B1777-0718-4EB2-9C3A-D892FD503BCA}"/>
                </a:ext>
              </a:extLst>
            </p:cNvPr>
            <p:cNvSpPr/>
            <p:nvPr/>
          </p:nvSpPr>
          <p:spPr>
            <a:xfrm>
              <a:off x="3256075" y="1478025"/>
              <a:ext cx="15525" cy="11650"/>
            </a:xfrm>
            <a:custGeom>
              <a:avLst/>
              <a:gdLst/>
              <a:ahLst/>
              <a:cxnLst/>
              <a:rect l="l" t="t" r="r" b="b"/>
              <a:pathLst>
                <a:path w="621" h="466" extrusionOk="0">
                  <a:moveTo>
                    <a:pt x="207" y="0"/>
                  </a:moveTo>
                  <a:lnTo>
                    <a:pt x="130" y="26"/>
                  </a:lnTo>
                  <a:lnTo>
                    <a:pt x="52" y="78"/>
                  </a:lnTo>
                  <a:lnTo>
                    <a:pt x="0" y="129"/>
                  </a:lnTo>
                  <a:lnTo>
                    <a:pt x="0" y="233"/>
                  </a:lnTo>
                  <a:lnTo>
                    <a:pt x="0" y="310"/>
                  </a:lnTo>
                  <a:lnTo>
                    <a:pt x="52" y="388"/>
                  </a:lnTo>
                  <a:lnTo>
                    <a:pt x="130" y="439"/>
                  </a:lnTo>
                  <a:lnTo>
                    <a:pt x="207" y="465"/>
                  </a:lnTo>
                  <a:lnTo>
                    <a:pt x="388" y="465"/>
                  </a:lnTo>
                  <a:lnTo>
                    <a:pt x="491" y="439"/>
                  </a:lnTo>
                  <a:lnTo>
                    <a:pt x="569" y="388"/>
                  </a:lnTo>
                  <a:lnTo>
                    <a:pt x="620" y="310"/>
                  </a:lnTo>
                  <a:lnTo>
                    <a:pt x="620" y="233"/>
                  </a:lnTo>
                  <a:lnTo>
                    <a:pt x="620" y="129"/>
                  </a:lnTo>
                  <a:lnTo>
                    <a:pt x="569" y="78"/>
                  </a:lnTo>
                  <a:lnTo>
                    <a:pt x="491" y="26"/>
                  </a:lnTo>
                  <a:lnTo>
                    <a:pt x="38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2188;p43">
              <a:extLst>
                <a:ext uri="{FF2B5EF4-FFF2-40B4-BE49-F238E27FC236}">
                  <a16:creationId xmlns:a16="http://schemas.microsoft.com/office/drawing/2014/main" id="{F1625629-6C56-40E5-A993-934702E565AB}"/>
                </a:ext>
              </a:extLst>
            </p:cNvPr>
            <p:cNvSpPr/>
            <p:nvPr/>
          </p:nvSpPr>
          <p:spPr>
            <a:xfrm>
              <a:off x="3453100" y="1421175"/>
              <a:ext cx="27150" cy="34900"/>
            </a:xfrm>
            <a:custGeom>
              <a:avLst/>
              <a:gdLst/>
              <a:ahLst/>
              <a:cxnLst/>
              <a:rect l="l" t="t" r="r" b="b"/>
              <a:pathLst>
                <a:path w="1086" h="1396" extrusionOk="0">
                  <a:moveTo>
                    <a:pt x="827" y="0"/>
                  </a:moveTo>
                  <a:lnTo>
                    <a:pt x="749" y="26"/>
                  </a:lnTo>
                  <a:lnTo>
                    <a:pt x="181" y="388"/>
                  </a:lnTo>
                  <a:lnTo>
                    <a:pt x="103" y="440"/>
                  </a:lnTo>
                  <a:lnTo>
                    <a:pt x="52" y="517"/>
                  </a:lnTo>
                  <a:lnTo>
                    <a:pt x="0" y="595"/>
                  </a:lnTo>
                  <a:lnTo>
                    <a:pt x="0" y="698"/>
                  </a:lnTo>
                  <a:lnTo>
                    <a:pt x="0" y="801"/>
                  </a:lnTo>
                  <a:lnTo>
                    <a:pt x="52" y="879"/>
                  </a:lnTo>
                  <a:lnTo>
                    <a:pt x="103" y="956"/>
                  </a:lnTo>
                  <a:lnTo>
                    <a:pt x="181" y="1034"/>
                  </a:lnTo>
                  <a:lnTo>
                    <a:pt x="724" y="1344"/>
                  </a:lnTo>
                  <a:lnTo>
                    <a:pt x="775" y="1370"/>
                  </a:lnTo>
                  <a:lnTo>
                    <a:pt x="853" y="1396"/>
                  </a:lnTo>
                  <a:lnTo>
                    <a:pt x="956" y="1370"/>
                  </a:lnTo>
                  <a:lnTo>
                    <a:pt x="1008" y="1318"/>
                  </a:lnTo>
                  <a:lnTo>
                    <a:pt x="1034" y="1266"/>
                  </a:lnTo>
                  <a:lnTo>
                    <a:pt x="1060" y="1189"/>
                  </a:lnTo>
                  <a:lnTo>
                    <a:pt x="1060" y="1111"/>
                  </a:lnTo>
                  <a:lnTo>
                    <a:pt x="1034" y="1034"/>
                  </a:lnTo>
                  <a:lnTo>
                    <a:pt x="956" y="956"/>
                  </a:lnTo>
                  <a:lnTo>
                    <a:pt x="517" y="698"/>
                  </a:lnTo>
                  <a:lnTo>
                    <a:pt x="982" y="414"/>
                  </a:lnTo>
                  <a:lnTo>
                    <a:pt x="1060" y="362"/>
                  </a:lnTo>
                  <a:lnTo>
                    <a:pt x="1085" y="285"/>
                  </a:lnTo>
                  <a:lnTo>
                    <a:pt x="1085" y="207"/>
                  </a:lnTo>
                  <a:lnTo>
                    <a:pt x="1060" y="104"/>
                  </a:lnTo>
                  <a:lnTo>
                    <a:pt x="1008" y="52"/>
                  </a:lnTo>
                  <a:lnTo>
                    <a:pt x="90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2189;p43">
              <a:extLst>
                <a:ext uri="{FF2B5EF4-FFF2-40B4-BE49-F238E27FC236}">
                  <a16:creationId xmlns:a16="http://schemas.microsoft.com/office/drawing/2014/main" id="{171C2951-3D78-4B3C-B575-FC4946139547}"/>
                </a:ext>
              </a:extLst>
            </p:cNvPr>
            <p:cNvSpPr/>
            <p:nvPr/>
          </p:nvSpPr>
          <p:spPr>
            <a:xfrm>
              <a:off x="3510575" y="1421175"/>
              <a:ext cx="27150" cy="34900"/>
            </a:xfrm>
            <a:custGeom>
              <a:avLst/>
              <a:gdLst/>
              <a:ahLst/>
              <a:cxnLst/>
              <a:rect l="l" t="t" r="r" b="b"/>
              <a:pathLst>
                <a:path w="1086" h="1396" extrusionOk="0">
                  <a:moveTo>
                    <a:pt x="182" y="0"/>
                  </a:moveTo>
                  <a:lnTo>
                    <a:pt x="104" y="52"/>
                  </a:lnTo>
                  <a:lnTo>
                    <a:pt x="27" y="104"/>
                  </a:lnTo>
                  <a:lnTo>
                    <a:pt x="1" y="207"/>
                  </a:lnTo>
                  <a:lnTo>
                    <a:pt x="1" y="285"/>
                  </a:lnTo>
                  <a:lnTo>
                    <a:pt x="52" y="362"/>
                  </a:lnTo>
                  <a:lnTo>
                    <a:pt x="104" y="414"/>
                  </a:lnTo>
                  <a:lnTo>
                    <a:pt x="569" y="698"/>
                  </a:lnTo>
                  <a:lnTo>
                    <a:pt x="130" y="956"/>
                  </a:lnTo>
                  <a:lnTo>
                    <a:pt x="78" y="1034"/>
                  </a:lnTo>
                  <a:lnTo>
                    <a:pt x="27" y="1111"/>
                  </a:lnTo>
                  <a:lnTo>
                    <a:pt x="27" y="1189"/>
                  </a:lnTo>
                  <a:lnTo>
                    <a:pt x="52" y="1266"/>
                  </a:lnTo>
                  <a:lnTo>
                    <a:pt x="104" y="1318"/>
                  </a:lnTo>
                  <a:lnTo>
                    <a:pt x="130" y="1370"/>
                  </a:lnTo>
                  <a:lnTo>
                    <a:pt x="259" y="1396"/>
                  </a:lnTo>
                  <a:lnTo>
                    <a:pt x="311" y="1370"/>
                  </a:lnTo>
                  <a:lnTo>
                    <a:pt x="363" y="1344"/>
                  </a:lnTo>
                  <a:lnTo>
                    <a:pt x="905" y="1034"/>
                  </a:lnTo>
                  <a:lnTo>
                    <a:pt x="983" y="956"/>
                  </a:lnTo>
                  <a:lnTo>
                    <a:pt x="1034" y="879"/>
                  </a:lnTo>
                  <a:lnTo>
                    <a:pt x="1086" y="801"/>
                  </a:lnTo>
                  <a:lnTo>
                    <a:pt x="1086" y="698"/>
                  </a:lnTo>
                  <a:lnTo>
                    <a:pt x="1086" y="595"/>
                  </a:lnTo>
                  <a:lnTo>
                    <a:pt x="1060" y="517"/>
                  </a:lnTo>
                  <a:lnTo>
                    <a:pt x="983" y="440"/>
                  </a:lnTo>
                  <a:lnTo>
                    <a:pt x="905" y="388"/>
                  </a:lnTo>
                  <a:lnTo>
                    <a:pt x="337" y="26"/>
                  </a:lnTo>
                  <a:lnTo>
                    <a:pt x="25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190;p43">
              <a:extLst>
                <a:ext uri="{FF2B5EF4-FFF2-40B4-BE49-F238E27FC236}">
                  <a16:creationId xmlns:a16="http://schemas.microsoft.com/office/drawing/2014/main" id="{DE565D94-D786-45F2-882A-C03DB9C49585}"/>
                </a:ext>
              </a:extLst>
            </p:cNvPr>
            <p:cNvSpPr/>
            <p:nvPr/>
          </p:nvSpPr>
          <p:spPr>
            <a:xfrm>
              <a:off x="3489900" y="1403725"/>
              <a:ext cx="11025" cy="69150"/>
            </a:xfrm>
            <a:custGeom>
              <a:avLst/>
              <a:gdLst/>
              <a:ahLst/>
              <a:cxnLst/>
              <a:rect l="l" t="t" r="r" b="b"/>
              <a:pathLst>
                <a:path w="441" h="2766" extrusionOk="0">
                  <a:moveTo>
                    <a:pt x="233" y="1"/>
                  </a:moveTo>
                  <a:lnTo>
                    <a:pt x="130" y="27"/>
                  </a:lnTo>
                  <a:lnTo>
                    <a:pt x="53" y="78"/>
                  </a:lnTo>
                  <a:lnTo>
                    <a:pt x="1" y="156"/>
                  </a:lnTo>
                  <a:lnTo>
                    <a:pt x="1" y="233"/>
                  </a:lnTo>
                  <a:lnTo>
                    <a:pt x="1" y="2559"/>
                  </a:lnTo>
                  <a:lnTo>
                    <a:pt x="1" y="2636"/>
                  </a:lnTo>
                  <a:lnTo>
                    <a:pt x="53" y="2714"/>
                  </a:lnTo>
                  <a:lnTo>
                    <a:pt x="130" y="2765"/>
                  </a:lnTo>
                  <a:lnTo>
                    <a:pt x="311" y="2765"/>
                  </a:lnTo>
                  <a:lnTo>
                    <a:pt x="389" y="2714"/>
                  </a:lnTo>
                  <a:lnTo>
                    <a:pt x="440" y="2636"/>
                  </a:lnTo>
                  <a:lnTo>
                    <a:pt x="440" y="2559"/>
                  </a:lnTo>
                  <a:lnTo>
                    <a:pt x="440" y="233"/>
                  </a:lnTo>
                  <a:lnTo>
                    <a:pt x="440" y="156"/>
                  </a:lnTo>
                  <a:lnTo>
                    <a:pt x="389" y="78"/>
                  </a:lnTo>
                  <a:lnTo>
                    <a:pt x="311" y="27"/>
                  </a:lnTo>
                  <a:lnTo>
                    <a:pt x="23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2374;p52">
            <a:extLst>
              <a:ext uri="{FF2B5EF4-FFF2-40B4-BE49-F238E27FC236}">
                <a16:creationId xmlns:a16="http://schemas.microsoft.com/office/drawing/2014/main" id="{1A407CC6-D94C-4122-BAA1-6777528EF7D3}"/>
              </a:ext>
            </a:extLst>
          </p:cNvPr>
          <p:cNvSpPr txBox="1">
            <a:spLocks/>
          </p:cNvSpPr>
          <p:nvPr/>
        </p:nvSpPr>
        <p:spPr>
          <a:xfrm>
            <a:off x="1593421" y="3271089"/>
            <a:ext cx="2733300" cy="183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400"/>
              <a:buFont typeface="Lato"/>
              <a:buNone/>
              <a:defRPr sz="1600" b="0" i="0" u="none" strike="noStrike" cap="none">
                <a:solidFill>
                  <a:schemeClr val="lt1"/>
                </a:solidFill>
                <a:latin typeface="Lato"/>
                <a:ea typeface="Lato"/>
                <a:cs typeface="Lato"/>
                <a:sym typeface="Lato"/>
              </a:defRPr>
            </a:lvl1pPr>
            <a:lvl2pPr marL="914400" marR="0" lvl="1"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2pPr>
            <a:lvl3pPr marL="1371600" marR="0" lvl="2"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3pPr>
            <a:lvl4pPr marL="1828800" marR="0" lvl="3"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4pPr>
            <a:lvl5pPr marL="2286000" marR="0" lvl="4"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5pPr>
            <a:lvl6pPr marL="2743200" marR="0" lvl="5"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6pPr>
            <a:lvl7pPr marL="3200400" marR="0" lvl="6"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7pPr>
            <a:lvl8pPr marL="3657600" marR="0" lvl="7"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8pPr>
            <a:lvl9pPr marL="4114800" marR="0" lvl="8"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9pPr>
          </a:lstStyle>
          <a:p>
            <a:pPr marL="0" indent="0"/>
            <a:r>
              <a:rPr lang="vi-VN" dirty="0"/>
              <a:t>Quyền đối với tệp</a:t>
            </a:r>
          </a:p>
        </p:txBody>
      </p:sp>
      <p:sp>
        <p:nvSpPr>
          <p:cNvPr id="104" name="Google Shape;2374;p52">
            <a:extLst>
              <a:ext uri="{FF2B5EF4-FFF2-40B4-BE49-F238E27FC236}">
                <a16:creationId xmlns:a16="http://schemas.microsoft.com/office/drawing/2014/main" id="{7950AE90-F44C-47E0-8C4B-36CE5B41638F}"/>
              </a:ext>
            </a:extLst>
          </p:cNvPr>
          <p:cNvSpPr txBox="1">
            <a:spLocks/>
          </p:cNvSpPr>
          <p:nvPr/>
        </p:nvSpPr>
        <p:spPr>
          <a:xfrm>
            <a:off x="5222025" y="3335213"/>
            <a:ext cx="2733300" cy="183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400"/>
              <a:buFont typeface="Lato"/>
              <a:buNone/>
              <a:defRPr sz="1600" b="0" i="0" u="none" strike="noStrike" cap="none">
                <a:solidFill>
                  <a:schemeClr val="lt1"/>
                </a:solidFill>
                <a:latin typeface="Lato"/>
                <a:ea typeface="Lato"/>
                <a:cs typeface="Lato"/>
                <a:sym typeface="Lato"/>
              </a:defRPr>
            </a:lvl1pPr>
            <a:lvl2pPr marL="914400" marR="0" lvl="1"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2pPr>
            <a:lvl3pPr marL="1371600" marR="0" lvl="2"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3pPr>
            <a:lvl4pPr marL="1828800" marR="0" lvl="3"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4pPr>
            <a:lvl5pPr marL="2286000" marR="0" lvl="4"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5pPr>
            <a:lvl6pPr marL="2743200" marR="0" lvl="5"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6pPr>
            <a:lvl7pPr marL="3200400" marR="0" lvl="6"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7pPr>
            <a:lvl8pPr marL="3657600" marR="0" lvl="7"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8pPr>
            <a:lvl9pPr marL="4114800" marR="0" lvl="8"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9pPr>
          </a:lstStyle>
          <a:p>
            <a:pPr marL="0" indent="0"/>
            <a:r>
              <a:rPr lang="vi-VN" dirty="0"/>
              <a:t>Bản sao lưu </a:t>
            </a:r>
          </a:p>
        </p:txBody>
      </p:sp>
      <p:sp>
        <p:nvSpPr>
          <p:cNvPr id="105" name="Google Shape;2374;p52">
            <a:extLst>
              <a:ext uri="{FF2B5EF4-FFF2-40B4-BE49-F238E27FC236}">
                <a16:creationId xmlns:a16="http://schemas.microsoft.com/office/drawing/2014/main" id="{96D5E6E8-8E95-4D33-B093-9C58EFC21472}"/>
              </a:ext>
            </a:extLst>
          </p:cNvPr>
          <p:cNvSpPr txBox="1">
            <a:spLocks/>
          </p:cNvSpPr>
          <p:nvPr/>
        </p:nvSpPr>
        <p:spPr>
          <a:xfrm>
            <a:off x="1615442" y="4234402"/>
            <a:ext cx="2733300" cy="183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400"/>
              <a:buFont typeface="Lato"/>
              <a:buNone/>
              <a:defRPr sz="1600" b="0" i="0" u="none" strike="noStrike" cap="none">
                <a:solidFill>
                  <a:schemeClr val="lt1"/>
                </a:solidFill>
                <a:latin typeface="Lato"/>
                <a:ea typeface="Lato"/>
                <a:cs typeface="Lato"/>
                <a:sym typeface="Lato"/>
              </a:defRPr>
            </a:lvl1pPr>
            <a:lvl2pPr marL="914400" marR="0" lvl="1"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2pPr>
            <a:lvl3pPr marL="1371600" marR="0" lvl="2"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3pPr>
            <a:lvl4pPr marL="1828800" marR="0" lvl="3"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4pPr>
            <a:lvl5pPr marL="2286000" marR="0" lvl="4"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5pPr>
            <a:lvl6pPr marL="2743200" marR="0" lvl="5"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6pPr>
            <a:lvl7pPr marL="3200400" marR="0" lvl="6"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7pPr>
            <a:lvl8pPr marL="3657600" marR="0" lvl="7"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8pPr>
            <a:lvl9pPr marL="4114800" marR="0" lvl="8"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9pPr>
          </a:lstStyle>
          <a:p>
            <a:pPr marL="0" indent="0"/>
            <a:r>
              <a:rPr lang="vi-VN" dirty="0"/>
              <a:t>Bảo mật </a:t>
            </a:r>
            <a:r>
              <a:rPr lang="en-US" dirty="0" err="1"/>
              <a:t>tốt</a:t>
            </a:r>
            <a:endParaRPr lang="vi-VN"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372">
                                            <p:txEl>
                                              <p:pRg st="0" end="0"/>
                                            </p:txEl>
                                          </p:spTgt>
                                        </p:tgtEl>
                                        <p:attrNameLst>
                                          <p:attrName>style.visibility</p:attrName>
                                        </p:attrNameLst>
                                      </p:cBhvr>
                                      <p:to>
                                        <p:strVal val="visible"/>
                                      </p:to>
                                    </p:set>
                                    <p:animEffect transition="in" filter="wipe(down)">
                                      <p:cBhvr>
                                        <p:cTn id="7" dur="500"/>
                                        <p:tgtEl>
                                          <p:spTgt spid="2372">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379"/>
                                        </p:tgtEl>
                                        <p:attrNameLst>
                                          <p:attrName>style.visibility</p:attrName>
                                        </p:attrNameLst>
                                      </p:cBhvr>
                                      <p:to>
                                        <p:strVal val="visible"/>
                                      </p:to>
                                    </p:set>
                                    <p:animEffect transition="in" filter="wipe(down)">
                                      <p:cBhvr>
                                        <p:cTn id="10" dur="500"/>
                                        <p:tgtEl>
                                          <p:spTgt spid="2379"/>
                                        </p:tgtEl>
                                      </p:cBhvr>
                                    </p:animEffect>
                                  </p:childTnLst>
                                </p:cTn>
                              </p:par>
                              <p:par>
                                <p:cTn id="11" presetID="22" presetClass="entr" presetSubtype="4" fill="hold" nodeType="withEffect">
                                  <p:stCondLst>
                                    <p:cond delay="0"/>
                                  </p:stCondLst>
                                  <p:childTnLst>
                                    <p:set>
                                      <p:cBhvr>
                                        <p:cTn id="12" dur="1" fill="hold">
                                          <p:stCondLst>
                                            <p:cond delay="0"/>
                                          </p:stCondLst>
                                        </p:cTn>
                                        <p:tgtEl>
                                          <p:spTgt spid="2383"/>
                                        </p:tgtEl>
                                        <p:attrNameLst>
                                          <p:attrName>style.visibility</p:attrName>
                                        </p:attrNameLst>
                                      </p:cBhvr>
                                      <p:to>
                                        <p:strVal val="visible"/>
                                      </p:to>
                                    </p:set>
                                    <p:animEffect transition="in" filter="wipe(down)">
                                      <p:cBhvr>
                                        <p:cTn id="13" dur="500"/>
                                        <p:tgtEl>
                                          <p:spTgt spid="2383"/>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2376">
                                            <p:txEl>
                                              <p:pRg st="0" end="0"/>
                                            </p:txEl>
                                          </p:spTgt>
                                        </p:tgtEl>
                                        <p:attrNameLst>
                                          <p:attrName>style.visibility</p:attrName>
                                        </p:attrNameLst>
                                      </p:cBhvr>
                                      <p:to>
                                        <p:strVal val="visible"/>
                                      </p:to>
                                    </p:set>
                                    <p:animEffect transition="in" filter="barn(inVertical)">
                                      <p:cBhvr>
                                        <p:cTn id="18" dur="500"/>
                                        <p:tgtEl>
                                          <p:spTgt spid="2376">
                                            <p:txEl>
                                              <p:pRg st="0" end="0"/>
                                            </p:txEl>
                                          </p:spTgt>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2381"/>
                                        </p:tgtEl>
                                        <p:attrNameLst>
                                          <p:attrName>style.visibility</p:attrName>
                                        </p:attrNameLst>
                                      </p:cBhvr>
                                      <p:to>
                                        <p:strVal val="visible"/>
                                      </p:to>
                                    </p:set>
                                    <p:animEffect transition="in" filter="barn(inVertical)">
                                      <p:cBhvr>
                                        <p:cTn id="21" dur="500"/>
                                        <p:tgtEl>
                                          <p:spTgt spid="2381"/>
                                        </p:tgtEl>
                                      </p:cBhvr>
                                    </p:animEffect>
                                  </p:childTnLst>
                                </p:cTn>
                              </p:par>
                              <p:par>
                                <p:cTn id="22" presetID="16" presetClass="entr" presetSubtype="21" fill="hold" nodeType="withEffect">
                                  <p:stCondLst>
                                    <p:cond delay="0"/>
                                  </p:stCondLst>
                                  <p:childTnLst>
                                    <p:set>
                                      <p:cBhvr>
                                        <p:cTn id="23" dur="1" fill="hold">
                                          <p:stCondLst>
                                            <p:cond delay="0"/>
                                          </p:stCondLst>
                                        </p:cTn>
                                        <p:tgtEl>
                                          <p:spTgt spid="2397"/>
                                        </p:tgtEl>
                                        <p:attrNameLst>
                                          <p:attrName>style.visibility</p:attrName>
                                        </p:attrNameLst>
                                      </p:cBhvr>
                                      <p:to>
                                        <p:strVal val="visible"/>
                                      </p:to>
                                    </p:set>
                                    <p:animEffect transition="in" filter="barn(inVertical)">
                                      <p:cBhvr>
                                        <p:cTn id="24" dur="500"/>
                                        <p:tgtEl>
                                          <p:spTgt spid="2397"/>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grpId="0" nodeType="clickEffect">
                                  <p:stCondLst>
                                    <p:cond delay="0"/>
                                  </p:stCondLst>
                                  <p:childTnLst>
                                    <p:set>
                                      <p:cBhvr>
                                        <p:cTn id="28" dur="1" fill="hold">
                                          <p:stCondLst>
                                            <p:cond delay="0"/>
                                          </p:stCondLst>
                                        </p:cTn>
                                        <p:tgtEl>
                                          <p:spTgt spid="2374">
                                            <p:txEl>
                                              <p:pRg st="0" end="0"/>
                                            </p:txEl>
                                          </p:spTgt>
                                        </p:tgtEl>
                                        <p:attrNameLst>
                                          <p:attrName>style.visibility</p:attrName>
                                        </p:attrNameLst>
                                      </p:cBhvr>
                                      <p:to>
                                        <p:strVal val="visible"/>
                                      </p:to>
                                    </p:set>
                                    <p:anim calcmode="lin" valueType="num">
                                      <p:cBhvr>
                                        <p:cTn id="29" dur="500" fill="hold"/>
                                        <p:tgtEl>
                                          <p:spTgt spid="2374">
                                            <p:txEl>
                                              <p:pRg st="0" end="0"/>
                                            </p:txEl>
                                          </p:spTgt>
                                        </p:tgtEl>
                                        <p:attrNameLst>
                                          <p:attrName>ppt_w</p:attrName>
                                        </p:attrNameLst>
                                      </p:cBhvr>
                                      <p:tavLst>
                                        <p:tav tm="0">
                                          <p:val>
                                            <p:fltVal val="0"/>
                                          </p:val>
                                        </p:tav>
                                        <p:tav tm="100000">
                                          <p:val>
                                            <p:strVal val="#ppt_w"/>
                                          </p:val>
                                        </p:tav>
                                      </p:tavLst>
                                    </p:anim>
                                    <p:anim calcmode="lin" valueType="num">
                                      <p:cBhvr>
                                        <p:cTn id="30" dur="500" fill="hold"/>
                                        <p:tgtEl>
                                          <p:spTgt spid="2374">
                                            <p:txEl>
                                              <p:pRg st="0" end="0"/>
                                            </p:txEl>
                                          </p:spTgt>
                                        </p:tgtEl>
                                        <p:attrNameLst>
                                          <p:attrName>ppt_h</p:attrName>
                                        </p:attrNameLst>
                                      </p:cBhvr>
                                      <p:tavLst>
                                        <p:tav tm="0">
                                          <p:val>
                                            <p:fltVal val="0"/>
                                          </p:val>
                                        </p:tav>
                                        <p:tav tm="100000">
                                          <p:val>
                                            <p:strVal val="#ppt_h"/>
                                          </p:val>
                                        </p:tav>
                                      </p:tavLst>
                                    </p:anim>
                                    <p:animEffect transition="in" filter="fade">
                                      <p:cBhvr>
                                        <p:cTn id="31" dur="500"/>
                                        <p:tgtEl>
                                          <p:spTgt spid="2374">
                                            <p:txEl>
                                              <p:pRg st="0" end="0"/>
                                            </p:txEl>
                                          </p:spTgt>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2382"/>
                                        </p:tgtEl>
                                        <p:attrNameLst>
                                          <p:attrName>style.visibility</p:attrName>
                                        </p:attrNameLst>
                                      </p:cBhvr>
                                      <p:to>
                                        <p:strVal val="visible"/>
                                      </p:to>
                                    </p:set>
                                    <p:anim calcmode="lin" valueType="num">
                                      <p:cBhvr>
                                        <p:cTn id="34" dur="500" fill="hold"/>
                                        <p:tgtEl>
                                          <p:spTgt spid="2382"/>
                                        </p:tgtEl>
                                        <p:attrNameLst>
                                          <p:attrName>ppt_w</p:attrName>
                                        </p:attrNameLst>
                                      </p:cBhvr>
                                      <p:tavLst>
                                        <p:tav tm="0">
                                          <p:val>
                                            <p:fltVal val="0"/>
                                          </p:val>
                                        </p:tav>
                                        <p:tav tm="100000">
                                          <p:val>
                                            <p:strVal val="#ppt_w"/>
                                          </p:val>
                                        </p:tav>
                                      </p:tavLst>
                                    </p:anim>
                                    <p:anim calcmode="lin" valueType="num">
                                      <p:cBhvr>
                                        <p:cTn id="35" dur="500" fill="hold"/>
                                        <p:tgtEl>
                                          <p:spTgt spid="2382"/>
                                        </p:tgtEl>
                                        <p:attrNameLst>
                                          <p:attrName>ppt_h</p:attrName>
                                        </p:attrNameLst>
                                      </p:cBhvr>
                                      <p:tavLst>
                                        <p:tav tm="0">
                                          <p:val>
                                            <p:fltVal val="0"/>
                                          </p:val>
                                        </p:tav>
                                        <p:tav tm="100000">
                                          <p:val>
                                            <p:strVal val="#ppt_h"/>
                                          </p:val>
                                        </p:tav>
                                      </p:tavLst>
                                    </p:anim>
                                    <p:animEffect transition="in" filter="fade">
                                      <p:cBhvr>
                                        <p:cTn id="36" dur="500"/>
                                        <p:tgtEl>
                                          <p:spTgt spid="2382"/>
                                        </p:tgtEl>
                                      </p:cBhvr>
                                    </p:animEffect>
                                  </p:childTnLst>
                                </p:cTn>
                              </p:par>
                              <p:par>
                                <p:cTn id="37" presetID="53" presetClass="entr" presetSubtype="16" fill="hold" nodeType="withEffect">
                                  <p:stCondLst>
                                    <p:cond delay="0"/>
                                  </p:stCondLst>
                                  <p:childTnLst>
                                    <p:set>
                                      <p:cBhvr>
                                        <p:cTn id="38" dur="1" fill="hold">
                                          <p:stCondLst>
                                            <p:cond delay="0"/>
                                          </p:stCondLst>
                                        </p:cTn>
                                        <p:tgtEl>
                                          <p:spTgt spid="2394"/>
                                        </p:tgtEl>
                                        <p:attrNameLst>
                                          <p:attrName>style.visibility</p:attrName>
                                        </p:attrNameLst>
                                      </p:cBhvr>
                                      <p:to>
                                        <p:strVal val="visible"/>
                                      </p:to>
                                    </p:set>
                                    <p:anim calcmode="lin" valueType="num">
                                      <p:cBhvr>
                                        <p:cTn id="39" dur="500" fill="hold"/>
                                        <p:tgtEl>
                                          <p:spTgt spid="2394"/>
                                        </p:tgtEl>
                                        <p:attrNameLst>
                                          <p:attrName>ppt_w</p:attrName>
                                        </p:attrNameLst>
                                      </p:cBhvr>
                                      <p:tavLst>
                                        <p:tav tm="0">
                                          <p:val>
                                            <p:fltVal val="0"/>
                                          </p:val>
                                        </p:tav>
                                        <p:tav tm="100000">
                                          <p:val>
                                            <p:strVal val="#ppt_w"/>
                                          </p:val>
                                        </p:tav>
                                      </p:tavLst>
                                    </p:anim>
                                    <p:anim calcmode="lin" valueType="num">
                                      <p:cBhvr>
                                        <p:cTn id="40" dur="500" fill="hold"/>
                                        <p:tgtEl>
                                          <p:spTgt spid="2394"/>
                                        </p:tgtEl>
                                        <p:attrNameLst>
                                          <p:attrName>ppt_h</p:attrName>
                                        </p:attrNameLst>
                                      </p:cBhvr>
                                      <p:tavLst>
                                        <p:tav tm="0">
                                          <p:val>
                                            <p:fltVal val="0"/>
                                          </p:val>
                                        </p:tav>
                                        <p:tav tm="100000">
                                          <p:val>
                                            <p:strVal val="#ppt_h"/>
                                          </p:val>
                                        </p:tav>
                                      </p:tavLst>
                                    </p:anim>
                                    <p:animEffect transition="in" filter="fade">
                                      <p:cBhvr>
                                        <p:cTn id="41" dur="500"/>
                                        <p:tgtEl>
                                          <p:spTgt spid="2394"/>
                                        </p:tgtEl>
                                      </p:cBhvr>
                                    </p:animEffect>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grpId="0" nodeType="clickEffect">
                                  <p:stCondLst>
                                    <p:cond delay="0"/>
                                  </p:stCondLst>
                                  <p:childTnLst>
                                    <p:set>
                                      <p:cBhvr>
                                        <p:cTn id="45" dur="1" fill="hold">
                                          <p:stCondLst>
                                            <p:cond delay="0"/>
                                          </p:stCondLst>
                                        </p:cTn>
                                        <p:tgtEl>
                                          <p:spTgt spid="2378">
                                            <p:txEl>
                                              <p:pRg st="0" end="0"/>
                                            </p:txEl>
                                          </p:spTgt>
                                        </p:tgtEl>
                                        <p:attrNameLst>
                                          <p:attrName>style.visibility</p:attrName>
                                        </p:attrNameLst>
                                      </p:cBhvr>
                                      <p:to>
                                        <p:strVal val="visible"/>
                                      </p:to>
                                    </p:set>
                                    <p:animEffect transition="in" filter="barn(inVertical)">
                                      <p:cBhvr>
                                        <p:cTn id="46" dur="500"/>
                                        <p:tgtEl>
                                          <p:spTgt spid="2378">
                                            <p:txEl>
                                              <p:pRg st="0" end="0"/>
                                            </p:txEl>
                                          </p:spTgt>
                                        </p:tgtEl>
                                      </p:cBhvr>
                                    </p:animEffect>
                                  </p:childTnLst>
                                </p:cTn>
                              </p:par>
                              <p:par>
                                <p:cTn id="47" presetID="16" presetClass="entr" presetSubtype="21" fill="hold" grpId="0" nodeType="withEffect">
                                  <p:stCondLst>
                                    <p:cond delay="0"/>
                                  </p:stCondLst>
                                  <p:childTnLst>
                                    <p:set>
                                      <p:cBhvr>
                                        <p:cTn id="48" dur="1" fill="hold">
                                          <p:stCondLst>
                                            <p:cond delay="0"/>
                                          </p:stCondLst>
                                        </p:cTn>
                                        <p:tgtEl>
                                          <p:spTgt spid="2380"/>
                                        </p:tgtEl>
                                        <p:attrNameLst>
                                          <p:attrName>style.visibility</p:attrName>
                                        </p:attrNameLst>
                                      </p:cBhvr>
                                      <p:to>
                                        <p:strVal val="visible"/>
                                      </p:to>
                                    </p:set>
                                    <p:animEffect transition="in" filter="barn(inVertical)">
                                      <p:cBhvr>
                                        <p:cTn id="49" dur="500"/>
                                        <p:tgtEl>
                                          <p:spTgt spid="2380"/>
                                        </p:tgtEl>
                                      </p:cBhvr>
                                    </p:animEffect>
                                  </p:childTnLst>
                                </p:cTn>
                              </p:par>
                              <p:par>
                                <p:cTn id="50" presetID="16" presetClass="entr" presetSubtype="21" fill="hold" nodeType="withEffect">
                                  <p:stCondLst>
                                    <p:cond delay="0"/>
                                  </p:stCondLst>
                                  <p:childTnLst>
                                    <p:set>
                                      <p:cBhvr>
                                        <p:cTn id="51" dur="1" fill="hold">
                                          <p:stCondLst>
                                            <p:cond delay="0"/>
                                          </p:stCondLst>
                                        </p:cTn>
                                        <p:tgtEl>
                                          <p:spTgt spid="2406"/>
                                        </p:tgtEl>
                                        <p:attrNameLst>
                                          <p:attrName>style.visibility</p:attrName>
                                        </p:attrNameLst>
                                      </p:cBhvr>
                                      <p:to>
                                        <p:strVal val="visible"/>
                                      </p:to>
                                    </p:set>
                                    <p:animEffect transition="in" filter="barn(inVertical)">
                                      <p:cBhvr>
                                        <p:cTn id="52" dur="500"/>
                                        <p:tgtEl>
                                          <p:spTgt spid="2406"/>
                                        </p:tgtEl>
                                      </p:cBhvr>
                                    </p:animEffect>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grpId="0" nodeType="clickEffect">
                                  <p:stCondLst>
                                    <p:cond delay="0"/>
                                  </p:stCondLst>
                                  <p:childTnLst>
                                    <p:set>
                                      <p:cBhvr>
                                        <p:cTn id="56" dur="1" fill="hold">
                                          <p:stCondLst>
                                            <p:cond delay="0"/>
                                          </p:stCondLst>
                                        </p:cTn>
                                        <p:tgtEl>
                                          <p:spTgt spid="58"/>
                                        </p:tgtEl>
                                        <p:attrNameLst>
                                          <p:attrName>style.visibility</p:attrName>
                                        </p:attrNameLst>
                                      </p:cBhvr>
                                      <p:to>
                                        <p:strVal val="visible"/>
                                      </p:to>
                                    </p:set>
                                    <p:animEffect transition="in" filter="randombar(horizontal)">
                                      <p:cBhvr>
                                        <p:cTn id="57" dur="500"/>
                                        <p:tgtEl>
                                          <p:spTgt spid="58"/>
                                        </p:tgtEl>
                                      </p:cBhvr>
                                    </p:animEffect>
                                  </p:childTnLst>
                                </p:cTn>
                              </p:par>
                              <p:par>
                                <p:cTn id="58" presetID="14" presetClass="entr" presetSubtype="10" fill="hold" nodeType="withEffect">
                                  <p:stCondLst>
                                    <p:cond delay="0"/>
                                  </p:stCondLst>
                                  <p:childTnLst>
                                    <p:set>
                                      <p:cBhvr>
                                        <p:cTn id="59" dur="1" fill="hold">
                                          <p:stCondLst>
                                            <p:cond delay="0"/>
                                          </p:stCondLst>
                                        </p:cTn>
                                        <p:tgtEl>
                                          <p:spTgt spid="61"/>
                                        </p:tgtEl>
                                        <p:attrNameLst>
                                          <p:attrName>style.visibility</p:attrName>
                                        </p:attrNameLst>
                                      </p:cBhvr>
                                      <p:to>
                                        <p:strVal val="visible"/>
                                      </p:to>
                                    </p:set>
                                    <p:animEffect transition="in" filter="randombar(horizontal)">
                                      <p:cBhvr>
                                        <p:cTn id="60" dur="500"/>
                                        <p:tgtEl>
                                          <p:spTgt spid="61"/>
                                        </p:tgtEl>
                                      </p:cBhvr>
                                    </p:animEffect>
                                  </p:childTnLst>
                                </p:cTn>
                              </p:par>
                              <p:par>
                                <p:cTn id="61" presetID="14" presetClass="entr" presetSubtype="10" fill="hold" grpId="0" nodeType="withEffect">
                                  <p:stCondLst>
                                    <p:cond delay="0"/>
                                  </p:stCondLst>
                                  <p:childTnLst>
                                    <p:set>
                                      <p:cBhvr>
                                        <p:cTn id="62" dur="1" fill="hold">
                                          <p:stCondLst>
                                            <p:cond delay="0"/>
                                          </p:stCondLst>
                                        </p:cTn>
                                        <p:tgtEl>
                                          <p:spTgt spid="103"/>
                                        </p:tgtEl>
                                        <p:attrNameLst>
                                          <p:attrName>style.visibility</p:attrName>
                                        </p:attrNameLst>
                                      </p:cBhvr>
                                      <p:to>
                                        <p:strVal val="visible"/>
                                      </p:to>
                                    </p:set>
                                    <p:animEffect transition="in" filter="randombar(horizontal)">
                                      <p:cBhvr>
                                        <p:cTn id="63" dur="500"/>
                                        <p:tgtEl>
                                          <p:spTgt spid="103"/>
                                        </p:tgtEl>
                                      </p:cBhvr>
                                    </p:animEffect>
                                  </p:childTnLst>
                                </p:cTn>
                              </p:par>
                            </p:childTnLst>
                          </p:cTn>
                        </p:par>
                      </p:childTnLst>
                    </p:cTn>
                  </p:par>
                  <p:par>
                    <p:cTn id="64" fill="hold">
                      <p:stCondLst>
                        <p:cond delay="indefinite"/>
                      </p:stCondLst>
                      <p:childTnLst>
                        <p:par>
                          <p:cTn id="65" fill="hold">
                            <p:stCondLst>
                              <p:cond delay="0"/>
                            </p:stCondLst>
                            <p:childTnLst>
                              <p:par>
                                <p:cTn id="66" presetID="16" presetClass="entr" presetSubtype="21" fill="hold" grpId="0" nodeType="clickEffect">
                                  <p:stCondLst>
                                    <p:cond delay="0"/>
                                  </p:stCondLst>
                                  <p:childTnLst>
                                    <p:set>
                                      <p:cBhvr>
                                        <p:cTn id="67" dur="1" fill="hold">
                                          <p:stCondLst>
                                            <p:cond delay="0"/>
                                          </p:stCondLst>
                                        </p:cTn>
                                        <p:tgtEl>
                                          <p:spTgt spid="60"/>
                                        </p:tgtEl>
                                        <p:attrNameLst>
                                          <p:attrName>style.visibility</p:attrName>
                                        </p:attrNameLst>
                                      </p:cBhvr>
                                      <p:to>
                                        <p:strVal val="visible"/>
                                      </p:to>
                                    </p:set>
                                    <p:animEffect transition="in" filter="barn(inVertical)">
                                      <p:cBhvr>
                                        <p:cTn id="68" dur="500"/>
                                        <p:tgtEl>
                                          <p:spTgt spid="60"/>
                                        </p:tgtEl>
                                      </p:cBhvr>
                                    </p:animEffect>
                                  </p:childTnLst>
                                </p:cTn>
                              </p:par>
                              <p:par>
                                <p:cTn id="69" presetID="16" presetClass="entr" presetSubtype="21" fill="hold" nodeType="withEffect">
                                  <p:stCondLst>
                                    <p:cond delay="0"/>
                                  </p:stCondLst>
                                  <p:childTnLst>
                                    <p:set>
                                      <p:cBhvr>
                                        <p:cTn id="70" dur="1" fill="hold">
                                          <p:stCondLst>
                                            <p:cond delay="0"/>
                                          </p:stCondLst>
                                        </p:cTn>
                                        <p:tgtEl>
                                          <p:spTgt spid="82"/>
                                        </p:tgtEl>
                                        <p:attrNameLst>
                                          <p:attrName>style.visibility</p:attrName>
                                        </p:attrNameLst>
                                      </p:cBhvr>
                                      <p:to>
                                        <p:strVal val="visible"/>
                                      </p:to>
                                    </p:set>
                                    <p:animEffect transition="in" filter="barn(inVertical)">
                                      <p:cBhvr>
                                        <p:cTn id="71" dur="500"/>
                                        <p:tgtEl>
                                          <p:spTgt spid="82"/>
                                        </p:tgtEl>
                                      </p:cBhvr>
                                    </p:animEffect>
                                  </p:childTnLst>
                                </p:cTn>
                              </p:par>
                              <p:par>
                                <p:cTn id="72" presetID="16" presetClass="entr" presetSubtype="21" fill="hold" grpId="0" nodeType="withEffect">
                                  <p:stCondLst>
                                    <p:cond delay="0"/>
                                  </p:stCondLst>
                                  <p:childTnLst>
                                    <p:set>
                                      <p:cBhvr>
                                        <p:cTn id="73" dur="1" fill="hold">
                                          <p:stCondLst>
                                            <p:cond delay="0"/>
                                          </p:stCondLst>
                                        </p:cTn>
                                        <p:tgtEl>
                                          <p:spTgt spid="104"/>
                                        </p:tgtEl>
                                        <p:attrNameLst>
                                          <p:attrName>style.visibility</p:attrName>
                                        </p:attrNameLst>
                                      </p:cBhvr>
                                      <p:to>
                                        <p:strVal val="visible"/>
                                      </p:to>
                                    </p:set>
                                    <p:animEffect transition="in" filter="barn(inVertical)">
                                      <p:cBhvr>
                                        <p:cTn id="74" dur="500"/>
                                        <p:tgtEl>
                                          <p:spTgt spid="104"/>
                                        </p:tgtEl>
                                      </p:cBhvr>
                                    </p:animEffect>
                                  </p:childTnLst>
                                </p:cTn>
                              </p:par>
                            </p:childTnLst>
                          </p:cTn>
                        </p:par>
                      </p:childTnLst>
                    </p:cTn>
                  </p:par>
                  <p:par>
                    <p:cTn id="75" fill="hold">
                      <p:stCondLst>
                        <p:cond delay="indefinite"/>
                      </p:stCondLst>
                      <p:childTnLst>
                        <p:par>
                          <p:cTn id="76" fill="hold">
                            <p:stCondLst>
                              <p:cond delay="0"/>
                            </p:stCondLst>
                            <p:childTnLst>
                              <p:par>
                                <p:cTn id="77" presetID="14" presetClass="entr" presetSubtype="10" fill="hold" grpId="0" nodeType="clickEffect">
                                  <p:stCondLst>
                                    <p:cond delay="0"/>
                                  </p:stCondLst>
                                  <p:childTnLst>
                                    <p:set>
                                      <p:cBhvr>
                                        <p:cTn id="78" dur="1" fill="hold">
                                          <p:stCondLst>
                                            <p:cond delay="0"/>
                                          </p:stCondLst>
                                        </p:cTn>
                                        <p:tgtEl>
                                          <p:spTgt spid="59"/>
                                        </p:tgtEl>
                                        <p:attrNameLst>
                                          <p:attrName>style.visibility</p:attrName>
                                        </p:attrNameLst>
                                      </p:cBhvr>
                                      <p:to>
                                        <p:strVal val="visible"/>
                                      </p:to>
                                    </p:set>
                                    <p:animEffect transition="in" filter="randombar(horizontal)">
                                      <p:cBhvr>
                                        <p:cTn id="79" dur="500"/>
                                        <p:tgtEl>
                                          <p:spTgt spid="59"/>
                                        </p:tgtEl>
                                      </p:cBhvr>
                                    </p:animEffect>
                                  </p:childTnLst>
                                </p:cTn>
                              </p:par>
                              <p:par>
                                <p:cTn id="80" presetID="14" presetClass="entr" presetSubtype="10" fill="hold" nodeType="withEffect">
                                  <p:stCondLst>
                                    <p:cond delay="0"/>
                                  </p:stCondLst>
                                  <p:childTnLst>
                                    <p:set>
                                      <p:cBhvr>
                                        <p:cTn id="81" dur="1" fill="hold">
                                          <p:stCondLst>
                                            <p:cond delay="0"/>
                                          </p:stCondLst>
                                        </p:cTn>
                                        <p:tgtEl>
                                          <p:spTgt spid="72"/>
                                        </p:tgtEl>
                                        <p:attrNameLst>
                                          <p:attrName>style.visibility</p:attrName>
                                        </p:attrNameLst>
                                      </p:cBhvr>
                                      <p:to>
                                        <p:strVal val="visible"/>
                                      </p:to>
                                    </p:set>
                                    <p:animEffect transition="in" filter="randombar(horizontal)">
                                      <p:cBhvr>
                                        <p:cTn id="82" dur="500"/>
                                        <p:tgtEl>
                                          <p:spTgt spid="72"/>
                                        </p:tgtEl>
                                      </p:cBhvr>
                                    </p:animEffect>
                                  </p:childTnLst>
                                </p:cTn>
                              </p:par>
                              <p:par>
                                <p:cTn id="83" presetID="14" presetClass="entr" presetSubtype="10" fill="hold" grpId="0" nodeType="withEffect">
                                  <p:stCondLst>
                                    <p:cond delay="0"/>
                                  </p:stCondLst>
                                  <p:childTnLst>
                                    <p:set>
                                      <p:cBhvr>
                                        <p:cTn id="84" dur="1" fill="hold">
                                          <p:stCondLst>
                                            <p:cond delay="0"/>
                                          </p:stCondLst>
                                        </p:cTn>
                                        <p:tgtEl>
                                          <p:spTgt spid="105"/>
                                        </p:tgtEl>
                                        <p:attrNameLst>
                                          <p:attrName>style.visibility</p:attrName>
                                        </p:attrNameLst>
                                      </p:cBhvr>
                                      <p:to>
                                        <p:strVal val="visible"/>
                                      </p:to>
                                    </p:set>
                                    <p:animEffect transition="in" filter="randombar(horizontal)">
                                      <p:cBhvr>
                                        <p:cTn id="85"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2" grpId="0" build="p"/>
      <p:bldP spid="2374" grpId="0" build="p"/>
      <p:bldP spid="2376" grpId="0" build="p"/>
      <p:bldP spid="2378" grpId="0" build="p"/>
      <p:bldP spid="2379" grpId="0" animBg="1"/>
      <p:bldP spid="2380" grpId="0" animBg="1"/>
      <p:bldP spid="2381" grpId="0" animBg="1"/>
      <p:bldP spid="2382" grpId="0" animBg="1"/>
      <p:bldP spid="58" grpId="0" animBg="1"/>
      <p:bldP spid="59" grpId="0" animBg="1"/>
      <p:bldP spid="60" grpId="0" animBg="1"/>
      <p:bldP spid="103" grpId="0"/>
      <p:bldP spid="104" grpId="0"/>
      <p:bldP spid="10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19"/>
        <p:cNvGrpSpPr/>
        <p:nvPr/>
      </p:nvGrpSpPr>
      <p:grpSpPr>
        <a:xfrm>
          <a:off x="0" y="0"/>
          <a:ext cx="0" cy="0"/>
          <a:chOff x="0" y="0"/>
          <a:chExt cx="0" cy="0"/>
        </a:xfrm>
      </p:grpSpPr>
      <p:sp>
        <p:nvSpPr>
          <p:cNvPr id="2920" name="Google Shape;2920;p65"/>
          <p:cNvSpPr txBox="1">
            <a:spLocks noGrp="1"/>
          </p:cNvSpPr>
          <p:nvPr>
            <p:ph type="title"/>
          </p:nvPr>
        </p:nvSpPr>
        <p:spPr>
          <a:xfrm>
            <a:off x="713225" y="530352"/>
            <a:ext cx="7717500" cy="29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Nhược điểm</a:t>
            </a:r>
            <a:endParaRPr dirty="0">
              <a:latin typeface="Nunito Sans"/>
              <a:ea typeface="Nunito Sans"/>
              <a:cs typeface="Nunito Sans"/>
              <a:sym typeface="Nunito Sans"/>
            </a:endParaRPr>
          </a:p>
        </p:txBody>
      </p:sp>
      <p:sp>
        <p:nvSpPr>
          <p:cNvPr id="2922" name="Google Shape;2922;p65"/>
          <p:cNvSpPr txBox="1"/>
          <p:nvPr/>
        </p:nvSpPr>
        <p:spPr>
          <a:xfrm flipH="1">
            <a:off x="597329" y="3299588"/>
            <a:ext cx="1777139" cy="957297"/>
          </a:xfrm>
          <a:prstGeom prst="rect">
            <a:avLst/>
          </a:prstGeom>
          <a:noFill/>
          <a:ln>
            <a:noFill/>
          </a:ln>
        </p:spPr>
        <p:txBody>
          <a:bodyPr spcFirstLastPara="1" wrap="square" lIns="91425" tIns="91425" rIns="91425" bIns="91425" anchor="ctr" anchorCtr="0">
            <a:noAutofit/>
          </a:bodyPr>
          <a:lstStyle/>
          <a:p>
            <a:pPr lvl="0" algn="ctr"/>
            <a:r>
              <a:rPr lang="en" sz="1600" dirty="0">
                <a:solidFill>
                  <a:schemeClr val="lt1"/>
                </a:solidFill>
                <a:latin typeface="Lato"/>
                <a:ea typeface="Lato"/>
                <a:cs typeface="Lato"/>
                <a:sym typeface="Lato"/>
              </a:rPr>
              <a:t>AFS không sử dụng ngữ nghĩa tệp Unix</a:t>
            </a:r>
            <a:endParaRPr sz="1600" dirty="0">
              <a:solidFill>
                <a:schemeClr val="lt1"/>
              </a:solidFill>
              <a:latin typeface="Lato"/>
              <a:ea typeface="Lato"/>
              <a:cs typeface="Lato"/>
              <a:sym typeface="Lato"/>
            </a:endParaRPr>
          </a:p>
        </p:txBody>
      </p:sp>
      <p:sp>
        <p:nvSpPr>
          <p:cNvPr id="2923" name="Google Shape;2923;p65"/>
          <p:cNvSpPr/>
          <p:nvPr/>
        </p:nvSpPr>
        <p:spPr>
          <a:xfrm flipH="1">
            <a:off x="1220700" y="1632111"/>
            <a:ext cx="530400" cy="530400"/>
          </a:xfrm>
          <a:prstGeom prst="octagon">
            <a:avLst>
              <a:gd name="adj" fmla="val 0"/>
            </a:avLst>
          </a:prstGeom>
          <a:solidFill>
            <a:schemeClr val="dk2"/>
          </a:solidFill>
          <a:ln>
            <a:noFill/>
          </a:ln>
          <a:effectLst>
            <a:outerShdw dist="57150" dir="2940000" algn="bl" rotWithShape="0">
              <a:schemeClr val="accent1"/>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Nunito Sans"/>
                <a:ea typeface="Nunito Sans"/>
                <a:cs typeface="Nunito Sans"/>
                <a:sym typeface="Nunito Sans"/>
              </a:rPr>
              <a:t>1</a:t>
            </a:r>
            <a:endParaRPr sz="1800" b="1">
              <a:solidFill>
                <a:schemeClr val="lt1"/>
              </a:solidFill>
              <a:latin typeface="Nunito Sans"/>
              <a:ea typeface="Nunito Sans"/>
              <a:cs typeface="Nunito Sans"/>
              <a:sym typeface="Nunito Sans"/>
            </a:endParaRPr>
          </a:p>
        </p:txBody>
      </p:sp>
      <p:sp>
        <p:nvSpPr>
          <p:cNvPr id="2925" name="Google Shape;2925;p65"/>
          <p:cNvSpPr txBox="1"/>
          <p:nvPr/>
        </p:nvSpPr>
        <p:spPr>
          <a:xfrm flipH="1">
            <a:off x="2726125" y="3492150"/>
            <a:ext cx="1555500" cy="36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err="1">
                <a:solidFill>
                  <a:schemeClr val="lt1"/>
                </a:solidFill>
                <a:latin typeface="Lato"/>
                <a:ea typeface="Lato"/>
                <a:cs typeface="Lato"/>
                <a:sym typeface="Lato"/>
              </a:rPr>
              <a:t>Xác</a:t>
            </a:r>
            <a:r>
              <a:rPr lang="en-US" sz="1600" dirty="0">
                <a:solidFill>
                  <a:schemeClr val="lt1"/>
                </a:solidFill>
                <a:latin typeface="Lato"/>
                <a:ea typeface="Lato"/>
                <a:cs typeface="Lato"/>
                <a:sym typeface="Lato"/>
              </a:rPr>
              <a:t> </a:t>
            </a:r>
            <a:r>
              <a:rPr lang="en-US" sz="1600" dirty="0" err="1">
                <a:solidFill>
                  <a:schemeClr val="lt1"/>
                </a:solidFill>
                <a:latin typeface="Lato"/>
                <a:ea typeface="Lato"/>
                <a:cs typeface="Lato"/>
                <a:sym typeface="Lato"/>
              </a:rPr>
              <a:t>thực</a:t>
            </a:r>
            <a:r>
              <a:rPr lang="en-US" sz="1600" dirty="0">
                <a:solidFill>
                  <a:schemeClr val="lt1"/>
                </a:solidFill>
                <a:latin typeface="Lato"/>
                <a:ea typeface="Lato"/>
                <a:cs typeface="Lato"/>
                <a:sym typeface="Lato"/>
              </a:rPr>
              <a:t> </a:t>
            </a:r>
            <a:r>
              <a:rPr lang="en-US" sz="1600" dirty="0" err="1">
                <a:solidFill>
                  <a:schemeClr val="lt1"/>
                </a:solidFill>
                <a:latin typeface="Lato"/>
                <a:ea typeface="Lato"/>
                <a:cs typeface="Lato"/>
                <a:sym typeface="Lato"/>
              </a:rPr>
              <a:t>có</a:t>
            </a:r>
            <a:r>
              <a:rPr lang="en-US" sz="1600" dirty="0">
                <a:solidFill>
                  <a:schemeClr val="lt1"/>
                </a:solidFill>
                <a:latin typeface="Lato"/>
                <a:ea typeface="Lato"/>
                <a:cs typeface="Lato"/>
                <a:sym typeface="Lato"/>
              </a:rPr>
              <a:t> </a:t>
            </a:r>
            <a:r>
              <a:rPr lang="en-US" sz="1600" dirty="0" err="1">
                <a:solidFill>
                  <a:schemeClr val="lt1"/>
                </a:solidFill>
                <a:latin typeface="Lato"/>
                <a:ea typeface="Lato"/>
                <a:cs typeface="Lato"/>
                <a:sym typeface="Lato"/>
              </a:rPr>
              <a:t>thể</a:t>
            </a:r>
            <a:r>
              <a:rPr lang="en-US" sz="1600" dirty="0">
                <a:solidFill>
                  <a:schemeClr val="lt1"/>
                </a:solidFill>
                <a:latin typeface="Lato"/>
                <a:ea typeface="Lato"/>
                <a:cs typeface="Lato"/>
                <a:sym typeface="Lato"/>
              </a:rPr>
              <a:t> </a:t>
            </a:r>
            <a:r>
              <a:rPr lang="en-US" sz="1600" dirty="0" err="1">
                <a:solidFill>
                  <a:schemeClr val="lt1"/>
                </a:solidFill>
                <a:latin typeface="Lato"/>
                <a:ea typeface="Lato"/>
                <a:cs typeface="Lato"/>
                <a:sym typeface="Lato"/>
              </a:rPr>
              <a:t>gây</a:t>
            </a:r>
            <a:r>
              <a:rPr lang="en-US" sz="1600" dirty="0">
                <a:solidFill>
                  <a:schemeClr val="lt1"/>
                </a:solidFill>
                <a:latin typeface="Lato"/>
                <a:ea typeface="Lato"/>
                <a:cs typeface="Lato"/>
                <a:sym typeface="Lato"/>
              </a:rPr>
              <a:t> </a:t>
            </a:r>
            <a:r>
              <a:rPr lang="en-US" sz="1600" dirty="0" err="1">
                <a:solidFill>
                  <a:schemeClr val="lt1"/>
                </a:solidFill>
                <a:latin typeface="Lato"/>
                <a:ea typeface="Lato"/>
                <a:cs typeface="Lato"/>
                <a:sym typeface="Lato"/>
              </a:rPr>
              <a:t>vấn</a:t>
            </a:r>
            <a:r>
              <a:rPr lang="en-US" sz="1600" dirty="0">
                <a:solidFill>
                  <a:schemeClr val="lt1"/>
                </a:solidFill>
                <a:latin typeface="Lato"/>
                <a:ea typeface="Lato"/>
                <a:cs typeface="Lato"/>
                <a:sym typeface="Lato"/>
              </a:rPr>
              <a:t> </a:t>
            </a:r>
            <a:r>
              <a:rPr lang="en-US" sz="1600" dirty="0" err="1">
                <a:solidFill>
                  <a:schemeClr val="lt1"/>
                </a:solidFill>
                <a:latin typeface="Lato"/>
                <a:ea typeface="Lato"/>
                <a:cs typeface="Lato"/>
                <a:sym typeface="Lato"/>
              </a:rPr>
              <a:t>đề</a:t>
            </a:r>
            <a:endParaRPr sz="1600" dirty="0">
              <a:solidFill>
                <a:schemeClr val="lt1"/>
              </a:solidFill>
              <a:latin typeface="Lato"/>
              <a:ea typeface="Lato"/>
              <a:cs typeface="Lato"/>
              <a:sym typeface="Lato"/>
            </a:endParaRPr>
          </a:p>
        </p:txBody>
      </p:sp>
      <p:sp>
        <p:nvSpPr>
          <p:cNvPr id="2926" name="Google Shape;2926;p65"/>
          <p:cNvSpPr/>
          <p:nvPr/>
        </p:nvSpPr>
        <p:spPr>
          <a:xfrm flipH="1">
            <a:off x="3278100" y="1632111"/>
            <a:ext cx="530400" cy="530400"/>
          </a:xfrm>
          <a:prstGeom prst="octagon">
            <a:avLst>
              <a:gd name="adj" fmla="val 0"/>
            </a:avLst>
          </a:prstGeom>
          <a:solidFill>
            <a:schemeClr val="dk2"/>
          </a:solidFill>
          <a:ln>
            <a:noFill/>
          </a:ln>
          <a:effectLst>
            <a:outerShdw dist="57150" dir="2940000" algn="bl" rotWithShape="0">
              <a:schemeClr val="accent1"/>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Nunito Sans"/>
                <a:ea typeface="Nunito Sans"/>
                <a:cs typeface="Nunito Sans"/>
                <a:sym typeface="Nunito Sans"/>
              </a:rPr>
              <a:t>2</a:t>
            </a:r>
            <a:endParaRPr sz="1800" b="1">
              <a:solidFill>
                <a:schemeClr val="lt1"/>
              </a:solidFill>
              <a:latin typeface="Nunito Sans"/>
              <a:ea typeface="Nunito Sans"/>
              <a:cs typeface="Nunito Sans"/>
              <a:sym typeface="Nunito Sans"/>
            </a:endParaRPr>
          </a:p>
        </p:txBody>
      </p:sp>
      <p:sp>
        <p:nvSpPr>
          <p:cNvPr id="2928" name="Google Shape;2928;p65"/>
          <p:cNvSpPr txBox="1"/>
          <p:nvPr/>
        </p:nvSpPr>
        <p:spPr>
          <a:xfrm flipH="1">
            <a:off x="4787251" y="3452342"/>
            <a:ext cx="1655997" cy="651787"/>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chemeClr val="lt1"/>
                </a:solidFill>
                <a:latin typeface="Lato"/>
                <a:ea typeface="Lato"/>
                <a:cs typeface="Lato"/>
                <a:sym typeface="Lato"/>
              </a:rPr>
              <a:t>1 số tệp đặc biệt không hỗ trợ trong AFS</a:t>
            </a:r>
            <a:endParaRPr sz="1600" dirty="0">
              <a:solidFill>
                <a:schemeClr val="lt1"/>
              </a:solidFill>
              <a:latin typeface="Lato"/>
              <a:ea typeface="Lato"/>
              <a:cs typeface="Lato"/>
              <a:sym typeface="Lato"/>
            </a:endParaRPr>
          </a:p>
        </p:txBody>
      </p:sp>
      <p:sp>
        <p:nvSpPr>
          <p:cNvPr id="2929" name="Google Shape;2929;p65"/>
          <p:cNvSpPr/>
          <p:nvPr/>
        </p:nvSpPr>
        <p:spPr>
          <a:xfrm flipH="1">
            <a:off x="5335500" y="1632111"/>
            <a:ext cx="530400" cy="530400"/>
          </a:xfrm>
          <a:prstGeom prst="octagon">
            <a:avLst>
              <a:gd name="adj" fmla="val 0"/>
            </a:avLst>
          </a:prstGeom>
          <a:solidFill>
            <a:schemeClr val="dk2"/>
          </a:solidFill>
          <a:ln>
            <a:noFill/>
          </a:ln>
          <a:effectLst>
            <a:outerShdw dist="57150" dir="2940000" algn="bl" rotWithShape="0">
              <a:schemeClr val="accent1"/>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Nunito Sans"/>
                <a:ea typeface="Nunito Sans"/>
                <a:cs typeface="Nunito Sans"/>
                <a:sym typeface="Nunito Sans"/>
              </a:rPr>
              <a:t>3</a:t>
            </a:r>
            <a:endParaRPr sz="1800" b="1">
              <a:solidFill>
                <a:schemeClr val="lt1"/>
              </a:solidFill>
              <a:latin typeface="Nunito Sans"/>
              <a:ea typeface="Nunito Sans"/>
              <a:cs typeface="Nunito Sans"/>
              <a:sym typeface="Nunito Sans"/>
            </a:endParaRPr>
          </a:p>
        </p:txBody>
      </p:sp>
      <p:sp>
        <p:nvSpPr>
          <p:cNvPr id="2931" name="Google Shape;2931;p65"/>
          <p:cNvSpPr txBox="1"/>
          <p:nvPr/>
        </p:nvSpPr>
        <p:spPr>
          <a:xfrm flipH="1">
            <a:off x="6880350" y="3510900"/>
            <a:ext cx="1555500" cy="36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chemeClr val="lt1"/>
                </a:solidFill>
                <a:latin typeface="Lato"/>
                <a:ea typeface="Lato"/>
                <a:cs typeface="Lato"/>
                <a:sym typeface="Lato"/>
              </a:rPr>
              <a:t>Yêu cầu gia hạn hàng năm</a:t>
            </a:r>
            <a:endParaRPr sz="1600" dirty="0">
              <a:solidFill>
                <a:schemeClr val="lt1"/>
              </a:solidFill>
              <a:latin typeface="Lato"/>
              <a:ea typeface="Lato"/>
              <a:cs typeface="Lato"/>
              <a:sym typeface="Lato"/>
            </a:endParaRPr>
          </a:p>
        </p:txBody>
      </p:sp>
      <p:sp>
        <p:nvSpPr>
          <p:cNvPr id="2932" name="Google Shape;2932;p65"/>
          <p:cNvSpPr/>
          <p:nvPr/>
        </p:nvSpPr>
        <p:spPr>
          <a:xfrm flipH="1">
            <a:off x="7392900" y="1632111"/>
            <a:ext cx="530400" cy="530400"/>
          </a:xfrm>
          <a:prstGeom prst="octagon">
            <a:avLst>
              <a:gd name="adj" fmla="val 0"/>
            </a:avLst>
          </a:prstGeom>
          <a:solidFill>
            <a:schemeClr val="dk2"/>
          </a:solidFill>
          <a:ln>
            <a:noFill/>
          </a:ln>
          <a:effectLst>
            <a:outerShdw dist="57150" dir="2940000" algn="bl" rotWithShape="0">
              <a:schemeClr val="accent1"/>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Nunito Sans"/>
                <a:ea typeface="Nunito Sans"/>
                <a:cs typeface="Nunito Sans"/>
                <a:sym typeface="Nunito Sans"/>
              </a:rPr>
              <a:t>4</a:t>
            </a:r>
            <a:endParaRPr sz="1800" b="1">
              <a:solidFill>
                <a:schemeClr val="lt1"/>
              </a:solidFill>
              <a:latin typeface="Nunito Sans"/>
              <a:ea typeface="Nunito Sans"/>
              <a:cs typeface="Nunito Sans"/>
              <a:sym typeface="Nunito Sans"/>
            </a:endParaRPr>
          </a:p>
        </p:txBody>
      </p:sp>
      <p:cxnSp>
        <p:nvCxnSpPr>
          <p:cNvPr id="2933" name="Google Shape;2933;p65"/>
          <p:cNvCxnSpPr/>
          <p:nvPr/>
        </p:nvCxnSpPr>
        <p:spPr>
          <a:xfrm>
            <a:off x="1755900" y="1921650"/>
            <a:ext cx="1512600" cy="0"/>
          </a:xfrm>
          <a:prstGeom prst="straightConnector1">
            <a:avLst/>
          </a:prstGeom>
          <a:noFill/>
          <a:ln w="19050" cap="flat" cmpd="sng">
            <a:solidFill>
              <a:schemeClr val="lt2"/>
            </a:solidFill>
            <a:prstDash val="solid"/>
            <a:round/>
            <a:headEnd type="none" w="med" len="med"/>
            <a:tailEnd type="triangle" w="med" len="med"/>
          </a:ln>
        </p:spPr>
      </p:cxnSp>
      <p:sp>
        <p:nvSpPr>
          <p:cNvPr id="2934" name="Google Shape;2934;p65"/>
          <p:cNvSpPr/>
          <p:nvPr/>
        </p:nvSpPr>
        <p:spPr>
          <a:xfrm flipH="1">
            <a:off x="1220700" y="2221962"/>
            <a:ext cx="530400" cy="156900"/>
          </a:xfrm>
          <a:prstGeom prst="octagon">
            <a:avLst>
              <a:gd name="adj" fmla="val 0"/>
            </a:avLst>
          </a:prstGeom>
          <a:solidFill>
            <a:schemeClr val="dk2"/>
          </a:solidFill>
          <a:ln>
            <a:noFill/>
          </a:ln>
          <a:effectLst>
            <a:outerShdw dist="57150" dir="3060000" algn="bl" rotWithShape="0">
              <a:schemeClr val="accent1"/>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Nunito Sans"/>
              <a:ea typeface="Nunito Sans"/>
              <a:cs typeface="Nunito Sans"/>
              <a:sym typeface="Nunito Sans"/>
            </a:endParaRPr>
          </a:p>
        </p:txBody>
      </p:sp>
      <p:cxnSp>
        <p:nvCxnSpPr>
          <p:cNvPr id="2935" name="Google Shape;2935;p65"/>
          <p:cNvCxnSpPr>
            <a:cxnSpLocks/>
          </p:cNvCxnSpPr>
          <p:nvPr/>
        </p:nvCxnSpPr>
        <p:spPr>
          <a:xfrm>
            <a:off x="1485900" y="2378838"/>
            <a:ext cx="0" cy="957300"/>
          </a:xfrm>
          <a:prstGeom prst="straightConnector1">
            <a:avLst/>
          </a:prstGeom>
          <a:noFill/>
          <a:ln w="19050" cap="flat" cmpd="sng">
            <a:solidFill>
              <a:schemeClr val="lt2"/>
            </a:solidFill>
            <a:prstDash val="solid"/>
            <a:round/>
            <a:headEnd type="none" w="med" len="med"/>
            <a:tailEnd type="diamond" w="med" len="med"/>
          </a:ln>
        </p:spPr>
      </p:cxnSp>
      <p:sp>
        <p:nvSpPr>
          <p:cNvPr id="2936" name="Google Shape;2936;p65"/>
          <p:cNvSpPr/>
          <p:nvPr/>
        </p:nvSpPr>
        <p:spPr>
          <a:xfrm flipH="1">
            <a:off x="3278100" y="2221962"/>
            <a:ext cx="530400" cy="156900"/>
          </a:xfrm>
          <a:prstGeom prst="octagon">
            <a:avLst>
              <a:gd name="adj" fmla="val 0"/>
            </a:avLst>
          </a:prstGeom>
          <a:solidFill>
            <a:schemeClr val="dk2"/>
          </a:solidFill>
          <a:ln>
            <a:noFill/>
          </a:ln>
          <a:effectLst>
            <a:outerShdw dist="57150" dir="3060000" algn="bl" rotWithShape="0">
              <a:schemeClr val="accent1"/>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Nunito Sans"/>
              <a:ea typeface="Nunito Sans"/>
              <a:cs typeface="Nunito Sans"/>
              <a:sym typeface="Nunito Sans"/>
            </a:endParaRPr>
          </a:p>
        </p:txBody>
      </p:sp>
      <p:cxnSp>
        <p:nvCxnSpPr>
          <p:cNvPr id="2937" name="Google Shape;2937;p65"/>
          <p:cNvCxnSpPr>
            <a:cxnSpLocks/>
          </p:cNvCxnSpPr>
          <p:nvPr/>
        </p:nvCxnSpPr>
        <p:spPr>
          <a:xfrm>
            <a:off x="3543300" y="2378838"/>
            <a:ext cx="0" cy="957300"/>
          </a:xfrm>
          <a:prstGeom prst="straightConnector1">
            <a:avLst/>
          </a:prstGeom>
          <a:noFill/>
          <a:ln w="19050" cap="flat" cmpd="sng">
            <a:solidFill>
              <a:schemeClr val="lt2"/>
            </a:solidFill>
            <a:prstDash val="solid"/>
            <a:round/>
            <a:headEnd type="none" w="med" len="med"/>
            <a:tailEnd type="diamond" w="med" len="med"/>
          </a:ln>
        </p:spPr>
      </p:cxnSp>
      <p:sp>
        <p:nvSpPr>
          <p:cNvPr id="2938" name="Google Shape;2938;p65"/>
          <p:cNvSpPr/>
          <p:nvPr/>
        </p:nvSpPr>
        <p:spPr>
          <a:xfrm flipH="1">
            <a:off x="5335500" y="2221962"/>
            <a:ext cx="530400" cy="156900"/>
          </a:xfrm>
          <a:prstGeom prst="octagon">
            <a:avLst>
              <a:gd name="adj" fmla="val 0"/>
            </a:avLst>
          </a:prstGeom>
          <a:solidFill>
            <a:schemeClr val="dk2"/>
          </a:solidFill>
          <a:ln>
            <a:noFill/>
          </a:ln>
          <a:effectLst>
            <a:outerShdw dist="57150" dir="3060000" algn="bl" rotWithShape="0">
              <a:schemeClr val="accent1"/>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Nunito Sans"/>
              <a:ea typeface="Nunito Sans"/>
              <a:cs typeface="Nunito Sans"/>
              <a:sym typeface="Nunito Sans"/>
            </a:endParaRPr>
          </a:p>
        </p:txBody>
      </p:sp>
      <p:cxnSp>
        <p:nvCxnSpPr>
          <p:cNvPr id="2939" name="Google Shape;2939;p65"/>
          <p:cNvCxnSpPr>
            <a:cxnSpLocks/>
          </p:cNvCxnSpPr>
          <p:nvPr/>
        </p:nvCxnSpPr>
        <p:spPr>
          <a:xfrm>
            <a:off x="5600700" y="2378838"/>
            <a:ext cx="0" cy="957300"/>
          </a:xfrm>
          <a:prstGeom prst="straightConnector1">
            <a:avLst/>
          </a:prstGeom>
          <a:noFill/>
          <a:ln w="19050" cap="flat" cmpd="sng">
            <a:solidFill>
              <a:schemeClr val="lt2"/>
            </a:solidFill>
            <a:prstDash val="solid"/>
            <a:round/>
            <a:headEnd type="none" w="med" len="med"/>
            <a:tailEnd type="diamond" w="med" len="med"/>
          </a:ln>
        </p:spPr>
      </p:cxnSp>
      <p:sp>
        <p:nvSpPr>
          <p:cNvPr id="2940" name="Google Shape;2940;p65"/>
          <p:cNvSpPr/>
          <p:nvPr/>
        </p:nvSpPr>
        <p:spPr>
          <a:xfrm flipH="1">
            <a:off x="7392900" y="2221962"/>
            <a:ext cx="530400" cy="156900"/>
          </a:xfrm>
          <a:prstGeom prst="octagon">
            <a:avLst>
              <a:gd name="adj" fmla="val 0"/>
            </a:avLst>
          </a:prstGeom>
          <a:solidFill>
            <a:schemeClr val="dk2"/>
          </a:solidFill>
          <a:ln>
            <a:noFill/>
          </a:ln>
          <a:effectLst>
            <a:outerShdw dist="57150" dir="3060000" algn="bl" rotWithShape="0">
              <a:schemeClr val="accent1"/>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Nunito Sans"/>
              <a:ea typeface="Nunito Sans"/>
              <a:cs typeface="Nunito Sans"/>
              <a:sym typeface="Nunito Sans"/>
            </a:endParaRPr>
          </a:p>
        </p:txBody>
      </p:sp>
      <p:cxnSp>
        <p:nvCxnSpPr>
          <p:cNvPr id="2941" name="Google Shape;2941;p65"/>
          <p:cNvCxnSpPr>
            <a:cxnSpLocks/>
          </p:cNvCxnSpPr>
          <p:nvPr/>
        </p:nvCxnSpPr>
        <p:spPr>
          <a:xfrm>
            <a:off x="7658100" y="2378838"/>
            <a:ext cx="0" cy="957300"/>
          </a:xfrm>
          <a:prstGeom prst="straightConnector1">
            <a:avLst/>
          </a:prstGeom>
          <a:noFill/>
          <a:ln w="19050" cap="flat" cmpd="sng">
            <a:solidFill>
              <a:schemeClr val="lt2"/>
            </a:solidFill>
            <a:prstDash val="solid"/>
            <a:round/>
            <a:headEnd type="none" w="med" len="med"/>
            <a:tailEnd type="diamond" w="med" len="med"/>
          </a:ln>
        </p:spPr>
      </p:cxnSp>
      <p:cxnSp>
        <p:nvCxnSpPr>
          <p:cNvPr id="2942" name="Google Shape;2942;p65"/>
          <p:cNvCxnSpPr/>
          <p:nvPr/>
        </p:nvCxnSpPr>
        <p:spPr>
          <a:xfrm>
            <a:off x="3803775" y="1921650"/>
            <a:ext cx="1512600" cy="0"/>
          </a:xfrm>
          <a:prstGeom prst="straightConnector1">
            <a:avLst/>
          </a:prstGeom>
          <a:noFill/>
          <a:ln w="19050" cap="flat" cmpd="sng">
            <a:solidFill>
              <a:schemeClr val="lt2"/>
            </a:solidFill>
            <a:prstDash val="solid"/>
            <a:round/>
            <a:headEnd type="none" w="med" len="med"/>
            <a:tailEnd type="triangle" w="med" len="med"/>
          </a:ln>
        </p:spPr>
      </p:cxnSp>
      <p:cxnSp>
        <p:nvCxnSpPr>
          <p:cNvPr id="2943" name="Google Shape;2943;p65"/>
          <p:cNvCxnSpPr/>
          <p:nvPr/>
        </p:nvCxnSpPr>
        <p:spPr>
          <a:xfrm>
            <a:off x="5861175" y="1921650"/>
            <a:ext cx="1512600" cy="0"/>
          </a:xfrm>
          <a:prstGeom prst="straightConnector1">
            <a:avLst/>
          </a:prstGeom>
          <a:noFill/>
          <a:ln w="19050" cap="flat" cmpd="sng">
            <a:solidFill>
              <a:schemeClr val="lt2"/>
            </a:solidFill>
            <a:prstDash val="solid"/>
            <a:round/>
            <a:headEnd type="none" w="med" len="med"/>
            <a:tailEnd type="triangle" w="med" len="med"/>
          </a:ln>
        </p:spPr>
      </p:cxnSp>
      <p:grpSp>
        <p:nvGrpSpPr>
          <p:cNvPr id="2944" name="Google Shape;2944;p65"/>
          <p:cNvGrpSpPr/>
          <p:nvPr/>
        </p:nvGrpSpPr>
        <p:grpSpPr>
          <a:xfrm>
            <a:off x="1301463" y="1127375"/>
            <a:ext cx="368875" cy="388900"/>
            <a:chOff x="3998925" y="3381675"/>
            <a:chExt cx="368875" cy="388900"/>
          </a:xfrm>
        </p:grpSpPr>
        <p:sp>
          <p:nvSpPr>
            <p:cNvPr id="2945" name="Google Shape;2945;p65"/>
            <p:cNvSpPr/>
            <p:nvPr/>
          </p:nvSpPr>
          <p:spPr>
            <a:xfrm>
              <a:off x="4175275" y="3514100"/>
              <a:ext cx="110500" cy="60750"/>
            </a:xfrm>
            <a:custGeom>
              <a:avLst/>
              <a:gdLst/>
              <a:ahLst/>
              <a:cxnLst/>
              <a:rect l="l" t="t" r="r" b="b"/>
              <a:pathLst>
                <a:path w="4420" h="2430" extrusionOk="0">
                  <a:moveTo>
                    <a:pt x="4109" y="0"/>
                  </a:moveTo>
                  <a:lnTo>
                    <a:pt x="4032" y="52"/>
                  </a:lnTo>
                  <a:lnTo>
                    <a:pt x="3696" y="311"/>
                  </a:lnTo>
                  <a:lnTo>
                    <a:pt x="3308" y="595"/>
                  </a:lnTo>
                  <a:lnTo>
                    <a:pt x="2869" y="905"/>
                  </a:lnTo>
                  <a:lnTo>
                    <a:pt x="2404" y="1163"/>
                  </a:lnTo>
                  <a:lnTo>
                    <a:pt x="1887" y="1422"/>
                  </a:lnTo>
                  <a:lnTo>
                    <a:pt x="1344" y="1654"/>
                  </a:lnTo>
                  <a:lnTo>
                    <a:pt x="776" y="1835"/>
                  </a:lnTo>
                  <a:lnTo>
                    <a:pt x="182" y="1990"/>
                  </a:lnTo>
                  <a:lnTo>
                    <a:pt x="78" y="2016"/>
                  </a:lnTo>
                  <a:lnTo>
                    <a:pt x="27" y="2093"/>
                  </a:lnTo>
                  <a:lnTo>
                    <a:pt x="1" y="2171"/>
                  </a:lnTo>
                  <a:lnTo>
                    <a:pt x="1" y="2248"/>
                  </a:lnTo>
                  <a:lnTo>
                    <a:pt x="27" y="2326"/>
                  </a:lnTo>
                  <a:lnTo>
                    <a:pt x="78" y="2378"/>
                  </a:lnTo>
                  <a:lnTo>
                    <a:pt x="130" y="2429"/>
                  </a:lnTo>
                  <a:lnTo>
                    <a:pt x="259" y="2429"/>
                  </a:lnTo>
                  <a:lnTo>
                    <a:pt x="879" y="2274"/>
                  </a:lnTo>
                  <a:lnTo>
                    <a:pt x="1499" y="2093"/>
                  </a:lnTo>
                  <a:lnTo>
                    <a:pt x="2068" y="1835"/>
                  </a:lnTo>
                  <a:lnTo>
                    <a:pt x="2610" y="1577"/>
                  </a:lnTo>
                  <a:lnTo>
                    <a:pt x="3101" y="1292"/>
                  </a:lnTo>
                  <a:lnTo>
                    <a:pt x="3567" y="982"/>
                  </a:lnTo>
                  <a:lnTo>
                    <a:pt x="3980" y="672"/>
                  </a:lnTo>
                  <a:lnTo>
                    <a:pt x="4342" y="388"/>
                  </a:lnTo>
                  <a:lnTo>
                    <a:pt x="4393" y="311"/>
                  </a:lnTo>
                  <a:lnTo>
                    <a:pt x="4419" y="233"/>
                  </a:lnTo>
                  <a:lnTo>
                    <a:pt x="4393" y="155"/>
                  </a:lnTo>
                  <a:lnTo>
                    <a:pt x="4368" y="78"/>
                  </a:lnTo>
                  <a:lnTo>
                    <a:pt x="429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65"/>
            <p:cNvSpPr/>
            <p:nvPr/>
          </p:nvSpPr>
          <p:spPr>
            <a:xfrm>
              <a:off x="3998925" y="3381675"/>
              <a:ext cx="368875" cy="388900"/>
            </a:xfrm>
            <a:custGeom>
              <a:avLst/>
              <a:gdLst/>
              <a:ahLst/>
              <a:cxnLst/>
              <a:rect l="l" t="t" r="r" b="b"/>
              <a:pathLst>
                <a:path w="14755" h="15556" extrusionOk="0">
                  <a:moveTo>
                    <a:pt x="9432" y="466"/>
                  </a:moveTo>
                  <a:lnTo>
                    <a:pt x="9509" y="491"/>
                  </a:lnTo>
                  <a:lnTo>
                    <a:pt x="9613" y="569"/>
                  </a:lnTo>
                  <a:lnTo>
                    <a:pt x="9690" y="698"/>
                  </a:lnTo>
                  <a:lnTo>
                    <a:pt x="9716" y="776"/>
                  </a:lnTo>
                  <a:lnTo>
                    <a:pt x="9742" y="853"/>
                  </a:lnTo>
                  <a:lnTo>
                    <a:pt x="9742" y="1835"/>
                  </a:lnTo>
                  <a:lnTo>
                    <a:pt x="466" y="1835"/>
                  </a:lnTo>
                  <a:lnTo>
                    <a:pt x="466" y="853"/>
                  </a:lnTo>
                  <a:lnTo>
                    <a:pt x="466" y="776"/>
                  </a:lnTo>
                  <a:lnTo>
                    <a:pt x="492" y="698"/>
                  </a:lnTo>
                  <a:lnTo>
                    <a:pt x="569" y="569"/>
                  </a:lnTo>
                  <a:lnTo>
                    <a:pt x="698" y="491"/>
                  </a:lnTo>
                  <a:lnTo>
                    <a:pt x="776" y="466"/>
                  </a:lnTo>
                  <a:close/>
                  <a:moveTo>
                    <a:pt x="9820" y="3308"/>
                  </a:moveTo>
                  <a:lnTo>
                    <a:pt x="10078" y="3334"/>
                  </a:lnTo>
                  <a:lnTo>
                    <a:pt x="10336" y="3334"/>
                  </a:lnTo>
                  <a:lnTo>
                    <a:pt x="10595" y="3385"/>
                  </a:lnTo>
                  <a:lnTo>
                    <a:pt x="10853" y="3437"/>
                  </a:lnTo>
                  <a:lnTo>
                    <a:pt x="11086" y="3515"/>
                  </a:lnTo>
                  <a:lnTo>
                    <a:pt x="11344" y="3592"/>
                  </a:lnTo>
                  <a:lnTo>
                    <a:pt x="11577" y="3695"/>
                  </a:lnTo>
                  <a:lnTo>
                    <a:pt x="11809" y="3825"/>
                  </a:lnTo>
                  <a:lnTo>
                    <a:pt x="12016" y="3954"/>
                  </a:lnTo>
                  <a:lnTo>
                    <a:pt x="12223" y="4083"/>
                  </a:lnTo>
                  <a:lnTo>
                    <a:pt x="12429" y="4264"/>
                  </a:lnTo>
                  <a:lnTo>
                    <a:pt x="12636" y="4419"/>
                  </a:lnTo>
                  <a:lnTo>
                    <a:pt x="12817" y="4600"/>
                  </a:lnTo>
                  <a:lnTo>
                    <a:pt x="12972" y="4807"/>
                  </a:lnTo>
                  <a:lnTo>
                    <a:pt x="13153" y="5013"/>
                  </a:lnTo>
                  <a:lnTo>
                    <a:pt x="13282" y="5220"/>
                  </a:lnTo>
                  <a:lnTo>
                    <a:pt x="13308" y="5297"/>
                  </a:lnTo>
                  <a:lnTo>
                    <a:pt x="13308" y="5375"/>
                  </a:lnTo>
                  <a:lnTo>
                    <a:pt x="13282" y="5452"/>
                  </a:lnTo>
                  <a:lnTo>
                    <a:pt x="13204" y="5478"/>
                  </a:lnTo>
                  <a:lnTo>
                    <a:pt x="13153" y="5504"/>
                  </a:lnTo>
                  <a:lnTo>
                    <a:pt x="13024" y="5504"/>
                  </a:lnTo>
                  <a:lnTo>
                    <a:pt x="12972" y="5452"/>
                  </a:lnTo>
                  <a:lnTo>
                    <a:pt x="12868" y="5297"/>
                  </a:lnTo>
                  <a:lnTo>
                    <a:pt x="12610" y="4962"/>
                  </a:lnTo>
                  <a:lnTo>
                    <a:pt x="12300" y="4651"/>
                  </a:lnTo>
                  <a:lnTo>
                    <a:pt x="11938" y="4367"/>
                  </a:lnTo>
                  <a:lnTo>
                    <a:pt x="11577" y="4135"/>
                  </a:lnTo>
                  <a:lnTo>
                    <a:pt x="11163" y="3954"/>
                  </a:lnTo>
                  <a:lnTo>
                    <a:pt x="10750" y="3825"/>
                  </a:lnTo>
                  <a:lnTo>
                    <a:pt x="10285" y="3721"/>
                  </a:lnTo>
                  <a:lnTo>
                    <a:pt x="9820" y="3695"/>
                  </a:lnTo>
                  <a:lnTo>
                    <a:pt x="9587" y="3695"/>
                  </a:lnTo>
                  <a:lnTo>
                    <a:pt x="9329" y="3721"/>
                  </a:lnTo>
                  <a:lnTo>
                    <a:pt x="9096" y="3773"/>
                  </a:lnTo>
                  <a:lnTo>
                    <a:pt x="8863" y="3825"/>
                  </a:lnTo>
                  <a:lnTo>
                    <a:pt x="8424" y="3980"/>
                  </a:lnTo>
                  <a:lnTo>
                    <a:pt x="7985" y="4186"/>
                  </a:lnTo>
                  <a:lnTo>
                    <a:pt x="7597" y="4445"/>
                  </a:lnTo>
                  <a:lnTo>
                    <a:pt x="7261" y="4729"/>
                  </a:lnTo>
                  <a:lnTo>
                    <a:pt x="6926" y="5065"/>
                  </a:lnTo>
                  <a:lnTo>
                    <a:pt x="6667" y="5452"/>
                  </a:lnTo>
                  <a:lnTo>
                    <a:pt x="6616" y="5504"/>
                  </a:lnTo>
                  <a:lnTo>
                    <a:pt x="6435" y="5504"/>
                  </a:lnTo>
                  <a:lnTo>
                    <a:pt x="6383" y="5452"/>
                  </a:lnTo>
                  <a:lnTo>
                    <a:pt x="6331" y="5375"/>
                  </a:lnTo>
                  <a:lnTo>
                    <a:pt x="6331" y="5297"/>
                  </a:lnTo>
                  <a:lnTo>
                    <a:pt x="6357" y="5220"/>
                  </a:lnTo>
                  <a:lnTo>
                    <a:pt x="6512" y="4987"/>
                  </a:lnTo>
                  <a:lnTo>
                    <a:pt x="6667" y="4781"/>
                  </a:lnTo>
                  <a:lnTo>
                    <a:pt x="6848" y="4600"/>
                  </a:lnTo>
                  <a:lnTo>
                    <a:pt x="7029" y="4419"/>
                  </a:lnTo>
                  <a:lnTo>
                    <a:pt x="7210" y="4238"/>
                  </a:lnTo>
                  <a:lnTo>
                    <a:pt x="7417" y="4083"/>
                  </a:lnTo>
                  <a:lnTo>
                    <a:pt x="7623" y="3954"/>
                  </a:lnTo>
                  <a:lnTo>
                    <a:pt x="7856" y="3825"/>
                  </a:lnTo>
                  <a:lnTo>
                    <a:pt x="8062" y="3695"/>
                  </a:lnTo>
                  <a:lnTo>
                    <a:pt x="8295" y="3592"/>
                  </a:lnTo>
                  <a:lnTo>
                    <a:pt x="8553" y="3515"/>
                  </a:lnTo>
                  <a:lnTo>
                    <a:pt x="8786" y="3437"/>
                  </a:lnTo>
                  <a:lnTo>
                    <a:pt x="9044" y="3385"/>
                  </a:lnTo>
                  <a:lnTo>
                    <a:pt x="9303" y="3334"/>
                  </a:lnTo>
                  <a:lnTo>
                    <a:pt x="9561" y="3334"/>
                  </a:lnTo>
                  <a:lnTo>
                    <a:pt x="9820" y="3308"/>
                  </a:lnTo>
                  <a:close/>
                  <a:moveTo>
                    <a:pt x="6073" y="5788"/>
                  </a:moveTo>
                  <a:lnTo>
                    <a:pt x="6150" y="5840"/>
                  </a:lnTo>
                  <a:lnTo>
                    <a:pt x="6228" y="5918"/>
                  </a:lnTo>
                  <a:lnTo>
                    <a:pt x="6409" y="5969"/>
                  </a:lnTo>
                  <a:lnTo>
                    <a:pt x="6280" y="6305"/>
                  </a:lnTo>
                  <a:lnTo>
                    <a:pt x="6176" y="6667"/>
                  </a:lnTo>
                  <a:lnTo>
                    <a:pt x="6125" y="7029"/>
                  </a:lnTo>
                  <a:lnTo>
                    <a:pt x="6099" y="7416"/>
                  </a:lnTo>
                  <a:lnTo>
                    <a:pt x="6099" y="8036"/>
                  </a:lnTo>
                  <a:lnTo>
                    <a:pt x="5918" y="8011"/>
                  </a:lnTo>
                  <a:lnTo>
                    <a:pt x="5711" y="8036"/>
                  </a:lnTo>
                  <a:lnTo>
                    <a:pt x="5711" y="7416"/>
                  </a:lnTo>
                  <a:lnTo>
                    <a:pt x="5737" y="7003"/>
                  </a:lnTo>
                  <a:lnTo>
                    <a:pt x="5815" y="6564"/>
                  </a:lnTo>
                  <a:lnTo>
                    <a:pt x="5918" y="6176"/>
                  </a:lnTo>
                  <a:lnTo>
                    <a:pt x="6073" y="5788"/>
                  </a:lnTo>
                  <a:close/>
                  <a:moveTo>
                    <a:pt x="13592" y="5788"/>
                  </a:moveTo>
                  <a:lnTo>
                    <a:pt x="13721" y="6176"/>
                  </a:lnTo>
                  <a:lnTo>
                    <a:pt x="13825" y="6589"/>
                  </a:lnTo>
                  <a:lnTo>
                    <a:pt x="13902" y="7003"/>
                  </a:lnTo>
                  <a:lnTo>
                    <a:pt x="13928" y="7416"/>
                  </a:lnTo>
                  <a:lnTo>
                    <a:pt x="13928" y="8036"/>
                  </a:lnTo>
                  <a:lnTo>
                    <a:pt x="13721" y="8011"/>
                  </a:lnTo>
                  <a:lnTo>
                    <a:pt x="13540" y="8036"/>
                  </a:lnTo>
                  <a:lnTo>
                    <a:pt x="13540" y="7416"/>
                  </a:lnTo>
                  <a:lnTo>
                    <a:pt x="13514" y="7029"/>
                  </a:lnTo>
                  <a:lnTo>
                    <a:pt x="13463" y="6667"/>
                  </a:lnTo>
                  <a:lnTo>
                    <a:pt x="13359" y="6305"/>
                  </a:lnTo>
                  <a:lnTo>
                    <a:pt x="13230" y="5969"/>
                  </a:lnTo>
                  <a:lnTo>
                    <a:pt x="13411" y="5892"/>
                  </a:lnTo>
                  <a:lnTo>
                    <a:pt x="13514" y="5840"/>
                  </a:lnTo>
                  <a:lnTo>
                    <a:pt x="13592" y="5788"/>
                  </a:lnTo>
                  <a:close/>
                  <a:moveTo>
                    <a:pt x="12662" y="5814"/>
                  </a:moveTo>
                  <a:lnTo>
                    <a:pt x="12843" y="6202"/>
                  </a:lnTo>
                  <a:lnTo>
                    <a:pt x="12972" y="6589"/>
                  </a:lnTo>
                  <a:lnTo>
                    <a:pt x="13049" y="6977"/>
                  </a:lnTo>
                  <a:lnTo>
                    <a:pt x="13075" y="7416"/>
                  </a:lnTo>
                  <a:lnTo>
                    <a:pt x="13075" y="8269"/>
                  </a:lnTo>
                  <a:lnTo>
                    <a:pt x="12688" y="8166"/>
                  </a:lnTo>
                  <a:lnTo>
                    <a:pt x="12171" y="7985"/>
                  </a:lnTo>
                  <a:lnTo>
                    <a:pt x="11887" y="7830"/>
                  </a:lnTo>
                  <a:lnTo>
                    <a:pt x="11551" y="7675"/>
                  </a:lnTo>
                  <a:lnTo>
                    <a:pt x="11215" y="7468"/>
                  </a:lnTo>
                  <a:lnTo>
                    <a:pt x="10879" y="7235"/>
                  </a:lnTo>
                  <a:lnTo>
                    <a:pt x="11370" y="6899"/>
                  </a:lnTo>
                  <a:lnTo>
                    <a:pt x="11835" y="6564"/>
                  </a:lnTo>
                  <a:lnTo>
                    <a:pt x="12248" y="6202"/>
                  </a:lnTo>
                  <a:lnTo>
                    <a:pt x="12662" y="5814"/>
                  </a:lnTo>
                  <a:close/>
                  <a:moveTo>
                    <a:pt x="9820" y="4161"/>
                  </a:moveTo>
                  <a:lnTo>
                    <a:pt x="10207" y="4186"/>
                  </a:lnTo>
                  <a:lnTo>
                    <a:pt x="10595" y="4238"/>
                  </a:lnTo>
                  <a:lnTo>
                    <a:pt x="10956" y="4367"/>
                  </a:lnTo>
                  <a:lnTo>
                    <a:pt x="11292" y="4496"/>
                  </a:lnTo>
                  <a:lnTo>
                    <a:pt x="11602" y="4677"/>
                  </a:lnTo>
                  <a:lnTo>
                    <a:pt x="11912" y="4910"/>
                  </a:lnTo>
                  <a:lnTo>
                    <a:pt x="12171" y="5168"/>
                  </a:lnTo>
                  <a:lnTo>
                    <a:pt x="12403" y="5427"/>
                  </a:lnTo>
                  <a:lnTo>
                    <a:pt x="11938" y="5866"/>
                  </a:lnTo>
                  <a:lnTo>
                    <a:pt x="11447" y="6279"/>
                  </a:lnTo>
                  <a:lnTo>
                    <a:pt x="10931" y="6667"/>
                  </a:lnTo>
                  <a:lnTo>
                    <a:pt x="10362" y="7003"/>
                  </a:lnTo>
                  <a:lnTo>
                    <a:pt x="9768" y="7313"/>
                  </a:lnTo>
                  <a:lnTo>
                    <a:pt x="9174" y="7571"/>
                  </a:lnTo>
                  <a:lnTo>
                    <a:pt x="8605" y="7778"/>
                  </a:lnTo>
                  <a:lnTo>
                    <a:pt x="8088" y="7959"/>
                  </a:lnTo>
                  <a:lnTo>
                    <a:pt x="7597" y="8088"/>
                  </a:lnTo>
                  <a:lnTo>
                    <a:pt x="7184" y="8191"/>
                  </a:lnTo>
                  <a:lnTo>
                    <a:pt x="6564" y="8295"/>
                  </a:lnTo>
                  <a:lnTo>
                    <a:pt x="6564" y="7416"/>
                  </a:lnTo>
                  <a:lnTo>
                    <a:pt x="6590" y="7080"/>
                  </a:lnTo>
                  <a:lnTo>
                    <a:pt x="6616" y="6770"/>
                  </a:lnTo>
                  <a:lnTo>
                    <a:pt x="6719" y="6460"/>
                  </a:lnTo>
                  <a:lnTo>
                    <a:pt x="6822" y="6150"/>
                  </a:lnTo>
                  <a:lnTo>
                    <a:pt x="6951" y="5866"/>
                  </a:lnTo>
                  <a:lnTo>
                    <a:pt x="7106" y="5582"/>
                  </a:lnTo>
                  <a:lnTo>
                    <a:pt x="7313" y="5349"/>
                  </a:lnTo>
                  <a:lnTo>
                    <a:pt x="7520" y="5117"/>
                  </a:lnTo>
                  <a:lnTo>
                    <a:pt x="7752" y="4910"/>
                  </a:lnTo>
                  <a:lnTo>
                    <a:pt x="8011" y="4703"/>
                  </a:lnTo>
                  <a:lnTo>
                    <a:pt x="8269" y="4548"/>
                  </a:lnTo>
                  <a:lnTo>
                    <a:pt x="8553" y="4419"/>
                  </a:lnTo>
                  <a:lnTo>
                    <a:pt x="8863" y="4290"/>
                  </a:lnTo>
                  <a:lnTo>
                    <a:pt x="9174" y="4212"/>
                  </a:lnTo>
                  <a:lnTo>
                    <a:pt x="9484" y="4161"/>
                  </a:lnTo>
                  <a:close/>
                  <a:moveTo>
                    <a:pt x="5995" y="8476"/>
                  </a:moveTo>
                  <a:lnTo>
                    <a:pt x="6047" y="8527"/>
                  </a:lnTo>
                  <a:lnTo>
                    <a:pt x="6099" y="8579"/>
                  </a:lnTo>
                  <a:lnTo>
                    <a:pt x="6099" y="8656"/>
                  </a:lnTo>
                  <a:lnTo>
                    <a:pt x="6099" y="9664"/>
                  </a:lnTo>
                  <a:lnTo>
                    <a:pt x="6099" y="9690"/>
                  </a:lnTo>
                  <a:lnTo>
                    <a:pt x="6073" y="9742"/>
                  </a:lnTo>
                  <a:lnTo>
                    <a:pt x="6047" y="9819"/>
                  </a:lnTo>
                  <a:lnTo>
                    <a:pt x="5995" y="9845"/>
                  </a:lnTo>
                  <a:lnTo>
                    <a:pt x="5840" y="9845"/>
                  </a:lnTo>
                  <a:lnTo>
                    <a:pt x="5789" y="9793"/>
                  </a:lnTo>
                  <a:lnTo>
                    <a:pt x="5737" y="9742"/>
                  </a:lnTo>
                  <a:lnTo>
                    <a:pt x="5711" y="9664"/>
                  </a:lnTo>
                  <a:lnTo>
                    <a:pt x="5711" y="8656"/>
                  </a:lnTo>
                  <a:lnTo>
                    <a:pt x="5737" y="8579"/>
                  </a:lnTo>
                  <a:lnTo>
                    <a:pt x="5789" y="8527"/>
                  </a:lnTo>
                  <a:lnTo>
                    <a:pt x="5840" y="8476"/>
                  </a:lnTo>
                  <a:close/>
                  <a:moveTo>
                    <a:pt x="13799" y="8476"/>
                  </a:moveTo>
                  <a:lnTo>
                    <a:pt x="13876" y="8527"/>
                  </a:lnTo>
                  <a:lnTo>
                    <a:pt x="13902" y="8579"/>
                  </a:lnTo>
                  <a:lnTo>
                    <a:pt x="13928" y="8656"/>
                  </a:lnTo>
                  <a:lnTo>
                    <a:pt x="13928" y="9664"/>
                  </a:lnTo>
                  <a:lnTo>
                    <a:pt x="13902" y="9742"/>
                  </a:lnTo>
                  <a:lnTo>
                    <a:pt x="13876" y="9793"/>
                  </a:lnTo>
                  <a:lnTo>
                    <a:pt x="13799" y="9845"/>
                  </a:lnTo>
                  <a:lnTo>
                    <a:pt x="13644" y="9845"/>
                  </a:lnTo>
                  <a:lnTo>
                    <a:pt x="13592" y="9793"/>
                  </a:lnTo>
                  <a:lnTo>
                    <a:pt x="13540" y="9742"/>
                  </a:lnTo>
                  <a:lnTo>
                    <a:pt x="13540" y="9664"/>
                  </a:lnTo>
                  <a:lnTo>
                    <a:pt x="13540" y="8656"/>
                  </a:lnTo>
                  <a:lnTo>
                    <a:pt x="13540" y="8579"/>
                  </a:lnTo>
                  <a:lnTo>
                    <a:pt x="13592" y="8527"/>
                  </a:lnTo>
                  <a:lnTo>
                    <a:pt x="13644" y="8476"/>
                  </a:lnTo>
                  <a:close/>
                  <a:moveTo>
                    <a:pt x="13489" y="10258"/>
                  </a:moveTo>
                  <a:lnTo>
                    <a:pt x="13618" y="10310"/>
                  </a:lnTo>
                  <a:lnTo>
                    <a:pt x="13721" y="10310"/>
                  </a:lnTo>
                  <a:lnTo>
                    <a:pt x="13928" y="10284"/>
                  </a:lnTo>
                  <a:lnTo>
                    <a:pt x="13928" y="10775"/>
                  </a:lnTo>
                  <a:lnTo>
                    <a:pt x="13902" y="10879"/>
                  </a:lnTo>
                  <a:lnTo>
                    <a:pt x="13876" y="10982"/>
                  </a:lnTo>
                  <a:lnTo>
                    <a:pt x="13825" y="11059"/>
                  </a:lnTo>
                  <a:lnTo>
                    <a:pt x="13773" y="11137"/>
                  </a:lnTo>
                  <a:lnTo>
                    <a:pt x="13695" y="11215"/>
                  </a:lnTo>
                  <a:lnTo>
                    <a:pt x="13618" y="11240"/>
                  </a:lnTo>
                  <a:lnTo>
                    <a:pt x="13514" y="11266"/>
                  </a:lnTo>
                  <a:lnTo>
                    <a:pt x="13411" y="11292"/>
                  </a:lnTo>
                  <a:lnTo>
                    <a:pt x="13179" y="11292"/>
                  </a:lnTo>
                  <a:lnTo>
                    <a:pt x="13282" y="11034"/>
                  </a:lnTo>
                  <a:lnTo>
                    <a:pt x="13385" y="10801"/>
                  </a:lnTo>
                  <a:lnTo>
                    <a:pt x="13437" y="10543"/>
                  </a:lnTo>
                  <a:lnTo>
                    <a:pt x="13489" y="10258"/>
                  </a:lnTo>
                  <a:close/>
                  <a:moveTo>
                    <a:pt x="8088" y="3205"/>
                  </a:moveTo>
                  <a:lnTo>
                    <a:pt x="7778" y="3334"/>
                  </a:lnTo>
                  <a:lnTo>
                    <a:pt x="7468" y="3515"/>
                  </a:lnTo>
                  <a:lnTo>
                    <a:pt x="7184" y="3695"/>
                  </a:lnTo>
                  <a:lnTo>
                    <a:pt x="6900" y="3902"/>
                  </a:lnTo>
                  <a:lnTo>
                    <a:pt x="6641" y="4135"/>
                  </a:lnTo>
                  <a:lnTo>
                    <a:pt x="6409" y="4393"/>
                  </a:lnTo>
                  <a:lnTo>
                    <a:pt x="6176" y="4677"/>
                  </a:lnTo>
                  <a:lnTo>
                    <a:pt x="5970" y="4962"/>
                  </a:lnTo>
                  <a:lnTo>
                    <a:pt x="5737" y="5401"/>
                  </a:lnTo>
                  <a:lnTo>
                    <a:pt x="5530" y="5892"/>
                  </a:lnTo>
                  <a:lnTo>
                    <a:pt x="5375" y="6383"/>
                  </a:lnTo>
                  <a:lnTo>
                    <a:pt x="5298" y="6899"/>
                  </a:lnTo>
                  <a:lnTo>
                    <a:pt x="5272" y="7416"/>
                  </a:lnTo>
                  <a:lnTo>
                    <a:pt x="5272" y="8579"/>
                  </a:lnTo>
                  <a:lnTo>
                    <a:pt x="5117" y="8605"/>
                  </a:lnTo>
                  <a:lnTo>
                    <a:pt x="5014" y="8682"/>
                  </a:lnTo>
                  <a:lnTo>
                    <a:pt x="4936" y="8812"/>
                  </a:lnTo>
                  <a:lnTo>
                    <a:pt x="4910" y="8967"/>
                  </a:lnTo>
                  <a:lnTo>
                    <a:pt x="4910" y="9354"/>
                  </a:lnTo>
                  <a:lnTo>
                    <a:pt x="4936" y="9509"/>
                  </a:lnTo>
                  <a:lnTo>
                    <a:pt x="5014" y="9638"/>
                  </a:lnTo>
                  <a:lnTo>
                    <a:pt x="5117" y="9716"/>
                  </a:lnTo>
                  <a:lnTo>
                    <a:pt x="5272" y="9742"/>
                  </a:lnTo>
                  <a:lnTo>
                    <a:pt x="5298" y="9871"/>
                  </a:lnTo>
                  <a:lnTo>
                    <a:pt x="5349" y="9974"/>
                  </a:lnTo>
                  <a:lnTo>
                    <a:pt x="5401" y="10078"/>
                  </a:lnTo>
                  <a:lnTo>
                    <a:pt x="5479" y="10155"/>
                  </a:lnTo>
                  <a:lnTo>
                    <a:pt x="5582" y="10207"/>
                  </a:lnTo>
                  <a:lnTo>
                    <a:pt x="5685" y="10258"/>
                  </a:lnTo>
                  <a:lnTo>
                    <a:pt x="5789" y="10310"/>
                  </a:lnTo>
                  <a:lnTo>
                    <a:pt x="6047" y="10310"/>
                  </a:lnTo>
                  <a:lnTo>
                    <a:pt x="6150" y="10258"/>
                  </a:lnTo>
                  <a:lnTo>
                    <a:pt x="6228" y="10646"/>
                  </a:lnTo>
                  <a:lnTo>
                    <a:pt x="6331" y="10982"/>
                  </a:lnTo>
                  <a:lnTo>
                    <a:pt x="6486" y="11318"/>
                  </a:lnTo>
                  <a:lnTo>
                    <a:pt x="6641" y="11628"/>
                  </a:lnTo>
                  <a:lnTo>
                    <a:pt x="6435" y="11835"/>
                  </a:lnTo>
                  <a:lnTo>
                    <a:pt x="6228" y="12041"/>
                  </a:lnTo>
                  <a:lnTo>
                    <a:pt x="1370" y="12041"/>
                  </a:lnTo>
                  <a:lnTo>
                    <a:pt x="1370" y="3205"/>
                  </a:lnTo>
                  <a:close/>
                  <a:moveTo>
                    <a:pt x="10440" y="7468"/>
                  </a:moveTo>
                  <a:lnTo>
                    <a:pt x="10879" y="7778"/>
                  </a:lnTo>
                  <a:lnTo>
                    <a:pt x="11292" y="8036"/>
                  </a:lnTo>
                  <a:lnTo>
                    <a:pt x="11680" y="8243"/>
                  </a:lnTo>
                  <a:lnTo>
                    <a:pt x="12042" y="8398"/>
                  </a:lnTo>
                  <a:lnTo>
                    <a:pt x="12352" y="8527"/>
                  </a:lnTo>
                  <a:lnTo>
                    <a:pt x="12662" y="8631"/>
                  </a:lnTo>
                  <a:lnTo>
                    <a:pt x="13075" y="8734"/>
                  </a:lnTo>
                  <a:lnTo>
                    <a:pt x="13075" y="9716"/>
                  </a:lnTo>
                  <a:lnTo>
                    <a:pt x="13049" y="10129"/>
                  </a:lnTo>
                  <a:lnTo>
                    <a:pt x="12972" y="10543"/>
                  </a:lnTo>
                  <a:lnTo>
                    <a:pt x="12843" y="10930"/>
                  </a:lnTo>
                  <a:lnTo>
                    <a:pt x="12662" y="11292"/>
                  </a:lnTo>
                  <a:lnTo>
                    <a:pt x="11887" y="11292"/>
                  </a:lnTo>
                  <a:lnTo>
                    <a:pt x="11809" y="11189"/>
                  </a:lnTo>
                  <a:lnTo>
                    <a:pt x="11732" y="11137"/>
                  </a:lnTo>
                  <a:lnTo>
                    <a:pt x="11602" y="11085"/>
                  </a:lnTo>
                  <a:lnTo>
                    <a:pt x="11499" y="11059"/>
                  </a:lnTo>
                  <a:lnTo>
                    <a:pt x="11396" y="11085"/>
                  </a:lnTo>
                  <a:lnTo>
                    <a:pt x="11318" y="11111"/>
                  </a:lnTo>
                  <a:lnTo>
                    <a:pt x="11241" y="11137"/>
                  </a:lnTo>
                  <a:lnTo>
                    <a:pt x="11163" y="11189"/>
                  </a:lnTo>
                  <a:lnTo>
                    <a:pt x="11111" y="11266"/>
                  </a:lnTo>
                  <a:lnTo>
                    <a:pt x="11086" y="11344"/>
                  </a:lnTo>
                  <a:lnTo>
                    <a:pt x="11060" y="11421"/>
                  </a:lnTo>
                  <a:lnTo>
                    <a:pt x="11034" y="11525"/>
                  </a:lnTo>
                  <a:lnTo>
                    <a:pt x="11060" y="11602"/>
                  </a:lnTo>
                  <a:lnTo>
                    <a:pt x="11086" y="11705"/>
                  </a:lnTo>
                  <a:lnTo>
                    <a:pt x="11111" y="11783"/>
                  </a:lnTo>
                  <a:lnTo>
                    <a:pt x="11163" y="11835"/>
                  </a:lnTo>
                  <a:lnTo>
                    <a:pt x="11241" y="11912"/>
                  </a:lnTo>
                  <a:lnTo>
                    <a:pt x="11318" y="11938"/>
                  </a:lnTo>
                  <a:lnTo>
                    <a:pt x="11396" y="11964"/>
                  </a:lnTo>
                  <a:lnTo>
                    <a:pt x="11499" y="11990"/>
                  </a:lnTo>
                  <a:lnTo>
                    <a:pt x="11628" y="11964"/>
                  </a:lnTo>
                  <a:lnTo>
                    <a:pt x="11732" y="11912"/>
                  </a:lnTo>
                  <a:lnTo>
                    <a:pt x="11835" y="11835"/>
                  </a:lnTo>
                  <a:lnTo>
                    <a:pt x="11887" y="11731"/>
                  </a:lnTo>
                  <a:lnTo>
                    <a:pt x="12352" y="11731"/>
                  </a:lnTo>
                  <a:lnTo>
                    <a:pt x="12119" y="12016"/>
                  </a:lnTo>
                  <a:lnTo>
                    <a:pt x="11861" y="12248"/>
                  </a:lnTo>
                  <a:lnTo>
                    <a:pt x="11577" y="12455"/>
                  </a:lnTo>
                  <a:lnTo>
                    <a:pt x="11241" y="12636"/>
                  </a:lnTo>
                  <a:lnTo>
                    <a:pt x="10931" y="12765"/>
                  </a:lnTo>
                  <a:lnTo>
                    <a:pt x="10569" y="12868"/>
                  </a:lnTo>
                  <a:lnTo>
                    <a:pt x="10207" y="12946"/>
                  </a:lnTo>
                  <a:lnTo>
                    <a:pt x="9820" y="12972"/>
                  </a:lnTo>
                  <a:lnTo>
                    <a:pt x="9484" y="12946"/>
                  </a:lnTo>
                  <a:lnTo>
                    <a:pt x="9174" y="12894"/>
                  </a:lnTo>
                  <a:lnTo>
                    <a:pt x="8863" y="12816"/>
                  </a:lnTo>
                  <a:lnTo>
                    <a:pt x="8553" y="12713"/>
                  </a:lnTo>
                  <a:lnTo>
                    <a:pt x="8269" y="12558"/>
                  </a:lnTo>
                  <a:lnTo>
                    <a:pt x="8011" y="12403"/>
                  </a:lnTo>
                  <a:lnTo>
                    <a:pt x="7752" y="12222"/>
                  </a:lnTo>
                  <a:lnTo>
                    <a:pt x="7520" y="12016"/>
                  </a:lnTo>
                  <a:lnTo>
                    <a:pt x="7313" y="11783"/>
                  </a:lnTo>
                  <a:lnTo>
                    <a:pt x="7106" y="11525"/>
                  </a:lnTo>
                  <a:lnTo>
                    <a:pt x="6951" y="11266"/>
                  </a:lnTo>
                  <a:lnTo>
                    <a:pt x="6822" y="10982"/>
                  </a:lnTo>
                  <a:lnTo>
                    <a:pt x="6719" y="10672"/>
                  </a:lnTo>
                  <a:lnTo>
                    <a:pt x="6616" y="10362"/>
                  </a:lnTo>
                  <a:lnTo>
                    <a:pt x="6590" y="10026"/>
                  </a:lnTo>
                  <a:lnTo>
                    <a:pt x="6564" y="9716"/>
                  </a:lnTo>
                  <a:lnTo>
                    <a:pt x="6564" y="8760"/>
                  </a:lnTo>
                  <a:lnTo>
                    <a:pt x="7158" y="8656"/>
                  </a:lnTo>
                  <a:lnTo>
                    <a:pt x="7597" y="8553"/>
                  </a:lnTo>
                  <a:lnTo>
                    <a:pt x="8088" y="8424"/>
                  </a:lnTo>
                  <a:lnTo>
                    <a:pt x="8605" y="8269"/>
                  </a:lnTo>
                  <a:lnTo>
                    <a:pt x="9199" y="8062"/>
                  </a:lnTo>
                  <a:lnTo>
                    <a:pt x="9820" y="7778"/>
                  </a:lnTo>
                  <a:lnTo>
                    <a:pt x="10440" y="7468"/>
                  </a:lnTo>
                  <a:close/>
                  <a:moveTo>
                    <a:pt x="6926" y="12016"/>
                  </a:moveTo>
                  <a:lnTo>
                    <a:pt x="7158" y="12274"/>
                  </a:lnTo>
                  <a:lnTo>
                    <a:pt x="7417" y="12532"/>
                  </a:lnTo>
                  <a:lnTo>
                    <a:pt x="7701" y="12739"/>
                  </a:lnTo>
                  <a:lnTo>
                    <a:pt x="8011" y="12946"/>
                  </a:lnTo>
                  <a:lnTo>
                    <a:pt x="8321" y="13101"/>
                  </a:lnTo>
                  <a:lnTo>
                    <a:pt x="8657" y="13230"/>
                  </a:lnTo>
                  <a:lnTo>
                    <a:pt x="9019" y="13333"/>
                  </a:lnTo>
                  <a:lnTo>
                    <a:pt x="9380" y="13385"/>
                  </a:lnTo>
                  <a:lnTo>
                    <a:pt x="9070" y="13850"/>
                  </a:lnTo>
                  <a:lnTo>
                    <a:pt x="9019" y="13876"/>
                  </a:lnTo>
                  <a:lnTo>
                    <a:pt x="8967" y="13902"/>
                  </a:lnTo>
                  <a:lnTo>
                    <a:pt x="8915" y="13902"/>
                  </a:lnTo>
                  <a:lnTo>
                    <a:pt x="8863" y="13876"/>
                  </a:lnTo>
                  <a:lnTo>
                    <a:pt x="6564" y="12351"/>
                  </a:lnTo>
                  <a:lnTo>
                    <a:pt x="6926" y="12016"/>
                  </a:lnTo>
                  <a:close/>
                  <a:moveTo>
                    <a:pt x="12739" y="12016"/>
                  </a:moveTo>
                  <a:lnTo>
                    <a:pt x="13101" y="12351"/>
                  </a:lnTo>
                  <a:lnTo>
                    <a:pt x="10776" y="13876"/>
                  </a:lnTo>
                  <a:lnTo>
                    <a:pt x="10724" y="13902"/>
                  </a:lnTo>
                  <a:lnTo>
                    <a:pt x="10672" y="13902"/>
                  </a:lnTo>
                  <a:lnTo>
                    <a:pt x="10621" y="13876"/>
                  </a:lnTo>
                  <a:lnTo>
                    <a:pt x="10569" y="13850"/>
                  </a:lnTo>
                  <a:lnTo>
                    <a:pt x="10259" y="13385"/>
                  </a:lnTo>
                  <a:lnTo>
                    <a:pt x="10621" y="13333"/>
                  </a:lnTo>
                  <a:lnTo>
                    <a:pt x="10982" y="13230"/>
                  </a:lnTo>
                  <a:lnTo>
                    <a:pt x="11318" y="13101"/>
                  </a:lnTo>
                  <a:lnTo>
                    <a:pt x="11654" y="12946"/>
                  </a:lnTo>
                  <a:lnTo>
                    <a:pt x="11938" y="12739"/>
                  </a:lnTo>
                  <a:lnTo>
                    <a:pt x="12223" y="12532"/>
                  </a:lnTo>
                  <a:lnTo>
                    <a:pt x="12481" y="12274"/>
                  </a:lnTo>
                  <a:lnTo>
                    <a:pt x="12739" y="12016"/>
                  </a:lnTo>
                  <a:close/>
                  <a:moveTo>
                    <a:pt x="853" y="1"/>
                  </a:moveTo>
                  <a:lnTo>
                    <a:pt x="673" y="26"/>
                  </a:lnTo>
                  <a:lnTo>
                    <a:pt x="518" y="78"/>
                  </a:lnTo>
                  <a:lnTo>
                    <a:pt x="388" y="156"/>
                  </a:lnTo>
                  <a:lnTo>
                    <a:pt x="259" y="259"/>
                  </a:lnTo>
                  <a:lnTo>
                    <a:pt x="156" y="388"/>
                  </a:lnTo>
                  <a:lnTo>
                    <a:pt x="78" y="517"/>
                  </a:lnTo>
                  <a:lnTo>
                    <a:pt x="27" y="672"/>
                  </a:lnTo>
                  <a:lnTo>
                    <a:pt x="1" y="853"/>
                  </a:lnTo>
                  <a:lnTo>
                    <a:pt x="1" y="10594"/>
                  </a:lnTo>
                  <a:lnTo>
                    <a:pt x="27" y="10672"/>
                  </a:lnTo>
                  <a:lnTo>
                    <a:pt x="78" y="10749"/>
                  </a:lnTo>
                  <a:lnTo>
                    <a:pt x="156" y="10801"/>
                  </a:lnTo>
                  <a:lnTo>
                    <a:pt x="337" y="10801"/>
                  </a:lnTo>
                  <a:lnTo>
                    <a:pt x="388" y="10749"/>
                  </a:lnTo>
                  <a:lnTo>
                    <a:pt x="440" y="10672"/>
                  </a:lnTo>
                  <a:lnTo>
                    <a:pt x="466" y="10594"/>
                  </a:lnTo>
                  <a:lnTo>
                    <a:pt x="466" y="2300"/>
                  </a:lnTo>
                  <a:lnTo>
                    <a:pt x="9742" y="2300"/>
                  </a:lnTo>
                  <a:lnTo>
                    <a:pt x="9742" y="2869"/>
                  </a:lnTo>
                  <a:lnTo>
                    <a:pt x="9251" y="2894"/>
                  </a:lnTo>
                  <a:lnTo>
                    <a:pt x="9225" y="2843"/>
                  </a:lnTo>
                  <a:lnTo>
                    <a:pt x="9174" y="2791"/>
                  </a:lnTo>
                  <a:lnTo>
                    <a:pt x="9122" y="2765"/>
                  </a:lnTo>
                  <a:lnTo>
                    <a:pt x="9044" y="2739"/>
                  </a:lnTo>
                  <a:lnTo>
                    <a:pt x="1138" y="2739"/>
                  </a:lnTo>
                  <a:lnTo>
                    <a:pt x="1060" y="2765"/>
                  </a:lnTo>
                  <a:lnTo>
                    <a:pt x="983" y="2817"/>
                  </a:lnTo>
                  <a:lnTo>
                    <a:pt x="931" y="2894"/>
                  </a:lnTo>
                  <a:lnTo>
                    <a:pt x="931" y="2972"/>
                  </a:lnTo>
                  <a:lnTo>
                    <a:pt x="931" y="12274"/>
                  </a:lnTo>
                  <a:lnTo>
                    <a:pt x="931" y="12351"/>
                  </a:lnTo>
                  <a:lnTo>
                    <a:pt x="983" y="12429"/>
                  </a:lnTo>
                  <a:lnTo>
                    <a:pt x="1060" y="12481"/>
                  </a:lnTo>
                  <a:lnTo>
                    <a:pt x="1138" y="12506"/>
                  </a:lnTo>
                  <a:lnTo>
                    <a:pt x="5866" y="12506"/>
                  </a:lnTo>
                  <a:lnTo>
                    <a:pt x="5556" y="12946"/>
                  </a:lnTo>
                  <a:lnTo>
                    <a:pt x="776" y="12946"/>
                  </a:lnTo>
                  <a:lnTo>
                    <a:pt x="698" y="12920"/>
                  </a:lnTo>
                  <a:lnTo>
                    <a:pt x="569" y="12842"/>
                  </a:lnTo>
                  <a:lnTo>
                    <a:pt x="492" y="12713"/>
                  </a:lnTo>
                  <a:lnTo>
                    <a:pt x="466" y="12636"/>
                  </a:lnTo>
                  <a:lnTo>
                    <a:pt x="466" y="12584"/>
                  </a:lnTo>
                  <a:lnTo>
                    <a:pt x="466" y="11654"/>
                  </a:lnTo>
                  <a:lnTo>
                    <a:pt x="440" y="11550"/>
                  </a:lnTo>
                  <a:lnTo>
                    <a:pt x="388" y="11473"/>
                  </a:lnTo>
                  <a:lnTo>
                    <a:pt x="337" y="11447"/>
                  </a:lnTo>
                  <a:lnTo>
                    <a:pt x="233" y="11421"/>
                  </a:lnTo>
                  <a:lnTo>
                    <a:pt x="156" y="11447"/>
                  </a:lnTo>
                  <a:lnTo>
                    <a:pt x="78" y="11473"/>
                  </a:lnTo>
                  <a:lnTo>
                    <a:pt x="27" y="11550"/>
                  </a:lnTo>
                  <a:lnTo>
                    <a:pt x="1" y="11654"/>
                  </a:lnTo>
                  <a:lnTo>
                    <a:pt x="1" y="12584"/>
                  </a:lnTo>
                  <a:lnTo>
                    <a:pt x="27" y="12739"/>
                  </a:lnTo>
                  <a:lnTo>
                    <a:pt x="78" y="12894"/>
                  </a:lnTo>
                  <a:lnTo>
                    <a:pt x="156" y="13049"/>
                  </a:lnTo>
                  <a:lnTo>
                    <a:pt x="259" y="13152"/>
                  </a:lnTo>
                  <a:lnTo>
                    <a:pt x="388" y="13256"/>
                  </a:lnTo>
                  <a:lnTo>
                    <a:pt x="518" y="13333"/>
                  </a:lnTo>
                  <a:lnTo>
                    <a:pt x="673" y="13385"/>
                  </a:lnTo>
                  <a:lnTo>
                    <a:pt x="853" y="13411"/>
                  </a:lnTo>
                  <a:lnTo>
                    <a:pt x="5349" y="13411"/>
                  </a:lnTo>
                  <a:lnTo>
                    <a:pt x="5194" y="13798"/>
                  </a:lnTo>
                  <a:lnTo>
                    <a:pt x="5091" y="14186"/>
                  </a:lnTo>
                  <a:lnTo>
                    <a:pt x="5014" y="14574"/>
                  </a:lnTo>
                  <a:lnTo>
                    <a:pt x="4962" y="14987"/>
                  </a:lnTo>
                  <a:lnTo>
                    <a:pt x="4962" y="15116"/>
                  </a:lnTo>
                  <a:lnTo>
                    <a:pt x="4988" y="15219"/>
                  </a:lnTo>
                  <a:lnTo>
                    <a:pt x="5039" y="15297"/>
                  </a:lnTo>
                  <a:lnTo>
                    <a:pt x="5117" y="15400"/>
                  </a:lnTo>
                  <a:lnTo>
                    <a:pt x="5194" y="15478"/>
                  </a:lnTo>
                  <a:lnTo>
                    <a:pt x="5272" y="15530"/>
                  </a:lnTo>
                  <a:lnTo>
                    <a:pt x="5375" y="15555"/>
                  </a:lnTo>
                  <a:lnTo>
                    <a:pt x="12223" y="15555"/>
                  </a:lnTo>
                  <a:lnTo>
                    <a:pt x="12300" y="15504"/>
                  </a:lnTo>
                  <a:lnTo>
                    <a:pt x="12352" y="15426"/>
                  </a:lnTo>
                  <a:lnTo>
                    <a:pt x="12352" y="15323"/>
                  </a:lnTo>
                  <a:lnTo>
                    <a:pt x="12352" y="15245"/>
                  </a:lnTo>
                  <a:lnTo>
                    <a:pt x="12300" y="15168"/>
                  </a:lnTo>
                  <a:lnTo>
                    <a:pt x="12223" y="15116"/>
                  </a:lnTo>
                  <a:lnTo>
                    <a:pt x="5504" y="15116"/>
                  </a:lnTo>
                  <a:lnTo>
                    <a:pt x="5453" y="15090"/>
                  </a:lnTo>
                  <a:lnTo>
                    <a:pt x="5427" y="15064"/>
                  </a:lnTo>
                  <a:lnTo>
                    <a:pt x="5427" y="15039"/>
                  </a:lnTo>
                  <a:lnTo>
                    <a:pt x="5453" y="14703"/>
                  </a:lnTo>
                  <a:lnTo>
                    <a:pt x="5504" y="14393"/>
                  </a:lnTo>
                  <a:lnTo>
                    <a:pt x="5582" y="14108"/>
                  </a:lnTo>
                  <a:lnTo>
                    <a:pt x="5685" y="13798"/>
                  </a:lnTo>
                  <a:lnTo>
                    <a:pt x="5789" y="13514"/>
                  </a:lnTo>
                  <a:lnTo>
                    <a:pt x="5944" y="13230"/>
                  </a:lnTo>
                  <a:lnTo>
                    <a:pt x="6099" y="12972"/>
                  </a:lnTo>
                  <a:lnTo>
                    <a:pt x="6254" y="12713"/>
                  </a:lnTo>
                  <a:lnTo>
                    <a:pt x="8631" y="14263"/>
                  </a:lnTo>
                  <a:lnTo>
                    <a:pt x="8786" y="14341"/>
                  </a:lnTo>
                  <a:lnTo>
                    <a:pt x="8941" y="14367"/>
                  </a:lnTo>
                  <a:lnTo>
                    <a:pt x="9096" y="14341"/>
                  </a:lnTo>
                  <a:lnTo>
                    <a:pt x="9225" y="14289"/>
                  </a:lnTo>
                  <a:lnTo>
                    <a:pt x="9329" y="14212"/>
                  </a:lnTo>
                  <a:lnTo>
                    <a:pt x="9432" y="14108"/>
                  </a:lnTo>
                  <a:lnTo>
                    <a:pt x="9820" y="13592"/>
                  </a:lnTo>
                  <a:lnTo>
                    <a:pt x="10207" y="14108"/>
                  </a:lnTo>
                  <a:lnTo>
                    <a:pt x="10310" y="14212"/>
                  </a:lnTo>
                  <a:lnTo>
                    <a:pt x="10440" y="14289"/>
                  </a:lnTo>
                  <a:lnTo>
                    <a:pt x="10569" y="14341"/>
                  </a:lnTo>
                  <a:lnTo>
                    <a:pt x="10698" y="14367"/>
                  </a:lnTo>
                  <a:lnTo>
                    <a:pt x="10853" y="14341"/>
                  </a:lnTo>
                  <a:lnTo>
                    <a:pt x="11008" y="14263"/>
                  </a:lnTo>
                  <a:lnTo>
                    <a:pt x="13385" y="12713"/>
                  </a:lnTo>
                  <a:lnTo>
                    <a:pt x="13566" y="12972"/>
                  </a:lnTo>
                  <a:lnTo>
                    <a:pt x="13721" y="13230"/>
                  </a:lnTo>
                  <a:lnTo>
                    <a:pt x="13850" y="13514"/>
                  </a:lnTo>
                  <a:lnTo>
                    <a:pt x="13954" y="13798"/>
                  </a:lnTo>
                  <a:lnTo>
                    <a:pt x="14057" y="14108"/>
                  </a:lnTo>
                  <a:lnTo>
                    <a:pt x="14135" y="14393"/>
                  </a:lnTo>
                  <a:lnTo>
                    <a:pt x="14186" y="14703"/>
                  </a:lnTo>
                  <a:lnTo>
                    <a:pt x="14212" y="15039"/>
                  </a:lnTo>
                  <a:lnTo>
                    <a:pt x="14212" y="15064"/>
                  </a:lnTo>
                  <a:lnTo>
                    <a:pt x="14212" y="15090"/>
                  </a:lnTo>
                  <a:lnTo>
                    <a:pt x="14186" y="15090"/>
                  </a:lnTo>
                  <a:lnTo>
                    <a:pt x="14135" y="15116"/>
                  </a:lnTo>
                  <a:lnTo>
                    <a:pt x="13101" y="15116"/>
                  </a:lnTo>
                  <a:lnTo>
                    <a:pt x="13049" y="15168"/>
                  </a:lnTo>
                  <a:lnTo>
                    <a:pt x="12998" y="15245"/>
                  </a:lnTo>
                  <a:lnTo>
                    <a:pt x="12972" y="15323"/>
                  </a:lnTo>
                  <a:lnTo>
                    <a:pt x="12998" y="15426"/>
                  </a:lnTo>
                  <a:lnTo>
                    <a:pt x="13049" y="15504"/>
                  </a:lnTo>
                  <a:lnTo>
                    <a:pt x="13101" y="15555"/>
                  </a:lnTo>
                  <a:lnTo>
                    <a:pt x="14264" y="15555"/>
                  </a:lnTo>
                  <a:lnTo>
                    <a:pt x="14367" y="15530"/>
                  </a:lnTo>
                  <a:lnTo>
                    <a:pt x="14445" y="15478"/>
                  </a:lnTo>
                  <a:lnTo>
                    <a:pt x="14548" y="15400"/>
                  </a:lnTo>
                  <a:lnTo>
                    <a:pt x="14600" y="15297"/>
                  </a:lnTo>
                  <a:lnTo>
                    <a:pt x="14651" y="15219"/>
                  </a:lnTo>
                  <a:lnTo>
                    <a:pt x="14677" y="15116"/>
                  </a:lnTo>
                  <a:lnTo>
                    <a:pt x="14677" y="14987"/>
                  </a:lnTo>
                  <a:lnTo>
                    <a:pt x="14626" y="14470"/>
                  </a:lnTo>
                  <a:lnTo>
                    <a:pt x="14496" y="13979"/>
                  </a:lnTo>
                  <a:lnTo>
                    <a:pt x="14341" y="13488"/>
                  </a:lnTo>
                  <a:lnTo>
                    <a:pt x="14109" y="13023"/>
                  </a:lnTo>
                  <a:lnTo>
                    <a:pt x="13902" y="12687"/>
                  </a:lnTo>
                  <a:lnTo>
                    <a:pt x="13669" y="12351"/>
                  </a:lnTo>
                  <a:lnTo>
                    <a:pt x="13411" y="12041"/>
                  </a:lnTo>
                  <a:lnTo>
                    <a:pt x="13101" y="11731"/>
                  </a:lnTo>
                  <a:lnTo>
                    <a:pt x="13618" y="11731"/>
                  </a:lnTo>
                  <a:lnTo>
                    <a:pt x="13799" y="11680"/>
                  </a:lnTo>
                  <a:lnTo>
                    <a:pt x="13954" y="11576"/>
                  </a:lnTo>
                  <a:lnTo>
                    <a:pt x="14083" y="11473"/>
                  </a:lnTo>
                  <a:lnTo>
                    <a:pt x="14212" y="11318"/>
                  </a:lnTo>
                  <a:lnTo>
                    <a:pt x="14290" y="11163"/>
                  </a:lnTo>
                  <a:lnTo>
                    <a:pt x="14367" y="10982"/>
                  </a:lnTo>
                  <a:lnTo>
                    <a:pt x="14367" y="10775"/>
                  </a:lnTo>
                  <a:lnTo>
                    <a:pt x="14367" y="9742"/>
                  </a:lnTo>
                  <a:lnTo>
                    <a:pt x="14522" y="9716"/>
                  </a:lnTo>
                  <a:lnTo>
                    <a:pt x="14626" y="9638"/>
                  </a:lnTo>
                  <a:lnTo>
                    <a:pt x="14729" y="9509"/>
                  </a:lnTo>
                  <a:lnTo>
                    <a:pt x="14755" y="9354"/>
                  </a:lnTo>
                  <a:lnTo>
                    <a:pt x="14755" y="8967"/>
                  </a:lnTo>
                  <a:lnTo>
                    <a:pt x="14729" y="8812"/>
                  </a:lnTo>
                  <a:lnTo>
                    <a:pt x="14626" y="8682"/>
                  </a:lnTo>
                  <a:lnTo>
                    <a:pt x="14522" y="8605"/>
                  </a:lnTo>
                  <a:lnTo>
                    <a:pt x="14367" y="8579"/>
                  </a:lnTo>
                  <a:lnTo>
                    <a:pt x="14367" y="7416"/>
                  </a:lnTo>
                  <a:lnTo>
                    <a:pt x="14341" y="6899"/>
                  </a:lnTo>
                  <a:lnTo>
                    <a:pt x="14264" y="6383"/>
                  </a:lnTo>
                  <a:lnTo>
                    <a:pt x="14109" y="5892"/>
                  </a:lnTo>
                  <a:lnTo>
                    <a:pt x="13902" y="5401"/>
                  </a:lnTo>
                  <a:lnTo>
                    <a:pt x="13669" y="4987"/>
                  </a:lnTo>
                  <a:lnTo>
                    <a:pt x="13514" y="4755"/>
                  </a:lnTo>
                  <a:lnTo>
                    <a:pt x="13359" y="4548"/>
                  </a:lnTo>
                  <a:lnTo>
                    <a:pt x="12998" y="4161"/>
                  </a:lnTo>
                  <a:lnTo>
                    <a:pt x="12610" y="3799"/>
                  </a:lnTo>
                  <a:lnTo>
                    <a:pt x="12171" y="3515"/>
                  </a:lnTo>
                  <a:lnTo>
                    <a:pt x="11706" y="3256"/>
                  </a:lnTo>
                  <a:lnTo>
                    <a:pt x="11215" y="3075"/>
                  </a:lnTo>
                  <a:lnTo>
                    <a:pt x="10724" y="2946"/>
                  </a:lnTo>
                  <a:lnTo>
                    <a:pt x="10440" y="2894"/>
                  </a:lnTo>
                  <a:lnTo>
                    <a:pt x="10181" y="2869"/>
                  </a:lnTo>
                  <a:lnTo>
                    <a:pt x="10181" y="853"/>
                  </a:lnTo>
                  <a:lnTo>
                    <a:pt x="10181" y="672"/>
                  </a:lnTo>
                  <a:lnTo>
                    <a:pt x="10130" y="517"/>
                  </a:lnTo>
                  <a:lnTo>
                    <a:pt x="10052" y="388"/>
                  </a:lnTo>
                  <a:lnTo>
                    <a:pt x="9949" y="259"/>
                  </a:lnTo>
                  <a:lnTo>
                    <a:pt x="9820" y="156"/>
                  </a:lnTo>
                  <a:lnTo>
                    <a:pt x="9664" y="78"/>
                  </a:lnTo>
                  <a:lnTo>
                    <a:pt x="9509" y="26"/>
                  </a:lnTo>
                  <a:lnTo>
                    <a:pt x="935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65"/>
            <p:cNvSpPr/>
            <p:nvPr/>
          </p:nvSpPr>
          <p:spPr>
            <a:xfrm>
              <a:off x="4044800" y="3472750"/>
              <a:ext cx="60750" cy="71725"/>
            </a:xfrm>
            <a:custGeom>
              <a:avLst/>
              <a:gdLst/>
              <a:ahLst/>
              <a:cxnLst/>
              <a:rect l="l" t="t" r="r" b="b"/>
              <a:pathLst>
                <a:path w="2430" h="2869" extrusionOk="0">
                  <a:moveTo>
                    <a:pt x="1887" y="466"/>
                  </a:moveTo>
                  <a:lnTo>
                    <a:pt x="1938" y="492"/>
                  </a:lnTo>
                  <a:lnTo>
                    <a:pt x="1964" y="543"/>
                  </a:lnTo>
                  <a:lnTo>
                    <a:pt x="1964" y="2326"/>
                  </a:lnTo>
                  <a:lnTo>
                    <a:pt x="1938" y="2378"/>
                  </a:lnTo>
                  <a:lnTo>
                    <a:pt x="1887" y="2404"/>
                  </a:lnTo>
                  <a:lnTo>
                    <a:pt x="517" y="2404"/>
                  </a:lnTo>
                  <a:lnTo>
                    <a:pt x="465" y="2378"/>
                  </a:lnTo>
                  <a:lnTo>
                    <a:pt x="465" y="2326"/>
                  </a:lnTo>
                  <a:lnTo>
                    <a:pt x="465" y="543"/>
                  </a:lnTo>
                  <a:lnTo>
                    <a:pt x="465" y="492"/>
                  </a:lnTo>
                  <a:lnTo>
                    <a:pt x="517" y="466"/>
                  </a:lnTo>
                  <a:close/>
                  <a:moveTo>
                    <a:pt x="517" y="1"/>
                  </a:moveTo>
                  <a:lnTo>
                    <a:pt x="414" y="27"/>
                  </a:lnTo>
                  <a:lnTo>
                    <a:pt x="310" y="52"/>
                  </a:lnTo>
                  <a:lnTo>
                    <a:pt x="233" y="104"/>
                  </a:lnTo>
                  <a:lnTo>
                    <a:pt x="155" y="156"/>
                  </a:lnTo>
                  <a:lnTo>
                    <a:pt x="78" y="259"/>
                  </a:lnTo>
                  <a:lnTo>
                    <a:pt x="26" y="337"/>
                  </a:lnTo>
                  <a:lnTo>
                    <a:pt x="0" y="440"/>
                  </a:lnTo>
                  <a:lnTo>
                    <a:pt x="0" y="543"/>
                  </a:lnTo>
                  <a:lnTo>
                    <a:pt x="0" y="2326"/>
                  </a:lnTo>
                  <a:lnTo>
                    <a:pt x="0" y="2455"/>
                  </a:lnTo>
                  <a:lnTo>
                    <a:pt x="26" y="2533"/>
                  </a:lnTo>
                  <a:lnTo>
                    <a:pt x="78" y="2636"/>
                  </a:lnTo>
                  <a:lnTo>
                    <a:pt x="155" y="2714"/>
                  </a:lnTo>
                  <a:lnTo>
                    <a:pt x="233" y="2766"/>
                  </a:lnTo>
                  <a:lnTo>
                    <a:pt x="310" y="2817"/>
                  </a:lnTo>
                  <a:lnTo>
                    <a:pt x="414" y="2869"/>
                  </a:lnTo>
                  <a:lnTo>
                    <a:pt x="1990" y="2869"/>
                  </a:lnTo>
                  <a:lnTo>
                    <a:pt x="2093" y="2817"/>
                  </a:lnTo>
                  <a:lnTo>
                    <a:pt x="2197" y="2766"/>
                  </a:lnTo>
                  <a:lnTo>
                    <a:pt x="2274" y="2714"/>
                  </a:lnTo>
                  <a:lnTo>
                    <a:pt x="2326" y="2636"/>
                  </a:lnTo>
                  <a:lnTo>
                    <a:pt x="2378" y="2533"/>
                  </a:lnTo>
                  <a:lnTo>
                    <a:pt x="2429" y="2455"/>
                  </a:lnTo>
                  <a:lnTo>
                    <a:pt x="2429" y="2326"/>
                  </a:lnTo>
                  <a:lnTo>
                    <a:pt x="2429" y="543"/>
                  </a:lnTo>
                  <a:lnTo>
                    <a:pt x="2429" y="440"/>
                  </a:lnTo>
                  <a:lnTo>
                    <a:pt x="2378" y="337"/>
                  </a:lnTo>
                  <a:lnTo>
                    <a:pt x="2326" y="259"/>
                  </a:lnTo>
                  <a:lnTo>
                    <a:pt x="2274" y="156"/>
                  </a:lnTo>
                  <a:lnTo>
                    <a:pt x="2197" y="104"/>
                  </a:lnTo>
                  <a:lnTo>
                    <a:pt x="2093" y="52"/>
                  </a:lnTo>
                  <a:lnTo>
                    <a:pt x="1990" y="27"/>
                  </a:lnTo>
                  <a:lnTo>
                    <a:pt x="188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65"/>
            <p:cNvSpPr/>
            <p:nvPr/>
          </p:nvSpPr>
          <p:spPr>
            <a:xfrm>
              <a:off x="4044150" y="3556075"/>
              <a:ext cx="60750" cy="11025"/>
            </a:xfrm>
            <a:custGeom>
              <a:avLst/>
              <a:gdLst/>
              <a:ahLst/>
              <a:cxnLst/>
              <a:rect l="l" t="t" r="r" b="b"/>
              <a:pathLst>
                <a:path w="2430" h="441" extrusionOk="0">
                  <a:moveTo>
                    <a:pt x="156" y="1"/>
                  </a:moveTo>
                  <a:lnTo>
                    <a:pt x="78" y="53"/>
                  </a:lnTo>
                  <a:lnTo>
                    <a:pt x="26" y="130"/>
                  </a:lnTo>
                  <a:lnTo>
                    <a:pt x="1" y="208"/>
                  </a:lnTo>
                  <a:lnTo>
                    <a:pt x="26" y="311"/>
                  </a:lnTo>
                  <a:lnTo>
                    <a:pt x="78" y="389"/>
                  </a:lnTo>
                  <a:lnTo>
                    <a:pt x="156" y="440"/>
                  </a:lnTo>
                  <a:lnTo>
                    <a:pt x="2300" y="440"/>
                  </a:lnTo>
                  <a:lnTo>
                    <a:pt x="2378" y="389"/>
                  </a:lnTo>
                  <a:lnTo>
                    <a:pt x="2429" y="311"/>
                  </a:lnTo>
                  <a:lnTo>
                    <a:pt x="2429" y="208"/>
                  </a:lnTo>
                  <a:lnTo>
                    <a:pt x="2429" y="130"/>
                  </a:lnTo>
                  <a:lnTo>
                    <a:pt x="2378" y="53"/>
                  </a:lnTo>
                  <a:lnTo>
                    <a:pt x="230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65"/>
            <p:cNvSpPr/>
            <p:nvPr/>
          </p:nvSpPr>
          <p:spPr>
            <a:xfrm>
              <a:off x="4044150" y="3578700"/>
              <a:ext cx="60750" cy="11650"/>
            </a:xfrm>
            <a:custGeom>
              <a:avLst/>
              <a:gdLst/>
              <a:ahLst/>
              <a:cxnLst/>
              <a:rect l="l" t="t" r="r" b="b"/>
              <a:pathLst>
                <a:path w="2430" h="466" extrusionOk="0">
                  <a:moveTo>
                    <a:pt x="233" y="0"/>
                  </a:moveTo>
                  <a:lnTo>
                    <a:pt x="156" y="26"/>
                  </a:lnTo>
                  <a:lnTo>
                    <a:pt x="78" y="52"/>
                  </a:lnTo>
                  <a:lnTo>
                    <a:pt x="26" y="130"/>
                  </a:lnTo>
                  <a:lnTo>
                    <a:pt x="1" y="233"/>
                  </a:lnTo>
                  <a:lnTo>
                    <a:pt x="26" y="310"/>
                  </a:lnTo>
                  <a:lnTo>
                    <a:pt x="78" y="388"/>
                  </a:lnTo>
                  <a:lnTo>
                    <a:pt x="156" y="440"/>
                  </a:lnTo>
                  <a:lnTo>
                    <a:pt x="233" y="465"/>
                  </a:lnTo>
                  <a:lnTo>
                    <a:pt x="2223" y="465"/>
                  </a:lnTo>
                  <a:lnTo>
                    <a:pt x="2300" y="440"/>
                  </a:lnTo>
                  <a:lnTo>
                    <a:pt x="2378" y="388"/>
                  </a:lnTo>
                  <a:lnTo>
                    <a:pt x="2429" y="310"/>
                  </a:lnTo>
                  <a:lnTo>
                    <a:pt x="2429" y="233"/>
                  </a:lnTo>
                  <a:lnTo>
                    <a:pt x="2429" y="130"/>
                  </a:lnTo>
                  <a:lnTo>
                    <a:pt x="2378" y="52"/>
                  </a:lnTo>
                  <a:lnTo>
                    <a:pt x="2300" y="26"/>
                  </a:lnTo>
                  <a:lnTo>
                    <a:pt x="222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65"/>
            <p:cNvSpPr/>
            <p:nvPr/>
          </p:nvSpPr>
          <p:spPr>
            <a:xfrm>
              <a:off x="4044150" y="3601300"/>
              <a:ext cx="45900" cy="11650"/>
            </a:xfrm>
            <a:custGeom>
              <a:avLst/>
              <a:gdLst/>
              <a:ahLst/>
              <a:cxnLst/>
              <a:rect l="l" t="t" r="r" b="b"/>
              <a:pathLst>
                <a:path w="1836" h="466" extrusionOk="0">
                  <a:moveTo>
                    <a:pt x="233" y="1"/>
                  </a:moveTo>
                  <a:lnTo>
                    <a:pt x="156" y="27"/>
                  </a:lnTo>
                  <a:lnTo>
                    <a:pt x="78" y="78"/>
                  </a:lnTo>
                  <a:lnTo>
                    <a:pt x="26" y="156"/>
                  </a:lnTo>
                  <a:lnTo>
                    <a:pt x="1" y="233"/>
                  </a:lnTo>
                  <a:lnTo>
                    <a:pt x="26" y="311"/>
                  </a:lnTo>
                  <a:lnTo>
                    <a:pt x="78" y="388"/>
                  </a:lnTo>
                  <a:lnTo>
                    <a:pt x="156" y="440"/>
                  </a:lnTo>
                  <a:lnTo>
                    <a:pt x="233" y="466"/>
                  </a:lnTo>
                  <a:lnTo>
                    <a:pt x="1603" y="466"/>
                  </a:lnTo>
                  <a:lnTo>
                    <a:pt x="1680" y="440"/>
                  </a:lnTo>
                  <a:lnTo>
                    <a:pt x="1758" y="388"/>
                  </a:lnTo>
                  <a:lnTo>
                    <a:pt x="1809" y="311"/>
                  </a:lnTo>
                  <a:lnTo>
                    <a:pt x="1835" y="233"/>
                  </a:lnTo>
                  <a:lnTo>
                    <a:pt x="1809" y="156"/>
                  </a:lnTo>
                  <a:lnTo>
                    <a:pt x="1758" y="78"/>
                  </a:lnTo>
                  <a:lnTo>
                    <a:pt x="1680" y="27"/>
                  </a:lnTo>
                  <a:lnTo>
                    <a:pt x="160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65"/>
            <p:cNvSpPr/>
            <p:nvPr/>
          </p:nvSpPr>
          <p:spPr>
            <a:xfrm>
              <a:off x="4044150" y="3623925"/>
              <a:ext cx="30375" cy="11650"/>
            </a:xfrm>
            <a:custGeom>
              <a:avLst/>
              <a:gdLst/>
              <a:ahLst/>
              <a:cxnLst/>
              <a:rect l="l" t="t" r="r" b="b"/>
              <a:pathLst>
                <a:path w="1215" h="466" extrusionOk="0">
                  <a:moveTo>
                    <a:pt x="233" y="0"/>
                  </a:moveTo>
                  <a:lnTo>
                    <a:pt x="156" y="26"/>
                  </a:lnTo>
                  <a:lnTo>
                    <a:pt x="78" y="78"/>
                  </a:lnTo>
                  <a:lnTo>
                    <a:pt x="26" y="155"/>
                  </a:lnTo>
                  <a:lnTo>
                    <a:pt x="1" y="233"/>
                  </a:lnTo>
                  <a:lnTo>
                    <a:pt x="26" y="336"/>
                  </a:lnTo>
                  <a:lnTo>
                    <a:pt x="78" y="388"/>
                  </a:lnTo>
                  <a:lnTo>
                    <a:pt x="156" y="439"/>
                  </a:lnTo>
                  <a:lnTo>
                    <a:pt x="233" y="465"/>
                  </a:lnTo>
                  <a:lnTo>
                    <a:pt x="982" y="465"/>
                  </a:lnTo>
                  <a:lnTo>
                    <a:pt x="1086" y="439"/>
                  </a:lnTo>
                  <a:lnTo>
                    <a:pt x="1163" y="388"/>
                  </a:lnTo>
                  <a:lnTo>
                    <a:pt x="1215" y="336"/>
                  </a:lnTo>
                  <a:lnTo>
                    <a:pt x="1215" y="233"/>
                  </a:lnTo>
                  <a:lnTo>
                    <a:pt x="1215" y="155"/>
                  </a:lnTo>
                  <a:lnTo>
                    <a:pt x="1163" y="78"/>
                  </a:lnTo>
                  <a:lnTo>
                    <a:pt x="1086" y="26"/>
                  </a:lnTo>
                  <a:lnTo>
                    <a:pt x="98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65"/>
            <p:cNvSpPr/>
            <p:nvPr/>
          </p:nvSpPr>
          <p:spPr>
            <a:xfrm>
              <a:off x="4206300" y="3609050"/>
              <a:ext cx="9050" cy="18775"/>
            </a:xfrm>
            <a:custGeom>
              <a:avLst/>
              <a:gdLst/>
              <a:ahLst/>
              <a:cxnLst/>
              <a:rect l="l" t="t" r="r" b="b"/>
              <a:pathLst>
                <a:path w="362" h="751" extrusionOk="0">
                  <a:moveTo>
                    <a:pt x="103" y="1"/>
                  </a:moveTo>
                  <a:lnTo>
                    <a:pt x="52" y="52"/>
                  </a:lnTo>
                  <a:lnTo>
                    <a:pt x="0" y="104"/>
                  </a:lnTo>
                  <a:lnTo>
                    <a:pt x="0" y="182"/>
                  </a:lnTo>
                  <a:lnTo>
                    <a:pt x="0" y="543"/>
                  </a:lnTo>
                  <a:lnTo>
                    <a:pt x="0" y="621"/>
                  </a:lnTo>
                  <a:lnTo>
                    <a:pt x="52" y="673"/>
                  </a:lnTo>
                  <a:lnTo>
                    <a:pt x="103" y="724"/>
                  </a:lnTo>
                  <a:lnTo>
                    <a:pt x="181" y="750"/>
                  </a:lnTo>
                  <a:lnTo>
                    <a:pt x="258" y="724"/>
                  </a:lnTo>
                  <a:lnTo>
                    <a:pt x="310" y="673"/>
                  </a:lnTo>
                  <a:lnTo>
                    <a:pt x="362" y="621"/>
                  </a:lnTo>
                  <a:lnTo>
                    <a:pt x="362" y="543"/>
                  </a:lnTo>
                  <a:lnTo>
                    <a:pt x="362" y="182"/>
                  </a:lnTo>
                  <a:lnTo>
                    <a:pt x="362" y="104"/>
                  </a:lnTo>
                  <a:lnTo>
                    <a:pt x="310" y="52"/>
                  </a:lnTo>
                  <a:lnTo>
                    <a:pt x="25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65"/>
            <p:cNvSpPr/>
            <p:nvPr/>
          </p:nvSpPr>
          <p:spPr>
            <a:xfrm>
              <a:off x="4273475" y="3609050"/>
              <a:ext cx="9700" cy="18775"/>
            </a:xfrm>
            <a:custGeom>
              <a:avLst/>
              <a:gdLst/>
              <a:ahLst/>
              <a:cxnLst/>
              <a:rect l="l" t="t" r="r" b="b"/>
              <a:pathLst>
                <a:path w="388" h="751" extrusionOk="0">
                  <a:moveTo>
                    <a:pt x="129" y="1"/>
                  </a:moveTo>
                  <a:lnTo>
                    <a:pt x="52" y="52"/>
                  </a:lnTo>
                  <a:lnTo>
                    <a:pt x="26" y="104"/>
                  </a:lnTo>
                  <a:lnTo>
                    <a:pt x="0" y="182"/>
                  </a:lnTo>
                  <a:lnTo>
                    <a:pt x="0" y="543"/>
                  </a:lnTo>
                  <a:lnTo>
                    <a:pt x="26" y="621"/>
                  </a:lnTo>
                  <a:lnTo>
                    <a:pt x="52" y="673"/>
                  </a:lnTo>
                  <a:lnTo>
                    <a:pt x="129" y="724"/>
                  </a:lnTo>
                  <a:lnTo>
                    <a:pt x="181" y="750"/>
                  </a:lnTo>
                  <a:lnTo>
                    <a:pt x="259" y="724"/>
                  </a:lnTo>
                  <a:lnTo>
                    <a:pt x="336" y="673"/>
                  </a:lnTo>
                  <a:lnTo>
                    <a:pt x="362" y="621"/>
                  </a:lnTo>
                  <a:lnTo>
                    <a:pt x="388" y="543"/>
                  </a:lnTo>
                  <a:lnTo>
                    <a:pt x="388" y="182"/>
                  </a:lnTo>
                  <a:lnTo>
                    <a:pt x="362" y="104"/>
                  </a:lnTo>
                  <a:lnTo>
                    <a:pt x="336" y="52"/>
                  </a:lnTo>
                  <a:lnTo>
                    <a:pt x="25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65"/>
            <p:cNvSpPr/>
            <p:nvPr/>
          </p:nvSpPr>
          <p:spPr>
            <a:xfrm>
              <a:off x="4217275" y="3649750"/>
              <a:ext cx="54275" cy="24575"/>
            </a:xfrm>
            <a:custGeom>
              <a:avLst/>
              <a:gdLst/>
              <a:ahLst/>
              <a:cxnLst/>
              <a:rect l="l" t="t" r="r" b="b"/>
              <a:pathLst>
                <a:path w="2171" h="983" extrusionOk="0">
                  <a:moveTo>
                    <a:pt x="181" y="1"/>
                  </a:moveTo>
                  <a:lnTo>
                    <a:pt x="129" y="26"/>
                  </a:lnTo>
                  <a:lnTo>
                    <a:pt x="52" y="52"/>
                  </a:lnTo>
                  <a:lnTo>
                    <a:pt x="26" y="130"/>
                  </a:lnTo>
                  <a:lnTo>
                    <a:pt x="0" y="207"/>
                  </a:lnTo>
                  <a:lnTo>
                    <a:pt x="26" y="259"/>
                  </a:lnTo>
                  <a:lnTo>
                    <a:pt x="104" y="414"/>
                  </a:lnTo>
                  <a:lnTo>
                    <a:pt x="181" y="569"/>
                  </a:lnTo>
                  <a:lnTo>
                    <a:pt x="310" y="698"/>
                  </a:lnTo>
                  <a:lnTo>
                    <a:pt x="440" y="802"/>
                  </a:lnTo>
                  <a:lnTo>
                    <a:pt x="595" y="879"/>
                  </a:lnTo>
                  <a:lnTo>
                    <a:pt x="750" y="931"/>
                  </a:lnTo>
                  <a:lnTo>
                    <a:pt x="905" y="982"/>
                  </a:lnTo>
                  <a:lnTo>
                    <a:pt x="1266" y="982"/>
                  </a:lnTo>
                  <a:lnTo>
                    <a:pt x="1421" y="931"/>
                  </a:lnTo>
                  <a:lnTo>
                    <a:pt x="1602" y="879"/>
                  </a:lnTo>
                  <a:lnTo>
                    <a:pt x="1731" y="802"/>
                  </a:lnTo>
                  <a:lnTo>
                    <a:pt x="1861" y="698"/>
                  </a:lnTo>
                  <a:lnTo>
                    <a:pt x="1990" y="569"/>
                  </a:lnTo>
                  <a:lnTo>
                    <a:pt x="2093" y="414"/>
                  </a:lnTo>
                  <a:lnTo>
                    <a:pt x="2171" y="259"/>
                  </a:lnTo>
                  <a:lnTo>
                    <a:pt x="2171" y="207"/>
                  </a:lnTo>
                  <a:lnTo>
                    <a:pt x="2171" y="130"/>
                  </a:lnTo>
                  <a:lnTo>
                    <a:pt x="2119" y="52"/>
                  </a:lnTo>
                  <a:lnTo>
                    <a:pt x="2067" y="26"/>
                  </a:lnTo>
                  <a:lnTo>
                    <a:pt x="1990" y="1"/>
                  </a:lnTo>
                  <a:lnTo>
                    <a:pt x="1912" y="26"/>
                  </a:lnTo>
                  <a:lnTo>
                    <a:pt x="1861" y="78"/>
                  </a:lnTo>
                  <a:lnTo>
                    <a:pt x="1809" y="130"/>
                  </a:lnTo>
                  <a:lnTo>
                    <a:pt x="1757" y="233"/>
                  </a:lnTo>
                  <a:lnTo>
                    <a:pt x="1706" y="336"/>
                  </a:lnTo>
                  <a:lnTo>
                    <a:pt x="1628" y="414"/>
                  </a:lnTo>
                  <a:lnTo>
                    <a:pt x="1525" y="492"/>
                  </a:lnTo>
                  <a:lnTo>
                    <a:pt x="1421" y="543"/>
                  </a:lnTo>
                  <a:lnTo>
                    <a:pt x="1318" y="595"/>
                  </a:lnTo>
                  <a:lnTo>
                    <a:pt x="1215" y="621"/>
                  </a:lnTo>
                  <a:lnTo>
                    <a:pt x="982" y="621"/>
                  </a:lnTo>
                  <a:lnTo>
                    <a:pt x="853" y="595"/>
                  </a:lnTo>
                  <a:lnTo>
                    <a:pt x="750" y="543"/>
                  </a:lnTo>
                  <a:lnTo>
                    <a:pt x="646" y="492"/>
                  </a:lnTo>
                  <a:lnTo>
                    <a:pt x="569" y="414"/>
                  </a:lnTo>
                  <a:lnTo>
                    <a:pt x="491" y="336"/>
                  </a:lnTo>
                  <a:lnTo>
                    <a:pt x="414" y="233"/>
                  </a:lnTo>
                  <a:lnTo>
                    <a:pt x="362" y="130"/>
                  </a:lnTo>
                  <a:lnTo>
                    <a:pt x="310" y="78"/>
                  </a:lnTo>
                  <a:lnTo>
                    <a:pt x="259" y="26"/>
                  </a:lnTo>
                  <a:lnTo>
                    <a:pt x="18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55" name="Google Shape;2955;p65"/>
          <p:cNvGrpSpPr/>
          <p:nvPr/>
        </p:nvGrpSpPr>
        <p:grpSpPr>
          <a:xfrm>
            <a:off x="3374050" y="1127375"/>
            <a:ext cx="338500" cy="388900"/>
            <a:chOff x="4766350" y="3381675"/>
            <a:chExt cx="338500" cy="388900"/>
          </a:xfrm>
        </p:grpSpPr>
        <p:sp>
          <p:nvSpPr>
            <p:cNvPr id="2956" name="Google Shape;2956;p65"/>
            <p:cNvSpPr/>
            <p:nvPr/>
          </p:nvSpPr>
          <p:spPr>
            <a:xfrm>
              <a:off x="4766350" y="3381675"/>
              <a:ext cx="338500" cy="388900"/>
            </a:xfrm>
            <a:custGeom>
              <a:avLst/>
              <a:gdLst/>
              <a:ahLst/>
              <a:cxnLst/>
              <a:rect l="l" t="t" r="r" b="b"/>
              <a:pathLst>
                <a:path w="13540" h="15556" extrusionOk="0">
                  <a:moveTo>
                    <a:pt x="6770" y="466"/>
                  </a:moveTo>
                  <a:lnTo>
                    <a:pt x="6899" y="491"/>
                  </a:lnTo>
                  <a:lnTo>
                    <a:pt x="7028" y="569"/>
                  </a:lnTo>
                  <a:lnTo>
                    <a:pt x="7106" y="698"/>
                  </a:lnTo>
                  <a:lnTo>
                    <a:pt x="7132" y="827"/>
                  </a:lnTo>
                  <a:lnTo>
                    <a:pt x="7106" y="982"/>
                  </a:lnTo>
                  <a:lnTo>
                    <a:pt x="7028" y="1086"/>
                  </a:lnTo>
                  <a:lnTo>
                    <a:pt x="6899" y="1163"/>
                  </a:lnTo>
                  <a:lnTo>
                    <a:pt x="6770" y="1189"/>
                  </a:lnTo>
                  <a:lnTo>
                    <a:pt x="6615" y="1163"/>
                  </a:lnTo>
                  <a:lnTo>
                    <a:pt x="6512" y="1086"/>
                  </a:lnTo>
                  <a:lnTo>
                    <a:pt x="6434" y="982"/>
                  </a:lnTo>
                  <a:lnTo>
                    <a:pt x="6408" y="827"/>
                  </a:lnTo>
                  <a:lnTo>
                    <a:pt x="6434" y="698"/>
                  </a:lnTo>
                  <a:lnTo>
                    <a:pt x="6512" y="569"/>
                  </a:lnTo>
                  <a:lnTo>
                    <a:pt x="6615" y="491"/>
                  </a:lnTo>
                  <a:lnTo>
                    <a:pt x="6770" y="466"/>
                  </a:lnTo>
                  <a:close/>
                  <a:moveTo>
                    <a:pt x="2016" y="2378"/>
                  </a:moveTo>
                  <a:lnTo>
                    <a:pt x="2145" y="2404"/>
                  </a:lnTo>
                  <a:lnTo>
                    <a:pt x="2274" y="2481"/>
                  </a:lnTo>
                  <a:lnTo>
                    <a:pt x="2351" y="2610"/>
                  </a:lnTo>
                  <a:lnTo>
                    <a:pt x="2377" y="2739"/>
                  </a:lnTo>
                  <a:lnTo>
                    <a:pt x="2351" y="2869"/>
                  </a:lnTo>
                  <a:lnTo>
                    <a:pt x="2274" y="2998"/>
                  </a:lnTo>
                  <a:lnTo>
                    <a:pt x="2145" y="3075"/>
                  </a:lnTo>
                  <a:lnTo>
                    <a:pt x="2016" y="3101"/>
                  </a:lnTo>
                  <a:lnTo>
                    <a:pt x="1886" y="3075"/>
                  </a:lnTo>
                  <a:lnTo>
                    <a:pt x="1757" y="2998"/>
                  </a:lnTo>
                  <a:lnTo>
                    <a:pt x="1680" y="2869"/>
                  </a:lnTo>
                  <a:lnTo>
                    <a:pt x="1654" y="2739"/>
                  </a:lnTo>
                  <a:lnTo>
                    <a:pt x="1680" y="2610"/>
                  </a:lnTo>
                  <a:lnTo>
                    <a:pt x="1757" y="2481"/>
                  </a:lnTo>
                  <a:lnTo>
                    <a:pt x="1886" y="2404"/>
                  </a:lnTo>
                  <a:lnTo>
                    <a:pt x="2016" y="2378"/>
                  </a:lnTo>
                  <a:close/>
                  <a:moveTo>
                    <a:pt x="11524" y="2378"/>
                  </a:moveTo>
                  <a:lnTo>
                    <a:pt x="11653" y="2404"/>
                  </a:lnTo>
                  <a:lnTo>
                    <a:pt x="11783" y="2481"/>
                  </a:lnTo>
                  <a:lnTo>
                    <a:pt x="11860" y="2610"/>
                  </a:lnTo>
                  <a:lnTo>
                    <a:pt x="11886" y="2739"/>
                  </a:lnTo>
                  <a:lnTo>
                    <a:pt x="11860" y="2869"/>
                  </a:lnTo>
                  <a:lnTo>
                    <a:pt x="11783" y="2998"/>
                  </a:lnTo>
                  <a:lnTo>
                    <a:pt x="11653" y="3075"/>
                  </a:lnTo>
                  <a:lnTo>
                    <a:pt x="11524" y="3101"/>
                  </a:lnTo>
                  <a:lnTo>
                    <a:pt x="11369" y="3075"/>
                  </a:lnTo>
                  <a:lnTo>
                    <a:pt x="11266" y="2998"/>
                  </a:lnTo>
                  <a:lnTo>
                    <a:pt x="11188" y="2869"/>
                  </a:lnTo>
                  <a:lnTo>
                    <a:pt x="11162" y="2739"/>
                  </a:lnTo>
                  <a:lnTo>
                    <a:pt x="11188" y="2610"/>
                  </a:lnTo>
                  <a:lnTo>
                    <a:pt x="11266" y="2481"/>
                  </a:lnTo>
                  <a:lnTo>
                    <a:pt x="11369" y="2404"/>
                  </a:lnTo>
                  <a:lnTo>
                    <a:pt x="11524" y="2378"/>
                  </a:lnTo>
                  <a:close/>
                  <a:moveTo>
                    <a:pt x="5711" y="2481"/>
                  </a:moveTo>
                  <a:lnTo>
                    <a:pt x="5375" y="2765"/>
                  </a:lnTo>
                  <a:lnTo>
                    <a:pt x="5065" y="3050"/>
                  </a:lnTo>
                  <a:lnTo>
                    <a:pt x="4780" y="3360"/>
                  </a:lnTo>
                  <a:lnTo>
                    <a:pt x="4522" y="3695"/>
                  </a:lnTo>
                  <a:lnTo>
                    <a:pt x="4289" y="4031"/>
                  </a:lnTo>
                  <a:lnTo>
                    <a:pt x="4083" y="4419"/>
                  </a:lnTo>
                  <a:lnTo>
                    <a:pt x="3902" y="4807"/>
                  </a:lnTo>
                  <a:lnTo>
                    <a:pt x="3747" y="5246"/>
                  </a:lnTo>
                  <a:lnTo>
                    <a:pt x="2248" y="5246"/>
                  </a:lnTo>
                  <a:lnTo>
                    <a:pt x="2403" y="4962"/>
                  </a:lnTo>
                  <a:lnTo>
                    <a:pt x="2532" y="4729"/>
                  </a:lnTo>
                  <a:lnTo>
                    <a:pt x="2687" y="4471"/>
                  </a:lnTo>
                  <a:lnTo>
                    <a:pt x="2868" y="4264"/>
                  </a:lnTo>
                  <a:lnTo>
                    <a:pt x="3049" y="4031"/>
                  </a:lnTo>
                  <a:lnTo>
                    <a:pt x="3256" y="3825"/>
                  </a:lnTo>
                  <a:lnTo>
                    <a:pt x="3463" y="3644"/>
                  </a:lnTo>
                  <a:lnTo>
                    <a:pt x="3669" y="3463"/>
                  </a:lnTo>
                  <a:lnTo>
                    <a:pt x="3902" y="3282"/>
                  </a:lnTo>
                  <a:lnTo>
                    <a:pt x="4134" y="3127"/>
                  </a:lnTo>
                  <a:lnTo>
                    <a:pt x="4393" y="2972"/>
                  </a:lnTo>
                  <a:lnTo>
                    <a:pt x="4625" y="2843"/>
                  </a:lnTo>
                  <a:lnTo>
                    <a:pt x="4884" y="2739"/>
                  </a:lnTo>
                  <a:lnTo>
                    <a:pt x="5168" y="2636"/>
                  </a:lnTo>
                  <a:lnTo>
                    <a:pt x="5426" y="2559"/>
                  </a:lnTo>
                  <a:lnTo>
                    <a:pt x="5711" y="2481"/>
                  </a:lnTo>
                  <a:close/>
                  <a:moveTo>
                    <a:pt x="7002" y="2507"/>
                  </a:moveTo>
                  <a:lnTo>
                    <a:pt x="7390" y="2765"/>
                  </a:lnTo>
                  <a:lnTo>
                    <a:pt x="7778" y="3024"/>
                  </a:lnTo>
                  <a:lnTo>
                    <a:pt x="8114" y="3308"/>
                  </a:lnTo>
                  <a:lnTo>
                    <a:pt x="8424" y="3644"/>
                  </a:lnTo>
                  <a:lnTo>
                    <a:pt x="8708" y="4006"/>
                  </a:lnTo>
                  <a:lnTo>
                    <a:pt x="8940" y="4393"/>
                  </a:lnTo>
                  <a:lnTo>
                    <a:pt x="9147" y="4807"/>
                  </a:lnTo>
                  <a:lnTo>
                    <a:pt x="9302" y="5246"/>
                  </a:lnTo>
                  <a:lnTo>
                    <a:pt x="4238" y="5246"/>
                  </a:lnTo>
                  <a:lnTo>
                    <a:pt x="4393" y="4807"/>
                  </a:lnTo>
                  <a:lnTo>
                    <a:pt x="4599" y="4393"/>
                  </a:lnTo>
                  <a:lnTo>
                    <a:pt x="4832" y="4006"/>
                  </a:lnTo>
                  <a:lnTo>
                    <a:pt x="5116" y="3644"/>
                  </a:lnTo>
                  <a:lnTo>
                    <a:pt x="5426" y="3308"/>
                  </a:lnTo>
                  <a:lnTo>
                    <a:pt x="5762" y="3024"/>
                  </a:lnTo>
                  <a:lnTo>
                    <a:pt x="6124" y="2765"/>
                  </a:lnTo>
                  <a:lnTo>
                    <a:pt x="6537" y="2507"/>
                  </a:lnTo>
                  <a:lnTo>
                    <a:pt x="6537" y="4548"/>
                  </a:lnTo>
                  <a:lnTo>
                    <a:pt x="6563" y="4651"/>
                  </a:lnTo>
                  <a:lnTo>
                    <a:pt x="6615" y="4703"/>
                  </a:lnTo>
                  <a:lnTo>
                    <a:pt x="6667" y="4755"/>
                  </a:lnTo>
                  <a:lnTo>
                    <a:pt x="6770" y="4781"/>
                  </a:lnTo>
                  <a:lnTo>
                    <a:pt x="6847" y="4755"/>
                  </a:lnTo>
                  <a:lnTo>
                    <a:pt x="6925" y="4703"/>
                  </a:lnTo>
                  <a:lnTo>
                    <a:pt x="6977" y="4651"/>
                  </a:lnTo>
                  <a:lnTo>
                    <a:pt x="7002" y="4548"/>
                  </a:lnTo>
                  <a:lnTo>
                    <a:pt x="7002" y="2507"/>
                  </a:lnTo>
                  <a:close/>
                  <a:moveTo>
                    <a:pt x="7829" y="2481"/>
                  </a:moveTo>
                  <a:lnTo>
                    <a:pt x="8114" y="2559"/>
                  </a:lnTo>
                  <a:lnTo>
                    <a:pt x="8372" y="2636"/>
                  </a:lnTo>
                  <a:lnTo>
                    <a:pt x="8630" y="2739"/>
                  </a:lnTo>
                  <a:lnTo>
                    <a:pt x="8915" y="2869"/>
                  </a:lnTo>
                  <a:lnTo>
                    <a:pt x="9147" y="2998"/>
                  </a:lnTo>
                  <a:lnTo>
                    <a:pt x="9405" y="3127"/>
                  </a:lnTo>
                  <a:lnTo>
                    <a:pt x="9638" y="3282"/>
                  </a:lnTo>
                  <a:lnTo>
                    <a:pt x="9871" y="3463"/>
                  </a:lnTo>
                  <a:lnTo>
                    <a:pt x="10077" y="3644"/>
                  </a:lnTo>
                  <a:lnTo>
                    <a:pt x="10284" y="3825"/>
                  </a:lnTo>
                  <a:lnTo>
                    <a:pt x="10491" y="4031"/>
                  </a:lnTo>
                  <a:lnTo>
                    <a:pt x="10672" y="4264"/>
                  </a:lnTo>
                  <a:lnTo>
                    <a:pt x="10827" y="4471"/>
                  </a:lnTo>
                  <a:lnTo>
                    <a:pt x="11007" y="4729"/>
                  </a:lnTo>
                  <a:lnTo>
                    <a:pt x="11137" y="4962"/>
                  </a:lnTo>
                  <a:lnTo>
                    <a:pt x="11266" y="5246"/>
                  </a:lnTo>
                  <a:lnTo>
                    <a:pt x="9793" y="5246"/>
                  </a:lnTo>
                  <a:lnTo>
                    <a:pt x="9638" y="4807"/>
                  </a:lnTo>
                  <a:lnTo>
                    <a:pt x="9457" y="4419"/>
                  </a:lnTo>
                  <a:lnTo>
                    <a:pt x="9250" y="4031"/>
                  </a:lnTo>
                  <a:lnTo>
                    <a:pt x="9018" y="3695"/>
                  </a:lnTo>
                  <a:lnTo>
                    <a:pt x="8759" y="3360"/>
                  </a:lnTo>
                  <a:lnTo>
                    <a:pt x="8475" y="3050"/>
                  </a:lnTo>
                  <a:lnTo>
                    <a:pt x="8165" y="2765"/>
                  </a:lnTo>
                  <a:lnTo>
                    <a:pt x="7829" y="2481"/>
                  </a:lnTo>
                  <a:close/>
                  <a:moveTo>
                    <a:pt x="12558" y="5685"/>
                  </a:moveTo>
                  <a:lnTo>
                    <a:pt x="12661" y="5711"/>
                  </a:lnTo>
                  <a:lnTo>
                    <a:pt x="12764" y="5737"/>
                  </a:lnTo>
                  <a:lnTo>
                    <a:pt x="12842" y="5788"/>
                  </a:lnTo>
                  <a:lnTo>
                    <a:pt x="12920" y="5840"/>
                  </a:lnTo>
                  <a:lnTo>
                    <a:pt x="12997" y="5918"/>
                  </a:lnTo>
                  <a:lnTo>
                    <a:pt x="13049" y="6021"/>
                  </a:lnTo>
                  <a:lnTo>
                    <a:pt x="13075" y="6124"/>
                  </a:lnTo>
                  <a:lnTo>
                    <a:pt x="13075" y="6228"/>
                  </a:lnTo>
                  <a:lnTo>
                    <a:pt x="13075" y="8631"/>
                  </a:lnTo>
                  <a:lnTo>
                    <a:pt x="13075" y="8734"/>
                  </a:lnTo>
                  <a:lnTo>
                    <a:pt x="13049" y="8837"/>
                  </a:lnTo>
                  <a:lnTo>
                    <a:pt x="12997" y="8915"/>
                  </a:lnTo>
                  <a:lnTo>
                    <a:pt x="12920" y="8992"/>
                  </a:lnTo>
                  <a:lnTo>
                    <a:pt x="12842" y="9070"/>
                  </a:lnTo>
                  <a:lnTo>
                    <a:pt x="12764" y="9122"/>
                  </a:lnTo>
                  <a:lnTo>
                    <a:pt x="12661" y="9147"/>
                  </a:lnTo>
                  <a:lnTo>
                    <a:pt x="879" y="9147"/>
                  </a:lnTo>
                  <a:lnTo>
                    <a:pt x="775" y="9122"/>
                  </a:lnTo>
                  <a:lnTo>
                    <a:pt x="672" y="9070"/>
                  </a:lnTo>
                  <a:lnTo>
                    <a:pt x="594" y="8992"/>
                  </a:lnTo>
                  <a:lnTo>
                    <a:pt x="543" y="8915"/>
                  </a:lnTo>
                  <a:lnTo>
                    <a:pt x="491" y="8837"/>
                  </a:lnTo>
                  <a:lnTo>
                    <a:pt x="465" y="8734"/>
                  </a:lnTo>
                  <a:lnTo>
                    <a:pt x="439" y="8631"/>
                  </a:lnTo>
                  <a:lnTo>
                    <a:pt x="439" y="6098"/>
                  </a:lnTo>
                  <a:lnTo>
                    <a:pt x="465" y="5969"/>
                  </a:lnTo>
                  <a:lnTo>
                    <a:pt x="517" y="5866"/>
                  </a:lnTo>
                  <a:lnTo>
                    <a:pt x="594" y="5814"/>
                  </a:lnTo>
                  <a:lnTo>
                    <a:pt x="672" y="5763"/>
                  </a:lnTo>
                  <a:lnTo>
                    <a:pt x="853" y="5711"/>
                  </a:lnTo>
                  <a:lnTo>
                    <a:pt x="982" y="5685"/>
                  </a:lnTo>
                  <a:close/>
                  <a:moveTo>
                    <a:pt x="6537" y="9613"/>
                  </a:moveTo>
                  <a:lnTo>
                    <a:pt x="6537" y="12196"/>
                  </a:lnTo>
                  <a:lnTo>
                    <a:pt x="6150" y="11990"/>
                  </a:lnTo>
                  <a:lnTo>
                    <a:pt x="5788" y="11731"/>
                  </a:lnTo>
                  <a:lnTo>
                    <a:pt x="5452" y="11447"/>
                  </a:lnTo>
                  <a:lnTo>
                    <a:pt x="5142" y="11111"/>
                  </a:lnTo>
                  <a:lnTo>
                    <a:pt x="4884" y="10775"/>
                  </a:lnTo>
                  <a:lnTo>
                    <a:pt x="4651" y="10414"/>
                  </a:lnTo>
                  <a:lnTo>
                    <a:pt x="4444" y="10026"/>
                  </a:lnTo>
                  <a:lnTo>
                    <a:pt x="4264" y="9613"/>
                  </a:lnTo>
                  <a:close/>
                  <a:moveTo>
                    <a:pt x="9276" y="9613"/>
                  </a:moveTo>
                  <a:lnTo>
                    <a:pt x="9095" y="10026"/>
                  </a:lnTo>
                  <a:lnTo>
                    <a:pt x="8889" y="10414"/>
                  </a:lnTo>
                  <a:lnTo>
                    <a:pt x="8656" y="10775"/>
                  </a:lnTo>
                  <a:lnTo>
                    <a:pt x="8398" y="11111"/>
                  </a:lnTo>
                  <a:lnTo>
                    <a:pt x="8088" y="11447"/>
                  </a:lnTo>
                  <a:lnTo>
                    <a:pt x="7752" y="11731"/>
                  </a:lnTo>
                  <a:lnTo>
                    <a:pt x="7390" y="11990"/>
                  </a:lnTo>
                  <a:lnTo>
                    <a:pt x="7002" y="12196"/>
                  </a:lnTo>
                  <a:lnTo>
                    <a:pt x="7002" y="11783"/>
                  </a:lnTo>
                  <a:lnTo>
                    <a:pt x="7002" y="9613"/>
                  </a:lnTo>
                  <a:close/>
                  <a:moveTo>
                    <a:pt x="3798" y="9613"/>
                  </a:moveTo>
                  <a:lnTo>
                    <a:pt x="3979" y="10129"/>
                  </a:lnTo>
                  <a:lnTo>
                    <a:pt x="4238" y="10620"/>
                  </a:lnTo>
                  <a:lnTo>
                    <a:pt x="4548" y="11085"/>
                  </a:lnTo>
                  <a:lnTo>
                    <a:pt x="4884" y="11499"/>
                  </a:lnTo>
                  <a:lnTo>
                    <a:pt x="5271" y="11886"/>
                  </a:lnTo>
                  <a:lnTo>
                    <a:pt x="5711" y="12222"/>
                  </a:lnTo>
                  <a:lnTo>
                    <a:pt x="5711" y="12222"/>
                  </a:lnTo>
                  <a:lnTo>
                    <a:pt x="5426" y="12171"/>
                  </a:lnTo>
                  <a:lnTo>
                    <a:pt x="5168" y="12093"/>
                  </a:lnTo>
                  <a:lnTo>
                    <a:pt x="4651" y="11886"/>
                  </a:lnTo>
                  <a:lnTo>
                    <a:pt x="4186" y="11628"/>
                  </a:lnTo>
                  <a:lnTo>
                    <a:pt x="3721" y="11318"/>
                  </a:lnTo>
                  <a:lnTo>
                    <a:pt x="3308" y="10956"/>
                  </a:lnTo>
                  <a:lnTo>
                    <a:pt x="2920" y="10543"/>
                  </a:lnTo>
                  <a:lnTo>
                    <a:pt x="2765" y="10336"/>
                  </a:lnTo>
                  <a:lnTo>
                    <a:pt x="2610" y="10103"/>
                  </a:lnTo>
                  <a:lnTo>
                    <a:pt x="2455" y="9845"/>
                  </a:lnTo>
                  <a:lnTo>
                    <a:pt x="2326" y="9613"/>
                  </a:lnTo>
                  <a:close/>
                  <a:moveTo>
                    <a:pt x="11214" y="9613"/>
                  </a:moveTo>
                  <a:lnTo>
                    <a:pt x="11085" y="9845"/>
                  </a:lnTo>
                  <a:lnTo>
                    <a:pt x="10930" y="10103"/>
                  </a:lnTo>
                  <a:lnTo>
                    <a:pt x="10775" y="10336"/>
                  </a:lnTo>
                  <a:lnTo>
                    <a:pt x="10594" y="10543"/>
                  </a:lnTo>
                  <a:lnTo>
                    <a:pt x="10232" y="10956"/>
                  </a:lnTo>
                  <a:lnTo>
                    <a:pt x="9819" y="11318"/>
                  </a:lnTo>
                  <a:lnTo>
                    <a:pt x="9354" y="11628"/>
                  </a:lnTo>
                  <a:lnTo>
                    <a:pt x="8889" y="11886"/>
                  </a:lnTo>
                  <a:lnTo>
                    <a:pt x="8372" y="12093"/>
                  </a:lnTo>
                  <a:lnTo>
                    <a:pt x="8114" y="12171"/>
                  </a:lnTo>
                  <a:lnTo>
                    <a:pt x="7829" y="12222"/>
                  </a:lnTo>
                  <a:lnTo>
                    <a:pt x="7829" y="12222"/>
                  </a:lnTo>
                  <a:lnTo>
                    <a:pt x="8269" y="11886"/>
                  </a:lnTo>
                  <a:lnTo>
                    <a:pt x="8656" y="11499"/>
                  </a:lnTo>
                  <a:lnTo>
                    <a:pt x="8992" y="11085"/>
                  </a:lnTo>
                  <a:lnTo>
                    <a:pt x="9302" y="10620"/>
                  </a:lnTo>
                  <a:lnTo>
                    <a:pt x="9535" y="10129"/>
                  </a:lnTo>
                  <a:lnTo>
                    <a:pt x="9741" y="9613"/>
                  </a:lnTo>
                  <a:close/>
                  <a:moveTo>
                    <a:pt x="2016" y="11860"/>
                  </a:moveTo>
                  <a:lnTo>
                    <a:pt x="2145" y="11886"/>
                  </a:lnTo>
                  <a:lnTo>
                    <a:pt x="2274" y="11964"/>
                  </a:lnTo>
                  <a:lnTo>
                    <a:pt x="2351" y="12093"/>
                  </a:lnTo>
                  <a:lnTo>
                    <a:pt x="2377" y="12222"/>
                  </a:lnTo>
                  <a:lnTo>
                    <a:pt x="2351" y="12377"/>
                  </a:lnTo>
                  <a:lnTo>
                    <a:pt x="2274" y="12481"/>
                  </a:lnTo>
                  <a:lnTo>
                    <a:pt x="2145" y="12558"/>
                  </a:lnTo>
                  <a:lnTo>
                    <a:pt x="2016" y="12584"/>
                  </a:lnTo>
                  <a:lnTo>
                    <a:pt x="1886" y="12558"/>
                  </a:lnTo>
                  <a:lnTo>
                    <a:pt x="1757" y="12481"/>
                  </a:lnTo>
                  <a:lnTo>
                    <a:pt x="1680" y="12377"/>
                  </a:lnTo>
                  <a:lnTo>
                    <a:pt x="1654" y="12222"/>
                  </a:lnTo>
                  <a:lnTo>
                    <a:pt x="1680" y="12093"/>
                  </a:lnTo>
                  <a:lnTo>
                    <a:pt x="1757" y="11964"/>
                  </a:lnTo>
                  <a:lnTo>
                    <a:pt x="1886" y="11886"/>
                  </a:lnTo>
                  <a:lnTo>
                    <a:pt x="2016" y="11860"/>
                  </a:lnTo>
                  <a:close/>
                  <a:moveTo>
                    <a:pt x="11524" y="11860"/>
                  </a:moveTo>
                  <a:lnTo>
                    <a:pt x="11653" y="11886"/>
                  </a:lnTo>
                  <a:lnTo>
                    <a:pt x="11783" y="11964"/>
                  </a:lnTo>
                  <a:lnTo>
                    <a:pt x="11860" y="12093"/>
                  </a:lnTo>
                  <a:lnTo>
                    <a:pt x="11886" y="12222"/>
                  </a:lnTo>
                  <a:lnTo>
                    <a:pt x="11860" y="12377"/>
                  </a:lnTo>
                  <a:lnTo>
                    <a:pt x="11783" y="12481"/>
                  </a:lnTo>
                  <a:lnTo>
                    <a:pt x="11653" y="12558"/>
                  </a:lnTo>
                  <a:lnTo>
                    <a:pt x="11524" y="12584"/>
                  </a:lnTo>
                  <a:lnTo>
                    <a:pt x="11369" y="12558"/>
                  </a:lnTo>
                  <a:lnTo>
                    <a:pt x="11266" y="12481"/>
                  </a:lnTo>
                  <a:lnTo>
                    <a:pt x="11188" y="12377"/>
                  </a:lnTo>
                  <a:lnTo>
                    <a:pt x="11162" y="12222"/>
                  </a:lnTo>
                  <a:lnTo>
                    <a:pt x="11188" y="12093"/>
                  </a:lnTo>
                  <a:lnTo>
                    <a:pt x="11266" y="11964"/>
                  </a:lnTo>
                  <a:lnTo>
                    <a:pt x="11369" y="11886"/>
                  </a:lnTo>
                  <a:lnTo>
                    <a:pt x="11524" y="11860"/>
                  </a:lnTo>
                  <a:close/>
                  <a:moveTo>
                    <a:pt x="7054" y="13566"/>
                  </a:moveTo>
                  <a:lnTo>
                    <a:pt x="7106" y="13592"/>
                  </a:lnTo>
                  <a:lnTo>
                    <a:pt x="7132" y="13643"/>
                  </a:lnTo>
                  <a:lnTo>
                    <a:pt x="7132" y="13850"/>
                  </a:lnTo>
                  <a:lnTo>
                    <a:pt x="6408" y="13850"/>
                  </a:lnTo>
                  <a:lnTo>
                    <a:pt x="6408" y="13643"/>
                  </a:lnTo>
                  <a:lnTo>
                    <a:pt x="6434" y="13592"/>
                  </a:lnTo>
                  <a:lnTo>
                    <a:pt x="6486" y="13566"/>
                  </a:lnTo>
                  <a:close/>
                  <a:moveTo>
                    <a:pt x="6770" y="1"/>
                  </a:moveTo>
                  <a:lnTo>
                    <a:pt x="6615" y="26"/>
                  </a:lnTo>
                  <a:lnTo>
                    <a:pt x="6460" y="78"/>
                  </a:lnTo>
                  <a:lnTo>
                    <a:pt x="6305" y="156"/>
                  </a:lnTo>
                  <a:lnTo>
                    <a:pt x="6176" y="259"/>
                  </a:lnTo>
                  <a:lnTo>
                    <a:pt x="6098" y="362"/>
                  </a:lnTo>
                  <a:lnTo>
                    <a:pt x="6021" y="517"/>
                  </a:lnTo>
                  <a:lnTo>
                    <a:pt x="5969" y="672"/>
                  </a:lnTo>
                  <a:lnTo>
                    <a:pt x="5943" y="827"/>
                  </a:lnTo>
                  <a:lnTo>
                    <a:pt x="5969" y="957"/>
                  </a:lnTo>
                  <a:lnTo>
                    <a:pt x="5995" y="1086"/>
                  </a:lnTo>
                  <a:lnTo>
                    <a:pt x="6046" y="1215"/>
                  </a:lnTo>
                  <a:lnTo>
                    <a:pt x="6124" y="1318"/>
                  </a:lnTo>
                  <a:lnTo>
                    <a:pt x="6201" y="1422"/>
                  </a:lnTo>
                  <a:lnTo>
                    <a:pt x="6305" y="1499"/>
                  </a:lnTo>
                  <a:lnTo>
                    <a:pt x="6408" y="1577"/>
                  </a:lnTo>
                  <a:lnTo>
                    <a:pt x="6537" y="1628"/>
                  </a:lnTo>
                  <a:lnTo>
                    <a:pt x="6537" y="1938"/>
                  </a:lnTo>
                  <a:lnTo>
                    <a:pt x="6150" y="1964"/>
                  </a:lnTo>
                  <a:lnTo>
                    <a:pt x="5788" y="2016"/>
                  </a:lnTo>
                  <a:lnTo>
                    <a:pt x="5400" y="2093"/>
                  </a:lnTo>
                  <a:lnTo>
                    <a:pt x="5039" y="2197"/>
                  </a:lnTo>
                  <a:lnTo>
                    <a:pt x="4703" y="2326"/>
                  </a:lnTo>
                  <a:lnTo>
                    <a:pt x="4341" y="2481"/>
                  </a:lnTo>
                  <a:lnTo>
                    <a:pt x="4005" y="2662"/>
                  </a:lnTo>
                  <a:lnTo>
                    <a:pt x="3695" y="2869"/>
                  </a:lnTo>
                  <a:lnTo>
                    <a:pt x="3359" y="3127"/>
                  </a:lnTo>
                  <a:lnTo>
                    <a:pt x="3023" y="3411"/>
                  </a:lnTo>
                  <a:lnTo>
                    <a:pt x="2739" y="3127"/>
                  </a:lnTo>
                  <a:lnTo>
                    <a:pt x="2791" y="3024"/>
                  </a:lnTo>
                  <a:lnTo>
                    <a:pt x="2817" y="2894"/>
                  </a:lnTo>
                  <a:lnTo>
                    <a:pt x="2842" y="2765"/>
                  </a:lnTo>
                  <a:lnTo>
                    <a:pt x="2842" y="2636"/>
                  </a:lnTo>
                  <a:lnTo>
                    <a:pt x="2817" y="2507"/>
                  </a:lnTo>
                  <a:lnTo>
                    <a:pt x="2765" y="2378"/>
                  </a:lnTo>
                  <a:lnTo>
                    <a:pt x="2687" y="2249"/>
                  </a:lnTo>
                  <a:lnTo>
                    <a:pt x="2610" y="2145"/>
                  </a:lnTo>
                  <a:lnTo>
                    <a:pt x="2481" y="2042"/>
                  </a:lnTo>
                  <a:lnTo>
                    <a:pt x="2326" y="1964"/>
                  </a:lnTo>
                  <a:lnTo>
                    <a:pt x="2171" y="1938"/>
                  </a:lnTo>
                  <a:lnTo>
                    <a:pt x="2016" y="1913"/>
                  </a:lnTo>
                  <a:lnTo>
                    <a:pt x="1861" y="1938"/>
                  </a:lnTo>
                  <a:lnTo>
                    <a:pt x="1706" y="1964"/>
                  </a:lnTo>
                  <a:lnTo>
                    <a:pt x="1576" y="2042"/>
                  </a:lnTo>
                  <a:lnTo>
                    <a:pt x="1447" y="2145"/>
                  </a:lnTo>
                  <a:lnTo>
                    <a:pt x="1344" y="2274"/>
                  </a:lnTo>
                  <a:lnTo>
                    <a:pt x="1266" y="2429"/>
                  </a:lnTo>
                  <a:lnTo>
                    <a:pt x="1215" y="2584"/>
                  </a:lnTo>
                  <a:lnTo>
                    <a:pt x="1189" y="2739"/>
                  </a:lnTo>
                  <a:lnTo>
                    <a:pt x="1215" y="2894"/>
                  </a:lnTo>
                  <a:lnTo>
                    <a:pt x="1266" y="3050"/>
                  </a:lnTo>
                  <a:lnTo>
                    <a:pt x="1344" y="3179"/>
                  </a:lnTo>
                  <a:lnTo>
                    <a:pt x="1447" y="3308"/>
                  </a:lnTo>
                  <a:lnTo>
                    <a:pt x="1576" y="3411"/>
                  </a:lnTo>
                  <a:lnTo>
                    <a:pt x="1706" y="3489"/>
                  </a:lnTo>
                  <a:lnTo>
                    <a:pt x="1861" y="3540"/>
                  </a:lnTo>
                  <a:lnTo>
                    <a:pt x="2016" y="3566"/>
                  </a:lnTo>
                  <a:lnTo>
                    <a:pt x="2222" y="3540"/>
                  </a:lnTo>
                  <a:lnTo>
                    <a:pt x="2429" y="3463"/>
                  </a:lnTo>
                  <a:lnTo>
                    <a:pt x="2713" y="3747"/>
                  </a:lnTo>
                  <a:lnTo>
                    <a:pt x="2429" y="4083"/>
                  </a:lnTo>
                  <a:lnTo>
                    <a:pt x="2171" y="4445"/>
                  </a:lnTo>
                  <a:lnTo>
                    <a:pt x="1964" y="4832"/>
                  </a:lnTo>
                  <a:lnTo>
                    <a:pt x="1757" y="5246"/>
                  </a:lnTo>
                  <a:lnTo>
                    <a:pt x="775" y="5246"/>
                  </a:lnTo>
                  <a:lnTo>
                    <a:pt x="569" y="5297"/>
                  </a:lnTo>
                  <a:lnTo>
                    <a:pt x="414" y="5375"/>
                  </a:lnTo>
                  <a:lnTo>
                    <a:pt x="259" y="5478"/>
                  </a:lnTo>
                  <a:lnTo>
                    <a:pt x="155" y="5608"/>
                  </a:lnTo>
                  <a:lnTo>
                    <a:pt x="52" y="5737"/>
                  </a:lnTo>
                  <a:lnTo>
                    <a:pt x="0" y="5918"/>
                  </a:lnTo>
                  <a:lnTo>
                    <a:pt x="0" y="6098"/>
                  </a:lnTo>
                  <a:lnTo>
                    <a:pt x="0" y="8631"/>
                  </a:lnTo>
                  <a:lnTo>
                    <a:pt x="26" y="8812"/>
                  </a:lnTo>
                  <a:lnTo>
                    <a:pt x="78" y="9018"/>
                  </a:lnTo>
                  <a:lnTo>
                    <a:pt x="155" y="9173"/>
                  </a:lnTo>
                  <a:lnTo>
                    <a:pt x="284" y="9328"/>
                  </a:lnTo>
                  <a:lnTo>
                    <a:pt x="439" y="9432"/>
                  </a:lnTo>
                  <a:lnTo>
                    <a:pt x="594" y="9535"/>
                  </a:lnTo>
                  <a:lnTo>
                    <a:pt x="775" y="9587"/>
                  </a:lnTo>
                  <a:lnTo>
                    <a:pt x="982" y="9613"/>
                  </a:lnTo>
                  <a:lnTo>
                    <a:pt x="1809" y="9613"/>
                  </a:lnTo>
                  <a:lnTo>
                    <a:pt x="2016" y="10026"/>
                  </a:lnTo>
                  <a:lnTo>
                    <a:pt x="2248" y="10414"/>
                  </a:lnTo>
                  <a:lnTo>
                    <a:pt x="2532" y="10775"/>
                  </a:lnTo>
                  <a:lnTo>
                    <a:pt x="2817" y="11111"/>
                  </a:lnTo>
                  <a:lnTo>
                    <a:pt x="2429" y="11525"/>
                  </a:lnTo>
                  <a:lnTo>
                    <a:pt x="2300" y="11447"/>
                  </a:lnTo>
                  <a:lnTo>
                    <a:pt x="2171" y="11421"/>
                  </a:lnTo>
                  <a:lnTo>
                    <a:pt x="1912" y="11421"/>
                  </a:lnTo>
                  <a:lnTo>
                    <a:pt x="1783" y="11447"/>
                  </a:lnTo>
                  <a:lnTo>
                    <a:pt x="1654" y="11499"/>
                  </a:lnTo>
                  <a:lnTo>
                    <a:pt x="1550" y="11550"/>
                  </a:lnTo>
                  <a:lnTo>
                    <a:pt x="1447" y="11654"/>
                  </a:lnTo>
                  <a:lnTo>
                    <a:pt x="1344" y="11783"/>
                  </a:lnTo>
                  <a:lnTo>
                    <a:pt x="1266" y="11912"/>
                  </a:lnTo>
                  <a:lnTo>
                    <a:pt x="1215" y="12067"/>
                  </a:lnTo>
                  <a:lnTo>
                    <a:pt x="1189" y="12222"/>
                  </a:lnTo>
                  <a:lnTo>
                    <a:pt x="1215" y="12377"/>
                  </a:lnTo>
                  <a:lnTo>
                    <a:pt x="1266" y="12532"/>
                  </a:lnTo>
                  <a:lnTo>
                    <a:pt x="1344" y="12687"/>
                  </a:lnTo>
                  <a:lnTo>
                    <a:pt x="1447" y="12816"/>
                  </a:lnTo>
                  <a:lnTo>
                    <a:pt x="1576" y="12920"/>
                  </a:lnTo>
                  <a:lnTo>
                    <a:pt x="1706" y="12997"/>
                  </a:lnTo>
                  <a:lnTo>
                    <a:pt x="1861" y="13023"/>
                  </a:lnTo>
                  <a:lnTo>
                    <a:pt x="2016" y="13049"/>
                  </a:lnTo>
                  <a:lnTo>
                    <a:pt x="2171" y="13023"/>
                  </a:lnTo>
                  <a:lnTo>
                    <a:pt x="2326" y="12997"/>
                  </a:lnTo>
                  <a:lnTo>
                    <a:pt x="2481" y="12920"/>
                  </a:lnTo>
                  <a:lnTo>
                    <a:pt x="2610" y="12816"/>
                  </a:lnTo>
                  <a:lnTo>
                    <a:pt x="2687" y="12713"/>
                  </a:lnTo>
                  <a:lnTo>
                    <a:pt x="2765" y="12584"/>
                  </a:lnTo>
                  <a:lnTo>
                    <a:pt x="2817" y="12455"/>
                  </a:lnTo>
                  <a:lnTo>
                    <a:pt x="2842" y="12351"/>
                  </a:lnTo>
                  <a:lnTo>
                    <a:pt x="2842" y="12222"/>
                  </a:lnTo>
                  <a:lnTo>
                    <a:pt x="2817" y="12093"/>
                  </a:lnTo>
                  <a:lnTo>
                    <a:pt x="2791" y="11964"/>
                  </a:lnTo>
                  <a:lnTo>
                    <a:pt x="2739" y="11835"/>
                  </a:lnTo>
                  <a:lnTo>
                    <a:pt x="3152" y="11421"/>
                  </a:lnTo>
                  <a:lnTo>
                    <a:pt x="3514" y="11705"/>
                  </a:lnTo>
                  <a:lnTo>
                    <a:pt x="3876" y="11964"/>
                  </a:lnTo>
                  <a:lnTo>
                    <a:pt x="4289" y="12196"/>
                  </a:lnTo>
                  <a:lnTo>
                    <a:pt x="4703" y="12403"/>
                  </a:lnTo>
                  <a:lnTo>
                    <a:pt x="5142" y="12558"/>
                  </a:lnTo>
                  <a:lnTo>
                    <a:pt x="5607" y="12661"/>
                  </a:lnTo>
                  <a:lnTo>
                    <a:pt x="6072" y="12765"/>
                  </a:lnTo>
                  <a:lnTo>
                    <a:pt x="6537" y="12791"/>
                  </a:lnTo>
                  <a:lnTo>
                    <a:pt x="6537" y="13101"/>
                  </a:lnTo>
                  <a:lnTo>
                    <a:pt x="6486" y="13101"/>
                  </a:lnTo>
                  <a:lnTo>
                    <a:pt x="6382" y="13127"/>
                  </a:lnTo>
                  <a:lnTo>
                    <a:pt x="6279" y="13152"/>
                  </a:lnTo>
                  <a:lnTo>
                    <a:pt x="6176" y="13204"/>
                  </a:lnTo>
                  <a:lnTo>
                    <a:pt x="6098" y="13256"/>
                  </a:lnTo>
                  <a:lnTo>
                    <a:pt x="6046" y="13333"/>
                  </a:lnTo>
                  <a:lnTo>
                    <a:pt x="5995" y="13437"/>
                  </a:lnTo>
                  <a:lnTo>
                    <a:pt x="5969" y="13540"/>
                  </a:lnTo>
                  <a:lnTo>
                    <a:pt x="5943" y="13643"/>
                  </a:lnTo>
                  <a:lnTo>
                    <a:pt x="5943" y="13850"/>
                  </a:lnTo>
                  <a:lnTo>
                    <a:pt x="4961" y="13850"/>
                  </a:lnTo>
                  <a:lnTo>
                    <a:pt x="4754" y="13876"/>
                  </a:lnTo>
                  <a:lnTo>
                    <a:pt x="4574" y="13928"/>
                  </a:lnTo>
                  <a:lnTo>
                    <a:pt x="4419" y="14031"/>
                  </a:lnTo>
                  <a:lnTo>
                    <a:pt x="4264" y="14160"/>
                  </a:lnTo>
                  <a:lnTo>
                    <a:pt x="4134" y="14289"/>
                  </a:lnTo>
                  <a:lnTo>
                    <a:pt x="4057" y="14470"/>
                  </a:lnTo>
                  <a:lnTo>
                    <a:pt x="4005" y="14651"/>
                  </a:lnTo>
                  <a:lnTo>
                    <a:pt x="3979" y="14858"/>
                  </a:lnTo>
                  <a:lnTo>
                    <a:pt x="3979" y="14884"/>
                  </a:lnTo>
                  <a:lnTo>
                    <a:pt x="3979" y="15013"/>
                  </a:lnTo>
                  <a:lnTo>
                    <a:pt x="4031" y="15142"/>
                  </a:lnTo>
                  <a:lnTo>
                    <a:pt x="4083" y="15271"/>
                  </a:lnTo>
                  <a:lnTo>
                    <a:pt x="4186" y="15375"/>
                  </a:lnTo>
                  <a:lnTo>
                    <a:pt x="4264" y="15452"/>
                  </a:lnTo>
                  <a:lnTo>
                    <a:pt x="4393" y="15504"/>
                  </a:lnTo>
                  <a:lnTo>
                    <a:pt x="4522" y="15555"/>
                  </a:lnTo>
                  <a:lnTo>
                    <a:pt x="5194" y="15555"/>
                  </a:lnTo>
                  <a:lnTo>
                    <a:pt x="5271" y="15504"/>
                  </a:lnTo>
                  <a:lnTo>
                    <a:pt x="5323" y="15426"/>
                  </a:lnTo>
                  <a:lnTo>
                    <a:pt x="5349" y="15323"/>
                  </a:lnTo>
                  <a:lnTo>
                    <a:pt x="5323" y="15245"/>
                  </a:lnTo>
                  <a:lnTo>
                    <a:pt x="5271" y="15168"/>
                  </a:lnTo>
                  <a:lnTo>
                    <a:pt x="5194" y="15116"/>
                  </a:lnTo>
                  <a:lnTo>
                    <a:pt x="4651" y="15116"/>
                  </a:lnTo>
                  <a:lnTo>
                    <a:pt x="4574" y="15090"/>
                  </a:lnTo>
                  <a:lnTo>
                    <a:pt x="4496" y="15039"/>
                  </a:lnTo>
                  <a:lnTo>
                    <a:pt x="4444" y="14961"/>
                  </a:lnTo>
                  <a:lnTo>
                    <a:pt x="4419" y="14884"/>
                  </a:lnTo>
                  <a:lnTo>
                    <a:pt x="4419" y="14858"/>
                  </a:lnTo>
                  <a:lnTo>
                    <a:pt x="4444" y="14754"/>
                  </a:lnTo>
                  <a:lnTo>
                    <a:pt x="4470" y="14651"/>
                  </a:lnTo>
                  <a:lnTo>
                    <a:pt x="4522" y="14548"/>
                  </a:lnTo>
                  <a:lnTo>
                    <a:pt x="4574" y="14470"/>
                  </a:lnTo>
                  <a:lnTo>
                    <a:pt x="4651" y="14418"/>
                  </a:lnTo>
                  <a:lnTo>
                    <a:pt x="4754" y="14367"/>
                  </a:lnTo>
                  <a:lnTo>
                    <a:pt x="4858" y="14341"/>
                  </a:lnTo>
                  <a:lnTo>
                    <a:pt x="4961" y="14315"/>
                  </a:lnTo>
                  <a:lnTo>
                    <a:pt x="8579" y="14315"/>
                  </a:lnTo>
                  <a:lnTo>
                    <a:pt x="8682" y="14341"/>
                  </a:lnTo>
                  <a:lnTo>
                    <a:pt x="8785" y="14367"/>
                  </a:lnTo>
                  <a:lnTo>
                    <a:pt x="8863" y="14418"/>
                  </a:lnTo>
                  <a:lnTo>
                    <a:pt x="8940" y="14470"/>
                  </a:lnTo>
                  <a:lnTo>
                    <a:pt x="9018" y="14548"/>
                  </a:lnTo>
                  <a:lnTo>
                    <a:pt x="9070" y="14651"/>
                  </a:lnTo>
                  <a:lnTo>
                    <a:pt x="9095" y="14754"/>
                  </a:lnTo>
                  <a:lnTo>
                    <a:pt x="9095" y="14858"/>
                  </a:lnTo>
                  <a:lnTo>
                    <a:pt x="9095" y="14884"/>
                  </a:lnTo>
                  <a:lnTo>
                    <a:pt x="9095" y="14961"/>
                  </a:lnTo>
                  <a:lnTo>
                    <a:pt x="9044" y="15039"/>
                  </a:lnTo>
                  <a:lnTo>
                    <a:pt x="8966" y="15090"/>
                  </a:lnTo>
                  <a:lnTo>
                    <a:pt x="8889" y="15116"/>
                  </a:lnTo>
                  <a:lnTo>
                    <a:pt x="6098" y="15116"/>
                  </a:lnTo>
                  <a:lnTo>
                    <a:pt x="6021" y="15168"/>
                  </a:lnTo>
                  <a:lnTo>
                    <a:pt x="5969" y="15245"/>
                  </a:lnTo>
                  <a:lnTo>
                    <a:pt x="5943" y="15323"/>
                  </a:lnTo>
                  <a:lnTo>
                    <a:pt x="5969" y="15426"/>
                  </a:lnTo>
                  <a:lnTo>
                    <a:pt x="6021" y="15504"/>
                  </a:lnTo>
                  <a:lnTo>
                    <a:pt x="6098" y="15555"/>
                  </a:lnTo>
                  <a:lnTo>
                    <a:pt x="9018" y="15555"/>
                  </a:lnTo>
                  <a:lnTo>
                    <a:pt x="9147" y="15504"/>
                  </a:lnTo>
                  <a:lnTo>
                    <a:pt x="9250" y="15452"/>
                  </a:lnTo>
                  <a:lnTo>
                    <a:pt x="9354" y="15375"/>
                  </a:lnTo>
                  <a:lnTo>
                    <a:pt x="9457" y="15271"/>
                  </a:lnTo>
                  <a:lnTo>
                    <a:pt x="9509" y="15142"/>
                  </a:lnTo>
                  <a:lnTo>
                    <a:pt x="9560" y="15013"/>
                  </a:lnTo>
                  <a:lnTo>
                    <a:pt x="9560" y="14884"/>
                  </a:lnTo>
                  <a:lnTo>
                    <a:pt x="9560" y="14858"/>
                  </a:lnTo>
                  <a:lnTo>
                    <a:pt x="9535" y="14651"/>
                  </a:lnTo>
                  <a:lnTo>
                    <a:pt x="9483" y="14470"/>
                  </a:lnTo>
                  <a:lnTo>
                    <a:pt x="9405" y="14289"/>
                  </a:lnTo>
                  <a:lnTo>
                    <a:pt x="9276" y="14160"/>
                  </a:lnTo>
                  <a:lnTo>
                    <a:pt x="9121" y="14031"/>
                  </a:lnTo>
                  <a:lnTo>
                    <a:pt x="8966" y="13928"/>
                  </a:lnTo>
                  <a:lnTo>
                    <a:pt x="8785" y="13876"/>
                  </a:lnTo>
                  <a:lnTo>
                    <a:pt x="8579" y="13850"/>
                  </a:lnTo>
                  <a:lnTo>
                    <a:pt x="7597" y="13850"/>
                  </a:lnTo>
                  <a:lnTo>
                    <a:pt x="7597" y="13643"/>
                  </a:lnTo>
                  <a:lnTo>
                    <a:pt x="7571" y="13540"/>
                  </a:lnTo>
                  <a:lnTo>
                    <a:pt x="7545" y="13437"/>
                  </a:lnTo>
                  <a:lnTo>
                    <a:pt x="7493" y="13333"/>
                  </a:lnTo>
                  <a:lnTo>
                    <a:pt x="7442" y="13256"/>
                  </a:lnTo>
                  <a:lnTo>
                    <a:pt x="7364" y="13204"/>
                  </a:lnTo>
                  <a:lnTo>
                    <a:pt x="7261" y="13152"/>
                  </a:lnTo>
                  <a:lnTo>
                    <a:pt x="7157" y="13127"/>
                  </a:lnTo>
                  <a:lnTo>
                    <a:pt x="7054" y="13101"/>
                  </a:lnTo>
                  <a:lnTo>
                    <a:pt x="7002" y="13101"/>
                  </a:lnTo>
                  <a:lnTo>
                    <a:pt x="7002" y="12791"/>
                  </a:lnTo>
                  <a:lnTo>
                    <a:pt x="7468" y="12765"/>
                  </a:lnTo>
                  <a:lnTo>
                    <a:pt x="7933" y="12661"/>
                  </a:lnTo>
                  <a:lnTo>
                    <a:pt x="8398" y="12558"/>
                  </a:lnTo>
                  <a:lnTo>
                    <a:pt x="8811" y="12403"/>
                  </a:lnTo>
                  <a:lnTo>
                    <a:pt x="9250" y="12196"/>
                  </a:lnTo>
                  <a:lnTo>
                    <a:pt x="9638" y="11964"/>
                  </a:lnTo>
                  <a:lnTo>
                    <a:pt x="10026" y="11705"/>
                  </a:lnTo>
                  <a:lnTo>
                    <a:pt x="10387" y="11421"/>
                  </a:lnTo>
                  <a:lnTo>
                    <a:pt x="10801" y="11835"/>
                  </a:lnTo>
                  <a:lnTo>
                    <a:pt x="10749" y="11964"/>
                  </a:lnTo>
                  <a:lnTo>
                    <a:pt x="10697" y="12093"/>
                  </a:lnTo>
                  <a:lnTo>
                    <a:pt x="10697" y="12222"/>
                  </a:lnTo>
                  <a:lnTo>
                    <a:pt x="10697" y="12351"/>
                  </a:lnTo>
                  <a:lnTo>
                    <a:pt x="10723" y="12455"/>
                  </a:lnTo>
                  <a:lnTo>
                    <a:pt x="10775" y="12584"/>
                  </a:lnTo>
                  <a:lnTo>
                    <a:pt x="10852" y="12713"/>
                  </a:lnTo>
                  <a:lnTo>
                    <a:pt x="10930" y="12816"/>
                  </a:lnTo>
                  <a:lnTo>
                    <a:pt x="11059" y="12920"/>
                  </a:lnTo>
                  <a:lnTo>
                    <a:pt x="11214" y="12997"/>
                  </a:lnTo>
                  <a:lnTo>
                    <a:pt x="11369" y="13023"/>
                  </a:lnTo>
                  <a:lnTo>
                    <a:pt x="11524" y="13049"/>
                  </a:lnTo>
                  <a:lnTo>
                    <a:pt x="11679" y="13023"/>
                  </a:lnTo>
                  <a:lnTo>
                    <a:pt x="11834" y="12997"/>
                  </a:lnTo>
                  <a:lnTo>
                    <a:pt x="11963" y="12920"/>
                  </a:lnTo>
                  <a:lnTo>
                    <a:pt x="12093" y="12816"/>
                  </a:lnTo>
                  <a:lnTo>
                    <a:pt x="12196" y="12687"/>
                  </a:lnTo>
                  <a:lnTo>
                    <a:pt x="12274" y="12532"/>
                  </a:lnTo>
                  <a:lnTo>
                    <a:pt x="12325" y="12377"/>
                  </a:lnTo>
                  <a:lnTo>
                    <a:pt x="12325" y="12222"/>
                  </a:lnTo>
                  <a:lnTo>
                    <a:pt x="12325" y="12067"/>
                  </a:lnTo>
                  <a:lnTo>
                    <a:pt x="12274" y="11912"/>
                  </a:lnTo>
                  <a:lnTo>
                    <a:pt x="12196" y="11783"/>
                  </a:lnTo>
                  <a:lnTo>
                    <a:pt x="12093" y="11654"/>
                  </a:lnTo>
                  <a:lnTo>
                    <a:pt x="11989" y="11550"/>
                  </a:lnTo>
                  <a:lnTo>
                    <a:pt x="11886" y="11499"/>
                  </a:lnTo>
                  <a:lnTo>
                    <a:pt x="11757" y="11447"/>
                  </a:lnTo>
                  <a:lnTo>
                    <a:pt x="11628" y="11421"/>
                  </a:lnTo>
                  <a:lnTo>
                    <a:pt x="11369" y="11421"/>
                  </a:lnTo>
                  <a:lnTo>
                    <a:pt x="11240" y="11447"/>
                  </a:lnTo>
                  <a:lnTo>
                    <a:pt x="11111" y="11525"/>
                  </a:lnTo>
                  <a:lnTo>
                    <a:pt x="10723" y="11111"/>
                  </a:lnTo>
                  <a:lnTo>
                    <a:pt x="11007" y="10775"/>
                  </a:lnTo>
                  <a:lnTo>
                    <a:pt x="11266" y="10414"/>
                  </a:lnTo>
                  <a:lnTo>
                    <a:pt x="11524" y="10026"/>
                  </a:lnTo>
                  <a:lnTo>
                    <a:pt x="11731" y="9613"/>
                  </a:lnTo>
                  <a:lnTo>
                    <a:pt x="12558" y="9613"/>
                  </a:lnTo>
                  <a:lnTo>
                    <a:pt x="12764" y="9587"/>
                  </a:lnTo>
                  <a:lnTo>
                    <a:pt x="12945" y="9535"/>
                  </a:lnTo>
                  <a:lnTo>
                    <a:pt x="13100" y="9432"/>
                  </a:lnTo>
                  <a:lnTo>
                    <a:pt x="13255" y="9328"/>
                  </a:lnTo>
                  <a:lnTo>
                    <a:pt x="13385" y="9173"/>
                  </a:lnTo>
                  <a:lnTo>
                    <a:pt x="13462" y="9018"/>
                  </a:lnTo>
                  <a:lnTo>
                    <a:pt x="13514" y="8812"/>
                  </a:lnTo>
                  <a:lnTo>
                    <a:pt x="13540" y="8631"/>
                  </a:lnTo>
                  <a:lnTo>
                    <a:pt x="13540" y="6228"/>
                  </a:lnTo>
                  <a:lnTo>
                    <a:pt x="13514" y="6021"/>
                  </a:lnTo>
                  <a:lnTo>
                    <a:pt x="13462" y="5840"/>
                  </a:lnTo>
                  <a:lnTo>
                    <a:pt x="13385" y="5659"/>
                  </a:lnTo>
                  <a:lnTo>
                    <a:pt x="13255" y="5530"/>
                  </a:lnTo>
                  <a:lnTo>
                    <a:pt x="13100" y="5401"/>
                  </a:lnTo>
                  <a:lnTo>
                    <a:pt x="12945" y="5323"/>
                  </a:lnTo>
                  <a:lnTo>
                    <a:pt x="12764" y="5246"/>
                  </a:lnTo>
                  <a:lnTo>
                    <a:pt x="11783" y="5246"/>
                  </a:lnTo>
                  <a:lnTo>
                    <a:pt x="11576" y="4832"/>
                  </a:lnTo>
                  <a:lnTo>
                    <a:pt x="11369" y="4445"/>
                  </a:lnTo>
                  <a:lnTo>
                    <a:pt x="11111" y="4083"/>
                  </a:lnTo>
                  <a:lnTo>
                    <a:pt x="10827" y="3747"/>
                  </a:lnTo>
                  <a:lnTo>
                    <a:pt x="11111" y="3463"/>
                  </a:lnTo>
                  <a:lnTo>
                    <a:pt x="11318" y="3540"/>
                  </a:lnTo>
                  <a:lnTo>
                    <a:pt x="11524" y="3566"/>
                  </a:lnTo>
                  <a:lnTo>
                    <a:pt x="11679" y="3540"/>
                  </a:lnTo>
                  <a:lnTo>
                    <a:pt x="11834" y="3489"/>
                  </a:lnTo>
                  <a:lnTo>
                    <a:pt x="11963" y="3411"/>
                  </a:lnTo>
                  <a:lnTo>
                    <a:pt x="12093" y="3308"/>
                  </a:lnTo>
                  <a:lnTo>
                    <a:pt x="12196" y="3179"/>
                  </a:lnTo>
                  <a:lnTo>
                    <a:pt x="12274" y="3050"/>
                  </a:lnTo>
                  <a:lnTo>
                    <a:pt x="12325" y="2894"/>
                  </a:lnTo>
                  <a:lnTo>
                    <a:pt x="12325" y="2739"/>
                  </a:lnTo>
                  <a:lnTo>
                    <a:pt x="12325" y="2584"/>
                  </a:lnTo>
                  <a:lnTo>
                    <a:pt x="12274" y="2429"/>
                  </a:lnTo>
                  <a:lnTo>
                    <a:pt x="12196" y="2274"/>
                  </a:lnTo>
                  <a:lnTo>
                    <a:pt x="12093" y="2145"/>
                  </a:lnTo>
                  <a:lnTo>
                    <a:pt x="11963" y="2042"/>
                  </a:lnTo>
                  <a:lnTo>
                    <a:pt x="11834" y="1964"/>
                  </a:lnTo>
                  <a:lnTo>
                    <a:pt x="11679" y="1938"/>
                  </a:lnTo>
                  <a:lnTo>
                    <a:pt x="11524" y="1913"/>
                  </a:lnTo>
                  <a:lnTo>
                    <a:pt x="11369" y="1938"/>
                  </a:lnTo>
                  <a:lnTo>
                    <a:pt x="11214" y="1964"/>
                  </a:lnTo>
                  <a:lnTo>
                    <a:pt x="11059" y="2042"/>
                  </a:lnTo>
                  <a:lnTo>
                    <a:pt x="10930" y="2145"/>
                  </a:lnTo>
                  <a:lnTo>
                    <a:pt x="10852" y="2249"/>
                  </a:lnTo>
                  <a:lnTo>
                    <a:pt x="10775" y="2378"/>
                  </a:lnTo>
                  <a:lnTo>
                    <a:pt x="10723" y="2507"/>
                  </a:lnTo>
                  <a:lnTo>
                    <a:pt x="10697" y="2636"/>
                  </a:lnTo>
                  <a:lnTo>
                    <a:pt x="10697" y="2765"/>
                  </a:lnTo>
                  <a:lnTo>
                    <a:pt x="10697" y="2894"/>
                  </a:lnTo>
                  <a:lnTo>
                    <a:pt x="10749" y="3024"/>
                  </a:lnTo>
                  <a:lnTo>
                    <a:pt x="10801" y="3127"/>
                  </a:lnTo>
                  <a:lnTo>
                    <a:pt x="10517" y="3411"/>
                  </a:lnTo>
                  <a:lnTo>
                    <a:pt x="10155" y="3101"/>
                  </a:lnTo>
                  <a:lnTo>
                    <a:pt x="9767" y="2817"/>
                  </a:lnTo>
                  <a:lnTo>
                    <a:pt x="9328" y="2559"/>
                  </a:lnTo>
                  <a:lnTo>
                    <a:pt x="8915" y="2352"/>
                  </a:lnTo>
                  <a:lnTo>
                    <a:pt x="8449" y="2197"/>
                  </a:lnTo>
                  <a:lnTo>
                    <a:pt x="7984" y="2068"/>
                  </a:lnTo>
                  <a:lnTo>
                    <a:pt x="7493" y="1964"/>
                  </a:lnTo>
                  <a:lnTo>
                    <a:pt x="7002" y="1938"/>
                  </a:lnTo>
                  <a:lnTo>
                    <a:pt x="7002" y="1628"/>
                  </a:lnTo>
                  <a:lnTo>
                    <a:pt x="7132" y="1577"/>
                  </a:lnTo>
                  <a:lnTo>
                    <a:pt x="7235" y="1499"/>
                  </a:lnTo>
                  <a:lnTo>
                    <a:pt x="7338" y="1422"/>
                  </a:lnTo>
                  <a:lnTo>
                    <a:pt x="7416" y="1318"/>
                  </a:lnTo>
                  <a:lnTo>
                    <a:pt x="7493" y="1215"/>
                  </a:lnTo>
                  <a:lnTo>
                    <a:pt x="7545" y="1086"/>
                  </a:lnTo>
                  <a:lnTo>
                    <a:pt x="7571" y="957"/>
                  </a:lnTo>
                  <a:lnTo>
                    <a:pt x="7597" y="827"/>
                  </a:lnTo>
                  <a:lnTo>
                    <a:pt x="7571" y="672"/>
                  </a:lnTo>
                  <a:lnTo>
                    <a:pt x="7519" y="517"/>
                  </a:lnTo>
                  <a:lnTo>
                    <a:pt x="7442" y="362"/>
                  </a:lnTo>
                  <a:lnTo>
                    <a:pt x="7338" y="259"/>
                  </a:lnTo>
                  <a:lnTo>
                    <a:pt x="7235" y="156"/>
                  </a:lnTo>
                  <a:lnTo>
                    <a:pt x="7080" y="78"/>
                  </a:lnTo>
                  <a:lnTo>
                    <a:pt x="6925" y="26"/>
                  </a:lnTo>
                  <a:lnTo>
                    <a:pt x="677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65"/>
            <p:cNvSpPr/>
            <p:nvPr/>
          </p:nvSpPr>
          <p:spPr>
            <a:xfrm>
              <a:off x="4896175" y="3539950"/>
              <a:ext cx="78850" cy="51700"/>
            </a:xfrm>
            <a:custGeom>
              <a:avLst/>
              <a:gdLst/>
              <a:ahLst/>
              <a:cxnLst/>
              <a:rect l="l" t="t" r="r" b="b"/>
              <a:pathLst>
                <a:path w="3154" h="2068" extrusionOk="0">
                  <a:moveTo>
                    <a:pt x="156" y="0"/>
                  </a:moveTo>
                  <a:lnTo>
                    <a:pt x="78" y="52"/>
                  </a:lnTo>
                  <a:lnTo>
                    <a:pt x="27" y="129"/>
                  </a:lnTo>
                  <a:lnTo>
                    <a:pt x="1" y="207"/>
                  </a:lnTo>
                  <a:lnTo>
                    <a:pt x="1" y="310"/>
                  </a:lnTo>
                  <a:lnTo>
                    <a:pt x="518" y="1860"/>
                  </a:lnTo>
                  <a:lnTo>
                    <a:pt x="543" y="1938"/>
                  </a:lnTo>
                  <a:lnTo>
                    <a:pt x="595" y="1990"/>
                  </a:lnTo>
                  <a:lnTo>
                    <a:pt x="647" y="2041"/>
                  </a:lnTo>
                  <a:lnTo>
                    <a:pt x="724" y="2041"/>
                  </a:lnTo>
                  <a:lnTo>
                    <a:pt x="802" y="2067"/>
                  </a:lnTo>
                  <a:lnTo>
                    <a:pt x="879" y="2041"/>
                  </a:lnTo>
                  <a:lnTo>
                    <a:pt x="957" y="2015"/>
                  </a:lnTo>
                  <a:lnTo>
                    <a:pt x="1008" y="1964"/>
                  </a:lnTo>
                  <a:lnTo>
                    <a:pt x="1577" y="1292"/>
                  </a:lnTo>
                  <a:lnTo>
                    <a:pt x="2145" y="1964"/>
                  </a:lnTo>
                  <a:lnTo>
                    <a:pt x="2249" y="2041"/>
                  </a:lnTo>
                  <a:lnTo>
                    <a:pt x="2352" y="2067"/>
                  </a:lnTo>
                  <a:lnTo>
                    <a:pt x="2430" y="2041"/>
                  </a:lnTo>
                  <a:lnTo>
                    <a:pt x="2481" y="2041"/>
                  </a:lnTo>
                  <a:lnTo>
                    <a:pt x="2559" y="1990"/>
                  </a:lnTo>
                  <a:lnTo>
                    <a:pt x="2610" y="1938"/>
                  </a:lnTo>
                  <a:lnTo>
                    <a:pt x="2636" y="1860"/>
                  </a:lnTo>
                  <a:lnTo>
                    <a:pt x="3127" y="310"/>
                  </a:lnTo>
                  <a:lnTo>
                    <a:pt x="3153" y="207"/>
                  </a:lnTo>
                  <a:lnTo>
                    <a:pt x="3127" y="129"/>
                  </a:lnTo>
                  <a:lnTo>
                    <a:pt x="3076" y="52"/>
                  </a:lnTo>
                  <a:lnTo>
                    <a:pt x="2998" y="0"/>
                  </a:lnTo>
                  <a:lnTo>
                    <a:pt x="2895" y="0"/>
                  </a:lnTo>
                  <a:lnTo>
                    <a:pt x="2817" y="26"/>
                  </a:lnTo>
                  <a:lnTo>
                    <a:pt x="2740" y="78"/>
                  </a:lnTo>
                  <a:lnTo>
                    <a:pt x="2714" y="155"/>
                  </a:lnTo>
                  <a:lnTo>
                    <a:pt x="2300" y="1421"/>
                  </a:lnTo>
                  <a:lnTo>
                    <a:pt x="1784" y="827"/>
                  </a:lnTo>
                  <a:lnTo>
                    <a:pt x="1706" y="749"/>
                  </a:lnTo>
                  <a:lnTo>
                    <a:pt x="1577" y="723"/>
                  </a:lnTo>
                  <a:lnTo>
                    <a:pt x="1448" y="749"/>
                  </a:lnTo>
                  <a:lnTo>
                    <a:pt x="1344" y="827"/>
                  </a:lnTo>
                  <a:lnTo>
                    <a:pt x="853" y="1421"/>
                  </a:lnTo>
                  <a:lnTo>
                    <a:pt x="440" y="155"/>
                  </a:lnTo>
                  <a:lnTo>
                    <a:pt x="388" y="78"/>
                  </a:lnTo>
                  <a:lnTo>
                    <a:pt x="337" y="26"/>
                  </a:lnTo>
                  <a:lnTo>
                    <a:pt x="25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65"/>
            <p:cNvSpPr/>
            <p:nvPr/>
          </p:nvSpPr>
          <p:spPr>
            <a:xfrm>
              <a:off x="4805750" y="3539950"/>
              <a:ext cx="78825" cy="51700"/>
            </a:xfrm>
            <a:custGeom>
              <a:avLst/>
              <a:gdLst/>
              <a:ahLst/>
              <a:cxnLst/>
              <a:rect l="l" t="t" r="r" b="b"/>
              <a:pathLst>
                <a:path w="3153" h="2068" extrusionOk="0">
                  <a:moveTo>
                    <a:pt x="155" y="0"/>
                  </a:moveTo>
                  <a:lnTo>
                    <a:pt x="78" y="52"/>
                  </a:lnTo>
                  <a:lnTo>
                    <a:pt x="26" y="129"/>
                  </a:lnTo>
                  <a:lnTo>
                    <a:pt x="0" y="207"/>
                  </a:lnTo>
                  <a:lnTo>
                    <a:pt x="0" y="310"/>
                  </a:lnTo>
                  <a:lnTo>
                    <a:pt x="517" y="1860"/>
                  </a:lnTo>
                  <a:lnTo>
                    <a:pt x="543" y="1938"/>
                  </a:lnTo>
                  <a:lnTo>
                    <a:pt x="595" y="1990"/>
                  </a:lnTo>
                  <a:lnTo>
                    <a:pt x="672" y="2041"/>
                  </a:lnTo>
                  <a:lnTo>
                    <a:pt x="724" y="2041"/>
                  </a:lnTo>
                  <a:lnTo>
                    <a:pt x="801" y="2067"/>
                  </a:lnTo>
                  <a:lnTo>
                    <a:pt x="879" y="2041"/>
                  </a:lnTo>
                  <a:lnTo>
                    <a:pt x="956" y="2015"/>
                  </a:lnTo>
                  <a:lnTo>
                    <a:pt x="1008" y="1964"/>
                  </a:lnTo>
                  <a:lnTo>
                    <a:pt x="1576" y="1292"/>
                  </a:lnTo>
                  <a:lnTo>
                    <a:pt x="2145" y="1964"/>
                  </a:lnTo>
                  <a:lnTo>
                    <a:pt x="2248" y="2041"/>
                  </a:lnTo>
                  <a:lnTo>
                    <a:pt x="2377" y="2067"/>
                  </a:lnTo>
                  <a:lnTo>
                    <a:pt x="2429" y="2041"/>
                  </a:lnTo>
                  <a:lnTo>
                    <a:pt x="2507" y="2041"/>
                  </a:lnTo>
                  <a:lnTo>
                    <a:pt x="2558" y="1990"/>
                  </a:lnTo>
                  <a:lnTo>
                    <a:pt x="2610" y="1938"/>
                  </a:lnTo>
                  <a:lnTo>
                    <a:pt x="2636" y="1860"/>
                  </a:lnTo>
                  <a:lnTo>
                    <a:pt x="3153" y="310"/>
                  </a:lnTo>
                  <a:lnTo>
                    <a:pt x="3153" y="207"/>
                  </a:lnTo>
                  <a:lnTo>
                    <a:pt x="3127" y="129"/>
                  </a:lnTo>
                  <a:lnTo>
                    <a:pt x="3075" y="52"/>
                  </a:lnTo>
                  <a:lnTo>
                    <a:pt x="2998" y="0"/>
                  </a:lnTo>
                  <a:lnTo>
                    <a:pt x="2894" y="0"/>
                  </a:lnTo>
                  <a:lnTo>
                    <a:pt x="2817" y="26"/>
                  </a:lnTo>
                  <a:lnTo>
                    <a:pt x="2739" y="78"/>
                  </a:lnTo>
                  <a:lnTo>
                    <a:pt x="2713" y="155"/>
                  </a:lnTo>
                  <a:lnTo>
                    <a:pt x="2300" y="1421"/>
                  </a:lnTo>
                  <a:lnTo>
                    <a:pt x="1809" y="827"/>
                  </a:lnTo>
                  <a:lnTo>
                    <a:pt x="1706" y="749"/>
                  </a:lnTo>
                  <a:lnTo>
                    <a:pt x="1576" y="723"/>
                  </a:lnTo>
                  <a:lnTo>
                    <a:pt x="1447" y="749"/>
                  </a:lnTo>
                  <a:lnTo>
                    <a:pt x="1344" y="827"/>
                  </a:lnTo>
                  <a:lnTo>
                    <a:pt x="853" y="1421"/>
                  </a:lnTo>
                  <a:lnTo>
                    <a:pt x="440" y="155"/>
                  </a:lnTo>
                  <a:lnTo>
                    <a:pt x="414" y="78"/>
                  </a:lnTo>
                  <a:lnTo>
                    <a:pt x="336" y="26"/>
                  </a:lnTo>
                  <a:lnTo>
                    <a:pt x="25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65"/>
            <p:cNvSpPr/>
            <p:nvPr/>
          </p:nvSpPr>
          <p:spPr>
            <a:xfrm>
              <a:off x="4986625" y="3539950"/>
              <a:ext cx="78825" cy="51700"/>
            </a:xfrm>
            <a:custGeom>
              <a:avLst/>
              <a:gdLst/>
              <a:ahLst/>
              <a:cxnLst/>
              <a:rect l="l" t="t" r="r" b="b"/>
              <a:pathLst>
                <a:path w="3153" h="2068" extrusionOk="0">
                  <a:moveTo>
                    <a:pt x="155" y="0"/>
                  </a:moveTo>
                  <a:lnTo>
                    <a:pt x="78" y="52"/>
                  </a:lnTo>
                  <a:lnTo>
                    <a:pt x="26" y="129"/>
                  </a:lnTo>
                  <a:lnTo>
                    <a:pt x="0" y="207"/>
                  </a:lnTo>
                  <a:lnTo>
                    <a:pt x="0" y="310"/>
                  </a:lnTo>
                  <a:lnTo>
                    <a:pt x="517" y="1860"/>
                  </a:lnTo>
                  <a:lnTo>
                    <a:pt x="543" y="1938"/>
                  </a:lnTo>
                  <a:lnTo>
                    <a:pt x="594" y="1990"/>
                  </a:lnTo>
                  <a:lnTo>
                    <a:pt x="646" y="2041"/>
                  </a:lnTo>
                  <a:lnTo>
                    <a:pt x="724" y="2041"/>
                  </a:lnTo>
                  <a:lnTo>
                    <a:pt x="801" y="2067"/>
                  </a:lnTo>
                  <a:lnTo>
                    <a:pt x="879" y="2041"/>
                  </a:lnTo>
                  <a:lnTo>
                    <a:pt x="956" y="2015"/>
                  </a:lnTo>
                  <a:lnTo>
                    <a:pt x="1008" y="1964"/>
                  </a:lnTo>
                  <a:lnTo>
                    <a:pt x="1576" y="1292"/>
                  </a:lnTo>
                  <a:lnTo>
                    <a:pt x="2145" y="1964"/>
                  </a:lnTo>
                  <a:lnTo>
                    <a:pt x="2248" y="2041"/>
                  </a:lnTo>
                  <a:lnTo>
                    <a:pt x="2351" y="2067"/>
                  </a:lnTo>
                  <a:lnTo>
                    <a:pt x="2403" y="2041"/>
                  </a:lnTo>
                  <a:lnTo>
                    <a:pt x="2481" y="2041"/>
                  </a:lnTo>
                  <a:lnTo>
                    <a:pt x="2558" y="1990"/>
                  </a:lnTo>
                  <a:lnTo>
                    <a:pt x="2610" y="1938"/>
                  </a:lnTo>
                  <a:lnTo>
                    <a:pt x="2636" y="1860"/>
                  </a:lnTo>
                  <a:lnTo>
                    <a:pt x="3127" y="310"/>
                  </a:lnTo>
                  <a:lnTo>
                    <a:pt x="3152" y="207"/>
                  </a:lnTo>
                  <a:lnTo>
                    <a:pt x="3127" y="129"/>
                  </a:lnTo>
                  <a:lnTo>
                    <a:pt x="3075" y="52"/>
                  </a:lnTo>
                  <a:lnTo>
                    <a:pt x="2997" y="0"/>
                  </a:lnTo>
                  <a:lnTo>
                    <a:pt x="2894" y="0"/>
                  </a:lnTo>
                  <a:lnTo>
                    <a:pt x="2817" y="26"/>
                  </a:lnTo>
                  <a:lnTo>
                    <a:pt x="2739" y="78"/>
                  </a:lnTo>
                  <a:lnTo>
                    <a:pt x="2713" y="155"/>
                  </a:lnTo>
                  <a:lnTo>
                    <a:pt x="2300" y="1421"/>
                  </a:lnTo>
                  <a:lnTo>
                    <a:pt x="1783" y="827"/>
                  </a:lnTo>
                  <a:lnTo>
                    <a:pt x="1706" y="749"/>
                  </a:lnTo>
                  <a:lnTo>
                    <a:pt x="1576" y="723"/>
                  </a:lnTo>
                  <a:lnTo>
                    <a:pt x="1447" y="749"/>
                  </a:lnTo>
                  <a:lnTo>
                    <a:pt x="1344" y="827"/>
                  </a:lnTo>
                  <a:lnTo>
                    <a:pt x="853" y="1421"/>
                  </a:lnTo>
                  <a:lnTo>
                    <a:pt x="439" y="155"/>
                  </a:lnTo>
                  <a:lnTo>
                    <a:pt x="388" y="78"/>
                  </a:lnTo>
                  <a:lnTo>
                    <a:pt x="336" y="26"/>
                  </a:lnTo>
                  <a:lnTo>
                    <a:pt x="23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60" name="Google Shape;2960;p65"/>
          <p:cNvGrpSpPr/>
          <p:nvPr/>
        </p:nvGrpSpPr>
        <p:grpSpPr>
          <a:xfrm>
            <a:off x="5431125" y="1127375"/>
            <a:ext cx="339150" cy="388900"/>
            <a:chOff x="5518250" y="3381675"/>
            <a:chExt cx="339150" cy="388900"/>
          </a:xfrm>
        </p:grpSpPr>
        <p:sp>
          <p:nvSpPr>
            <p:cNvPr id="2961" name="Google Shape;2961;p65"/>
            <p:cNvSpPr/>
            <p:nvPr/>
          </p:nvSpPr>
          <p:spPr>
            <a:xfrm>
              <a:off x="5630650" y="3401050"/>
              <a:ext cx="50400" cy="11000"/>
            </a:xfrm>
            <a:custGeom>
              <a:avLst/>
              <a:gdLst/>
              <a:ahLst/>
              <a:cxnLst/>
              <a:rect l="l" t="t" r="r" b="b"/>
              <a:pathLst>
                <a:path w="2016" h="440" extrusionOk="0">
                  <a:moveTo>
                    <a:pt x="130" y="1"/>
                  </a:moveTo>
                  <a:lnTo>
                    <a:pt x="52" y="52"/>
                  </a:lnTo>
                  <a:lnTo>
                    <a:pt x="0" y="130"/>
                  </a:lnTo>
                  <a:lnTo>
                    <a:pt x="0" y="233"/>
                  </a:lnTo>
                  <a:lnTo>
                    <a:pt x="0" y="311"/>
                  </a:lnTo>
                  <a:lnTo>
                    <a:pt x="52" y="388"/>
                  </a:lnTo>
                  <a:lnTo>
                    <a:pt x="130" y="440"/>
                  </a:lnTo>
                  <a:lnTo>
                    <a:pt x="1887" y="440"/>
                  </a:lnTo>
                  <a:lnTo>
                    <a:pt x="1964" y="388"/>
                  </a:lnTo>
                  <a:lnTo>
                    <a:pt x="2016" y="311"/>
                  </a:lnTo>
                  <a:lnTo>
                    <a:pt x="2016" y="233"/>
                  </a:lnTo>
                  <a:lnTo>
                    <a:pt x="2016" y="130"/>
                  </a:lnTo>
                  <a:lnTo>
                    <a:pt x="1964" y="52"/>
                  </a:lnTo>
                  <a:lnTo>
                    <a:pt x="188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65"/>
            <p:cNvSpPr/>
            <p:nvPr/>
          </p:nvSpPr>
          <p:spPr>
            <a:xfrm>
              <a:off x="5688775" y="3401050"/>
              <a:ext cx="13600" cy="11000"/>
            </a:xfrm>
            <a:custGeom>
              <a:avLst/>
              <a:gdLst/>
              <a:ahLst/>
              <a:cxnLst/>
              <a:rect l="l" t="t" r="r" b="b"/>
              <a:pathLst>
                <a:path w="544" h="440" extrusionOk="0">
                  <a:moveTo>
                    <a:pt x="130" y="1"/>
                  </a:moveTo>
                  <a:lnTo>
                    <a:pt x="78" y="52"/>
                  </a:lnTo>
                  <a:lnTo>
                    <a:pt x="27" y="130"/>
                  </a:lnTo>
                  <a:lnTo>
                    <a:pt x="1" y="233"/>
                  </a:lnTo>
                  <a:lnTo>
                    <a:pt x="27" y="311"/>
                  </a:lnTo>
                  <a:lnTo>
                    <a:pt x="78" y="388"/>
                  </a:lnTo>
                  <a:lnTo>
                    <a:pt x="130" y="440"/>
                  </a:lnTo>
                  <a:lnTo>
                    <a:pt x="414" y="440"/>
                  </a:lnTo>
                  <a:lnTo>
                    <a:pt x="492" y="388"/>
                  </a:lnTo>
                  <a:lnTo>
                    <a:pt x="543" y="311"/>
                  </a:lnTo>
                  <a:lnTo>
                    <a:pt x="543" y="233"/>
                  </a:lnTo>
                  <a:lnTo>
                    <a:pt x="543" y="130"/>
                  </a:lnTo>
                  <a:lnTo>
                    <a:pt x="492" y="52"/>
                  </a:lnTo>
                  <a:lnTo>
                    <a:pt x="41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65"/>
            <p:cNvSpPr/>
            <p:nvPr/>
          </p:nvSpPr>
          <p:spPr>
            <a:xfrm>
              <a:off x="5609325" y="3401050"/>
              <a:ext cx="13600" cy="11000"/>
            </a:xfrm>
            <a:custGeom>
              <a:avLst/>
              <a:gdLst/>
              <a:ahLst/>
              <a:cxnLst/>
              <a:rect l="l" t="t" r="r" b="b"/>
              <a:pathLst>
                <a:path w="544" h="440" extrusionOk="0">
                  <a:moveTo>
                    <a:pt x="130" y="1"/>
                  </a:moveTo>
                  <a:lnTo>
                    <a:pt x="52" y="52"/>
                  </a:lnTo>
                  <a:lnTo>
                    <a:pt x="1" y="130"/>
                  </a:lnTo>
                  <a:lnTo>
                    <a:pt x="1" y="233"/>
                  </a:lnTo>
                  <a:lnTo>
                    <a:pt x="1" y="311"/>
                  </a:lnTo>
                  <a:lnTo>
                    <a:pt x="52" y="388"/>
                  </a:lnTo>
                  <a:lnTo>
                    <a:pt x="130" y="440"/>
                  </a:lnTo>
                  <a:lnTo>
                    <a:pt x="388" y="440"/>
                  </a:lnTo>
                  <a:lnTo>
                    <a:pt x="466" y="388"/>
                  </a:lnTo>
                  <a:lnTo>
                    <a:pt x="517" y="311"/>
                  </a:lnTo>
                  <a:lnTo>
                    <a:pt x="543" y="233"/>
                  </a:lnTo>
                  <a:lnTo>
                    <a:pt x="517" y="130"/>
                  </a:lnTo>
                  <a:lnTo>
                    <a:pt x="466" y="52"/>
                  </a:lnTo>
                  <a:lnTo>
                    <a:pt x="38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65"/>
            <p:cNvSpPr/>
            <p:nvPr/>
          </p:nvSpPr>
          <p:spPr>
            <a:xfrm>
              <a:off x="5636450" y="3740175"/>
              <a:ext cx="38800" cy="11675"/>
            </a:xfrm>
            <a:custGeom>
              <a:avLst/>
              <a:gdLst/>
              <a:ahLst/>
              <a:cxnLst/>
              <a:rect l="l" t="t" r="r" b="b"/>
              <a:pathLst>
                <a:path w="1552" h="467" extrusionOk="0">
                  <a:moveTo>
                    <a:pt x="233" y="1"/>
                  </a:moveTo>
                  <a:lnTo>
                    <a:pt x="130" y="27"/>
                  </a:lnTo>
                  <a:lnTo>
                    <a:pt x="78" y="78"/>
                  </a:lnTo>
                  <a:lnTo>
                    <a:pt x="27" y="156"/>
                  </a:lnTo>
                  <a:lnTo>
                    <a:pt x="1" y="234"/>
                  </a:lnTo>
                  <a:lnTo>
                    <a:pt x="27" y="337"/>
                  </a:lnTo>
                  <a:lnTo>
                    <a:pt x="78" y="389"/>
                  </a:lnTo>
                  <a:lnTo>
                    <a:pt x="130" y="440"/>
                  </a:lnTo>
                  <a:lnTo>
                    <a:pt x="233" y="466"/>
                  </a:lnTo>
                  <a:lnTo>
                    <a:pt x="1319" y="466"/>
                  </a:lnTo>
                  <a:lnTo>
                    <a:pt x="1422" y="440"/>
                  </a:lnTo>
                  <a:lnTo>
                    <a:pt x="1474" y="389"/>
                  </a:lnTo>
                  <a:lnTo>
                    <a:pt x="1525" y="337"/>
                  </a:lnTo>
                  <a:lnTo>
                    <a:pt x="1551" y="234"/>
                  </a:lnTo>
                  <a:lnTo>
                    <a:pt x="1525" y="156"/>
                  </a:lnTo>
                  <a:lnTo>
                    <a:pt x="1474" y="78"/>
                  </a:lnTo>
                  <a:lnTo>
                    <a:pt x="1422" y="27"/>
                  </a:lnTo>
                  <a:lnTo>
                    <a:pt x="131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65"/>
            <p:cNvSpPr/>
            <p:nvPr/>
          </p:nvSpPr>
          <p:spPr>
            <a:xfrm>
              <a:off x="5518250" y="3381675"/>
              <a:ext cx="339150" cy="388900"/>
            </a:xfrm>
            <a:custGeom>
              <a:avLst/>
              <a:gdLst/>
              <a:ahLst/>
              <a:cxnLst/>
              <a:rect l="l" t="t" r="r" b="b"/>
              <a:pathLst>
                <a:path w="13566" h="15556" extrusionOk="0">
                  <a:moveTo>
                    <a:pt x="9173" y="1990"/>
                  </a:moveTo>
                  <a:lnTo>
                    <a:pt x="9173" y="2429"/>
                  </a:lnTo>
                  <a:lnTo>
                    <a:pt x="1835" y="2429"/>
                  </a:lnTo>
                  <a:lnTo>
                    <a:pt x="1835" y="1990"/>
                  </a:lnTo>
                  <a:close/>
                  <a:moveTo>
                    <a:pt x="7209" y="4884"/>
                  </a:moveTo>
                  <a:lnTo>
                    <a:pt x="7080" y="5117"/>
                  </a:lnTo>
                  <a:lnTo>
                    <a:pt x="6951" y="5349"/>
                  </a:lnTo>
                  <a:lnTo>
                    <a:pt x="3127" y="5349"/>
                  </a:lnTo>
                  <a:lnTo>
                    <a:pt x="3075" y="5323"/>
                  </a:lnTo>
                  <a:lnTo>
                    <a:pt x="3049" y="5272"/>
                  </a:lnTo>
                  <a:lnTo>
                    <a:pt x="3049" y="4962"/>
                  </a:lnTo>
                  <a:lnTo>
                    <a:pt x="3075" y="4910"/>
                  </a:lnTo>
                  <a:lnTo>
                    <a:pt x="3127" y="4884"/>
                  </a:lnTo>
                  <a:close/>
                  <a:moveTo>
                    <a:pt x="6744" y="5788"/>
                  </a:moveTo>
                  <a:lnTo>
                    <a:pt x="6667" y="6073"/>
                  </a:lnTo>
                  <a:lnTo>
                    <a:pt x="6615" y="6331"/>
                  </a:lnTo>
                  <a:lnTo>
                    <a:pt x="6589" y="6641"/>
                  </a:lnTo>
                  <a:lnTo>
                    <a:pt x="6563" y="6925"/>
                  </a:lnTo>
                  <a:lnTo>
                    <a:pt x="6563" y="7804"/>
                  </a:lnTo>
                  <a:lnTo>
                    <a:pt x="6331" y="7933"/>
                  </a:lnTo>
                  <a:lnTo>
                    <a:pt x="6047" y="8036"/>
                  </a:lnTo>
                  <a:lnTo>
                    <a:pt x="5788" y="8088"/>
                  </a:lnTo>
                  <a:lnTo>
                    <a:pt x="5504" y="8114"/>
                  </a:lnTo>
                  <a:lnTo>
                    <a:pt x="5297" y="8088"/>
                  </a:lnTo>
                  <a:lnTo>
                    <a:pt x="5091" y="8062"/>
                  </a:lnTo>
                  <a:lnTo>
                    <a:pt x="4910" y="8011"/>
                  </a:lnTo>
                  <a:lnTo>
                    <a:pt x="4729" y="7959"/>
                  </a:lnTo>
                  <a:lnTo>
                    <a:pt x="4548" y="7855"/>
                  </a:lnTo>
                  <a:lnTo>
                    <a:pt x="4393" y="7752"/>
                  </a:lnTo>
                  <a:lnTo>
                    <a:pt x="4238" y="7649"/>
                  </a:lnTo>
                  <a:lnTo>
                    <a:pt x="4083" y="7520"/>
                  </a:lnTo>
                  <a:lnTo>
                    <a:pt x="3954" y="7365"/>
                  </a:lnTo>
                  <a:lnTo>
                    <a:pt x="3850" y="7210"/>
                  </a:lnTo>
                  <a:lnTo>
                    <a:pt x="3747" y="7054"/>
                  </a:lnTo>
                  <a:lnTo>
                    <a:pt x="3644" y="6874"/>
                  </a:lnTo>
                  <a:lnTo>
                    <a:pt x="3592" y="6693"/>
                  </a:lnTo>
                  <a:lnTo>
                    <a:pt x="3540" y="6512"/>
                  </a:lnTo>
                  <a:lnTo>
                    <a:pt x="3514" y="6305"/>
                  </a:lnTo>
                  <a:lnTo>
                    <a:pt x="3489" y="6098"/>
                  </a:lnTo>
                  <a:lnTo>
                    <a:pt x="3489" y="5788"/>
                  </a:lnTo>
                  <a:close/>
                  <a:moveTo>
                    <a:pt x="6563" y="8321"/>
                  </a:moveTo>
                  <a:lnTo>
                    <a:pt x="6563" y="8346"/>
                  </a:lnTo>
                  <a:lnTo>
                    <a:pt x="6538" y="8346"/>
                  </a:lnTo>
                  <a:lnTo>
                    <a:pt x="6563" y="8321"/>
                  </a:lnTo>
                  <a:close/>
                  <a:moveTo>
                    <a:pt x="10052" y="3876"/>
                  </a:moveTo>
                  <a:lnTo>
                    <a:pt x="10362" y="3902"/>
                  </a:lnTo>
                  <a:lnTo>
                    <a:pt x="10672" y="3954"/>
                  </a:lnTo>
                  <a:lnTo>
                    <a:pt x="10956" y="4031"/>
                  </a:lnTo>
                  <a:lnTo>
                    <a:pt x="11240" y="4135"/>
                  </a:lnTo>
                  <a:lnTo>
                    <a:pt x="11499" y="4238"/>
                  </a:lnTo>
                  <a:lnTo>
                    <a:pt x="11757" y="4393"/>
                  </a:lnTo>
                  <a:lnTo>
                    <a:pt x="11990" y="4574"/>
                  </a:lnTo>
                  <a:lnTo>
                    <a:pt x="12196" y="4781"/>
                  </a:lnTo>
                  <a:lnTo>
                    <a:pt x="12403" y="4987"/>
                  </a:lnTo>
                  <a:lnTo>
                    <a:pt x="12584" y="5220"/>
                  </a:lnTo>
                  <a:lnTo>
                    <a:pt x="12739" y="5478"/>
                  </a:lnTo>
                  <a:lnTo>
                    <a:pt x="12868" y="5737"/>
                  </a:lnTo>
                  <a:lnTo>
                    <a:pt x="12971" y="6021"/>
                  </a:lnTo>
                  <a:lnTo>
                    <a:pt x="13023" y="6305"/>
                  </a:lnTo>
                  <a:lnTo>
                    <a:pt x="13075" y="6615"/>
                  </a:lnTo>
                  <a:lnTo>
                    <a:pt x="13101" y="6925"/>
                  </a:lnTo>
                  <a:lnTo>
                    <a:pt x="13075" y="7235"/>
                  </a:lnTo>
                  <a:lnTo>
                    <a:pt x="13023" y="7520"/>
                  </a:lnTo>
                  <a:lnTo>
                    <a:pt x="12971" y="7830"/>
                  </a:lnTo>
                  <a:lnTo>
                    <a:pt x="12868" y="8114"/>
                  </a:lnTo>
                  <a:lnTo>
                    <a:pt x="12739" y="8372"/>
                  </a:lnTo>
                  <a:lnTo>
                    <a:pt x="12584" y="8631"/>
                  </a:lnTo>
                  <a:lnTo>
                    <a:pt x="12403" y="8863"/>
                  </a:lnTo>
                  <a:lnTo>
                    <a:pt x="12196" y="9070"/>
                  </a:lnTo>
                  <a:lnTo>
                    <a:pt x="11990" y="9277"/>
                  </a:lnTo>
                  <a:lnTo>
                    <a:pt x="11757" y="9432"/>
                  </a:lnTo>
                  <a:lnTo>
                    <a:pt x="11499" y="9587"/>
                  </a:lnTo>
                  <a:lnTo>
                    <a:pt x="11240" y="9716"/>
                  </a:lnTo>
                  <a:lnTo>
                    <a:pt x="10956" y="9819"/>
                  </a:lnTo>
                  <a:lnTo>
                    <a:pt x="10672" y="9897"/>
                  </a:lnTo>
                  <a:lnTo>
                    <a:pt x="10362" y="9948"/>
                  </a:lnTo>
                  <a:lnTo>
                    <a:pt x="7313" y="9948"/>
                  </a:lnTo>
                  <a:lnTo>
                    <a:pt x="7261" y="9923"/>
                  </a:lnTo>
                  <a:lnTo>
                    <a:pt x="7132" y="9845"/>
                  </a:lnTo>
                  <a:lnTo>
                    <a:pt x="7054" y="9716"/>
                  </a:lnTo>
                  <a:lnTo>
                    <a:pt x="7029" y="9664"/>
                  </a:lnTo>
                  <a:lnTo>
                    <a:pt x="7029" y="9587"/>
                  </a:lnTo>
                  <a:lnTo>
                    <a:pt x="7029" y="6925"/>
                  </a:lnTo>
                  <a:lnTo>
                    <a:pt x="7029" y="6615"/>
                  </a:lnTo>
                  <a:lnTo>
                    <a:pt x="7080" y="6305"/>
                  </a:lnTo>
                  <a:lnTo>
                    <a:pt x="7158" y="6021"/>
                  </a:lnTo>
                  <a:lnTo>
                    <a:pt x="7261" y="5737"/>
                  </a:lnTo>
                  <a:lnTo>
                    <a:pt x="7390" y="5478"/>
                  </a:lnTo>
                  <a:lnTo>
                    <a:pt x="7545" y="5220"/>
                  </a:lnTo>
                  <a:lnTo>
                    <a:pt x="7726" y="4987"/>
                  </a:lnTo>
                  <a:lnTo>
                    <a:pt x="7907" y="4781"/>
                  </a:lnTo>
                  <a:lnTo>
                    <a:pt x="8140" y="4574"/>
                  </a:lnTo>
                  <a:lnTo>
                    <a:pt x="8372" y="4393"/>
                  </a:lnTo>
                  <a:lnTo>
                    <a:pt x="8605" y="4238"/>
                  </a:lnTo>
                  <a:lnTo>
                    <a:pt x="8889" y="4135"/>
                  </a:lnTo>
                  <a:lnTo>
                    <a:pt x="9147" y="4031"/>
                  </a:lnTo>
                  <a:lnTo>
                    <a:pt x="9457" y="3954"/>
                  </a:lnTo>
                  <a:lnTo>
                    <a:pt x="9742" y="3902"/>
                  </a:lnTo>
                  <a:lnTo>
                    <a:pt x="10052" y="3876"/>
                  </a:lnTo>
                  <a:close/>
                  <a:moveTo>
                    <a:pt x="5504" y="8553"/>
                  </a:moveTo>
                  <a:lnTo>
                    <a:pt x="5788" y="8579"/>
                  </a:lnTo>
                  <a:lnTo>
                    <a:pt x="6047" y="8631"/>
                  </a:lnTo>
                  <a:lnTo>
                    <a:pt x="6331" y="8734"/>
                  </a:lnTo>
                  <a:lnTo>
                    <a:pt x="6563" y="8863"/>
                  </a:lnTo>
                  <a:lnTo>
                    <a:pt x="6563" y="9587"/>
                  </a:lnTo>
                  <a:lnTo>
                    <a:pt x="6589" y="9742"/>
                  </a:lnTo>
                  <a:lnTo>
                    <a:pt x="6641" y="9897"/>
                  </a:lnTo>
                  <a:lnTo>
                    <a:pt x="6718" y="10052"/>
                  </a:lnTo>
                  <a:lnTo>
                    <a:pt x="6822" y="10181"/>
                  </a:lnTo>
                  <a:lnTo>
                    <a:pt x="6925" y="10284"/>
                  </a:lnTo>
                  <a:lnTo>
                    <a:pt x="7080" y="10336"/>
                  </a:lnTo>
                  <a:lnTo>
                    <a:pt x="7235" y="10388"/>
                  </a:lnTo>
                  <a:lnTo>
                    <a:pt x="7390" y="10414"/>
                  </a:lnTo>
                  <a:lnTo>
                    <a:pt x="7494" y="10414"/>
                  </a:lnTo>
                  <a:lnTo>
                    <a:pt x="7519" y="10569"/>
                  </a:lnTo>
                  <a:lnTo>
                    <a:pt x="7519" y="10879"/>
                  </a:lnTo>
                  <a:lnTo>
                    <a:pt x="3489" y="10879"/>
                  </a:lnTo>
                  <a:lnTo>
                    <a:pt x="3489" y="10569"/>
                  </a:lnTo>
                  <a:lnTo>
                    <a:pt x="3514" y="10362"/>
                  </a:lnTo>
                  <a:lnTo>
                    <a:pt x="3540" y="10155"/>
                  </a:lnTo>
                  <a:lnTo>
                    <a:pt x="3592" y="9974"/>
                  </a:lnTo>
                  <a:lnTo>
                    <a:pt x="3644" y="9793"/>
                  </a:lnTo>
                  <a:lnTo>
                    <a:pt x="3747" y="9613"/>
                  </a:lnTo>
                  <a:lnTo>
                    <a:pt x="3850" y="9457"/>
                  </a:lnTo>
                  <a:lnTo>
                    <a:pt x="3954" y="9302"/>
                  </a:lnTo>
                  <a:lnTo>
                    <a:pt x="4083" y="9147"/>
                  </a:lnTo>
                  <a:lnTo>
                    <a:pt x="4238" y="9018"/>
                  </a:lnTo>
                  <a:lnTo>
                    <a:pt x="4393" y="8915"/>
                  </a:lnTo>
                  <a:lnTo>
                    <a:pt x="4548" y="8812"/>
                  </a:lnTo>
                  <a:lnTo>
                    <a:pt x="4729" y="8708"/>
                  </a:lnTo>
                  <a:lnTo>
                    <a:pt x="4910" y="8656"/>
                  </a:lnTo>
                  <a:lnTo>
                    <a:pt x="5091" y="8605"/>
                  </a:lnTo>
                  <a:lnTo>
                    <a:pt x="5297" y="8579"/>
                  </a:lnTo>
                  <a:lnTo>
                    <a:pt x="5504" y="8553"/>
                  </a:lnTo>
                  <a:close/>
                  <a:moveTo>
                    <a:pt x="7881" y="11318"/>
                  </a:moveTo>
                  <a:lnTo>
                    <a:pt x="7933" y="11344"/>
                  </a:lnTo>
                  <a:lnTo>
                    <a:pt x="7959" y="11395"/>
                  </a:lnTo>
                  <a:lnTo>
                    <a:pt x="7959" y="11705"/>
                  </a:lnTo>
                  <a:lnTo>
                    <a:pt x="7933" y="11757"/>
                  </a:lnTo>
                  <a:lnTo>
                    <a:pt x="7881" y="11783"/>
                  </a:lnTo>
                  <a:lnTo>
                    <a:pt x="3127" y="11783"/>
                  </a:lnTo>
                  <a:lnTo>
                    <a:pt x="3075" y="11757"/>
                  </a:lnTo>
                  <a:lnTo>
                    <a:pt x="3049" y="11705"/>
                  </a:lnTo>
                  <a:lnTo>
                    <a:pt x="3049" y="11395"/>
                  </a:lnTo>
                  <a:lnTo>
                    <a:pt x="3075" y="11344"/>
                  </a:lnTo>
                  <a:lnTo>
                    <a:pt x="3127" y="11318"/>
                  </a:lnTo>
                  <a:close/>
                  <a:moveTo>
                    <a:pt x="1447" y="1"/>
                  </a:moveTo>
                  <a:lnTo>
                    <a:pt x="1241" y="26"/>
                  </a:lnTo>
                  <a:lnTo>
                    <a:pt x="1060" y="78"/>
                  </a:lnTo>
                  <a:lnTo>
                    <a:pt x="905" y="181"/>
                  </a:lnTo>
                  <a:lnTo>
                    <a:pt x="750" y="311"/>
                  </a:lnTo>
                  <a:lnTo>
                    <a:pt x="621" y="440"/>
                  </a:lnTo>
                  <a:lnTo>
                    <a:pt x="543" y="621"/>
                  </a:lnTo>
                  <a:lnTo>
                    <a:pt x="491" y="802"/>
                  </a:lnTo>
                  <a:lnTo>
                    <a:pt x="466" y="1008"/>
                  </a:lnTo>
                  <a:lnTo>
                    <a:pt x="466" y="3721"/>
                  </a:lnTo>
                  <a:lnTo>
                    <a:pt x="362" y="3747"/>
                  </a:lnTo>
                  <a:lnTo>
                    <a:pt x="285" y="3773"/>
                  </a:lnTo>
                  <a:lnTo>
                    <a:pt x="207" y="3825"/>
                  </a:lnTo>
                  <a:lnTo>
                    <a:pt x="130" y="3902"/>
                  </a:lnTo>
                  <a:lnTo>
                    <a:pt x="78" y="3980"/>
                  </a:lnTo>
                  <a:lnTo>
                    <a:pt x="52" y="4057"/>
                  </a:lnTo>
                  <a:lnTo>
                    <a:pt x="26" y="4161"/>
                  </a:lnTo>
                  <a:lnTo>
                    <a:pt x="0" y="4238"/>
                  </a:lnTo>
                  <a:lnTo>
                    <a:pt x="0" y="4832"/>
                  </a:lnTo>
                  <a:lnTo>
                    <a:pt x="26" y="4910"/>
                  </a:lnTo>
                  <a:lnTo>
                    <a:pt x="52" y="5013"/>
                  </a:lnTo>
                  <a:lnTo>
                    <a:pt x="78" y="5091"/>
                  </a:lnTo>
                  <a:lnTo>
                    <a:pt x="130" y="5168"/>
                  </a:lnTo>
                  <a:lnTo>
                    <a:pt x="207" y="5246"/>
                  </a:lnTo>
                  <a:lnTo>
                    <a:pt x="285" y="5297"/>
                  </a:lnTo>
                  <a:lnTo>
                    <a:pt x="362" y="5323"/>
                  </a:lnTo>
                  <a:lnTo>
                    <a:pt x="466" y="5349"/>
                  </a:lnTo>
                  <a:lnTo>
                    <a:pt x="466" y="5814"/>
                  </a:lnTo>
                  <a:lnTo>
                    <a:pt x="362" y="5840"/>
                  </a:lnTo>
                  <a:lnTo>
                    <a:pt x="285" y="5866"/>
                  </a:lnTo>
                  <a:lnTo>
                    <a:pt x="207" y="5918"/>
                  </a:lnTo>
                  <a:lnTo>
                    <a:pt x="130" y="5995"/>
                  </a:lnTo>
                  <a:lnTo>
                    <a:pt x="78" y="6073"/>
                  </a:lnTo>
                  <a:lnTo>
                    <a:pt x="52" y="6150"/>
                  </a:lnTo>
                  <a:lnTo>
                    <a:pt x="26" y="6253"/>
                  </a:lnTo>
                  <a:lnTo>
                    <a:pt x="0" y="6331"/>
                  </a:lnTo>
                  <a:lnTo>
                    <a:pt x="0" y="6925"/>
                  </a:lnTo>
                  <a:lnTo>
                    <a:pt x="26" y="7029"/>
                  </a:lnTo>
                  <a:lnTo>
                    <a:pt x="52" y="7106"/>
                  </a:lnTo>
                  <a:lnTo>
                    <a:pt x="78" y="7184"/>
                  </a:lnTo>
                  <a:lnTo>
                    <a:pt x="130" y="7261"/>
                  </a:lnTo>
                  <a:lnTo>
                    <a:pt x="207" y="7339"/>
                  </a:lnTo>
                  <a:lnTo>
                    <a:pt x="285" y="7390"/>
                  </a:lnTo>
                  <a:lnTo>
                    <a:pt x="362" y="7416"/>
                  </a:lnTo>
                  <a:lnTo>
                    <a:pt x="466" y="7442"/>
                  </a:lnTo>
                  <a:lnTo>
                    <a:pt x="466" y="14574"/>
                  </a:lnTo>
                  <a:lnTo>
                    <a:pt x="491" y="14780"/>
                  </a:lnTo>
                  <a:lnTo>
                    <a:pt x="543" y="14961"/>
                  </a:lnTo>
                  <a:lnTo>
                    <a:pt x="621" y="15116"/>
                  </a:lnTo>
                  <a:lnTo>
                    <a:pt x="750" y="15271"/>
                  </a:lnTo>
                  <a:lnTo>
                    <a:pt x="905" y="15400"/>
                  </a:lnTo>
                  <a:lnTo>
                    <a:pt x="1060" y="15478"/>
                  </a:lnTo>
                  <a:lnTo>
                    <a:pt x="1241" y="15555"/>
                  </a:lnTo>
                  <a:lnTo>
                    <a:pt x="2300" y="15555"/>
                  </a:lnTo>
                  <a:lnTo>
                    <a:pt x="2378" y="15504"/>
                  </a:lnTo>
                  <a:lnTo>
                    <a:pt x="2429" y="15426"/>
                  </a:lnTo>
                  <a:lnTo>
                    <a:pt x="2429" y="15323"/>
                  </a:lnTo>
                  <a:lnTo>
                    <a:pt x="2429" y="15245"/>
                  </a:lnTo>
                  <a:lnTo>
                    <a:pt x="2378" y="15168"/>
                  </a:lnTo>
                  <a:lnTo>
                    <a:pt x="2300" y="15116"/>
                  </a:lnTo>
                  <a:lnTo>
                    <a:pt x="1447" y="15116"/>
                  </a:lnTo>
                  <a:lnTo>
                    <a:pt x="1344" y="15090"/>
                  </a:lnTo>
                  <a:lnTo>
                    <a:pt x="1241" y="15064"/>
                  </a:lnTo>
                  <a:lnTo>
                    <a:pt x="1163" y="15013"/>
                  </a:lnTo>
                  <a:lnTo>
                    <a:pt x="1060" y="14961"/>
                  </a:lnTo>
                  <a:lnTo>
                    <a:pt x="1008" y="14884"/>
                  </a:lnTo>
                  <a:lnTo>
                    <a:pt x="956" y="14780"/>
                  </a:lnTo>
                  <a:lnTo>
                    <a:pt x="931" y="14677"/>
                  </a:lnTo>
                  <a:lnTo>
                    <a:pt x="905" y="14574"/>
                  </a:lnTo>
                  <a:lnTo>
                    <a:pt x="905" y="1008"/>
                  </a:lnTo>
                  <a:lnTo>
                    <a:pt x="931" y="879"/>
                  </a:lnTo>
                  <a:lnTo>
                    <a:pt x="956" y="802"/>
                  </a:lnTo>
                  <a:lnTo>
                    <a:pt x="1008" y="698"/>
                  </a:lnTo>
                  <a:lnTo>
                    <a:pt x="1060" y="621"/>
                  </a:lnTo>
                  <a:lnTo>
                    <a:pt x="1163" y="569"/>
                  </a:lnTo>
                  <a:lnTo>
                    <a:pt x="1241" y="517"/>
                  </a:lnTo>
                  <a:lnTo>
                    <a:pt x="1344" y="466"/>
                  </a:lnTo>
                  <a:lnTo>
                    <a:pt x="9664" y="466"/>
                  </a:lnTo>
                  <a:lnTo>
                    <a:pt x="9767" y="517"/>
                  </a:lnTo>
                  <a:lnTo>
                    <a:pt x="9845" y="569"/>
                  </a:lnTo>
                  <a:lnTo>
                    <a:pt x="9922" y="621"/>
                  </a:lnTo>
                  <a:lnTo>
                    <a:pt x="10000" y="698"/>
                  </a:lnTo>
                  <a:lnTo>
                    <a:pt x="10052" y="802"/>
                  </a:lnTo>
                  <a:lnTo>
                    <a:pt x="10077" y="879"/>
                  </a:lnTo>
                  <a:lnTo>
                    <a:pt x="10077" y="1008"/>
                  </a:lnTo>
                  <a:lnTo>
                    <a:pt x="10077" y="3437"/>
                  </a:lnTo>
                  <a:lnTo>
                    <a:pt x="10052" y="3437"/>
                  </a:lnTo>
                  <a:lnTo>
                    <a:pt x="9638" y="3463"/>
                  </a:lnTo>
                  <a:lnTo>
                    <a:pt x="9638" y="1913"/>
                  </a:lnTo>
                  <a:lnTo>
                    <a:pt x="9638" y="1835"/>
                  </a:lnTo>
                  <a:lnTo>
                    <a:pt x="9612" y="1758"/>
                  </a:lnTo>
                  <a:lnTo>
                    <a:pt x="9535" y="1628"/>
                  </a:lnTo>
                  <a:lnTo>
                    <a:pt x="9406" y="1551"/>
                  </a:lnTo>
                  <a:lnTo>
                    <a:pt x="9328" y="1525"/>
                  </a:lnTo>
                  <a:lnTo>
                    <a:pt x="1680" y="1525"/>
                  </a:lnTo>
                  <a:lnTo>
                    <a:pt x="1602" y="1551"/>
                  </a:lnTo>
                  <a:lnTo>
                    <a:pt x="1473" y="1628"/>
                  </a:lnTo>
                  <a:lnTo>
                    <a:pt x="1396" y="1758"/>
                  </a:lnTo>
                  <a:lnTo>
                    <a:pt x="1370" y="1835"/>
                  </a:lnTo>
                  <a:lnTo>
                    <a:pt x="1370" y="1913"/>
                  </a:lnTo>
                  <a:lnTo>
                    <a:pt x="1370" y="13669"/>
                  </a:lnTo>
                  <a:lnTo>
                    <a:pt x="1370" y="13747"/>
                  </a:lnTo>
                  <a:lnTo>
                    <a:pt x="1396" y="13824"/>
                  </a:lnTo>
                  <a:lnTo>
                    <a:pt x="1473" y="13928"/>
                  </a:lnTo>
                  <a:lnTo>
                    <a:pt x="1602" y="14005"/>
                  </a:lnTo>
                  <a:lnTo>
                    <a:pt x="1680" y="14031"/>
                  </a:lnTo>
                  <a:lnTo>
                    <a:pt x="1757" y="14057"/>
                  </a:lnTo>
                  <a:lnTo>
                    <a:pt x="9251" y="14057"/>
                  </a:lnTo>
                  <a:lnTo>
                    <a:pt x="9328" y="14031"/>
                  </a:lnTo>
                  <a:lnTo>
                    <a:pt x="9406" y="14005"/>
                  </a:lnTo>
                  <a:lnTo>
                    <a:pt x="9535" y="13928"/>
                  </a:lnTo>
                  <a:lnTo>
                    <a:pt x="9612" y="13824"/>
                  </a:lnTo>
                  <a:lnTo>
                    <a:pt x="9638" y="13747"/>
                  </a:lnTo>
                  <a:lnTo>
                    <a:pt x="9638" y="13669"/>
                  </a:lnTo>
                  <a:lnTo>
                    <a:pt x="9638" y="11240"/>
                  </a:lnTo>
                  <a:lnTo>
                    <a:pt x="9612" y="11163"/>
                  </a:lnTo>
                  <a:lnTo>
                    <a:pt x="9561" y="11085"/>
                  </a:lnTo>
                  <a:lnTo>
                    <a:pt x="9483" y="11034"/>
                  </a:lnTo>
                  <a:lnTo>
                    <a:pt x="9328" y="11034"/>
                  </a:lnTo>
                  <a:lnTo>
                    <a:pt x="9251" y="11085"/>
                  </a:lnTo>
                  <a:lnTo>
                    <a:pt x="9199" y="11163"/>
                  </a:lnTo>
                  <a:lnTo>
                    <a:pt x="9173" y="11240"/>
                  </a:lnTo>
                  <a:lnTo>
                    <a:pt x="9173" y="13592"/>
                  </a:lnTo>
                  <a:lnTo>
                    <a:pt x="1835" y="13592"/>
                  </a:lnTo>
                  <a:lnTo>
                    <a:pt x="1835" y="2894"/>
                  </a:lnTo>
                  <a:lnTo>
                    <a:pt x="9173" y="2894"/>
                  </a:lnTo>
                  <a:lnTo>
                    <a:pt x="9173" y="3540"/>
                  </a:lnTo>
                  <a:lnTo>
                    <a:pt x="8734" y="3695"/>
                  </a:lnTo>
                  <a:lnTo>
                    <a:pt x="8320" y="3876"/>
                  </a:lnTo>
                  <a:lnTo>
                    <a:pt x="7959" y="4135"/>
                  </a:lnTo>
                  <a:lnTo>
                    <a:pt x="7623" y="4419"/>
                  </a:lnTo>
                  <a:lnTo>
                    <a:pt x="3127" y="4419"/>
                  </a:lnTo>
                  <a:lnTo>
                    <a:pt x="3024" y="4445"/>
                  </a:lnTo>
                  <a:lnTo>
                    <a:pt x="2920" y="4471"/>
                  </a:lnTo>
                  <a:lnTo>
                    <a:pt x="2817" y="4522"/>
                  </a:lnTo>
                  <a:lnTo>
                    <a:pt x="2739" y="4574"/>
                  </a:lnTo>
                  <a:lnTo>
                    <a:pt x="2688" y="4677"/>
                  </a:lnTo>
                  <a:lnTo>
                    <a:pt x="2636" y="4755"/>
                  </a:lnTo>
                  <a:lnTo>
                    <a:pt x="2610" y="4858"/>
                  </a:lnTo>
                  <a:lnTo>
                    <a:pt x="2584" y="4962"/>
                  </a:lnTo>
                  <a:lnTo>
                    <a:pt x="2584" y="5272"/>
                  </a:lnTo>
                  <a:lnTo>
                    <a:pt x="2584" y="5375"/>
                  </a:lnTo>
                  <a:lnTo>
                    <a:pt x="2610" y="5452"/>
                  </a:lnTo>
                  <a:lnTo>
                    <a:pt x="2662" y="5530"/>
                  </a:lnTo>
                  <a:lnTo>
                    <a:pt x="2713" y="5608"/>
                  </a:lnTo>
                  <a:lnTo>
                    <a:pt x="2791" y="5685"/>
                  </a:lnTo>
                  <a:lnTo>
                    <a:pt x="2868" y="5737"/>
                  </a:lnTo>
                  <a:lnTo>
                    <a:pt x="2946" y="5763"/>
                  </a:lnTo>
                  <a:lnTo>
                    <a:pt x="3049" y="5788"/>
                  </a:lnTo>
                  <a:lnTo>
                    <a:pt x="3049" y="6098"/>
                  </a:lnTo>
                  <a:lnTo>
                    <a:pt x="3075" y="6460"/>
                  </a:lnTo>
                  <a:lnTo>
                    <a:pt x="3153" y="6822"/>
                  </a:lnTo>
                  <a:lnTo>
                    <a:pt x="3282" y="7132"/>
                  </a:lnTo>
                  <a:lnTo>
                    <a:pt x="3437" y="7442"/>
                  </a:lnTo>
                  <a:lnTo>
                    <a:pt x="3644" y="7726"/>
                  </a:lnTo>
                  <a:lnTo>
                    <a:pt x="3902" y="7959"/>
                  </a:lnTo>
                  <a:lnTo>
                    <a:pt x="4160" y="8166"/>
                  </a:lnTo>
                  <a:lnTo>
                    <a:pt x="4470" y="8346"/>
                  </a:lnTo>
                  <a:lnTo>
                    <a:pt x="4160" y="8501"/>
                  </a:lnTo>
                  <a:lnTo>
                    <a:pt x="3902" y="8708"/>
                  </a:lnTo>
                  <a:lnTo>
                    <a:pt x="3644" y="8941"/>
                  </a:lnTo>
                  <a:lnTo>
                    <a:pt x="3437" y="9225"/>
                  </a:lnTo>
                  <a:lnTo>
                    <a:pt x="3282" y="9535"/>
                  </a:lnTo>
                  <a:lnTo>
                    <a:pt x="3153" y="9845"/>
                  </a:lnTo>
                  <a:lnTo>
                    <a:pt x="3075" y="10207"/>
                  </a:lnTo>
                  <a:lnTo>
                    <a:pt x="3049" y="10569"/>
                  </a:lnTo>
                  <a:lnTo>
                    <a:pt x="3049" y="10879"/>
                  </a:lnTo>
                  <a:lnTo>
                    <a:pt x="2946" y="10904"/>
                  </a:lnTo>
                  <a:lnTo>
                    <a:pt x="2868" y="10930"/>
                  </a:lnTo>
                  <a:lnTo>
                    <a:pt x="2791" y="10982"/>
                  </a:lnTo>
                  <a:lnTo>
                    <a:pt x="2713" y="11059"/>
                  </a:lnTo>
                  <a:lnTo>
                    <a:pt x="2662" y="11137"/>
                  </a:lnTo>
                  <a:lnTo>
                    <a:pt x="2610" y="11215"/>
                  </a:lnTo>
                  <a:lnTo>
                    <a:pt x="2584" y="11292"/>
                  </a:lnTo>
                  <a:lnTo>
                    <a:pt x="2584" y="11395"/>
                  </a:lnTo>
                  <a:lnTo>
                    <a:pt x="2584" y="11705"/>
                  </a:lnTo>
                  <a:lnTo>
                    <a:pt x="2610" y="11809"/>
                  </a:lnTo>
                  <a:lnTo>
                    <a:pt x="2636" y="11912"/>
                  </a:lnTo>
                  <a:lnTo>
                    <a:pt x="2688" y="11990"/>
                  </a:lnTo>
                  <a:lnTo>
                    <a:pt x="2739" y="12093"/>
                  </a:lnTo>
                  <a:lnTo>
                    <a:pt x="2817" y="12145"/>
                  </a:lnTo>
                  <a:lnTo>
                    <a:pt x="2920" y="12196"/>
                  </a:lnTo>
                  <a:lnTo>
                    <a:pt x="3024" y="12222"/>
                  </a:lnTo>
                  <a:lnTo>
                    <a:pt x="3127" y="12248"/>
                  </a:lnTo>
                  <a:lnTo>
                    <a:pt x="7881" y="12248"/>
                  </a:lnTo>
                  <a:lnTo>
                    <a:pt x="7985" y="12222"/>
                  </a:lnTo>
                  <a:lnTo>
                    <a:pt x="8088" y="12196"/>
                  </a:lnTo>
                  <a:lnTo>
                    <a:pt x="8191" y="12145"/>
                  </a:lnTo>
                  <a:lnTo>
                    <a:pt x="8269" y="12093"/>
                  </a:lnTo>
                  <a:lnTo>
                    <a:pt x="8320" y="11990"/>
                  </a:lnTo>
                  <a:lnTo>
                    <a:pt x="8372" y="11912"/>
                  </a:lnTo>
                  <a:lnTo>
                    <a:pt x="8398" y="11809"/>
                  </a:lnTo>
                  <a:lnTo>
                    <a:pt x="8424" y="11705"/>
                  </a:lnTo>
                  <a:lnTo>
                    <a:pt x="8424" y="11395"/>
                  </a:lnTo>
                  <a:lnTo>
                    <a:pt x="8398" y="11292"/>
                  </a:lnTo>
                  <a:lnTo>
                    <a:pt x="8372" y="11215"/>
                  </a:lnTo>
                  <a:lnTo>
                    <a:pt x="8346" y="11137"/>
                  </a:lnTo>
                  <a:lnTo>
                    <a:pt x="8295" y="11059"/>
                  </a:lnTo>
                  <a:lnTo>
                    <a:pt x="8217" y="10982"/>
                  </a:lnTo>
                  <a:lnTo>
                    <a:pt x="8140" y="10930"/>
                  </a:lnTo>
                  <a:lnTo>
                    <a:pt x="8062" y="10904"/>
                  </a:lnTo>
                  <a:lnTo>
                    <a:pt x="7959" y="10879"/>
                  </a:lnTo>
                  <a:lnTo>
                    <a:pt x="7959" y="10569"/>
                  </a:lnTo>
                  <a:lnTo>
                    <a:pt x="7959" y="10414"/>
                  </a:lnTo>
                  <a:lnTo>
                    <a:pt x="10077" y="10414"/>
                  </a:lnTo>
                  <a:lnTo>
                    <a:pt x="10077" y="14574"/>
                  </a:lnTo>
                  <a:lnTo>
                    <a:pt x="10077" y="14677"/>
                  </a:lnTo>
                  <a:lnTo>
                    <a:pt x="10052" y="14780"/>
                  </a:lnTo>
                  <a:lnTo>
                    <a:pt x="10000" y="14884"/>
                  </a:lnTo>
                  <a:lnTo>
                    <a:pt x="9922" y="14961"/>
                  </a:lnTo>
                  <a:lnTo>
                    <a:pt x="9845" y="15013"/>
                  </a:lnTo>
                  <a:lnTo>
                    <a:pt x="9767" y="15064"/>
                  </a:lnTo>
                  <a:lnTo>
                    <a:pt x="9664" y="15090"/>
                  </a:lnTo>
                  <a:lnTo>
                    <a:pt x="9561" y="15116"/>
                  </a:lnTo>
                  <a:lnTo>
                    <a:pt x="3179" y="15116"/>
                  </a:lnTo>
                  <a:lnTo>
                    <a:pt x="3101" y="15168"/>
                  </a:lnTo>
                  <a:lnTo>
                    <a:pt x="3049" y="15245"/>
                  </a:lnTo>
                  <a:lnTo>
                    <a:pt x="3049" y="15323"/>
                  </a:lnTo>
                  <a:lnTo>
                    <a:pt x="3049" y="15426"/>
                  </a:lnTo>
                  <a:lnTo>
                    <a:pt x="3101" y="15504"/>
                  </a:lnTo>
                  <a:lnTo>
                    <a:pt x="3179" y="15555"/>
                  </a:lnTo>
                  <a:lnTo>
                    <a:pt x="9767" y="15555"/>
                  </a:lnTo>
                  <a:lnTo>
                    <a:pt x="9948" y="15478"/>
                  </a:lnTo>
                  <a:lnTo>
                    <a:pt x="10103" y="15400"/>
                  </a:lnTo>
                  <a:lnTo>
                    <a:pt x="10258" y="15271"/>
                  </a:lnTo>
                  <a:lnTo>
                    <a:pt x="10388" y="15116"/>
                  </a:lnTo>
                  <a:lnTo>
                    <a:pt x="10465" y="14961"/>
                  </a:lnTo>
                  <a:lnTo>
                    <a:pt x="10517" y="14780"/>
                  </a:lnTo>
                  <a:lnTo>
                    <a:pt x="10543" y="14574"/>
                  </a:lnTo>
                  <a:lnTo>
                    <a:pt x="10543" y="10388"/>
                  </a:lnTo>
                  <a:lnTo>
                    <a:pt x="10853" y="10310"/>
                  </a:lnTo>
                  <a:lnTo>
                    <a:pt x="11163" y="10233"/>
                  </a:lnTo>
                  <a:lnTo>
                    <a:pt x="11447" y="10129"/>
                  </a:lnTo>
                  <a:lnTo>
                    <a:pt x="11731" y="10000"/>
                  </a:lnTo>
                  <a:lnTo>
                    <a:pt x="11990" y="9819"/>
                  </a:lnTo>
                  <a:lnTo>
                    <a:pt x="12248" y="9638"/>
                  </a:lnTo>
                  <a:lnTo>
                    <a:pt x="12480" y="9432"/>
                  </a:lnTo>
                  <a:lnTo>
                    <a:pt x="12687" y="9225"/>
                  </a:lnTo>
                  <a:lnTo>
                    <a:pt x="12868" y="8992"/>
                  </a:lnTo>
                  <a:lnTo>
                    <a:pt x="13049" y="8734"/>
                  </a:lnTo>
                  <a:lnTo>
                    <a:pt x="13204" y="8450"/>
                  </a:lnTo>
                  <a:lnTo>
                    <a:pt x="13333" y="8166"/>
                  </a:lnTo>
                  <a:lnTo>
                    <a:pt x="13411" y="7881"/>
                  </a:lnTo>
                  <a:lnTo>
                    <a:pt x="13488" y="7571"/>
                  </a:lnTo>
                  <a:lnTo>
                    <a:pt x="13540" y="7235"/>
                  </a:lnTo>
                  <a:lnTo>
                    <a:pt x="13566" y="6925"/>
                  </a:lnTo>
                  <a:lnTo>
                    <a:pt x="13540" y="6589"/>
                  </a:lnTo>
                  <a:lnTo>
                    <a:pt x="13488" y="6279"/>
                  </a:lnTo>
                  <a:lnTo>
                    <a:pt x="13411" y="5969"/>
                  </a:lnTo>
                  <a:lnTo>
                    <a:pt x="13333" y="5659"/>
                  </a:lnTo>
                  <a:lnTo>
                    <a:pt x="13204" y="5375"/>
                  </a:lnTo>
                  <a:lnTo>
                    <a:pt x="13049" y="5117"/>
                  </a:lnTo>
                  <a:lnTo>
                    <a:pt x="12868" y="4858"/>
                  </a:lnTo>
                  <a:lnTo>
                    <a:pt x="12687" y="4626"/>
                  </a:lnTo>
                  <a:lnTo>
                    <a:pt x="12480" y="4393"/>
                  </a:lnTo>
                  <a:lnTo>
                    <a:pt x="12248" y="4186"/>
                  </a:lnTo>
                  <a:lnTo>
                    <a:pt x="11990" y="4006"/>
                  </a:lnTo>
                  <a:lnTo>
                    <a:pt x="11731" y="3850"/>
                  </a:lnTo>
                  <a:lnTo>
                    <a:pt x="11447" y="3721"/>
                  </a:lnTo>
                  <a:lnTo>
                    <a:pt x="11163" y="3618"/>
                  </a:lnTo>
                  <a:lnTo>
                    <a:pt x="10853" y="3515"/>
                  </a:lnTo>
                  <a:lnTo>
                    <a:pt x="10543" y="3463"/>
                  </a:lnTo>
                  <a:lnTo>
                    <a:pt x="10543" y="1008"/>
                  </a:lnTo>
                  <a:lnTo>
                    <a:pt x="10517" y="802"/>
                  </a:lnTo>
                  <a:lnTo>
                    <a:pt x="10465" y="621"/>
                  </a:lnTo>
                  <a:lnTo>
                    <a:pt x="10388" y="440"/>
                  </a:lnTo>
                  <a:lnTo>
                    <a:pt x="10258" y="311"/>
                  </a:lnTo>
                  <a:lnTo>
                    <a:pt x="10103" y="181"/>
                  </a:lnTo>
                  <a:lnTo>
                    <a:pt x="9948" y="78"/>
                  </a:lnTo>
                  <a:lnTo>
                    <a:pt x="9767" y="26"/>
                  </a:lnTo>
                  <a:lnTo>
                    <a:pt x="956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65"/>
            <p:cNvSpPr/>
            <p:nvPr/>
          </p:nvSpPr>
          <p:spPr>
            <a:xfrm>
              <a:off x="5746925" y="3510225"/>
              <a:ext cx="84000" cy="77550"/>
            </a:xfrm>
            <a:custGeom>
              <a:avLst/>
              <a:gdLst/>
              <a:ahLst/>
              <a:cxnLst/>
              <a:rect l="l" t="t" r="r" b="b"/>
              <a:pathLst>
                <a:path w="3360" h="3102" extrusionOk="0">
                  <a:moveTo>
                    <a:pt x="2843" y="2042"/>
                  </a:moveTo>
                  <a:lnTo>
                    <a:pt x="2455" y="2584"/>
                  </a:lnTo>
                  <a:lnTo>
                    <a:pt x="2067" y="2042"/>
                  </a:lnTo>
                  <a:close/>
                  <a:moveTo>
                    <a:pt x="233" y="0"/>
                  </a:moveTo>
                  <a:lnTo>
                    <a:pt x="129" y="26"/>
                  </a:lnTo>
                  <a:lnTo>
                    <a:pt x="78" y="78"/>
                  </a:lnTo>
                  <a:lnTo>
                    <a:pt x="26" y="130"/>
                  </a:lnTo>
                  <a:lnTo>
                    <a:pt x="0" y="233"/>
                  </a:lnTo>
                  <a:lnTo>
                    <a:pt x="26" y="310"/>
                  </a:lnTo>
                  <a:lnTo>
                    <a:pt x="78" y="388"/>
                  </a:lnTo>
                  <a:lnTo>
                    <a:pt x="129" y="440"/>
                  </a:lnTo>
                  <a:lnTo>
                    <a:pt x="233" y="466"/>
                  </a:lnTo>
                  <a:lnTo>
                    <a:pt x="1680" y="466"/>
                  </a:lnTo>
                  <a:lnTo>
                    <a:pt x="1809" y="517"/>
                  </a:lnTo>
                  <a:lnTo>
                    <a:pt x="1912" y="569"/>
                  </a:lnTo>
                  <a:lnTo>
                    <a:pt x="2016" y="646"/>
                  </a:lnTo>
                  <a:lnTo>
                    <a:pt x="2093" y="750"/>
                  </a:lnTo>
                  <a:lnTo>
                    <a:pt x="2171" y="879"/>
                  </a:lnTo>
                  <a:lnTo>
                    <a:pt x="2197" y="1008"/>
                  </a:lnTo>
                  <a:lnTo>
                    <a:pt x="2222" y="1137"/>
                  </a:lnTo>
                  <a:lnTo>
                    <a:pt x="2222" y="1577"/>
                  </a:lnTo>
                  <a:lnTo>
                    <a:pt x="1912" y="1577"/>
                  </a:lnTo>
                  <a:lnTo>
                    <a:pt x="1809" y="1602"/>
                  </a:lnTo>
                  <a:lnTo>
                    <a:pt x="1706" y="1628"/>
                  </a:lnTo>
                  <a:lnTo>
                    <a:pt x="1628" y="1706"/>
                  </a:lnTo>
                  <a:lnTo>
                    <a:pt x="1576" y="1783"/>
                  </a:lnTo>
                  <a:lnTo>
                    <a:pt x="1551" y="1887"/>
                  </a:lnTo>
                  <a:lnTo>
                    <a:pt x="1525" y="1990"/>
                  </a:lnTo>
                  <a:lnTo>
                    <a:pt x="1551" y="2093"/>
                  </a:lnTo>
                  <a:lnTo>
                    <a:pt x="1602" y="2171"/>
                  </a:lnTo>
                  <a:lnTo>
                    <a:pt x="2145" y="2946"/>
                  </a:lnTo>
                  <a:lnTo>
                    <a:pt x="2197" y="3024"/>
                  </a:lnTo>
                  <a:lnTo>
                    <a:pt x="2274" y="3075"/>
                  </a:lnTo>
                  <a:lnTo>
                    <a:pt x="2352" y="3101"/>
                  </a:lnTo>
                  <a:lnTo>
                    <a:pt x="2532" y="3101"/>
                  </a:lnTo>
                  <a:lnTo>
                    <a:pt x="2610" y="3075"/>
                  </a:lnTo>
                  <a:lnTo>
                    <a:pt x="2688" y="3024"/>
                  </a:lnTo>
                  <a:lnTo>
                    <a:pt x="2739" y="2946"/>
                  </a:lnTo>
                  <a:lnTo>
                    <a:pt x="2765" y="2946"/>
                  </a:lnTo>
                  <a:lnTo>
                    <a:pt x="3282" y="2171"/>
                  </a:lnTo>
                  <a:lnTo>
                    <a:pt x="3333" y="2093"/>
                  </a:lnTo>
                  <a:lnTo>
                    <a:pt x="3359" y="1990"/>
                  </a:lnTo>
                  <a:lnTo>
                    <a:pt x="3359" y="1887"/>
                  </a:lnTo>
                  <a:lnTo>
                    <a:pt x="3308" y="1783"/>
                  </a:lnTo>
                  <a:lnTo>
                    <a:pt x="3256" y="1706"/>
                  </a:lnTo>
                  <a:lnTo>
                    <a:pt x="3178" y="1628"/>
                  </a:lnTo>
                  <a:lnTo>
                    <a:pt x="3075" y="1602"/>
                  </a:lnTo>
                  <a:lnTo>
                    <a:pt x="2972" y="1577"/>
                  </a:lnTo>
                  <a:lnTo>
                    <a:pt x="2688" y="1577"/>
                  </a:lnTo>
                  <a:lnTo>
                    <a:pt x="2688" y="1137"/>
                  </a:lnTo>
                  <a:lnTo>
                    <a:pt x="2662" y="905"/>
                  </a:lnTo>
                  <a:lnTo>
                    <a:pt x="2584" y="698"/>
                  </a:lnTo>
                  <a:lnTo>
                    <a:pt x="2481" y="517"/>
                  </a:lnTo>
                  <a:lnTo>
                    <a:pt x="2352" y="336"/>
                  </a:lnTo>
                  <a:lnTo>
                    <a:pt x="2171" y="207"/>
                  </a:lnTo>
                  <a:lnTo>
                    <a:pt x="1990" y="104"/>
                  </a:lnTo>
                  <a:lnTo>
                    <a:pt x="1757" y="26"/>
                  </a:lnTo>
                  <a:lnTo>
                    <a:pt x="152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65"/>
            <p:cNvSpPr/>
            <p:nvPr/>
          </p:nvSpPr>
          <p:spPr>
            <a:xfrm>
              <a:off x="5708800" y="3521200"/>
              <a:ext cx="84000" cy="78200"/>
            </a:xfrm>
            <a:custGeom>
              <a:avLst/>
              <a:gdLst/>
              <a:ahLst/>
              <a:cxnLst/>
              <a:rect l="l" t="t" r="r" b="b"/>
              <a:pathLst>
                <a:path w="3360" h="3128" extrusionOk="0">
                  <a:moveTo>
                    <a:pt x="905" y="517"/>
                  </a:moveTo>
                  <a:lnTo>
                    <a:pt x="1293" y="1086"/>
                  </a:lnTo>
                  <a:lnTo>
                    <a:pt x="518" y="1086"/>
                  </a:lnTo>
                  <a:lnTo>
                    <a:pt x="905" y="517"/>
                  </a:lnTo>
                  <a:close/>
                  <a:moveTo>
                    <a:pt x="905" y="1"/>
                  </a:moveTo>
                  <a:lnTo>
                    <a:pt x="828" y="27"/>
                  </a:lnTo>
                  <a:lnTo>
                    <a:pt x="724" y="52"/>
                  </a:lnTo>
                  <a:lnTo>
                    <a:pt x="673" y="104"/>
                  </a:lnTo>
                  <a:lnTo>
                    <a:pt x="595" y="156"/>
                  </a:lnTo>
                  <a:lnTo>
                    <a:pt x="595" y="182"/>
                  </a:lnTo>
                  <a:lnTo>
                    <a:pt x="52" y="931"/>
                  </a:lnTo>
                  <a:lnTo>
                    <a:pt x="27" y="1034"/>
                  </a:lnTo>
                  <a:lnTo>
                    <a:pt x="1" y="1138"/>
                  </a:lnTo>
                  <a:lnTo>
                    <a:pt x="1" y="1241"/>
                  </a:lnTo>
                  <a:lnTo>
                    <a:pt x="27" y="1318"/>
                  </a:lnTo>
                  <a:lnTo>
                    <a:pt x="78" y="1422"/>
                  </a:lnTo>
                  <a:lnTo>
                    <a:pt x="182" y="1473"/>
                  </a:lnTo>
                  <a:lnTo>
                    <a:pt x="259" y="1525"/>
                  </a:lnTo>
                  <a:lnTo>
                    <a:pt x="673" y="1525"/>
                  </a:lnTo>
                  <a:lnTo>
                    <a:pt x="673" y="1990"/>
                  </a:lnTo>
                  <a:lnTo>
                    <a:pt x="698" y="2197"/>
                  </a:lnTo>
                  <a:lnTo>
                    <a:pt x="776" y="2430"/>
                  </a:lnTo>
                  <a:lnTo>
                    <a:pt x="879" y="2610"/>
                  </a:lnTo>
                  <a:lnTo>
                    <a:pt x="1009" y="2791"/>
                  </a:lnTo>
                  <a:lnTo>
                    <a:pt x="1189" y="2920"/>
                  </a:lnTo>
                  <a:lnTo>
                    <a:pt x="1370" y="3024"/>
                  </a:lnTo>
                  <a:lnTo>
                    <a:pt x="1577" y="3101"/>
                  </a:lnTo>
                  <a:lnTo>
                    <a:pt x="1810" y="3127"/>
                  </a:lnTo>
                  <a:lnTo>
                    <a:pt x="3127" y="3127"/>
                  </a:lnTo>
                  <a:lnTo>
                    <a:pt x="3205" y="3101"/>
                  </a:lnTo>
                  <a:lnTo>
                    <a:pt x="3282" y="3050"/>
                  </a:lnTo>
                  <a:lnTo>
                    <a:pt x="3334" y="2972"/>
                  </a:lnTo>
                  <a:lnTo>
                    <a:pt x="3360" y="2895"/>
                  </a:lnTo>
                  <a:lnTo>
                    <a:pt x="3334" y="2791"/>
                  </a:lnTo>
                  <a:lnTo>
                    <a:pt x="3282" y="2740"/>
                  </a:lnTo>
                  <a:lnTo>
                    <a:pt x="3205" y="2688"/>
                  </a:lnTo>
                  <a:lnTo>
                    <a:pt x="3127" y="2662"/>
                  </a:lnTo>
                  <a:lnTo>
                    <a:pt x="1810" y="2662"/>
                  </a:lnTo>
                  <a:lnTo>
                    <a:pt x="1680" y="2636"/>
                  </a:lnTo>
                  <a:lnTo>
                    <a:pt x="1551" y="2610"/>
                  </a:lnTo>
                  <a:lnTo>
                    <a:pt x="1422" y="2533"/>
                  </a:lnTo>
                  <a:lnTo>
                    <a:pt x="1344" y="2455"/>
                  </a:lnTo>
                  <a:lnTo>
                    <a:pt x="1241" y="2352"/>
                  </a:lnTo>
                  <a:lnTo>
                    <a:pt x="1189" y="2249"/>
                  </a:lnTo>
                  <a:lnTo>
                    <a:pt x="1138" y="2119"/>
                  </a:lnTo>
                  <a:lnTo>
                    <a:pt x="1138" y="1990"/>
                  </a:lnTo>
                  <a:lnTo>
                    <a:pt x="1138" y="1525"/>
                  </a:lnTo>
                  <a:lnTo>
                    <a:pt x="1551" y="1525"/>
                  </a:lnTo>
                  <a:lnTo>
                    <a:pt x="1629" y="1473"/>
                  </a:lnTo>
                  <a:lnTo>
                    <a:pt x="1706" y="1422"/>
                  </a:lnTo>
                  <a:lnTo>
                    <a:pt x="1784" y="1318"/>
                  </a:lnTo>
                  <a:lnTo>
                    <a:pt x="1810" y="1241"/>
                  </a:lnTo>
                  <a:lnTo>
                    <a:pt x="1810" y="1138"/>
                  </a:lnTo>
                  <a:lnTo>
                    <a:pt x="1784" y="1034"/>
                  </a:lnTo>
                  <a:lnTo>
                    <a:pt x="1732" y="931"/>
                  </a:lnTo>
                  <a:lnTo>
                    <a:pt x="1215" y="182"/>
                  </a:lnTo>
                  <a:lnTo>
                    <a:pt x="1215" y="156"/>
                  </a:lnTo>
                  <a:lnTo>
                    <a:pt x="1138" y="104"/>
                  </a:lnTo>
                  <a:lnTo>
                    <a:pt x="1086" y="52"/>
                  </a:lnTo>
                  <a:lnTo>
                    <a:pt x="983" y="27"/>
                  </a:lnTo>
                  <a:lnTo>
                    <a:pt x="90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68" name="Google Shape;2968;p65"/>
          <p:cNvGrpSpPr/>
          <p:nvPr/>
        </p:nvGrpSpPr>
        <p:grpSpPr>
          <a:xfrm>
            <a:off x="7472700" y="1127375"/>
            <a:ext cx="370800" cy="388900"/>
            <a:chOff x="6254650" y="3381675"/>
            <a:chExt cx="370800" cy="388900"/>
          </a:xfrm>
        </p:grpSpPr>
        <p:sp>
          <p:nvSpPr>
            <p:cNvPr id="2969" name="Google Shape;2969;p65"/>
            <p:cNvSpPr/>
            <p:nvPr/>
          </p:nvSpPr>
          <p:spPr>
            <a:xfrm>
              <a:off x="6319900" y="3657500"/>
              <a:ext cx="34250" cy="56875"/>
            </a:xfrm>
            <a:custGeom>
              <a:avLst/>
              <a:gdLst/>
              <a:ahLst/>
              <a:cxnLst/>
              <a:rect l="l" t="t" r="r" b="b"/>
              <a:pathLst>
                <a:path w="1370" h="2275" extrusionOk="0">
                  <a:moveTo>
                    <a:pt x="905" y="466"/>
                  </a:moveTo>
                  <a:lnTo>
                    <a:pt x="905" y="1835"/>
                  </a:lnTo>
                  <a:lnTo>
                    <a:pt x="465" y="1835"/>
                  </a:lnTo>
                  <a:lnTo>
                    <a:pt x="465" y="466"/>
                  </a:lnTo>
                  <a:close/>
                  <a:moveTo>
                    <a:pt x="310" y="1"/>
                  </a:moveTo>
                  <a:lnTo>
                    <a:pt x="233" y="26"/>
                  </a:lnTo>
                  <a:lnTo>
                    <a:pt x="104" y="104"/>
                  </a:lnTo>
                  <a:lnTo>
                    <a:pt x="26" y="233"/>
                  </a:lnTo>
                  <a:lnTo>
                    <a:pt x="0" y="311"/>
                  </a:lnTo>
                  <a:lnTo>
                    <a:pt x="0" y="388"/>
                  </a:lnTo>
                  <a:lnTo>
                    <a:pt x="0" y="1913"/>
                  </a:lnTo>
                  <a:lnTo>
                    <a:pt x="0" y="1990"/>
                  </a:lnTo>
                  <a:lnTo>
                    <a:pt x="26" y="2042"/>
                  </a:lnTo>
                  <a:lnTo>
                    <a:pt x="104" y="2171"/>
                  </a:lnTo>
                  <a:lnTo>
                    <a:pt x="233" y="2249"/>
                  </a:lnTo>
                  <a:lnTo>
                    <a:pt x="310" y="2274"/>
                  </a:lnTo>
                  <a:lnTo>
                    <a:pt x="1060" y="2274"/>
                  </a:lnTo>
                  <a:lnTo>
                    <a:pt x="1137" y="2249"/>
                  </a:lnTo>
                  <a:lnTo>
                    <a:pt x="1266" y="2171"/>
                  </a:lnTo>
                  <a:lnTo>
                    <a:pt x="1344" y="2042"/>
                  </a:lnTo>
                  <a:lnTo>
                    <a:pt x="1370" y="1990"/>
                  </a:lnTo>
                  <a:lnTo>
                    <a:pt x="1370" y="1913"/>
                  </a:lnTo>
                  <a:lnTo>
                    <a:pt x="1370" y="388"/>
                  </a:lnTo>
                  <a:lnTo>
                    <a:pt x="1370" y="311"/>
                  </a:lnTo>
                  <a:lnTo>
                    <a:pt x="1344" y="233"/>
                  </a:lnTo>
                  <a:lnTo>
                    <a:pt x="1266" y="104"/>
                  </a:lnTo>
                  <a:lnTo>
                    <a:pt x="1137" y="26"/>
                  </a:lnTo>
                  <a:lnTo>
                    <a:pt x="106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65"/>
            <p:cNvSpPr/>
            <p:nvPr/>
          </p:nvSpPr>
          <p:spPr>
            <a:xfrm>
              <a:off x="6365750" y="3612275"/>
              <a:ext cx="33625" cy="102100"/>
            </a:xfrm>
            <a:custGeom>
              <a:avLst/>
              <a:gdLst/>
              <a:ahLst/>
              <a:cxnLst/>
              <a:rect l="l" t="t" r="r" b="b"/>
              <a:pathLst>
                <a:path w="1345" h="4084" extrusionOk="0">
                  <a:moveTo>
                    <a:pt x="905" y="440"/>
                  </a:moveTo>
                  <a:lnTo>
                    <a:pt x="905" y="3644"/>
                  </a:lnTo>
                  <a:lnTo>
                    <a:pt x="440" y="3644"/>
                  </a:lnTo>
                  <a:lnTo>
                    <a:pt x="440" y="440"/>
                  </a:lnTo>
                  <a:close/>
                  <a:moveTo>
                    <a:pt x="285" y="1"/>
                  </a:moveTo>
                  <a:lnTo>
                    <a:pt x="233" y="27"/>
                  </a:lnTo>
                  <a:lnTo>
                    <a:pt x="104" y="104"/>
                  </a:lnTo>
                  <a:lnTo>
                    <a:pt x="27" y="233"/>
                  </a:lnTo>
                  <a:lnTo>
                    <a:pt x="1" y="285"/>
                  </a:lnTo>
                  <a:lnTo>
                    <a:pt x="1" y="363"/>
                  </a:lnTo>
                  <a:lnTo>
                    <a:pt x="1" y="3722"/>
                  </a:lnTo>
                  <a:lnTo>
                    <a:pt x="1" y="3799"/>
                  </a:lnTo>
                  <a:lnTo>
                    <a:pt x="27" y="3851"/>
                  </a:lnTo>
                  <a:lnTo>
                    <a:pt x="104" y="3980"/>
                  </a:lnTo>
                  <a:lnTo>
                    <a:pt x="233" y="4058"/>
                  </a:lnTo>
                  <a:lnTo>
                    <a:pt x="285" y="4083"/>
                  </a:lnTo>
                  <a:lnTo>
                    <a:pt x="1060" y="4083"/>
                  </a:lnTo>
                  <a:lnTo>
                    <a:pt x="1112" y="4058"/>
                  </a:lnTo>
                  <a:lnTo>
                    <a:pt x="1241" y="3980"/>
                  </a:lnTo>
                  <a:lnTo>
                    <a:pt x="1319" y="3851"/>
                  </a:lnTo>
                  <a:lnTo>
                    <a:pt x="1344" y="3799"/>
                  </a:lnTo>
                  <a:lnTo>
                    <a:pt x="1344" y="3722"/>
                  </a:lnTo>
                  <a:lnTo>
                    <a:pt x="1344" y="363"/>
                  </a:lnTo>
                  <a:lnTo>
                    <a:pt x="1344" y="285"/>
                  </a:lnTo>
                  <a:lnTo>
                    <a:pt x="1319" y="233"/>
                  </a:lnTo>
                  <a:lnTo>
                    <a:pt x="1241" y="104"/>
                  </a:lnTo>
                  <a:lnTo>
                    <a:pt x="1112" y="27"/>
                  </a:lnTo>
                  <a:lnTo>
                    <a:pt x="106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65"/>
            <p:cNvSpPr/>
            <p:nvPr/>
          </p:nvSpPr>
          <p:spPr>
            <a:xfrm>
              <a:off x="6410975" y="3566425"/>
              <a:ext cx="34250" cy="147950"/>
            </a:xfrm>
            <a:custGeom>
              <a:avLst/>
              <a:gdLst/>
              <a:ahLst/>
              <a:cxnLst/>
              <a:rect l="l" t="t" r="r" b="b"/>
              <a:pathLst>
                <a:path w="1370" h="5918" extrusionOk="0">
                  <a:moveTo>
                    <a:pt x="905" y="465"/>
                  </a:moveTo>
                  <a:lnTo>
                    <a:pt x="905" y="5478"/>
                  </a:lnTo>
                  <a:lnTo>
                    <a:pt x="466" y="5478"/>
                  </a:lnTo>
                  <a:lnTo>
                    <a:pt x="466" y="465"/>
                  </a:lnTo>
                  <a:close/>
                  <a:moveTo>
                    <a:pt x="311" y="0"/>
                  </a:moveTo>
                  <a:lnTo>
                    <a:pt x="233" y="26"/>
                  </a:lnTo>
                  <a:lnTo>
                    <a:pt x="104" y="104"/>
                  </a:lnTo>
                  <a:lnTo>
                    <a:pt x="26" y="233"/>
                  </a:lnTo>
                  <a:lnTo>
                    <a:pt x="0" y="310"/>
                  </a:lnTo>
                  <a:lnTo>
                    <a:pt x="0" y="388"/>
                  </a:lnTo>
                  <a:lnTo>
                    <a:pt x="0" y="5556"/>
                  </a:lnTo>
                  <a:lnTo>
                    <a:pt x="0" y="5633"/>
                  </a:lnTo>
                  <a:lnTo>
                    <a:pt x="26" y="5685"/>
                  </a:lnTo>
                  <a:lnTo>
                    <a:pt x="104" y="5814"/>
                  </a:lnTo>
                  <a:lnTo>
                    <a:pt x="233" y="5892"/>
                  </a:lnTo>
                  <a:lnTo>
                    <a:pt x="311" y="5917"/>
                  </a:lnTo>
                  <a:lnTo>
                    <a:pt x="1060" y="5917"/>
                  </a:lnTo>
                  <a:lnTo>
                    <a:pt x="1137" y="5892"/>
                  </a:lnTo>
                  <a:lnTo>
                    <a:pt x="1267" y="5814"/>
                  </a:lnTo>
                  <a:lnTo>
                    <a:pt x="1344" y="5685"/>
                  </a:lnTo>
                  <a:lnTo>
                    <a:pt x="1370" y="5633"/>
                  </a:lnTo>
                  <a:lnTo>
                    <a:pt x="1370" y="5556"/>
                  </a:lnTo>
                  <a:lnTo>
                    <a:pt x="1370" y="388"/>
                  </a:lnTo>
                  <a:lnTo>
                    <a:pt x="1370" y="310"/>
                  </a:lnTo>
                  <a:lnTo>
                    <a:pt x="1344" y="233"/>
                  </a:lnTo>
                  <a:lnTo>
                    <a:pt x="1267" y="104"/>
                  </a:lnTo>
                  <a:lnTo>
                    <a:pt x="1137" y="26"/>
                  </a:lnTo>
                  <a:lnTo>
                    <a:pt x="106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65"/>
            <p:cNvSpPr/>
            <p:nvPr/>
          </p:nvSpPr>
          <p:spPr>
            <a:xfrm>
              <a:off x="6285000" y="3680100"/>
              <a:ext cx="18775" cy="11675"/>
            </a:xfrm>
            <a:custGeom>
              <a:avLst/>
              <a:gdLst/>
              <a:ahLst/>
              <a:cxnLst/>
              <a:rect l="l" t="t" r="r" b="b"/>
              <a:pathLst>
                <a:path w="751" h="467" extrusionOk="0">
                  <a:moveTo>
                    <a:pt x="233" y="1"/>
                  </a:moveTo>
                  <a:lnTo>
                    <a:pt x="130" y="27"/>
                  </a:lnTo>
                  <a:lnTo>
                    <a:pt x="78" y="79"/>
                  </a:lnTo>
                  <a:lnTo>
                    <a:pt x="27" y="156"/>
                  </a:lnTo>
                  <a:lnTo>
                    <a:pt x="1" y="234"/>
                  </a:lnTo>
                  <a:lnTo>
                    <a:pt x="27" y="337"/>
                  </a:lnTo>
                  <a:lnTo>
                    <a:pt x="78" y="389"/>
                  </a:lnTo>
                  <a:lnTo>
                    <a:pt x="130" y="440"/>
                  </a:lnTo>
                  <a:lnTo>
                    <a:pt x="233" y="466"/>
                  </a:lnTo>
                  <a:lnTo>
                    <a:pt x="544" y="466"/>
                  </a:lnTo>
                  <a:lnTo>
                    <a:pt x="621" y="440"/>
                  </a:lnTo>
                  <a:lnTo>
                    <a:pt x="699" y="389"/>
                  </a:lnTo>
                  <a:lnTo>
                    <a:pt x="750" y="337"/>
                  </a:lnTo>
                  <a:lnTo>
                    <a:pt x="750" y="234"/>
                  </a:lnTo>
                  <a:lnTo>
                    <a:pt x="750" y="156"/>
                  </a:lnTo>
                  <a:lnTo>
                    <a:pt x="699" y="79"/>
                  </a:lnTo>
                  <a:lnTo>
                    <a:pt x="621" y="27"/>
                  </a:lnTo>
                  <a:lnTo>
                    <a:pt x="54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65"/>
            <p:cNvSpPr/>
            <p:nvPr/>
          </p:nvSpPr>
          <p:spPr>
            <a:xfrm>
              <a:off x="6285000" y="3657500"/>
              <a:ext cx="18775" cy="11650"/>
            </a:xfrm>
            <a:custGeom>
              <a:avLst/>
              <a:gdLst/>
              <a:ahLst/>
              <a:cxnLst/>
              <a:rect l="l" t="t" r="r" b="b"/>
              <a:pathLst>
                <a:path w="751" h="466" extrusionOk="0">
                  <a:moveTo>
                    <a:pt x="233" y="1"/>
                  </a:moveTo>
                  <a:lnTo>
                    <a:pt x="130" y="26"/>
                  </a:lnTo>
                  <a:lnTo>
                    <a:pt x="78" y="78"/>
                  </a:lnTo>
                  <a:lnTo>
                    <a:pt x="27" y="156"/>
                  </a:lnTo>
                  <a:lnTo>
                    <a:pt x="1" y="233"/>
                  </a:lnTo>
                  <a:lnTo>
                    <a:pt x="27" y="311"/>
                  </a:lnTo>
                  <a:lnTo>
                    <a:pt x="78" y="388"/>
                  </a:lnTo>
                  <a:lnTo>
                    <a:pt x="130" y="440"/>
                  </a:lnTo>
                  <a:lnTo>
                    <a:pt x="233" y="466"/>
                  </a:lnTo>
                  <a:lnTo>
                    <a:pt x="544" y="466"/>
                  </a:lnTo>
                  <a:lnTo>
                    <a:pt x="621" y="440"/>
                  </a:lnTo>
                  <a:lnTo>
                    <a:pt x="699" y="388"/>
                  </a:lnTo>
                  <a:lnTo>
                    <a:pt x="750" y="311"/>
                  </a:lnTo>
                  <a:lnTo>
                    <a:pt x="750" y="233"/>
                  </a:lnTo>
                  <a:lnTo>
                    <a:pt x="750" y="156"/>
                  </a:lnTo>
                  <a:lnTo>
                    <a:pt x="699" y="78"/>
                  </a:lnTo>
                  <a:lnTo>
                    <a:pt x="621" y="26"/>
                  </a:lnTo>
                  <a:lnTo>
                    <a:pt x="54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65"/>
            <p:cNvSpPr/>
            <p:nvPr/>
          </p:nvSpPr>
          <p:spPr>
            <a:xfrm>
              <a:off x="6285000" y="3634900"/>
              <a:ext cx="18775" cy="11650"/>
            </a:xfrm>
            <a:custGeom>
              <a:avLst/>
              <a:gdLst/>
              <a:ahLst/>
              <a:cxnLst/>
              <a:rect l="l" t="t" r="r" b="b"/>
              <a:pathLst>
                <a:path w="751" h="466" extrusionOk="0">
                  <a:moveTo>
                    <a:pt x="233" y="0"/>
                  </a:moveTo>
                  <a:lnTo>
                    <a:pt x="130" y="26"/>
                  </a:lnTo>
                  <a:lnTo>
                    <a:pt x="78" y="52"/>
                  </a:lnTo>
                  <a:lnTo>
                    <a:pt x="27" y="129"/>
                  </a:lnTo>
                  <a:lnTo>
                    <a:pt x="1" y="233"/>
                  </a:lnTo>
                  <a:lnTo>
                    <a:pt x="27" y="310"/>
                  </a:lnTo>
                  <a:lnTo>
                    <a:pt x="78" y="388"/>
                  </a:lnTo>
                  <a:lnTo>
                    <a:pt x="130" y="440"/>
                  </a:lnTo>
                  <a:lnTo>
                    <a:pt x="233" y="465"/>
                  </a:lnTo>
                  <a:lnTo>
                    <a:pt x="544" y="465"/>
                  </a:lnTo>
                  <a:lnTo>
                    <a:pt x="621" y="440"/>
                  </a:lnTo>
                  <a:lnTo>
                    <a:pt x="699" y="388"/>
                  </a:lnTo>
                  <a:lnTo>
                    <a:pt x="750" y="310"/>
                  </a:lnTo>
                  <a:lnTo>
                    <a:pt x="750" y="233"/>
                  </a:lnTo>
                  <a:lnTo>
                    <a:pt x="750" y="129"/>
                  </a:lnTo>
                  <a:lnTo>
                    <a:pt x="699" y="52"/>
                  </a:lnTo>
                  <a:lnTo>
                    <a:pt x="621" y="26"/>
                  </a:lnTo>
                  <a:lnTo>
                    <a:pt x="54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65"/>
            <p:cNvSpPr/>
            <p:nvPr/>
          </p:nvSpPr>
          <p:spPr>
            <a:xfrm>
              <a:off x="6285000" y="3612275"/>
              <a:ext cx="18775" cy="11025"/>
            </a:xfrm>
            <a:custGeom>
              <a:avLst/>
              <a:gdLst/>
              <a:ahLst/>
              <a:cxnLst/>
              <a:rect l="l" t="t" r="r" b="b"/>
              <a:pathLst>
                <a:path w="751" h="441" extrusionOk="0">
                  <a:moveTo>
                    <a:pt x="130" y="1"/>
                  </a:moveTo>
                  <a:lnTo>
                    <a:pt x="78" y="53"/>
                  </a:lnTo>
                  <a:lnTo>
                    <a:pt x="27" y="130"/>
                  </a:lnTo>
                  <a:lnTo>
                    <a:pt x="1" y="208"/>
                  </a:lnTo>
                  <a:lnTo>
                    <a:pt x="27" y="311"/>
                  </a:lnTo>
                  <a:lnTo>
                    <a:pt x="78" y="389"/>
                  </a:lnTo>
                  <a:lnTo>
                    <a:pt x="130" y="440"/>
                  </a:lnTo>
                  <a:lnTo>
                    <a:pt x="621" y="440"/>
                  </a:lnTo>
                  <a:lnTo>
                    <a:pt x="699" y="389"/>
                  </a:lnTo>
                  <a:lnTo>
                    <a:pt x="750" y="311"/>
                  </a:lnTo>
                  <a:lnTo>
                    <a:pt x="750" y="208"/>
                  </a:lnTo>
                  <a:lnTo>
                    <a:pt x="750" y="130"/>
                  </a:lnTo>
                  <a:lnTo>
                    <a:pt x="699" y="53"/>
                  </a:lnTo>
                  <a:lnTo>
                    <a:pt x="62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65"/>
            <p:cNvSpPr/>
            <p:nvPr/>
          </p:nvSpPr>
          <p:spPr>
            <a:xfrm>
              <a:off x="6285000" y="3589025"/>
              <a:ext cx="18775" cy="11650"/>
            </a:xfrm>
            <a:custGeom>
              <a:avLst/>
              <a:gdLst/>
              <a:ahLst/>
              <a:cxnLst/>
              <a:rect l="l" t="t" r="r" b="b"/>
              <a:pathLst>
                <a:path w="751" h="466" extrusionOk="0">
                  <a:moveTo>
                    <a:pt x="233" y="1"/>
                  </a:moveTo>
                  <a:lnTo>
                    <a:pt x="130" y="27"/>
                  </a:lnTo>
                  <a:lnTo>
                    <a:pt x="78" y="78"/>
                  </a:lnTo>
                  <a:lnTo>
                    <a:pt x="27" y="156"/>
                  </a:lnTo>
                  <a:lnTo>
                    <a:pt x="1" y="233"/>
                  </a:lnTo>
                  <a:lnTo>
                    <a:pt x="27" y="337"/>
                  </a:lnTo>
                  <a:lnTo>
                    <a:pt x="78" y="388"/>
                  </a:lnTo>
                  <a:lnTo>
                    <a:pt x="130" y="440"/>
                  </a:lnTo>
                  <a:lnTo>
                    <a:pt x="233" y="466"/>
                  </a:lnTo>
                  <a:lnTo>
                    <a:pt x="544" y="466"/>
                  </a:lnTo>
                  <a:lnTo>
                    <a:pt x="621" y="440"/>
                  </a:lnTo>
                  <a:lnTo>
                    <a:pt x="699" y="388"/>
                  </a:lnTo>
                  <a:lnTo>
                    <a:pt x="750" y="337"/>
                  </a:lnTo>
                  <a:lnTo>
                    <a:pt x="750" y="233"/>
                  </a:lnTo>
                  <a:lnTo>
                    <a:pt x="750" y="156"/>
                  </a:lnTo>
                  <a:lnTo>
                    <a:pt x="699" y="78"/>
                  </a:lnTo>
                  <a:lnTo>
                    <a:pt x="621" y="27"/>
                  </a:lnTo>
                  <a:lnTo>
                    <a:pt x="54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65"/>
            <p:cNvSpPr/>
            <p:nvPr/>
          </p:nvSpPr>
          <p:spPr>
            <a:xfrm>
              <a:off x="6285000" y="3566425"/>
              <a:ext cx="18775" cy="11650"/>
            </a:xfrm>
            <a:custGeom>
              <a:avLst/>
              <a:gdLst/>
              <a:ahLst/>
              <a:cxnLst/>
              <a:rect l="l" t="t" r="r" b="b"/>
              <a:pathLst>
                <a:path w="751" h="466" extrusionOk="0">
                  <a:moveTo>
                    <a:pt x="233" y="0"/>
                  </a:moveTo>
                  <a:lnTo>
                    <a:pt x="130" y="26"/>
                  </a:lnTo>
                  <a:lnTo>
                    <a:pt x="78" y="78"/>
                  </a:lnTo>
                  <a:lnTo>
                    <a:pt x="27" y="130"/>
                  </a:lnTo>
                  <a:lnTo>
                    <a:pt x="1" y="233"/>
                  </a:lnTo>
                  <a:lnTo>
                    <a:pt x="27" y="310"/>
                  </a:lnTo>
                  <a:lnTo>
                    <a:pt x="78" y="388"/>
                  </a:lnTo>
                  <a:lnTo>
                    <a:pt x="130" y="440"/>
                  </a:lnTo>
                  <a:lnTo>
                    <a:pt x="233" y="465"/>
                  </a:lnTo>
                  <a:lnTo>
                    <a:pt x="544" y="465"/>
                  </a:lnTo>
                  <a:lnTo>
                    <a:pt x="621" y="440"/>
                  </a:lnTo>
                  <a:lnTo>
                    <a:pt x="699" y="388"/>
                  </a:lnTo>
                  <a:lnTo>
                    <a:pt x="750" y="310"/>
                  </a:lnTo>
                  <a:lnTo>
                    <a:pt x="750" y="233"/>
                  </a:lnTo>
                  <a:lnTo>
                    <a:pt x="750" y="130"/>
                  </a:lnTo>
                  <a:lnTo>
                    <a:pt x="699" y="78"/>
                  </a:lnTo>
                  <a:lnTo>
                    <a:pt x="621" y="26"/>
                  </a:lnTo>
                  <a:lnTo>
                    <a:pt x="54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65"/>
            <p:cNvSpPr/>
            <p:nvPr/>
          </p:nvSpPr>
          <p:spPr>
            <a:xfrm>
              <a:off x="6285000" y="3703375"/>
              <a:ext cx="18775" cy="11000"/>
            </a:xfrm>
            <a:custGeom>
              <a:avLst/>
              <a:gdLst/>
              <a:ahLst/>
              <a:cxnLst/>
              <a:rect l="l" t="t" r="r" b="b"/>
              <a:pathLst>
                <a:path w="751" h="440" extrusionOk="0">
                  <a:moveTo>
                    <a:pt x="130" y="0"/>
                  </a:moveTo>
                  <a:lnTo>
                    <a:pt x="78" y="52"/>
                  </a:lnTo>
                  <a:lnTo>
                    <a:pt x="27" y="129"/>
                  </a:lnTo>
                  <a:lnTo>
                    <a:pt x="1" y="207"/>
                  </a:lnTo>
                  <a:lnTo>
                    <a:pt x="27" y="310"/>
                  </a:lnTo>
                  <a:lnTo>
                    <a:pt x="78" y="388"/>
                  </a:lnTo>
                  <a:lnTo>
                    <a:pt x="130" y="439"/>
                  </a:lnTo>
                  <a:lnTo>
                    <a:pt x="621" y="439"/>
                  </a:lnTo>
                  <a:lnTo>
                    <a:pt x="699" y="388"/>
                  </a:lnTo>
                  <a:lnTo>
                    <a:pt x="750" y="310"/>
                  </a:lnTo>
                  <a:lnTo>
                    <a:pt x="750" y="207"/>
                  </a:lnTo>
                  <a:lnTo>
                    <a:pt x="750" y="129"/>
                  </a:lnTo>
                  <a:lnTo>
                    <a:pt x="699" y="52"/>
                  </a:lnTo>
                  <a:lnTo>
                    <a:pt x="6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65"/>
            <p:cNvSpPr/>
            <p:nvPr/>
          </p:nvSpPr>
          <p:spPr>
            <a:xfrm>
              <a:off x="6285000" y="3497950"/>
              <a:ext cx="160225" cy="11650"/>
            </a:xfrm>
            <a:custGeom>
              <a:avLst/>
              <a:gdLst/>
              <a:ahLst/>
              <a:cxnLst/>
              <a:rect l="l" t="t" r="r" b="b"/>
              <a:pathLst>
                <a:path w="6409" h="466" extrusionOk="0">
                  <a:moveTo>
                    <a:pt x="233" y="0"/>
                  </a:moveTo>
                  <a:lnTo>
                    <a:pt x="130" y="26"/>
                  </a:lnTo>
                  <a:lnTo>
                    <a:pt x="78" y="78"/>
                  </a:lnTo>
                  <a:lnTo>
                    <a:pt x="27" y="156"/>
                  </a:lnTo>
                  <a:lnTo>
                    <a:pt x="1" y="233"/>
                  </a:lnTo>
                  <a:lnTo>
                    <a:pt x="27" y="311"/>
                  </a:lnTo>
                  <a:lnTo>
                    <a:pt x="78" y="388"/>
                  </a:lnTo>
                  <a:lnTo>
                    <a:pt x="130" y="440"/>
                  </a:lnTo>
                  <a:lnTo>
                    <a:pt x="233" y="466"/>
                  </a:lnTo>
                  <a:lnTo>
                    <a:pt x="6176" y="466"/>
                  </a:lnTo>
                  <a:lnTo>
                    <a:pt x="6280" y="440"/>
                  </a:lnTo>
                  <a:lnTo>
                    <a:pt x="6331" y="388"/>
                  </a:lnTo>
                  <a:lnTo>
                    <a:pt x="6383" y="311"/>
                  </a:lnTo>
                  <a:lnTo>
                    <a:pt x="6409" y="233"/>
                  </a:lnTo>
                  <a:lnTo>
                    <a:pt x="6383" y="156"/>
                  </a:lnTo>
                  <a:lnTo>
                    <a:pt x="6331" y="78"/>
                  </a:lnTo>
                  <a:lnTo>
                    <a:pt x="6280" y="26"/>
                  </a:lnTo>
                  <a:lnTo>
                    <a:pt x="617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65"/>
            <p:cNvSpPr/>
            <p:nvPr/>
          </p:nvSpPr>
          <p:spPr>
            <a:xfrm>
              <a:off x="6285000" y="3521200"/>
              <a:ext cx="126650" cy="11000"/>
            </a:xfrm>
            <a:custGeom>
              <a:avLst/>
              <a:gdLst/>
              <a:ahLst/>
              <a:cxnLst/>
              <a:rect l="l" t="t" r="r" b="b"/>
              <a:pathLst>
                <a:path w="5066" h="440" extrusionOk="0">
                  <a:moveTo>
                    <a:pt x="130" y="1"/>
                  </a:moveTo>
                  <a:lnTo>
                    <a:pt x="78" y="52"/>
                  </a:lnTo>
                  <a:lnTo>
                    <a:pt x="27" y="130"/>
                  </a:lnTo>
                  <a:lnTo>
                    <a:pt x="1" y="207"/>
                  </a:lnTo>
                  <a:lnTo>
                    <a:pt x="27" y="311"/>
                  </a:lnTo>
                  <a:lnTo>
                    <a:pt x="78" y="388"/>
                  </a:lnTo>
                  <a:lnTo>
                    <a:pt x="130" y="414"/>
                  </a:lnTo>
                  <a:lnTo>
                    <a:pt x="233" y="440"/>
                  </a:lnTo>
                  <a:lnTo>
                    <a:pt x="4833" y="440"/>
                  </a:lnTo>
                  <a:lnTo>
                    <a:pt x="4936" y="414"/>
                  </a:lnTo>
                  <a:lnTo>
                    <a:pt x="5014" y="388"/>
                  </a:lnTo>
                  <a:lnTo>
                    <a:pt x="5065" y="311"/>
                  </a:lnTo>
                  <a:lnTo>
                    <a:pt x="5065" y="207"/>
                  </a:lnTo>
                  <a:lnTo>
                    <a:pt x="5065" y="130"/>
                  </a:lnTo>
                  <a:lnTo>
                    <a:pt x="5014" y="52"/>
                  </a:lnTo>
                  <a:lnTo>
                    <a:pt x="49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65"/>
            <p:cNvSpPr/>
            <p:nvPr/>
          </p:nvSpPr>
          <p:spPr>
            <a:xfrm>
              <a:off x="6285000" y="3543825"/>
              <a:ext cx="91775" cy="11000"/>
            </a:xfrm>
            <a:custGeom>
              <a:avLst/>
              <a:gdLst/>
              <a:ahLst/>
              <a:cxnLst/>
              <a:rect l="l" t="t" r="r" b="b"/>
              <a:pathLst>
                <a:path w="3671" h="440" extrusionOk="0">
                  <a:moveTo>
                    <a:pt x="130" y="0"/>
                  </a:moveTo>
                  <a:lnTo>
                    <a:pt x="78" y="52"/>
                  </a:lnTo>
                  <a:lnTo>
                    <a:pt x="27" y="129"/>
                  </a:lnTo>
                  <a:lnTo>
                    <a:pt x="1" y="233"/>
                  </a:lnTo>
                  <a:lnTo>
                    <a:pt x="27" y="310"/>
                  </a:lnTo>
                  <a:lnTo>
                    <a:pt x="78" y="388"/>
                  </a:lnTo>
                  <a:lnTo>
                    <a:pt x="130" y="439"/>
                  </a:lnTo>
                  <a:lnTo>
                    <a:pt x="3541" y="439"/>
                  </a:lnTo>
                  <a:lnTo>
                    <a:pt x="3618" y="388"/>
                  </a:lnTo>
                  <a:lnTo>
                    <a:pt x="3644" y="310"/>
                  </a:lnTo>
                  <a:lnTo>
                    <a:pt x="3670" y="233"/>
                  </a:lnTo>
                  <a:lnTo>
                    <a:pt x="3644" y="129"/>
                  </a:lnTo>
                  <a:lnTo>
                    <a:pt x="3618" y="52"/>
                  </a:lnTo>
                  <a:lnTo>
                    <a:pt x="354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65"/>
            <p:cNvSpPr/>
            <p:nvPr/>
          </p:nvSpPr>
          <p:spPr>
            <a:xfrm>
              <a:off x="6254650" y="3381675"/>
              <a:ext cx="370800" cy="388900"/>
            </a:xfrm>
            <a:custGeom>
              <a:avLst/>
              <a:gdLst/>
              <a:ahLst/>
              <a:cxnLst/>
              <a:rect l="l" t="t" r="r" b="b"/>
              <a:pathLst>
                <a:path w="14832" h="15556" extrusionOk="0">
                  <a:moveTo>
                    <a:pt x="8708" y="776"/>
                  </a:moveTo>
                  <a:lnTo>
                    <a:pt x="10749" y="2843"/>
                  </a:lnTo>
                  <a:lnTo>
                    <a:pt x="9096" y="2843"/>
                  </a:lnTo>
                  <a:lnTo>
                    <a:pt x="9018" y="2817"/>
                  </a:lnTo>
                  <a:lnTo>
                    <a:pt x="8941" y="2817"/>
                  </a:lnTo>
                  <a:lnTo>
                    <a:pt x="8837" y="2714"/>
                  </a:lnTo>
                  <a:lnTo>
                    <a:pt x="8734" y="2610"/>
                  </a:lnTo>
                  <a:lnTo>
                    <a:pt x="8734" y="2533"/>
                  </a:lnTo>
                  <a:lnTo>
                    <a:pt x="8708" y="2455"/>
                  </a:lnTo>
                  <a:lnTo>
                    <a:pt x="8708" y="776"/>
                  </a:lnTo>
                  <a:close/>
                  <a:moveTo>
                    <a:pt x="8269" y="2533"/>
                  </a:moveTo>
                  <a:lnTo>
                    <a:pt x="8295" y="2688"/>
                  </a:lnTo>
                  <a:lnTo>
                    <a:pt x="8346" y="2817"/>
                  </a:lnTo>
                  <a:lnTo>
                    <a:pt x="8424" y="2946"/>
                  </a:lnTo>
                  <a:lnTo>
                    <a:pt x="8527" y="3075"/>
                  </a:lnTo>
                  <a:lnTo>
                    <a:pt x="8656" y="3153"/>
                  </a:lnTo>
                  <a:lnTo>
                    <a:pt x="8786" y="3230"/>
                  </a:lnTo>
                  <a:lnTo>
                    <a:pt x="8941" y="3282"/>
                  </a:lnTo>
                  <a:lnTo>
                    <a:pt x="9871" y="3282"/>
                  </a:lnTo>
                  <a:lnTo>
                    <a:pt x="9871" y="3670"/>
                  </a:lnTo>
                  <a:lnTo>
                    <a:pt x="9845" y="3721"/>
                  </a:lnTo>
                  <a:lnTo>
                    <a:pt x="9793" y="3747"/>
                  </a:lnTo>
                  <a:lnTo>
                    <a:pt x="1758" y="3747"/>
                  </a:lnTo>
                  <a:lnTo>
                    <a:pt x="1680" y="3721"/>
                  </a:lnTo>
                  <a:lnTo>
                    <a:pt x="1680" y="3670"/>
                  </a:lnTo>
                  <a:lnTo>
                    <a:pt x="1680" y="2610"/>
                  </a:lnTo>
                  <a:lnTo>
                    <a:pt x="1680" y="2559"/>
                  </a:lnTo>
                  <a:lnTo>
                    <a:pt x="1758" y="2533"/>
                  </a:lnTo>
                  <a:close/>
                  <a:moveTo>
                    <a:pt x="11447" y="6021"/>
                  </a:moveTo>
                  <a:lnTo>
                    <a:pt x="11731" y="6047"/>
                  </a:lnTo>
                  <a:lnTo>
                    <a:pt x="12016" y="6073"/>
                  </a:lnTo>
                  <a:lnTo>
                    <a:pt x="12274" y="6150"/>
                  </a:lnTo>
                  <a:lnTo>
                    <a:pt x="12532" y="6228"/>
                  </a:lnTo>
                  <a:lnTo>
                    <a:pt x="12791" y="6357"/>
                  </a:lnTo>
                  <a:lnTo>
                    <a:pt x="13023" y="6486"/>
                  </a:lnTo>
                  <a:lnTo>
                    <a:pt x="13230" y="6641"/>
                  </a:lnTo>
                  <a:lnTo>
                    <a:pt x="13437" y="6796"/>
                  </a:lnTo>
                  <a:lnTo>
                    <a:pt x="13617" y="7003"/>
                  </a:lnTo>
                  <a:lnTo>
                    <a:pt x="13798" y="7210"/>
                  </a:lnTo>
                  <a:lnTo>
                    <a:pt x="13928" y="7416"/>
                  </a:lnTo>
                  <a:lnTo>
                    <a:pt x="14083" y="7649"/>
                  </a:lnTo>
                  <a:lnTo>
                    <a:pt x="14186" y="7907"/>
                  </a:lnTo>
                  <a:lnTo>
                    <a:pt x="14263" y="8166"/>
                  </a:lnTo>
                  <a:lnTo>
                    <a:pt x="14315" y="8424"/>
                  </a:lnTo>
                  <a:lnTo>
                    <a:pt x="14367" y="8708"/>
                  </a:lnTo>
                  <a:lnTo>
                    <a:pt x="11576" y="8708"/>
                  </a:lnTo>
                  <a:lnTo>
                    <a:pt x="10129" y="6331"/>
                  </a:lnTo>
                  <a:lnTo>
                    <a:pt x="10439" y="6202"/>
                  </a:lnTo>
                  <a:lnTo>
                    <a:pt x="10775" y="6098"/>
                  </a:lnTo>
                  <a:lnTo>
                    <a:pt x="11111" y="6047"/>
                  </a:lnTo>
                  <a:lnTo>
                    <a:pt x="11447" y="6021"/>
                  </a:lnTo>
                  <a:close/>
                  <a:moveTo>
                    <a:pt x="9742" y="6564"/>
                  </a:moveTo>
                  <a:lnTo>
                    <a:pt x="11266" y="9070"/>
                  </a:lnTo>
                  <a:lnTo>
                    <a:pt x="11344" y="9147"/>
                  </a:lnTo>
                  <a:lnTo>
                    <a:pt x="11447" y="9173"/>
                  </a:lnTo>
                  <a:lnTo>
                    <a:pt x="14367" y="9173"/>
                  </a:lnTo>
                  <a:lnTo>
                    <a:pt x="14315" y="9457"/>
                  </a:lnTo>
                  <a:lnTo>
                    <a:pt x="14263" y="9716"/>
                  </a:lnTo>
                  <a:lnTo>
                    <a:pt x="14186" y="9974"/>
                  </a:lnTo>
                  <a:lnTo>
                    <a:pt x="14083" y="10233"/>
                  </a:lnTo>
                  <a:lnTo>
                    <a:pt x="13928" y="10465"/>
                  </a:lnTo>
                  <a:lnTo>
                    <a:pt x="13798" y="10672"/>
                  </a:lnTo>
                  <a:lnTo>
                    <a:pt x="13617" y="10879"/>
                  </a:lnTo>
                  <a:lnTo>
                    <a:pt x="13437" y="11085"/>
                  </a:lnTo>
                  <a:lnTo>
                    <a:pt x="13230" y="11240"/>
                  </a:lnTo>
                  <a:lnTo>
                    <a:pt x="13023" y="11395"/>
                  </a:lnTo>
                  <a:lnTo>
                    <a:pt x="12791" y="11525"/>
                  </a:lnTo>
                  <a:lnTo>
                    <a:pt x="12532" y="11654"/>
                  </a:lnTo>
                  <a:lnTo>
                    <a:pt x="12274" y="11731"/>
                  </a:lnTo>
                  <a:lnTo>
                    <a:pt x="12016" y="11809"/>
                  </a:lnTo>
                  <a:lnTo>
                    <a:pt x="11731" y="11835"/>
                  </a:lnTo>
                  <a:lnTo>
                    <a:pt x="11447" y="11860"/>
                  </a:lnTo>
                  <a:lnTo>
                    <a:pt x="11163" y="11835"/>
                  </a:lnTo>
                  <a:lnTo>
                    <a:pt x="10853" y="11809"/>
                  </a:lnTo>
                  <a:lnTo>
                    <a:pt x="10594" y="11731"/>
                  </a:lnTo>
                  <a:lnTo>
                    <a:pt x="10310" y="11628"/>
                  </a:lnTo>
                  <a:lnTo>
                    <a:pt x="10052" y="11499"/>
                  </a:lnTo>
                  <a:lnTo>
                    <a:pt x="9819" y="11370"/>
                  </a:lnTo>
                  <a:lnTo>
                    <a:pt x="9587" y="11189"/>
                  </a:lnTo>
                  <a:lnTo>
                    <a:pt x="9380" y="11008"/>
                  </a:lnTo>
                  <a:lnTo>
                    <a:pt x="9199" y="10801"/>
                  </a:lnTo>
                  <a:lnTo>
                    <a:pt x="9044" y="10569"/>
                  </a:lnTo>
                  <a:lnTo>
                    <a:pt x="8889" y="10336"/>
                  </a:lnTo>
                  <a:lnTo>
                    <a:pt x="8760" y="10078"/>
                  </a:lnTo>
                  <a:lnTo>
                    <a:pt x="8656" y="9819"/>
                  </a:lnTo>
                  <a:lnTo>
                    <a:pt x="8605" y="9535"/>
                  </a:lnTo>
                  <a:lnTo>
                    <a:pt x="8553" y="9251"/>
                  </a:lnTo>
                  <a:lnTo>
                    <a:pt x="8527" y="8941"/>
                  </a:lnTo>
                  <a:lnTo>
                    <a:pt x="8553" y="8579"/>
                  </a:lnTo>
                  <a:lnTo>
                    <a:pt x="8605" y="8243"/>
                  </a:lnTo>
                  <a:lnTo>
                    <a:pt x="8708" y="7907"/>
                  </a:lnTo>
                  <a:lnTo>
                    <a:pt x="8863" y="7597"/>
                  </a:lnTo>
                  <a:lnTo>
                    <a:pt x="9018" y="7313"/>
                  </a:lnTo>
                  <a:lnTo>
                    <a:pt x="9225" y="7029"/>
                  </a:lnTo>
                  <a:lnTo>
                    <a:pt x="9483" y="6796"/>
                  </a:lnTo>
                  <a:lnTo>
                    <a:pt x="9742" y="6564"/>
                  </a:lnTo>
                  <a:close/>
                  <a:moveTo>
                    <a:pt x="8527" y="10620"/>
                  </a:moveTo>
                  <a:lnTo>
                    <a:pt x="8760" y="10956"/>
                  </a:lnTo>
                  <a:lnTo>
                    <a:pt x="8992" y="11266"/>
                  </a:lnTo>
                  <a:lnTo>
                    <a:pt x="8992" y="12842"/>
                  </a:lnTo>
                  <a:lnTo>
                    <a:pt x="8527" y="12842"/>
                  </a:lnTo>
                  <a:lnTo>
                    <a:pt x="8527" y="10620"/>
                  </a:lnTo>
                  <a:close/>
                  <a:moveTo>
                    <a:pt x="827" y="1"/>
                  </a:moveTo>
                  <a:lnTo>
                    <a:pt x="672" y="26"/>
                  </a:lnTo>
                  <a:lnTo>
                    <a:pt x="517" y="78"/>
                  </a:lnTo>
                  <a:lnTo>
                    <a:pt x="362" y="156"/>
                  </a:lnTo>
                  <a:lnTo>
                    <a:pt x="233" y="259"/>
                  </a:lnTo>
                  <a:lnTo>
                    <a:pt x="130" y="388"/>
                  </a:lnTo>
                  <a:lnTo>
                    <a:pt x="52" y="517"/>
                  </a:lnTo>
                  <a:lnTo>
                    <a:pt x="26" y="672"/>
                  </a:lnTo>
                  <a:lnTo>
                    <a:pt x="1" y="853"/>
                  </a:lnTo>
                  <a:lnTo>
                    <a:pt x="1" y="14729"/>
                  </a:lnTo>
                  <a:lnTo>
                    <a:pt x="26" y="14884"/>
                  </a:lnTo>
                  <a:lnTo>
                    <a:pt x="52" y="15064"/>
                  </a:lnTo>
                  <a:lnTo>
                    <a:pt x="130" y="15194"/>
                  </a:lnTo>
                  <a:lnTo>
                    <a:pt x="233" y="15323"/>
                  </a:lnTo>
                  <a:lnTo>
                    <a:pt x="362" y="15426"/>
                  </a:lnTo>
                  <a:lnTo>
                    <a:pt x="517" y="15504"/>
                  </a:lnTo>
                  <a:lnTo>
                    <a:pt x="672" y="15555"/>
                  </a:lnTo>
                  <a:lnTo>
                    <a:pt x="2481" y="15555"/>
                  </a:lnTo>
                  <a:lnTo>
                    <a:pt x="2533" y="15504"/>
                  </a:lnTo>
                  <a:lnTo>
                    <a:pt x="2584" y="15426"/>
                  </a:lnTo>
                  <a:lnTo>
                    <a:pt x="2610" y="15323"/>
                  </a:lnTo>
                  <a:lnTo>
                    <a:pt x="2584" y="15245"/>
                  </a:lnTo>
                  <a:lnTo>
                    <a:pt x="2533" y="15168"/>
                  </a:lnTo>
                  <a:lnTo>
                    <a:pt x="2481" y="15116"/>
                  </a:lnTo>
                  <a:lnTo>
                    <a:pt x="827" y="15116"/>
                  </a:lnTo>
                  <a:lnTo>
                    <a:pt x="750" y="15090"/>
                  </a:lnTo>
                  <a:lnTo>
                    <a:pt x="698" y="15090"/>
                  </a:lnTo>
                  <a:lnTo>
                    <a:pt x="569" y="14987"/>
                  </a:lnTo>
                  <a:lnTo>
                    <a:pt x="491" y="14884"/>
                  </a:lnTo>
                  <a:lnTo>
                    <a:pt x="466" y="14806"/>
                  </a:lnTo>
                  <a:lnTo>
                    <a:pt x="466" y="14729"/>
                  </a:lnTo>
                  <a:lnTo>
                    <a:pt x="466" y="14548"/>
                  </a:lnTo>
                  <a:lnTo>
                    <a:pt x="646" y="14625"/>
                  </a:lnTo>
                  <a:lnTo>
                    <a:pt x="827" y="14651"/>
                  </a:lnTo>
                  <a:lnTo>
                    <a:pt x="10698" y="14651"/>
                  </a:lnTo>
                  <a:lnTo>
                    <a:pt x="10904" y="14625"/>
                  </a:lnTo>
                  <a:lnTo>
                    <a:pt x="11085" y="14548"/>
                  </a:lnTo>
                  <a:lnTo>
                    <a:pt x="11085" y="14729"/>
                  </a:lnTo>
                  <a:lnTo>
                    <a:pt x="11085" y="14806"/>
                  </a:lnTo>
                  <a:lnTo>
                    <a:pt x="11059" y="14884"/>
                  </a:lnTo>
                  <a:lnTo>
                    <a:pt x="10982" y="14987"/>
                  </a:lnTo>
                  <a:lnTo>
                    <a:pt x="10853" y="15090"/>
                  </a:lnTo>
                  <a:lnTo>
                    <a:pt x="10775" y="15090"/>
                  </a:lnTo>
                  <a:lnTo>
                    <a:pt x="10698" y="15116"/>
                  </a:lnTo>
                  <a:lnTo>
                    <a:pt x="3360" y="15116"/>
                  </a:lnTo>
                  <a:lnTo>
                    <a:pt x="3282" y="15168"/>
                  </a:lnTo>
                  <a:lnTo>
                    <a:pt x="3230" y="15245"/>
                  </a:lnTo>
                  <a:lnTo>
                    <a:pt x="3230" y="15323"/>
                  </a:lnTo>
                  <a:lnTo>
                    <a:pt x="3230" y="15426"/>
                  </a:lnTo>
                  <a:lnTo>
                    <a:pt x="3282" y="15504"/>
                  </a:lnTo>
                  <a:lnTo>
                    <a:pt x="3360" y="15555"/>
                  </a:lnTo>
                  <a:lnTo>
                    <a:pt x="10879" y="15555"/>
                  </a:lnTo>
                  <a:lnTo>
                    <a:pt x="11034" y="15504"/>
                  </a:lnTo>
                  <a:lnTo>
                    <a:pt x="11163" y="15426"/>
                  </a:lnTo>
                  <a:lnTo>
                    <a:pt x="11292" y="15323"/>
                  </a:lnTo>
                  <a:lnTo>
                    <a:pt x="11395" y="15194"/>
                  </a:lnTo>
                  <a:lnTo>
                    <a:pt x="11473" y="15064"/>
                  </a:lnTo>
                  <a:lnTo>
                    <a:pt x="11525" y="14884"/>
                  </a:lnTo>
                  <a:lnTo>
                    <a:pt x="11550" y="14729"/>
                  </a:lnTo>
                  <a:lnTo>
                    <a:pt x="11550" y="12300"/>
                  </a:lnTo>
                  <a:lnTo>
                    <a:pt x="11886" y="12274"/>
                  </a:lnTo>
                  <a:lnTo>
                    <a:pt x="12196" y="12222"/>
                  </a:lnTo>
                  <a:lnTo>
                    <a:pt x="12506" y="12145"/>
                  </a:lnTo>
                  <a:lnTo>
                    <a:pt x="12817" y="12016"/>
                  </a:lnTo>
                  <a:lnTo>
                    <a:pt x="13101" y="11886"/>
                  </a:lnTo>
                  <a:lnTo>
                    <a:pt x="13385" y="11705"/>
                  </a:lnTo>
                  <a:lnTo>
                    <a:pt x="13643" y="11499"/>
                  </a:lnTo>
                  <a:lnTo>
                    <a:pt x="13876" y="11292"/>
                  </a:lnTo>
                  <a:lnTo>
                    <a:pt x="14083" y="11059"/>
                  </a:lnTo>
                  <a:lnTo>
                    <a:pt x="14263" y="10801"/>
                  </a:lnTo>
                  <a:lnTo>
                    <a:pt x="14418" y="10517"/>
                  </a:lnTo>
                  <a:lnTo>
                    <a:pt x="14574" y="10233"/>
                  </a:lnTo>
                  <a:lnTo>
                    <a:pt x="14677" y="9923"/>
                  </a:lnTo>
                  <a:lnTo>
                    <a:pt x="14754" y="9613"/>
                  </a:lnTo>
                  <a:lnTo>
                    <a:pt x="14806" y="9277"/>
                  </a:lnTo>
                  <a:lnTo>
                    <a:pt x="14832" y="8941"/>
                  </a:lnTo>
                  <a:lnTo>
                    <a:pt x="14806" y="8605"/>
                  </a:lnTo>
                  <a:lnTo>
                    <a:pt x="14754" y="8269"/>
                  </a:lnTo>
                  <a:lnTo>
                    <a:pt x="14677" y="7933"/>
                  </a:lnTo>
                  <a:lnTo>
                    <a:pt x="14548" y="7623"/>
                  </a:lnTo>
                  <a:lnTo>
                    <a:pt x="14418" y="7339"/>
                  </a:lnTo>
                  <a:lnTo>
                    <a:pt x="14238" y="7054"/>
                  </a:lnTo>
                  <a:lnTo>
                    <a:pt x="14057" y="6796"/>
                  </a:lnTo>
                  <a:lnTo>
                    <a:pt x="13824" y="6564"/>
                  </a:lnTo>
                  <a:lnTo>
                    <a:pt x="13592" y="6331"/>
                  </a:lnTo>
                  <a:lnTo>
                    <a:pt x="13333" y="6150"/>
                  </a:lnTo>
                  <a:lnTo>
                    <a:pt x="13049" y="5969"/>
                  </a:lnTo>
                  <a:lnTo>
                    <a:pt x="12765" y="5840"/>
                  </a:lnTo>
                  <a:lnTo>
                    <a:pt x="12455" y="5711"/>
                  </a:lnTo>
                  <a:lnTo>
                    <a:pt x="12119" y="5633"/>
                  </a:lnTo>
                  <a:lnTo>
                    <a:pt x="11783" y="5582"/>
                  </a:lnTo>
                  <a:lnTo>
                    <a:pt x="11214" y="5582"/>
                  </a:lnTo>
                  <a:lnTo>
                    <a:pt x="10982" y="5608"/>
                  </a:lnTo>
                  <a:lnTo>
                    <a:pt x="10775" y="5633"/>
                  </a:lnTo>
                  <a:lnTo>
                    <a:pt x="10543" y="5685"/>
                  </a:lnTo>
                  <a:lnTo>
                    <a:pt x="10336" y="5763"/>
                  </a:lnTo>
                  <a:lnTo>
                    <a:pt x="10103" y="5840"/>
                  </a:lnTo>
                  <a:lnTo>
                    <a:pt x="9897" y="5943"/>
                  </a:lnTo>
                  <a:lnTo>
                    <a:pt x="9716" y="6047"/>
                  </a:lnTo>
                  <a:lnTo>
                    <a:pt x="9354" y="6305"/>
                  </a:lnTo>
                  <a:lnTo>
                    <a:pt x="9044" y="6564"/>
                  </a:lnTo>
                  <a:lnTo>
                    <a:pt x="8786" y="6874"/>
                  </a:lnTo>
                  <a:lnTo>
                    <a:pt x="8553" y="7210"/>
                  </a:lnTo>
                  <a:lnTo>
                    <a:pt x="8372" y="7571"/>
                  </a:lnTo>
                  <a:lnTo>
                    <a:pt x="8217" y="7959"/>
                  </a:lnTo>
                  <a:lnTo>
                    <a:pt x="8140" y="8346"/>
                  </a:lnTo>
                  <a:lnTo>
                    <a:pt x="8088" y="8760"/>
                  </a:lnTo>
                  <a:lnTo>
                    <a:pt x="8088" y="8812"/>
                  </a:lnTo>
                  <a:lnTo>
                    <a:pt x="8088" y="12894"/>
                  </a:lnTo>
                  <a:lnTo>
                    <a:pt x="8088" y="12972"/>
                  </a:lnTo>
                  <a:lnTo>
                    <a:pt x="8114" y="13049"/>
                  </a:lnTo>
                  <a:lnTo>
                    <a:pt x="8191" y="13178"/>
                  </a:lnTo>
                  <a:lnTo>
                    <a:pt x="8321" y="13256"/>
                  </a:lnTo>
                  <a:lnTo>
                    <a:pt x="8372" y="13282"/>
                  </a:lnTo>
                  <a:lnTo>
                    <a:pt x="9147" y="13282"/>
                  </a:lnTo>
                  <a:lnTo>
                    <a:pt x="9225" y="13256"/>
                  </a:lnTo>
                  <a:lnTo>
                    <a:pt x="9328" y="13178"/>
                  </a:lnTo>
                  <a:lnTo>
                    <a:pt x="9406" y="13049"/>
                  </a:lnTo>
                  <a:lnTo>
                    <a:pt x="9432" y="12972"/>
                  </a:lnTo>
                  <a:lnTo>
                    <a:pt x="9457" y="12894"/>
                  </a:lnTo>
                  <a:lnTo>
                    <a:pt x="9457" y="11654"/>
                  </a:lnTo>
                  <a:lnTo>
                    <a:pt x="9819" y="11886"/>
                  </a:lnTo>
                  <a:lnTo>
                    <a:pt x="10207" y="12067"/>
                  </a:lnTo>
                  <a:lnTo>
                    <a:pt x="10646" y="12222"/>
                  </a:lnTo>
                  <a:lnTo>
                    <a:pt x="11085" y="12300"/>
                  </a:lnTo>
                  <a:lnTo>
                    <a:pt x="11085" y="13824"/>
                  </a:lnTo>
                  <a:lnTo>
                    <a:pt x="11085" y="13902"/>
                  </a:lnTo>
                  <a:lnTo>
                    <a:pt x="11059" y="13953"/>
                  </a:lnTo>
                  <a:lnTo>
                    <a:pt x="10982" y="14083"/>
                  </a:lnTo>
                  <a:lnTo>
                    <a:pt x="10853" y="14160"/>
                  </a:lnTo>
                  <a:lnTo>
                    <a:pt x="10775" y="14186"/>
                  </a:lnTo>
                  <a:lnTo>
                    <a:pt x="750" y="14186"/>
                  </a:lnTo>
                  <a:lnTo>
                    <a:pt x="698" y="14160"/>
                  </a:lnTo>
                  <a:lnTo>
                    <a:pt x="569" y="14083"/>
                  </a:lnTo>
                  <a:lnTo>
                    <a:pt x="491" y="13953"/>
                  </a:lnTo>
                  <a:lnTo>
                    <a:pt x="466" y="13902"/>
                  </a:lnTo>
                  <a:lnTo>
                    <a:pt x="466" y="13824"/>
                  </a:lnTo>
                  <a:lnTo>
                    <a:pt x="466" y="853"/>
                  </a:lnTo>
                  <a:lnTo>
                    <a:pt x="466" y="776"/>
                  </a:lnTo>
                  <a:lnTo>
                    <a:pt x="491" y="698"/>
                  </a:lnTo>
                  <a:lnTo>
                    <a:pt x="569" y="569"/>
                  </a:lnTo>
                  <a:lnTo>
                    <a:pt x="698" y="491"/>
                  </a:lnTo>
                  <a:lnTo>
                    <a:pt x="750" y="466"/>
                  </a:lnTo>
                  <a:lnTo>
                    <a:pt x="8269" y="466"/>
                  </a:lnTo>
                  <a:lnTo>
                    <a:pt x="8269" y="2068"/>
                  </a:lnTo>
                  <a:lnTo>
                    <a:pt x="1758" y="2068"/>
                  </a:lnTo>
                  <a:lnTo>
                    <a:pt x="1628" y="2093"/>
                  </a:lnTo>
                  <a:lnTo>
                    <a:pt x="1551" y="2119"/>
                  </a:lnTo>
                  <a:lnTo>
                    <a:pt x="1447" y="2171"/>
                  </a:lnTo>
                  <a:lnTo>
                    <a:pt x="1370" y="2223"/>
                  </a:lnTo>
                  <a:lnTo>
                    <a:pt x="1292" y="2300"/>
                  </a:lnTo>
                  <a:lnTo>
                    <a:pt x="1267" y="2404"/>
                  </a:lnTo>
                  <a:lnTo>
                    <a:pt x="1215" y="2507"/>
                  </a:lnTo>
                  <a:lnTo>
                    <a:pt x="1215" y="2610"/>
                  </a:lnTo>
                  <a:lnTo>
                    <a:pt x="1215" y="3670"/>
                  </a:lnTo>
                  <a:lnTo>
                    <a:pt x="1215" y="3773"/>
                  </a:lnTo>
                  <a:lnTo>
                    <a:pt x="1267" y="3876"/>
                  </a:lnTo>
                  <a:lnTo>
                    <a:pt x="1292" y="3980"/>
                  </a:lnTo>
                  <a:lnTo>
                    <a:pt x="1370" y="4057"/>
                  </a:lnTo>
                  <a:lnTo>
                    <a:pt x="1447" y="4109"/>
                  </a:lnTo>
                  <a:lnTo>
                    <a:pt x="1551" y="4161"/>
                  </a:lnTo>
                  <a:lnTo>
                    <a:pt x="1628" y="4186"/>
                  </a:lnTo>
                  <a:lnTo>
                    <a:pt x="1758" y="4212"/>
                  </a:lnTo>
                  <a:lnTo>
                    <a:pt x="9793" y="4212"/>
                  </a:lnTo>
                  <a:lnTo>
                    <a:pt x="9897" y="4186"/>
                  </a:lnTo>
                  <a:lnTo>
                    <a:pt x="10000" y="4161"/>
                  </a:lnTo>
                  <a:lnTo>
                    <a:pt x="10103" y="4109"/>
                  </a:lnTo>
                  <a:lnTo>
                    <a:pt x="10181" y="4057"/>
                  </a:lnTo>
                  <a:lnTo>
                    <a:pt x="10233" y="3980"/>
                  </a:lnTo>
                  <a:lnTo>
                    <a:pt x="10284" y="3876"/>
                  </a:lnTo>
                  <a:lnTo>
                    <a:pt x="10310" y="3773"/>
                  </a:lnTo>
                  <a:lnTo>
                    <a:pt x="10336" y="3670"/>
                  </a:lnTo>
                  <a:lnTo>
                    <a:pt x="10336" y="3282"/>
                  </a:lnTo>
                  <a:lnTo>
                    <a:pt x="11085" y="3282"/>
                  </a:lnTo>
                  <a:lnTo>
                    <a:pt x="11085" y="3308"/>
                  </a:lnTo>
                  <a:lnTo>
                    <a:pt x="11085" y="4729"/>
                  </a:lnTo>
                  <a:lnTo>
                    <a:pt x="11111" y="4832"/>
                  </a:lnTo>
                  <a:lnTo>
                    <a:pt x="11163" y="4910"/>
                  </a:lnTo>
                  <a:lnTo>
                    <a:pt x="11214" y="4936"/>
                  </a:lnTo>
                  <a:lnTo>
                    <a:pt x="11318" y="4962"/>
                  </a:lnTo>
                  <a:lnTo>
                    <a:pt x="11395" y="4936"/>
                  </a:lnTo>
                  <a:lnTo>
                    <a:pt x="11473" y="4910"/>
                  </a:lnTo>
                  <a:lnTo>
                    <a:pt x="11525" y="4832"/>
                  </a:lnTo>
                  <a:lnTo>
                    <a:pt x="11550" y="4729"/>
                  </a:lnTo>
                  <a:lnTo>
                    <a:pt x="11550" y="3308"/>
                  </a:lnTo>
                  <a:lnTo>
                    <a:pt x="11525" y="3153"/>
                  </a:lnTo>
                  <a:lnTo>
                    <a:pt x="11473" y="2998"/>
                  </a:lnTo>
                  <a:lnTo>
                    <a:pt x="11395" y="2869"/>
                  </a:lnTo>
                  <a:lnTo>
                    <a:pt x="11292" y="2739"/>
                  </a:lnTo>
                  <a:lnTo>
                    <a:pt x="8837" y="259"/>
                  </a:lnTo>
                  <a:lnTo>
                    <a:pt x="8708" y="156"/>
                  </a:lnTo>
                  <a:lnTo>
                    <a:pt x="8553" y="78"/>
                  </a:lnTo>
                  <a:lnTo>
                    <a:pt x="8398" y="26"/>
                  </a:lnTo>
                  <a:lnTo>
                    <a:pt x="824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920"/>
                                        </p:tgtEl>
                                        <p:attrNameLst>
                                          <p:attrName>style.visibility</p:attrName>
                                        </p:attrNameLst>
                                      </p:cBhvr>
                                      <p:to>
                                        <p:strVal val="visible"/>
                                      </p:to>
                                    </p:set>
                                    <p:animEffect transition="in" filter="wipe(down)">
                                      <p:cBhvr>
                                        <p:cTn id="7" dur="580">
                                          <p:stCondLst>
                                            <p:cond delay="0"/>
                                          </p:stCondLst>
                                        </p:cTn>
                                        <p:tgtEl>
                                          <p:spTgt spid="2920"/>
                                        </p:tgtEl>
                                      </p:cBhvr>
                                    </p:animEffect>
                                    <p:anim calcmode="lin" valueType="num">
                                      <p:cBhvr>
                                        <p:cTn id="8" dur="1822" tmFilter="0,0; 0.14,0.36; 0.43,0.73; 0.71,0.91; 1.0,1.0">
                                          <p:stCondLst>
                                            <p:cond delay="0"/>
                                          </p:stCondLst>
                                        </p:cTn>
                                        <p:tgtEl>
                                          <p:spTgt spid="292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92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92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92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920"/>
                                        </p:tgtEl>
                                        <p:attrNameLst>
                                          <p:attrName>ppt_y</p:attrName>
                                        </p:attrNameLst>
                                      </p:cBhvr>
                                      <p:tavLst>
                                        <p:tav tm="0" fmla="#ppt_y-sin(pi*$)/81">
                                          <p:val>
                                            <p:fltVal val="0"/>
                                          </p:val>
                                        </p:tav>
                                        <p:tav tm="100000">
                                          <p:val>
                                            <p:fltVal val="1"/>
                                          </p:val>
                                        </p:tav>
                                      </p:tavLst>
                                    </p:anim>
                                    <p:animScale>
                                      <p:cBhvr>
                                        <p:cTn id="13" dur="26">
                                          <p:stCondLst>
                                            <p:cond delay="650"/>
                                          </p:stCondLst>
                                        </p:cTn>
                                        <p:tgtEl>
                                          <p:spTgt spid="2920"/>
                                        </p:tgtEl>
                                      </p:cBhvr>
                                      <p:to x="100000" y="60000"/>
                                    </p:animScale>
                                    <p:animScale>
                                      <p:cBhvr>
                                        <p:cTn id="14" dur="166" decel="50000">
                                          <p:stCondLst>
                                            <p:cond delay="676"/>
                                          </p:stCondLst>
                                        </p:cTn>
                                        <p:tgtEl>
                                          <p:spTgt spid="2920"/>
                                        </p:tgtEl>
                                      </p:cBhvr>
                                      <p:to x="100000" y="100000"/>
                                    </p:animScale>
                                    <p:animScale>
                                      <p:cBhvr>
                                        <p:cTn id="15" dur="26">
                                          <p:stCondLst>
                                            <p:cond delay="1312"/>
                                          </p:stCondLst>
                                        </p:cTn>
                                        <p:tgtEl>
                                          <p:spTgt spid="2920"/>
                                        </p:tgtEl>
                                      </p:cBhvr>
                                      <p:to x="100000" y="80000"/>
                                    </p:animScale>
                                    <p:animScale>
                                      <p:cBhvr>
                                        <p:cTn id="16" dur="166" decel="50000">
                                          <p:stCondLst>
                                            <p:cond delay="1338"/>
                                          </p:stCondLst>
                                        </p:cTn>
                                        <p:tgtEl>
                                          <p:spTgt spid="2920"/>
                                        </p:tgtEl>
                                      </p:cBhvr>
                                      <p:to x="100000" y="100000"/>
                                    </p:animScale>
                                    <p:animScale>
                                      <p:cBhvr>
                                        <p:cTn id="17" dur="26">
                                          <p:stCondLst>
                                            <p:cond delay="1642"/>
                                          </p:stCondLst>
                                        </p:cTn>
                                        <p:tgtEl>
                                          <p:spTgt spid="2920"/>
                                        </p:tgtEl>
                                      </p:cBhvr>
                                      <p:to x="100000" y="90000"/>
                                    </p:animScale>
                                    <p:animScale>
                                      <p:cBhvr>
                                        <p:cTn id="18" dur="166" decel="50000">
                                          <p:stCondLst>
                                            <p:cond delay="1668"/>
                                          </p:stCondLst>
                                        </p:cTn>
                                        <p:tgtEl>
                                          <p:spTgt spid="2920"/>
                                        </p:tgtEl>
                                      </p:cBhvr>
                                      <p:to x="100000" y="100000"/>
                                    </p:animScale>
                                    <p:animScale>
                                      <p:cBhvr>
                                        <p:cTn id="19" dur="26">
                                          <p:stCondLst>
                                            <p:cond delay="1808"/>
                                          </p:stCondLst>
                                        </p:cTn>
                                        <p:tgtEl>
                                          <p:spTgt spid="2920"/>
                                        </p:tgtEl>
                                      </p:cBhvr>
                                      <p:to x="100000" y="95000"/>
                                    </p:animScale>
                                    <p:animScale>
                                      <p:cBhvr>
                                        <p:cTn id="20" dur="166" decel="50000">
                                          <p:stCondLst>
                                            <p:cond delay="1834"/>
                                          </p:stCondLst>
                                        </p:cTn>
                                        <p:tgtEl>
                                          <p:spTgt spid="2920"/>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2923"/>
                                        </p:tgtEl>
                                        <p:attrNameLst>
                                          <p:attrName>style.visibility</p:attrName>
                                        </p:attrNameLst>
                                      </p:cBhvr>
                                      <p:to>
                                        <p:strVal val="visible"/>
                                      </p:to>
                                    </p:set>
                                    <p:animEffect transition="in" filter="barn(inVertical)">
                                      <p:cBhvr>
                                        <p:cTn id="25" dur="500"/>
                                        <p:tgtEl>
                                          <p:spTgt spid="2923"/>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2934"/>
                                        </p:tgtEl>
                                        <p:attrNameLst>
                                          <p:attrName>style.visibility</p:attrName>
                                        </p:attrNameLst>
                                      </p:cBhvr>
                                      <p:to>
                                        <p:strVal val="visible"/>
                                      </p:to>
                                    </p:set>
                                    <p:animEffect transition="in" filter="barn(inVertical)">
                                      <p:cBhvr>
                                        <p:cTn id="28" dur="500"/>
                                        <p:tgtEl>
                                          <p:spTgt spid="2934"/>
                                        </p:tgtEl>
                                      </p:cBhvr>
                                    </p:animEffect>
                                  </p:childTnLst>
                                </p:cTn>
                              </p:par>
                              <p:par>
                                <p:cTn id="29" presetID="16" presetClass="entr" presetSubtype="21" fill="hold" nodeType="withEffect">
                                  <p:stCondLst>
                                    <p:cond delay="0"/>
                                  </p:stCondLst>
                                  <p:childTnLst>
                                    <p:set>
                                      <p:cBhvr>
                                        <p:cTn id="30" dur="1" fill="hold">
                                          <p:stCondLst>
                                            <p:cond delay="0"/>
                                          </p:stCondLst>
                                        </p:cTn>
                                        <p:tgtEl>
                                          <p:spTgt spid="2944"/>
                                        </p:tgtEl>
                                        <p:attrNameLst>
                                          <p:attrName>style.visibility</p:attrName>
                                        </p:attrNameLst>
                                      </p:cBhvr>
                                      <p:to>
                                        <p:strVal val="visible"/>
                                      </p:to>
                                    </p:set>
                                    <p:animEffect transition="in" filter="barn(inVertical)">
                                      <p:cBhvr>
                                        <p:cTn id="31" dur="500"/>
                                        <p:tgtEl>
                                          <p:spTgt spid="2944"/>
                                        </p:tgtEl>
                                      </p:cBhvr>
                                    </p:animEffect>
                                  </p:childTnLst>
                                </p:cTn>
                              </p:par>
                              <p:par>
                                <p:cTn id="32" presetID="16" presetClass="entr" presetSubtype="21" fill="hold" nodeType="withEffect">
                                  <p:stCondLst>
                                    <p:cond delay="0"/>
                                  </p:stCondLst>
                                  <p:childTnLst>
                                    <p:set>
                                      <p:cBhvr>
                                        <p:cTn id="33" dur="1" fill="hold">
                                          <p:stCondLst>
                                            <p:cond delay="0"/>
                                          </p:stCondLst>
                                        </p:cTn>
                                        <p:tgtEl>
                                          <p:spTgt spid="2935"/>
                                        </p:tgtEl>
                                        <p:attrNameLst>
                                          <p:attrName>style.visibility</p:attrName>
                                        </p:attrNameLst>
                                      </p:cBhvr>
                                      <p:to>
                                        <p:strVal val="visible"/>
                                      </p:to>
                                    </p:set>
                                    <p:animEffect transition="in" filter="barn(inVertical)">
                                      <p:cBhvr>
                                        <p:cTn id="34" dur="500"/>
                                        <p:tgtEl>
                                          <p:spTgt spid="2935"/>
                                        </p:tgtEl>
                                      </p:cBhvr>
                                    </p:animEffect>
                                  </p:childTnLst>
                                </p:cTn>
                              </p:par>
                            </p:childTnLst>
                          </p:cTn>
                        </p:par>
                      </p:childTnLst>
                    </p:cTn>
                  </p:par>
                  <p:par>
                    <p:cTn id="35" fill="hold">
                      <p:stCondLst>
                        <p:cond delay="indefinite"/>
                      </p:stCondLst>
                      <p:childTnLst>
                        <p:par>
                          <p:cTn id="36" fill="hold">
                            <p:stCondLst>
                              <p:cond delay="0"/>
                            </p:stCondLst>
                            <p:childTnLst>
                              <p:par>
                                <p:cTn id="37" presetID="6" presetClass="entr" presetSubtype="16" fill="hold" grpId="0" nodeType="clickEffect">
                                  <p:stCondLst>
                                    <p:cond delay="0"/>
                                  </p:stCondLst>
                                  <p:childTnLst>
                                    <p:set>
                                      <p:cBhvr>
                                        <p:cTn id="38" dur="1" fill="hold">
                                          <p:stCondLst>
                                            <p:cond delay="0"/>
                                          </p:stCondLst>
                                        </p:cTn>
                                        <p:tgtEl>
                                          <p:spTgt spid="2922"/>
                                        </p:tgtEl>
                                        <p:attrNameLst>
                                          <p:attrName>style.visibility</p:attrName>
                                        </p:attrNameLst>
                                      </p:cBhvr>
                                      <p:to>
                                        <p:strVal val="visible"/>
                                      </p:to>
                                    </p:set>
                                    <p:animEffect transition="in" filter="circle(in)">
                                      <p:cBhvr>
                                        <p:cTn id="39" dur="2000"/>
                                        <p:tgtEl>
                                          <p:spTgt spid="2922"/>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2933"/>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2926"/>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2936"/>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2937"/>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2955"/>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2925"/>
                                        </p:tgtEl>
                                        <p:attrNameLst>
                                          <p:attrName>style.visibility</p:attrName>
                                        </p:attrNameLst>
                                      </p:cBhvr>
                                      <p:to>
                                        <p:strVal val="visible"/>
                                      </p:to>
                                    </p:set>
                                    <p:animEffect transition="in" filter="wipe(down)">
                                      <p:cBhvr>
                                        <p:cTn id="56" dur="500"/>
                                        <p:tgtEl>
                                          <p:spTgt spid="2925"/>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94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92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938"/>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939"/>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960"/>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grpId="0" nodeType="clickEffect">
                                  <p:stCondLst>
                                    <p:cond delay="0"/>
                                  </p:stCondLst>
                                  <p:childTnLst>
                                    <p:set>
                                      <p:cBhvr>
                                        <p:cTn id="72" dur="1" fill="hold">
                                          <p:stCondLst>
                                            <p:cond delay="0"/>
                                          </p:stCondLst>
                                        </p:cTn>
                                        <p:tgtEl>
                                          <p:spTgt spid="2928"/>
                                        </p:tgtEl>
                                        <p:attrNameLst>
                                          <p:attrName>style.visibility</p:attrName>
                                        </p:attrNameLst>
                                      </p:cBhvr>
                                      <p:to>
                                        <p:strVal val="visible"/>
                                      </p:to>
                                    </p:set>
                                    <p:animEffect transition="in" filter="fade">
                                      <p:cBhvr>
                                        <p:cTn id="73" dur="1000"/>
                                        <p:tgtEl>
                                          <p:spTgt spid="2928"/>
                                        </p:tgtEl>
                                      </p:cBhvr>
                                    </p:animEffect>
                                    <p:anim calcmode="lin" valueType="num">
                                      <p:cBhvr>
                                        <p:cTn id="74" dur="1000" fill="hold"/>
                                        <p:tgtEl>
                                          <p:spTgt spid="2928"/>
                                        </p:tgtEl>
                                        <p:attrNameLst>
                                          <p:attrName>ppt_x</p:attrName>
                                        </p:attrNameLst>
                                      </p:cBhvr>
                                      <p:tavLst>
                                        <p:tav tm="0">
                                          <p:val>
                                            <p:strVal val="#ppt_x"/>
                                          </p:val>
                                        </p:tav>
                                        <p:tav tm="100000">
                                          <p:val>
                                            <p:strVal val="#ppt_x"/>
                                          </p:val>
                                        </p:tav>
                                      </p:tavLst>
                                    </p:anim>
                                    <p:anim calcmode="lin" valueType="num">
                                      <p:cBhvr>
                                        <p:cTn id="75" dur="1000" fill="hold"/>
                                        <p:tgtEl>
                                          <p:spTgt spid="2928"/>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nodeType="clickEffect">
                                  <p:stCondLst>
                                    <p:cond delay="0"/>
                                  </p:stCondLst>
                                  <p:childTnLst>
                                    <p:set>
                                      <p:cBhvr>
                                        <p:cTn id="79" dur="1" fill="hold">
                                          <p:stCondLst>
                                            <p:cond delay="0"/>
                                          </p:stCondLst>
                                        </p:cTn>
                                        <p:tgtEl>
                                          <p:spTgt spid="2943"/>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2932"/>
                                        </p:tgtEl>
                                        <p:attrNameLst>
                                          <p:attrName>style.visibility</p:attrName>
                                        </p:attrNameLst>
                                      </p:cBhvr>
                                      <p:to>
                                        <p:strVal val="visible"/>
                                      </p:to>
                                    </p:set>
                                  </p:childTnLst>
                                </p:cTn>
                              </p:par>
                              <p:par>
                                <p:cTn id="82" presetID="1" presetClass="entr" presetSubtype="0" fill="hold" grpId="0" nodeType="withEffect">
                                  <p:stCondLst>
                                    <p:cond delay="0"/>
                                  </p:stCondLst>
                                  <p:childTnLst>
                                    <p:set>
                                      <p:cBhvr>
                                        <p:cTn id="83" dur="1" fill="hold">
                                          <p:stCondLst>
                                            <p:cond delay="0"/>
                                          </p:stCondLst>
                                        </p:cTn>
                                        <p:tgtEl>
                                          <p:spTgt spid="2940"/>
                                        </p:tgtEl>
                                        <p:attrNameLst>
                                          <p:attrName>style.visibility</p:attrName>
                                        </p:attrNameLst>
                                      </p:cBhvr>
                                      <p:to>
                                        <p:strVal val="visible"/>
                                      </p:to>
                                    </p:set>
                                  </p:childTnLst>
                                </p:cTn>
                              </p:par>
                              <p:par>
                                <p:cTn id="84" presetID="1" presetClass="entr" presetSubtype="0" fill="hold" nodeType="withEffect">
                                  <p:stCondLst>
                                    <p:cond delay="0"/>
                                  </p:stCondLst>
                                  <p:childTnLst>
                                    <p:set>
                                      <p:cBhvr>
                                        <p:cTn id="85" dur="1" fill="hold">
                                          <p:stCondLst>
                                            <p:cond delay="0"/>
                                          </p:stCondLst>
                                        </p:cTn>
                                        <p:tgtEl>
                                          <p:spTgt spid="2941"/>
                                        </p:tgtEl>
                                        <p:attrNameLst>
                                          <p:attrName>style.visibility</p:attrName>
                                        </p:attrNameLst>
                                      </p:cBhvr>
                                      <p:to>
                                        <p:strVal val="visible"/>
                                      </p:to>
                                    </p:set>
                                  </p:childTnLst>
                                </p:cTn>
                              </p:par>
                              <p:par>
                                <p:cTn id="86" presetID="1" presetClass="entr" presetSubtype="0" fill="hold" nodeType="withEffect">
                                  <p:stCondLst>
                                    <p:cond delay="0"/>
                                  </p:stCondLst>
                                  <p:childTnLst>
                                    <p:set>
                                      <p:cBhvr>
                                        <p:cTn id="87" dur="1" fill="hold">
                                          <p:stCondLst>
                                            <p:cond delay="0"/>
                                          </p:stCondLst>
                                        </p:cTn>
                                        <p:tgtEl>
                                          <p:spTgt spid="2968"/>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4" presetClass="entr" presetSubtype="10" fill="hold" grpId="0" nodeType="clickEffect">
                                  <p:stCondLst>
                                    <p:cond delay="0"/>
                                  </p:stCondLst>
                                  <p:childTnLst>
                                    <p:set>
                                      <p:cBhvr>
                                        <p:cTn id="91" dur="1" fill="hold">
                                          <p:stCondLst>
                                            <p:cond delay="0"/>
                                          </p:stCondLst>
                                        </p:cTn>
                                        <p:tgtEl>
                                          <p:spTgt spid="2931"/>
                                        </p:tgtEl>
                                        <p:attrNameLst>
                                          <p:attrName>style.visibility</p:attrName>
                                        </p:attrNameLst>
                                      </p:cBhvr>
                                      <p:to>
                                        <p:strVal val="visible"/>
                                      </p:to>
                                    </p:set>
                                    <p:animEffect transition="in" filter="randombar(horizontal)">
                                      <p:cBhvr>
                                        <p:cTn id="92" dur="500"/>
                                        <p:tgtEl>
                                          <p:spTgt spid="29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0" grpId="0"/>
      <p:bldP spid="2922" grpId="0"/>
      <p:bldP spid="2923" grpId="0" animBg="1"/>
      <p:bldP spid="2925" grpId="0"/>
      <p:bldP spid="2926" grpId="0" animBg="1"/>
      <p:bldP spid="2928" grpId="0"/>
      <p:bldP spid="2929" grpId="0" animBg="1"/>
      <p:bldP spid="2931" grpId="0"/>
      <p:bldP spid="2932" grpId="0" animBg="1"/>
      <p:bldP spid="2934" grpId="0" animBg="1"/>
      <p:bldP spid="2936" grpId="0" animBg="1"/>
      <p:bldP spid="2938" grpId="0" animBg="1"/>
      <p:bldP spid="294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90"/>
        <p:cNvGrpSpPr/>
        <p:nvPr/>
      </p:nvGrpSpPr>
      <p:grpSpPr>
        <a:xfrm>
          <a:off x="0" y="0"/>
          <a:ext cx="0" cy="0"/>
          <a:chOff x="0" y="0"/>
          <a:chExt cx="0" cy="0"/>
        </a:xfrm>
      </p:grpSpPr>
      <p:sp>
        <p:nvSpPr>
          <p:cNvPr id="2091" name="Google Shape;2091;p40"/>
          <p:cNvSpPr/>
          <p:nvPr/>
        </p:nvSpPr>
        <p:spPr>
          <a:xfrm>
            <a:off x="4102650" y="1409031"/>
            <a:ext cx="938700" cy="938700"/>
          </a:xfrm>
          <a:prstGeom prst="octagon">
            <a:avLst>
              <a:gd name="adj" fmla="val 0"/>
            </a:avLst>
          </a:prstGeom>
          <a:solidFill>
            <a:schemeClr val="dk2"/>
          </a:solidFill>
          <a:ln>
            <a:noFill/>
          </a:ln>
          <a:effectLst>
            <a:outerShdw dist="95250" dir="300000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40"/>
          <p:cNvSpPr txBox="1">
            <a:spLocks noGrp="1"/>
          </p:cNvSpPr>
          <p:nvPr>
            <p:ph type="title"/>
          </p:nvPr>
        </p:nvSpPr>
        <p:spPr>
          <a:xfrm>
            <a:off x="2057400" y="2728989"/>
            <a:ext cx="5029200" cy="41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Cài đặt</a:t>
            </a:r>
            <a:endParaRPr dirty="0"/>
          </a:p>
        </p:txBody>
      </p:sp>
      <p:sp>
        <p:nvSpPr>
          <p:cNvPr id="2094" name="Google Shape;2094;p40"/>
          <p:cNvSpPr txBox="1">
            <a:spLocks noGrp="1"/>
          </p:cNvSpPr>
          <p:nvPr>
            <p:ph type="title" idx="2"/>
          </p:nvPr>
        </p:nvSpPr>
        <p:spPr>
          <a:xfrm>
            <a:off x="4027950" y="1640631"/>
            <a:ext cx="1088100" cy="47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Tree>
    <p:extLst>
      <p:ext uri="{BB962C8B-B14F-4D97-AF65-F5344CB8AC3E}">
        <p14:creationId xmlns:p14="http://schemas.microsoft.com/office/powerpoint/2010/main" val="1091509121"/>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31"/>
        <p:cNvGrpSpPr/>
        <p:nvPr/>
      </p:nvGrpSpPr>
      <p:grpSpPr>
        <a:xfrm>
          <a:off x="0" y="0"/>
          <a:ext cx="0" cy="0"/>
          <a:chOff x="0" y="0"/>
          <a:chExt cx="0" cy="0"/>
        </a:xfrm>
      </p:grpSpPr>
      <p:sp>
        <p:nvSpPr>
          <p:cNvPr id="26" name="Google Shape;3056;p70">
            <a:extLst>
              <a:ext uri="{FF2B5EF4-FFF2-40B4-BE49-F238E27FC236}">
                <a16:creationId xmlns:a16="http://schemas.microsoft.com/office/drawing/2014/main" id="{5A533DD5-3099-4416-9A27-ED5AA06FC8EB}"/>
              </a:ext>
            </a:extLst>
          </p:cNvPr>
          <p:cNvSpPr txBox="1">
            <a:spLocks noGrp="1"/>
          </p:cNvSpPr>
          <p:nvPr>
            <p:ph type="title"/>
          </p:nvPr>
        </p:nvSpPr>
        <p:spPr>
          <a:xfrm>
            <a:off x="1283174" y="169930"/>
            <a:ext cx="7258845" cy="4417310"/>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r>
              <a:rPr lang="vi-VN" sz="6500"/>
              <a:t>THANKS YOU FOR LISTENING</a:t>
            </a:r>
            <a:endParaRPr sz="6500" dirty="0"/>
          </a:p>
        </p:txBody>
      </p:sp>
    </p:spTree>
    <p:extLst>
      <p:ext uri="{BB962C8B-B14F-4D97-AF65-F5344CB8AC3E}">
        <p14:creationId xmlns:p14="http://schemas.microsoft.com/office/powerpoint/2010/main" val="3474904838"/>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17"/>
        <p:cNvGrpSpPr/>
        <p:nvPr/>
      </p:nvGrpSpPr>
      <p:grpSpPr>
        <a:xfrm>
          <a:off x="0" y="0"/>
          <a:ext cx="0" cy="0"/>
          <a:chOff x="0" y="0"/>
          <a:chExt cx="0" cy="0"/>
        </a:xfrm>
      </p:grpSpPr>
      <p:sp>
        <p:nvSpPr>
          <p:cNvPr id="2018" name="Google Shape;2018;p38"/>
          <p:cNvSpPr txBox="1">
            <a:spLocks noGrp="1"/>
          </p:cNvSpPr>
          <p:nvPr>
            <p:ph type="subTitle" idx="1"/>
          </p:nvPr>
        </p:nvSpPr>
        <p:spPr>
          <a:xfrm>
            <a:off x="2091803" y="1793638"/>
            <a:ext cx="2258700" cy="228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Kiến trúc</a:t>
            </a:r>
            <a:endParaRPr dirty="0"/>
          </a:p>
        </p:txBody>
      </p:sp>
      <p:sp>
        <p:nvSpPr>
          <p:cNvPr id="2020" name="Google Shape;2020;p38"/>
          <p:cNvSpPr txBox="1">
            <a:spLocks noGrp="1"/>
          </p:cNvSpPr>
          <p:nvPr>
            <p:ph type="subTitle" idx="3"/>
          </p:nvPr>
        </p:nvSpPr>
        <p:spPr>
          <a:xfrm>
            <a:off x="2034081" y="3263617"/>
            <a:ext cx="2255700" cy="228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a:t>Cơ chế hoạt động</a:t>
            </a:r>
          </a:p>
        </p:txBody>
      </p:sp>
      <p:sp>
        <p:nvSpPr>
          <p:cNvPr id="2021" name="Google Shape;2021;p38"/>
          <p:cNvSpPr/>
          <p:nvPr/>
        </p:nvSpPr>
        <p:spPr>
          <a:xfrm>
            <a:off x="1099253" y="3016090"/>
            <a:ext cx="749700" cy="749700"/>
          </a:xfrm>
          <a:prstGeom prst="octagon">
            <a:avLst>
              <a:gd name="adj" fmla="val 0"/>
            </a:avLst>
          </a:prstGeom>
          <a:solidFill>
            <a:schemeClr val="dk2"/>
          </a:solidFill>
          <a:ln>
            <a:noFill/>
          </a:ln>
          <a:effectLst>
            <a:outerShdw dist="95250" dir="300000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8"/>
          <p:cNvSpPr/>
          <p:nvPr/>
        </p:nvSpPr>
        <p:spPr>
          <a:xfrm>
            <a:off x="5091053" y="3016090"/>
            <a:ext cx="749700" cy="749700"/>
          </a:xfrm>
          <a:prstGeom prst="octagon">
            <a:avLst>
              <a:gd name="adj" fmla="val 0"/>
            </a:avLst>
          </a:prstGeom>
          <a:solidFill>
            <a:schemeClr val="dk2"/>
          </a:solidFill>
          <a:ln>
            <a:noFill/>
          </a:ln>
          <a:effectLst>
            <a:outerShdw dist="95250" dir="300000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8"/>
          <p:cNvSpPr/>
          <p:nvPr/>
        </p:nvSpPr>
        <p:spPr>
          <a:xfrm>
            <a:off x="5091053" y="1518015"/>
            <a:ext cx="749700" cy="749700"/>
          </a:xfrm>
          <a:prstGeom prst="octagon">
            <a:avLst>
              <a:gd name="adj" fmla="val 0"/>
            </a:avLst>
          </a:prstGeom>
          <a:solidFill>
            <a:schemeClr val="dk2"/>
          </a:solidFill>
          <a:ln>
            <a:noFill/>
          </a:ln>
          <a:effectLst>
            <a:outerShdw dist="95250" dir="300000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8"/>
          <p:cNvSpPr/>
          <p:nvPr/>
        </p:nvSpPr>
        <p:spPr>
          <a:xfrm>
            <a:off x="1098503" y="1518015"/>
            <a:ext cx="751200" cy="751200"/>
          </a:xfrm>
          <a:prstGeom prst="octagon">
            <a:avLst>
              <a:gd name="adj" fmla="val 0"/>
            </a:avLst>
          </a:prstGeom>
          <a:solidFill>
            <a:schemeClr val="dk2"/>
          </a:solidFill>
          <a:ln>
            <a:noFill/>
          </a:ln>
          <a:effectLst>
            <a:outerShdw dist="95250" dir="300000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8"/>
          <p:cNvSpPr txBox="1">
            <a:spLocks noGrp="1"/>
          </p:cNvSpPr>
          <p:nvPr>
            <p:ph type="title"/>
          </p:nvPr>
        </p:nvSpPr>
        <p:spPr>
          <a:xfrm>
            <a:off x="977453" y="1726588"/>
            <a:ext cx="993300" cy="36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027" name="Google Shape;2027;p38"/>
          <p:cNvSpPr txBox="1">
            <a:spLocks noGrp="1"/>
          </p:cNvSpPr>
          <p:nvPr>
            <p:ph type="title" idx="5"/>
          </p:nvPr>
        </p:nvSpPr>
        <p:spPr>
          <a:xfrm>
            <a:off x="1076303" y="3244690"/>
            <a:ext cx="795600" cy="29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028" name="Google Shape;2028;p38"/>
          <p:cNvSpPr txBox="1">
            <a:spLocks noGrp="1"/>
          </p:cNvSpPr>
          <p:nvPr>
            <p:ph type="subTitle" idx="7"/>
          </p:nvPr>
        </p:nvSpPr>
        <p:spPr>
          <a:xfrm>
            <a:off x="5992615" y="1778565"/>
            <a:ext cx="2258700" cy="228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Ưu nhược điểm</a:t>
            </a:r>
            <a:endParaRPr dirty="0"/>
          </a:p>
        </p:txBody>
      </p:sp>
      <p:sp>
        <p:nvSpPr>
          <p:cNvPr id="2031" name="Google Shape;2031;p38"/>
          <p:cNvSpPr txBox="1">
            <a:spLocks noGrp="1"/>
          </p:cNvSpPr>
          <p:nvPr>
            <p:ph type="title" idx="14"/>
          </p:nvPr>
        </p:nvSpPr>
        <p:spPr>
          <a:xfrm>
            <a:off x="5067353" y="1761688"/>
            <a:ext cx="797100" cy="29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032" name="Google Shape;2032;p38"/>
          <p:cNvSpPr txBox="1">
            <a:spLocks noGrp="1"/>
          </p:cNvSpPr>
          <p:nvPr>
            <p:ph type="title" idx="15"/>
          </p:nvPr>
        </p:nvSpPr>
        <p:spPr>
          <a:xfrm>
            <a:off x="5066453" y="3244690"/>
            <a:ext cx="798900" cy="29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2033" name="Google Shape;2033;p38"/>
          <p:cNvSpPr txBox="1">
            <a:spLocks noGrp="1"/>
          </p:cNvSpPr>
          <p:nvPr>
            <p:ph type="title" idx="6"/>
          </p:nvPr>
        </p:nvSpPr>
        <p:spPr>
          <a:xfrm>
            <a:off x="713225" y="582168"/>
            <a:ext cx="7717500" cy="29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Nội dung</a:t>
            </a:r>
            <a:endParaRPr dirty="0">
              <a:latin typeface="Nunito Sans"/>
              <a:ea typeface="Nunito Sans"/>
              <a:cs typeface="Nunito Sans"/>
              <a:sym typeface="Nunito Sans"/>
            </a:endParaRPr>
          </a:p>
        </p:txBody>
      </p:sp>
      <p:sp>
        <p:nvSpPr>
          <p:cNvPr id="2034" name="Google Shape;2034;p38"/>
          <p:cNvSpPr txBox="1">
            <a:spLocks noGrp="1"/>
          </p:cNvSpPr>
          <p:nvPr>
            <p:ph type="subTitle" idx="9"/>
          </p:nvPr>
        </p:nvSpPr>
        <p:spPr>
          <a:xfrm>
            <a:off x="6111562" y="3263617"/>
            <a:ext cx="2258700" cy="228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a:t>
            </a:r>
            <a:r>
              <a:rPr lang="vi-VN" dirty="0"/>
              <a:t>à</a:t>
            </a:r>
            <a:r>
              <a:rPr lang="en" dirty="0"/>
              <a:t>i đặt</a:t>
            </a:r>
            <a:endParaRPr dirty="0"/>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04"/>
        <p:cNvGrpSpPr/>
        <p:nvPr/>
      </p:nvGrpSpPr>
      <p:grpSpPr>
        <a:xfrm>
          <a:off x="0" y="0"/>
          <a:ext cx="0" cy="0"/>
          <a:chOff x="0" y="0"/>
          <a:chExt cx="0" cy="0"/>
        </a:xfrm>
      </p:grpSpPr>
      <p:sp>
        <p:nvSpPr>
          <p:cNvPr id="2105" name="Google Shape;2105;p42"/>
          <p:cNvSpPr/>
          <p:nvPr/>
        </p:nvSpPr>
        <p:spPr>
          <a:xfrm>
            <a:off x="6817517" y="1067053"/>
            <a:ext cx="777300" cy="777300"/>
          </a:xfrm>
          <a:prstGeom prst="octagon">
            <a:avLst>
              <a:gd name="adj" fmla="val 0"/>
            </a:avLst>
          </a:prstGeom>
          <a:solidFill>
            <a:schemeClr val="dk2"/>
          </a:solidFill>
          <a:ln>
            <a:noFill/>
          </a:ln>
          <a:effectLst>
            <a:outerShdw dist="95250" dir="300000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42"/>
          <p:cNvSpPr txBox="1">
            <a:spLocks noGrp="1"/>
          </p:cNvSpPr>
          <p:nvPr>
            <p:ph type="title"/>
          </p:nvPr>
        </p:nvSpPr>
        <p:spPr>
          <a:xfrm>
            <a:off x="713225" y="530352"/>
            <a:ext cx="7717500" cy="29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t>Giới thiệu chung</a:t>
            </a:r>
            <a:endParaRPr dirty="0">
              <a:latin typeface="Nunito Sans"/>
              <a:ea typeface="Nunito Sans"/>
              <a:cs typeface="Nunito Sans"/>
              <a:sym typeface="Nunito Sans"/>
            </a:endParaRPr>
          </a:p>
        </p:txBody>
      </p:sp>
      <p:sp>
        <p:nvSpPr>
          <p:cNvPr id="2107" name="Google Shape;2107;p42"/>
          <p:cNvSpPr txBox="1">
            <a:spLocks noGrp="1"/>
          </p:cNvSpPr>
          <p:nvPr>
            <p:ph type="subTitle" idx="1"/>
          </p:nvPr>
        </p:nvSpPr>
        <p:spPr>
          <a:xfrm>
            <a:off x="473135" y="2084954"/>
            <a:ext cx="2942828" cy="24976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t>Định nghĩa hệ phân tán</a:t>
            </a:r>
            <a:endParaRPr dirty="0"/>
          </a:p>
        </p:txBody>
      </p:sp>
      <p:sp>
        <p:nvSpPr>
          <p:cNvPr id="2108" name="Google Shape;2108;p42"/>
          <p:cNvSpPr txBox="1">
            <a:spLocks noGrp="1"/>
          </p:cNvSpPr>
          <p:nvPr>
            <p:ph type="subTitle" idx="2"/>
          </p:nvPr>
        </p:nvSpPr>
        <p:spPr>
          <a:xfrm>
            <a:off x="5971951" y="2085403"/>
            <a:ext cx="2635692" cy="55431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Hệ thống file phân tán OpenAFS</a:t>
            </a:r>
            <a:endParaRPr dirty="0"/>
          </a:p>
        </p:txBody>
      </p:sp>
      <p:sp>
        <p:nvSpPr>
          <p:cNvPr id="2109" name="Google Shape;2109;p42"/>
          <p:cNvSpPr txBox="1">
            <a:spLocks noGrp="1"/>
          </p:cNvSpPr>
          <p:nvPr>
            <p:ph type="subTitle" idx="3"/>
          </p:nvPr>
        </p:nvSpPr>
        <p:spPr>
          <a:xfrm>
            <a:off x="423116" y="2816613"/>
            <a:ext cx="3217125" cy="115852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a:t>Hệ</a:t>
            </a:r>
            <a:r>
              <a:rPr lang="en-US" dirty="0"/>
              <a:t> </a:t>
            </a:r>
            <a:r>
              <a:rPr lang="en-US" dirty="0" err="1"/>
              <a:t>phân</a:t>
            </a:r>
            <a:r>
              <a:rPr lang="en-US" dirty="0"/>
              <a:t> </a:t>
            </a:r>
            <a:r>
              <a:rPr lang="en-US" dirty="0" err="1"/>
              <a:t>tán</a:t>
            </a:r>
            <a:r>
              <a:rPr lang="en-US" dirty="0"/>
              <a:t> </a:t>
            </a:r>
            <a:r>
              <a:rPr lang="en-US" dirty="0" err="1"/>
              <a:t>là</a:t>
            </a:r>
            <a:r>
              <a:rPr lang="en-US" dirty="0"/>
              <a:t> </a:t>
            </a:r>
            <a:r>
              <a:rPr lang="en-US" dirty="0" err="1"/>
              <a:t>một</a:t>
            </a:r>
            <a:r>
              <a:rPr lang="en-US" dirty="0"/>
              <a:t> </a:t>
            </a:r>
            <a:r>
              <a:rPr lang="en-US" dirty="0" err="1"/>
              <a:t>tổ</a:t>
            </a:r>
            <a:r>
              <a:rPr lang="en-US" dirty="0"/>
              <a:t> </a:t>
            </a:r>
            <a:r>
              <a:rPr lang="en-US" dirty="0" err="1"/>
              <a:t>hợp</a:t>
            </a:r>
            <a:r>
              <a:rPr lang="en-US" dirty="0"/>
              <a:t> </a:t>
            </a:r>
            <a:r>
              <a:rPr lang="en-US" dirty="0" err="1"/>
              <a:t>các</a:t>
            </a:r>
            <a:r>
              <a:rPr lang="en-US" dirty="0"/>
              <a:t> </a:t>
            </a:r>
            <a:r>
              <a:rPr lang="en-US" dirty="0" err="1"/>
              <a:t>máy</a:t>
            </a:r>
            <a:r>
              <a:rPr lang="en-US" dirty="0"/>
              <a:t> </a:t>
            </a:r>
            <a:r>
              <a:rPr lang="en-US" dirty="0" err="1"/>
              <a:t>tính</a:t>
            </a:r>
            <a:r>
              <a:rPr lang="en-US" dirty="0"/>
              <a:t> </a:t>
            </a:r>
            <a:r>
              <a:rPr lang="en-US" dirty="0" err="1"/>
              <a:t>độc</a:t>
            </a:r>
            <a:r>
              <a:rPr lang="en-US" dirty="0"/>
              <a:t> </a:t>
            </a:r>
            <a:r>
              <a:rPr lang="en-US" dirty="0" err="1"/>
              <a:t>lập</a:t>
            </a:r>
            <a:r>
              <a:rPr lang="en-US" dirty="0"/>
              <a:t> </a:t>
            </a:r>
            <a:r>
              <a:rPr lang="en-US" dirty="0" err="1"/>
              <a:t>mà</a:t>
            </a:r>
            <a:r>
              <a:rPr lang="en-US" dirty="0"/>
              <a:t> </a:t>
            </a:r>
            <a:r>
              <a:rPr lang="en-US" dirty="0" err="1"/>
              <a:t>đội</a:t>
            </a:r>
            <a:r>
              <a:rPr lang="en-US" dirty="0"/>
              <a:t> </a:t>
            </a:r>
            <a:r>
              <a:rPr lang="en-US" dirty="0" err="1"/>
              <a:t>với</a:t>
            </a:r>
            <a:r>
              <a:rPr lang="en-US" dirty="0"/>
              <a:t> </a:t>
            </a:r>
            <a:r>
              <a:rPr lang="en-US" dirty="0" err="1"/>
              <a:t>người</a:t>
            </a:r>
            <a:r>
              <a:rPr lang="en-US" dirty="0"/>
              <a:t> </a:t>
            </a:r>
            <a:r>
              <a:rPr lang="en-US" dirty="0" err="1"/>
              <a:t>dừng</a:t>
            </a:r>
            <a:r>
              <a:rPr lang="en-US" dirty="0"/>
              <a:t> </a:t>
            </a:r>
            <a:r>
              <a:rPr lang="en-US" dirty="0" err="1"/>
              <a:t>nó</a:t>
            </a:r>
            <a:r>
              <a:rPr lang="en-US" dirty="0"/>
              <a:t> </a:t>
            </a:r>
            <a:r>
              <a:rPr lang="en-US" dirty="0" err="1"/>
              <a:t>có</a:t>
            </a:r>
            <a:r>
              <a:rPr lang="en-US" dirty="0"/>
              <a:t> </a:t>
            </a:r>
            <a:r>
              <a:rPr lang="en-US" dirty="0" err="1"/>
              <a:t>vẻ</a:t>
            </a:r>
            <a:r>
              <a:rPr lang="en-US" dirty="0"/>
              <a:t> </a:t>
            </a:r>
            <a:r>
              <a:rPr lang="en-US" dirty="0" err="1"/>
              <a:t>như</a:t>
            </a:r>
            <a:r>
              <a:rPr lang="en-US" dirty="0"/>
              <a:t> </a:t>
            </a:r>
            <a:r>
              <a:rPr lang="en-US" dirty="0" err="1"/>
              <a:t>là</a:t>
            </a:r>
            <a:r>
              <a:rPr lang="en-US" dirty="0"/>
              <a:t> </a:t>
            </a:r>
            <a:r>
              <a:rPr lang="en-US" dirty="0" err="1"/>
              <a:t>một</a:t>
            </a:r>
            <a:r>
              <a:rPr lang="en-US" dirty="0"/>
              <a:t> </a:t>
            </a:r>
            <a:r>
              <a:rPr lang="en-US" dirty="0" err="1"/>
              <a:t>hệ</a:t>
            </a:r>
            <a:r>
              <a:rPr lang="en-US" dirty="0"/>
              <a:t> </a:t>
            </a:r>
            <a:r>
              <a:rPr lang="en-US" dirty="0" err="1"/>
              <a:t>thống</a:t>
            </a:r>
            <a:r>
              <a:rPr lang="en-US" dirty="0"/>
              <a:t> </a:t>
            </a:r>
            <a:r>
              <a:rPr lang="en-US" dirty="0" err="1"/>
              <a:t>đơn</a:t>
            </a:r>
            <a:r>
              <a:rPr lang="en-US" dirty="0"/>
              <a:t> </a:t>
            </a:r>
            <a:r>
              <a:rPr lang="en-US" dirty="0" err="1"/>
              <a:t>giản</a:t>
            </a:r>
            <a:r>
              <a:rPr lang="en-US" dirty="0"/>
              <a:t> </a:t>
            </a:r>
            <a:r>
              <a:rPr lang="en-US" dirty="0" err="1"/>
              <a:t>nhất</a:t>
            </a:r>
            <a:r>
              <a:rPr lang="en-US" dirty="0"/>
              <a:t> </a:t>
            </a:r>
            <a:r>
              <a:rPr lang="en-US" dirty="0" err="1"/>
              <a:t>quán</a:t>
            </a:r>
            <a:endParaRPr lang="en-US" dirty="0"/>
          </a:p>
        </p:txBody>
      </p:sp>
      <p:sp>
        <p:nvSpPr>
          <p:cNvPr id="2110" name="Google Shape;2110;p42"/>
          <p:cNvSpPr txBox="1">
            <a:spLocks noGrp="1"/>
          </p:cNvSpPr>
          <p:nvPr>
            <p:ph type="subTitle" idx="4"/>
          </p:nvPr>
        </p:nvSpPr>
        <p:spPr>
          <a:xfrm>
            <a:off x="5719865" y="3024555"/>
            <a:ext cx="3001019" cy="74263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a:t>OpenAFS</a:t>
            </a:r>
            <a:r>
              <a:rPr lang="en-US" dirty="0"/>
              <a:t> </a:t>
            </a:r>
            <a:r>
              <a:rPr lang="en-US" dirty="0" err="1"/>
              <a:t>là</a:t>
            </a:r>
            <a:r>
              <a:rPr lang="en-US" dirty="0"/>
              <a:t> </a:t>
            </a:r>
            <a:r>
              <a:rPr lang="en-US" dirty="0" err="1"/>
              <a:t>một</a:t>
            </a:r>
            <a:r>
              <a:rPr lang="en-US" dirty="0"/>
              <a:t> </a:t>
            </a:r>
            <a:r>
              <a:rPr lang="en-US" dirty="0" err="1"/>
              <a:t>triển</a:t>
            </a:r>
            <a:r>
              <a:rPr lang="en-US" dirty="0"/>
              <a:t> </a:t>
            </a:r>
            <a:r>
              <a:rPr lang="en-US" dirty="0" err="1"/>
              <a:t>khai</a:t>
            </a:r>
            <a:r>
              <a:rPr lang="en-US" dirty="0"/>
              <a:t> </a:t>
            </a:r>
            <a:r>
              <a:rPr lang="en-US" dirty="0" err="1"/>
              <a:t>mã</a:t>
            </a:r>
            <a:r>
              <a:rPr lang="en-US" dirty="0"/>
              <a:t> </a:t>
            </a:r>
            <a:r>
              <a:rPr lang="en-US" dirty="0" err="1"/>
              <a:t>nguồn</a:t>
            </a:r>
            <a:r>
              <a:rPr lang="en-US" dirty="0"/>
              <a:t> </a:t>
            </a:r>
            <a:r>
              <a:rPr lang="en-US" dirty="0" err="1"/>
              <a:t>mở</a:t>
            </a:r>
            <a:r>
              <a:rPr lang="en-US" dirty="0"/>
              <a:t> </a:t>
            </a:r>
            <a:r>
              <a:rPr lang="en-US" dirty="0" err="1"/>
              <a:t>của</a:t>
            </a:r>
            <a:r>
              <a:rPr lang="en-US" dirty="0"/>
              <a:t> </a:t>
            </a:r>
            <a:r>
              <a:rPr lang="en-US" dirty="0" err="1"/>
              <a:t>hệ</a:t>
            </a:r>
            <a:r>
              <a:rPr lang="en-US" dirty="0"/>
              <a:t> </a:t>
            </a:r>
            <a:r>
              <a:rPr lang="en-US" dirty="0" err="1"/>
              <a:t>thống</a:t>
            </a:r>
            <a:r>
              <a:rPr lang="en-US" dirty="0"/>
              <a:t> file </a:t>
            </a:r>
            <a:r>
              <a:rPr lang="en-US" dirty="0" err="1"/>
              <a:t>phân</a:t>
            </a:r>
            <a:r>
              <a:rPr lang="en-US" dirty="0"/>
              <a:t> </a:t>
            </a:r>
            <a:r>
              <a:rPr lang="en-US" dirty="0" err="1"/>
              <a:t>tán</a:t>
            </a:r>
            <a:r>
              <a:rPr lang="en-US" dirty="0"/>
              <a:t> Andrew(AFS)</a:t>
            </a:r>
            <a:endParaRPr dirty="0"/>
          </a:p>
        </p:txBody>
      </p:sp>
      <p:sp>
        <p:nvSpPr>
          <p:cNvPr id="2111" name="Google Shape;2111;p42"/>
          <p:cNvSpPr/>
          <p:nvPr/>
        </p:nvSpPr>
        <p:spPr>
          <a:xfrm>
            <a:off x="1560800" y="1063453"/>
            <a:ext cx="780900" cy="780900"/>
          </a:xfrm>
          <a:prstGeom prst="octagon">
            <a:avLst>
              <a:gd name="adj" fmla="val 0"/>
            </a:avLst>
          </a:prstGeom>
          <a:solidFill>
            <a:schemeClr val="dk2"/>
          </a:solidFill>
          <a:ln>
            <a:noFill/>
          </a:ln>
          <a:effectLst>
            <a:outerShdw dist="95250" dir="300000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12" name="Google Shape;2112;p42"/>
          <p:cNvGrpSpPr/>
          <p:nvPr/>
        </p:nvGrpSpPr>
        <p:grpSpPr>
          <a:xfrm>
            <a:off x="1727083" y="1242746"/>
            <a:ext cx="448334" cy="422315"/>
            <a:chOff x="238125" y="1289400"/>
            <a:chExt cx="388875" cy="366275"/>
          </a:xfrm>
        </p:grpSpPr>
        <p:sp>
          <p:nvSpPr>
            <p:cNvPr id="2113" name="Google Shape;2113;p42"/>
            <p:cNvSpPr/>
            <p:nvPr/>
          </p:nvSpPr>
          <p:spPr>
            <a:xfrm>
              <a:off x="238125" y="1289400"/>
              <a:ext cx="388875" cy="366275"/>
            </a:xfrm>
            <a:custGeom>
              <a:avLst/>
              <a:gdLst/>
              <a:ahLst/>
              <a:cxnLst/>
              <a:rect l="l" t="t" r="r" b="b"/>
              <a:pathLst>
                <a:path w="15555" h="14651" extrusionOk="0">
                  <a:moveTo>
                    <a:pt x="15090" y="9302"/>
                  </a:moveTo>
                  <a:lnTo>
                    <a:pt x="15090" y="10413"/>
                  </a:lnTo>
                  <a:lnTo>
                    <a:pt x="15090" y="10542"/>
                  </a:lnTo>
                  <a:lnTo>
                    <a:pt x="15038" y="10672"/>
                  </a:lnTo>
                  <a:lnTo>
                    <a:pt x="14986" y="10801"/>
                  </a:lnTo>
                  <a:lnTo>
                    <a:pt x="14909" y="10904"/>
                  </a:lnTo>
                  <a:lnTo>
                    <a:pt x="14806" y="10982"/>
                  </a:lnTo>
                  <a:lnTo>
                    <a:pt x="14676" y="11033"/>
                  </a:lnTo>
                  <a:lnTo>
                    <a:pt x="14547" y="11085"/>
                  </a:lnTo>
                  <a:lnTo>
                    <a:pt x="14418" y="11111"/>
                  </a:lnTo>
                  <a:lnTo>
                    <a:pt x="1137" y="11111"/>
                  </a:lnTo>
                  <a:lnTo>
                    <a:pt x="1008" y="11085"/>
                  </a:lnTo>
                  <a:lnTo>
                    <a:pt x="879" y="11033"/>
                  </a:lnTo>
                  <a:lnTo>
                    <a:pt x="749" y="10982"/>
                  </a:lnTo>
                  <a:lnTo>
                    <a:pt x="672" y="10904"/>
                  </a:lnTo>
                  <a:lnTo>
                    <a:pt x="568" y="10801"/>
                  </a:lnTo>
                  <a:lnTo>
                    <a:pt x="517" y="10672"/>
                  </a:lnTo>
                  <a:lnTo>
                    <a:pt x="465" y="10542"/>
                  </a:lnTo>
                  <a:lnTo>
                    <a:pt x="465" y="10413"/>
                  </a:lnTo>
                  <a:lnTo>
                    <a:pt x="465" y="9302"/>
                  </a:lnTo>
                  <a:close/>
                  <a:moveTo>
                    <a:pt x="9509" y="11550"/>
                  </a:moveTo>
                  <a:lnTo>
                    <a:pt x="9741" y="13126"/>
                  </a:lnTo>
                  <a:lnTo>
                    <a:pt x="5814" y="13126"/>
                  </a:lnTo>
                  <a:lnTo>
                    <a:pt x="6046" y="11550"/>
                  </a:lnTo>
                  <a:close/>
                  <a:moveTo>
                    <a:pt x="1137" y="0"/>
                  </a:moveTo>
                  <a:lnTo>
                    <a:pt x="904" y="26"/>
                  </a:lnTo>
                  <a:lnTo>
                    <a:pt x="698" y="104"/>
                  </a:lnTo>
                  <a:lnTo>
                    <a:pt x="517" y="207"/>
                  </a:lnTo>
                  <a:lnTo>
                    <a:pt x="336" y="336"/>
                  </a:lnTo>
                  <a:lnTo>
                    <a:pt x="207" y="517"/>
                  </a:lnTo>
                  <a:lnTo>
                    <a:pt x="103" y="698"/>
                  </a:lnTo>
                  <a:lnTo>
                    <a:pt x="26" y="930"/>
                  </a:lnTo>
                  <a:lnTo>
                    <a:pt x="0" y="1137"/>
                  </a:lnTo>
                  <a:lnTo>
                    <a:pt x="0" y="2687"/>
                  </a:lnTo>
                  <a:lnTo>
                    <a:pt x="26" y="2791"/>
                  </a:lnTo>
                  <a:lnTo>
                    <a:pt x="78" y="2843"/>
                  </a:lnTo>
                  <a:lnTo>
                    <a:pt x="129" y="2894"/>
                  </a:lnTo>
                  <a:lnTo>
                    <a:pt x="233" y="2920"/>
                  </a:lnTo>
                  <a:lnTo>
                    <a:pt x="310" y="2894"/>
                  </a:lnTo>
                  <a:lnTo>
                    <a:pt x="388" y="2843"/>
                  </a:lnTo>
                  <a:lnTo>
                    <a:pt x="439" y="2791"/>
                  </a:lnTo>
                  <a:lnTo>
                    <a:pt x="465" y="2687"/>
                  </a:lnTo>
                  <a:lnTo>
                    <a:pt x="465" y="1137"/>
                  </a:lnTo>
                  <a:lnTo>
                    <a:pt x="465" y="1008"/>
                  </a:lnTo>
                  <a:lnTo>
                    <a:pt x="517" y="879"/>
                  </a:lnTo>
                  <a:lnTo>
                    <a:pt x="568" y="775"/>
                  </a:lnTo>
                  <a:lnTo>
                    <a:pt x="672" y="672"/>
                  </a:lnTo>
                  <a:lnTo>
                    <a:pt x="749" y="595"/>
                  </a:lnTo>
                  <a:lnTo>
                    <a:pt x="879" y="517"/>
                  </a:lnTo>
                  <a:lnTo>
                    <a:pt x="1008" y="491"/>
                  </a:lnTo>
                  <a:lnTo>
                    <a:pt x="1137" y="465"/>
                  </a:lnTo>
                  <a:lnTo>
                    <a:pt x="14418" y="465"/>
                  </a:lnTo>
                  <a:lnTo>
                    <a:pt x="14547" y="491"/>
                  </a:lnTo>
                  <a:lnTo>
                    <a:pt x="14676" y="517"/>
                  </a:lnTo>
                  <a:lnTo>
                    <a:pt x="14806" y="595"/>
                  </a:lnTo>
                  <a:lnTo>
                    <a:pt x="14909" y="672"/>
                  </a:lnTo>
                  <a:lnTo>
                    <a:pt x="14986" y="775"/>
                  </a:lnTo>
                  <a:lnTo>
                    <a:pt x="15038" y="879"/>
                  </a:lnTo>
                  <a:lnTo>
                    <a:pt x="15090" y="1008"/>
                  </a:lnTo>
                  <a:lnTo>
                    <a:pt x="15090" y="1137"/>
                  </a:lnTo>
                  <a:lnTo>
                    <a:pt x="15090" y="8863"/>
                  </a:lnTo>
                  <a:lnTo>
                    <a:pt x="465" y="8863"/>
                  </a:lnTo>
                  <a:lnTo>
                    <a:pt x="465" y="3747"/>
                  </a:lnTo>
                  <a:lnTo>
                    <a:pt x="439" y="3669"/>
                  </a:lnTo>
                  <a:lnTo>
                    <a:pt x="388" y="3592"/>
                  </a:lnTo>
                  <a:lnTo>
                    <a:pt x="310" y="3540"/>
                  </a:lnTo>
                  <a:lnTo>
                    <a:pt x="233" y="3514"/>
                  </a:lnTo>
                  <a:lnTo>
                    <a:pt x="129" y="3540"/>
                  </a:lnTo>
                  <a:lnTo>
                    <a:pt x="78" y="3592"/>
                  </a:lnTo>
                  <a:lnTo>
                    <a:pt x="26" y="3669"/>
                  </a:lnTo>
                  <a:lnTo>
                    <a:pt x="0" y="3747"/>
                  </a:lnTo>
                  <a:lnTo>
                    <a:pt x="0" y="10413"/>
                  </a:lnTo>
                  <a:lnTo>
                    <a:pt x="26" y="10646"/>
                  </a:lnTo>
                  <a:lnTo>
                    <a:pt x="103" y="10852"/>
                  </a:lnTo>
                  <a:lnTo>
                    <a:pt x="207" y="11059"/>
                  </a:lnTo>
                  <a:lnTo>
                    <a:pt x="336" y="11214"/>
                  </a:lnTo>
                  <a:lnTo>
                    <a:pt x="517" y="11369"/>
                  </a:lnTo>
                  <a:lnTo>
                    <a:pt x="698" y="11473"/>
                  </a:lnTo>
                  <a:lnTo>
                    <a:pt x="904" y="11524"/>
                  </a:lnTo>
                  <a:lnTo>
                    <a:pt x="1137" y="11550"/>
                  </a:lnTo>
                  <a:lnTo>
                    <a:pt x="5581" y="11550"/>
                  </a:lnTo>
                  <a:lnTo>
                    <a:pt x="5349" y="13126"/>
                  </a:lnTo>
                  <a:lnTo>
                    <a:pt x="4806" y="13126"/>
                  </a:lnTo>
                  <a:lnTo>
                    <a:pt x="4651" y="13152"/>
                  </a:lnTo>
                  <a:lnTo>
                    <a:pt x="4496" y="13204"/>
                  </a:lnTo>
                  <a:lnTo>
                    <a:pt x="4341" y="13281"/>
                  </a:lnTo>
                  <a:lnTo>
                    <a:pt x="4238" y="13385"/>
                  </a:lnTo>
                  <a:lnTo>
                    <a:pt x="4134" y="13514"/>
                  </a:lnTo>
                  <a:lnTo>
                    <a:pt x="4057" y="13643"/>
                  </a:lnTo>
                  <a:lnTo>
                    <a:pt x="4005" y="13798"/>
                  </a:lnTo>
                  <a:lnTo>
                    <a:pt x="3979" y="13979"/>
                  </a:lnTo>
                  <a:lnTo>
                    <a:pt x="3979" y="14263"/>
                  </a:lnTo>
                  <a:lnTo>
                    <a:pt x="3979" y="14341"/>
                  </a:lnTo>
                  <a:lnTo>
                    <a:pt x="4005" y="14418"/>
                  </a:lnTo>
                  <a:lnTo>
                    <a:pt x="4083" y="14547"/>
                  </a:lnTo>
                  <a:lnTo>
                    <a:pt x="4212" y="14625"/>
                  </a:lnTo>
                  <a:lnTo>
                    <a:pt x="4289" y="14651"/>
                  </a:lnTo>
                  <a:lnTo>
                    <a:pt x="9044" y="14651"/>
                  </a:lnTo>
                  <a:lnTo>
                    <a:pt x="9121" y="14625"/>
                  </a:lnTo>
                  <a:lnTo>
                    <a:pt x="9199" y="14599"/>
                  </a:lnTo>
                  <a:lnTo>
                    <a:pt x="9250" y="14522"/>
                  </a:lnTo>
                  <a:lnTo>
                    <a:pt x="9250" y="14418"/>
                  </a:lnTo>
                  <a:lnTo>
                    <a:pt x="9250" y="14341"/>
                  </a:lnTo>
                  <a:lnTo>
                    <a:pt x="9199" y="14263"/>
                  </a:lnTo>
                  <a:lnTo>
                    <a:pt x="9121" y="14211"/>
                  </a:lnTo>
                  <a:lnTo>
                    <a:pt x="9044" y="14186"/>
                  </a:lnTo>
                  <a:lnTo>
                    <a:pt x="4444" y="14186"/>
                  </a:lnTo>
                  <a:lnTo>
                    <a:pt x="4444" y="13979"/>
                  </a:lnTo>
                  <a:lnTo>
                    <a:pt x="4444" y="13901"/>
                  </a:lnTo>
                  <a:lnTo>
                    <a:pt x="4470" y="13824"/>
                  </a:lnTo>
                  <a:lnTo>
                    <a:pt x="4548" y="13695"/>
                  </a:lnTo>
                  <a:lnTo>
                    <a:pt x="4677" y="13617"/>
                  </a:lnTo>
                  <a:lnTo>
                    <a:pt x="4728" y="13591"/>
                  </a:lnTo>
                  <a:lnTo>
                    <a:pt x="10826" y="13591"/>
                  </a:lnTo>
                  <a:lnTo>
                    <a:pt x="10878" y="13617"/>
                  </a:lnTo>
                  <a:lnTo>
                    <a:pt x="11007" y="13695"/>
                  </a:lnTo>
                  <a:lnTo>
                    <a:pt x="11085" y="13824"/>
                  </a:lnTo>
                  <a:lnTo>
                    <a:pt x="11111" y="13901"/>
                  </a:lnTo>
                  <a:lnTo>
                    <a:pt x="11111" y="13979"/>
                  </a:lnTo>
                  <a:lnTo>
                    <a:pt x="11111" y="14186"/>
                  </a:lnTo>
                  <a:lnTo>
                    <a:pt x="10103" y="14186"/>
                  </a:lnTo>
                  <a:lnTo>
                    <a:pt x="10000" y="14211"/>
                  </a:lnTo>
                  <a:lnTo>
                    <a:pt x="9948" y="14263"/>
                  </a:lnTo>
                  <a:lnTo>
                    <a:pt x="9896" y="14341"/>
                  </a:lnTo>
                  <a:lnTo>
                    <a:pt x="9870" y="14418"/>
                  </a:lnTo>
                  <a:lnTo>
                    <a:pt x="9896" y="14522"/>
                  </a:lnTo>
                  <a:lnTo>
                    <a:pt x="9948" y="14599"/>
                  </a:lnTo>
                  <a:lnTo>
                    <a:pt x="10000" y="14625"/>
                  </a:lnTo>
                  <a:lnTo>
                    <a:pt x="10103" y="14651"/>
                  </a:lnTo>
                  <a:lnTo>
                    <a:pt x="11266" y="14651"/>
                  </a:lnTo>
                  <a:lnTo>
                    <a:pt x="11343" y="14625"/>
                  </a:lnTo>
                  <a:lnTo>
                    <a:pt x="11472" y="14547"/>
                  </a:lnTo>
                  <a:lnTo>
                    <a:pt x="11550" y="14418"/>
                  </a:lnTo>
                  <a:lnTo>
                    <a:pt x="11576" y="14341"/>
                  </a:lnTo>
                  <a:lnTo>
                    <a:pt x="11576" y="14263"/>
                  </a:lnTo>
                  <a:lnTo>
                    <a:pt x="11576" y="13979"/>
                  </a:lnTo>
                  <a:lnTo>
                    <a:pt x="11550" y="13798"/>
                  </a:lnTo>
                  <a:lnTo>
                    <a:pt x="11524" y="13643"/>
                  </a:lnTo>
                  <a:lnTo>
                    <a:pt x="11447" y="13514"/>
                  </a:lnTo>
                  <a:lnTo>
                    <a:pt x="11343" y="13385"/>
                  </a:lnTo>
                  <a:lnTo>
                    <a:pt x="11214" y="13281"/>
                  </a:lnTo>
                  <a:lnTo>
                    <a:pt x="11059" y="13204"/>
                  </a:lnTo>
                  <a:lnTo>
                    <a:pt x="10904" y="13152"/>
                  </a:lnTo>
                  <a:lnTo>
                    <a:pt x="10749" y="13126"/>
                  </a:lnTo>
                  <a:lnTo>
                    <a:pt x="10206" y="13126"/>
                  </a:lnTo>
                  <a:lnTo>
                    <a:pt x="9974" y="11550"/>
                  </a:lnTo>
                  <a:lnTo>
                    <a:pt x="14418" y="11550"/>
                  </a:lnTo>
                  <a:lnTo>
                    <a:pt x="14651" y="11524"/>
                  </a:lnTo>
                  <a:lnTo>
                    <a:pt x="14857" y="11473"/>
                  </a:lnTo>
                  <a:lnTo>
                    <a:pt x="15064" y="11369"/>
                  </a:lnTo>
                  <a:lnTo>
                    <a:pt x="15219" y="11214"/>
                  </a:lnTo>
                  <a:lnTo>
                    <a:pt x="15374" y="11059"/>
                  </a:lnTo>
                  <a:lnTo>
                    <a:pt x="15477" y="10852"/>
                  </a:lnTo>
                  <a:lnTo>
                    <a:pt x="15529" y="10646"/>
                  </a:lnTo>
                  <a:lnTo>
                    <a:pt x="15555" y="10413"/>
                  </a:lnTo>
                  <a:lnTo>
                    <a:pt x="15555" y="1137"/>
                  </a:lnTo>
                  <a:lnTo>
                    <a:pt x="15529" y="930"/>
                  </a:lnTo>
                  <a:lnTo>
                    <a:pt x="15477" y="698"/>
                  </a:lnTo>
                  <a:lnTo>
                    <a:pt x="15374" y="517"/>
                  </a:lnTo>
                  <a:lnTo>
                    <a:pt x="15219" y="336"/>
                  </a:lnTo>
                  <a:lnTo>
                    <a:pt x="15064" y="207"/>
                  </a:lnTo>
                  <a:lnTo>
                    <a:pt x="14857" y="104"/>
                  </a:lnTo>
                  <a:lnTo>
                    <a:pt x="14651" y="26"/>
                  </a:lnTo>
                  <a:lnTo>
                    <a:pt x="144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42"/>
            <p:cNvSpPr/>
            <p:nvPr/>
          </p:nvSpPr>
          <p:spPr>
            <a:xfrm>
              <a:off x="391850" y="1441850"/>
              <a:ext cx="34900" cy="34900"/>
            </a:xfrm>
            <a:custGeom>
              <a:avLst/>
              <a:gdLst/>
              <a:ahLst/>
              <a:cxnLst/>
              <a:rect l="l" t="t" r="r" b="b"/>
              <a:pathLst>
                <a:path w="1396" h="1396" extrusionOk="0">
                  <a:moveTo>
                    <a:pt x="879" y="439"/>
                  </a:moveTo>
                  <a:lnTo>
                    <a:pt x="931" y="465"/>
                  </a:lnTo>
                  <a:lnTo>
                    <a:pt x="957" y="517"/>
                  </a:lnTo>
                  <a:lnTo>
                    <a:pt x="957" y="853"/>
                  </a:lnTo>
                  <a:lnTo>
                    <a:pt x="931" y="905"/>
                  </a:lnTo>
                  <a:lnTo>
                    <a:pt x="879" y="930"/>
                  </a:lnTo>
                  <a:lnTo>
                    <a:pt x="543" y="930"/>
                  </a:lnTo>
                  <a:lnTo>
                    <a:pt x="492" y="905"/>
                  </a:lnTo>
                  <a:lnTo>
                    <a:pt x="466" y="853"/>
                  </a:lnTo>
                  <a:lnTo>
                    <a:pt x="466" y="517"/>
                  </a:lnTo>
                  <a:lnTo>
                    <a:pt x="492" y="465"/>
                  </a:lnTo>
                  <a:lnTo>
                    <a:pt x="543" y="439"/>
                  </a:lnTo>
                  <a:close/>
                  <a:moveTo>
                    <a:pt x="440" y="0"/>
                  </a:moveTo>
                  <a:lnTo>
                    <a:pt x="337" y="26"/>
                  </a:lnTo>
                  <a:lnTo>
                    <a:pt x="233" y="78"/>
                  </a:lnTo>
                  <a:lnTo>
                    <a:pt x="156" y="155"/>
                  </a:lnTo>
                  <a:lnTo>
                    <a:pt x="104" y="233"/>
                  </a:lnTo>
                  <a:lnTo>
                    <a:pt x="52" y="310"/>
                  </a:lnTo>
                  <a:lnTo>
                    <a:pt x="26" y="414"/>
                  </a:lnTo>
                  <a:lnTo>
                    <a:pt x="1" y="517"/>
                  </a:lnTo>
                  <a:lnTo>
                    <a:pt x="1" y="853"/>
                  </a:lnTo>
                  <a:lnTo>
                    <a:pt x="26" y="956"/>
                  </a:lnTo>
                  <a:lnTo>
                    <a:pt x="52" y="1060"/>
                  </a:lnTo>
                  <a:lnTo>
                    <a:pt x="104" y="1163"/>
                  </a:lnTo>
                  <a:lnTo>
                    <a:pt x="156" y="1240"/>
                  </a:lnTo>
                  <a:lnTo>
                    <a:pt x="233" y="1292"/>
                  </a:lnTo>
                  <a:lnTo>
                    <a:pt x="337" y="1344"/>
                  </a:lnTo>
                  <a:lnTo>
                    <a:pt x="440" y="1370"/>
                  </a:lnTo>
                  <a:lnTo>
                    <a:pt x="543" y="1395"/>
                  </a:lnTo>
                  <a:lnTo>
                    <a:pt x="879" y="1395"/>
                  </a:lnTo>
                  <a:lnTo>
                    <a:pt x="982" y="1370"/>
                  </a:lnTo>
                  <a:lnTo>
                    <a:pt x="1086" y="1344"/>
                  </a:lnTo>
                  <a:lnTo>
                    <a:pt x="1163" y="1292"/>
                  </a:lnTo>
                  <a:lnTo>
                    <a:pt x="1241" y="1240"/>
                  </a:lnTo>
                  <a:lnTo>
                    <a:pt x="1318" y="1163"/>
                  </a:lnTo>
                  <a:lnTo>
                    <a:pt x="1370" y="1060"/>
                  </a:lnTo>
                  <a:lnTo>
                    <a:pt x="1396" y="956"/>
                  </a:lnTo>
                  <a:lnTo>
                    <a:pt x="1396" y="853"/>
                  </a:lnTo>
                  <a:lnTo>
                    <a:pt x="1396" y="517"/>
                  </a:lnTo>
                  <a:lnTo>
                    <a:pt x="1396" y="414"/>
                  </a:lnTo>
                  <a:lnTo>
                    <a:pt x="1370" y="310"/>
                  </a:lnTo>
                  <a:lnTo>
                    <a:pt x="1318" y="233"/>
                  </a:lnTo>
                  <a:lnTo>
                    <a:pt x="1241" y="155"/>
                  </a:lnTo>
                  <a:lnTo>
                    <a:pt x="1163" y="78"/>
                  </a:lnTo>
                  <a:lnTo>
                    <a:pt x="1086" y="26"/>
                  </a:lnTo>
                  <a:lnTo>
                    <a:pt x="98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42"/>
            <p:cNvSpPr/>
            <p:nvPr/>
          </p:nvSpPr>
          <p:spPr>
            <a:xfrm>
              <a:off x="438350" y="1441850"/>
              <a:ext cx="34925" cy="34900"/>
            </a:xfrm>
            <a:custGeom>
              <a:avLst/>
              <a:gdLst/>
              <a:ahLst/>
              <a:cxnLst/>
              <a:rect l="l" t="t" r="r" b="b"/>
              <a:pathLst>
                <a:path w="1397" h="1396" extrusionOk="0">
                  <a:moveTo>
                    <a:pt x="854" y="439"/>
                  </a:moveTo>
                  <a:lnTo>
                    <a:pt x="905" y="465"/>
                  </a:lnTo>
                  <a:lnTo>
                    <a:pt x="931" y="517"/>
                  </a:lnTo>
                  <a:lnTo>
                    <a:pt x="931" y="853"/>
                  </a:lnTo>
                  <a:lnTo>
                    <a:pt x="905" y="905"/>
                  </a:lnTo>
                  <a:lnTo>
                    <a:pt x="854" y="930"/>
                  </a:lnTo>
                  <a:lnTo>
                    <a:pt x="518" y="930"/>
                  </a:lnTo>
                  <a:lnTo>
                    <a:pt x="466" y="905"/>
                  </a:lnTo>
                  <a:lnTo>
                    <a:pt x="466" y="853"/>
                  </a:lnTo>
                  <a:lnTo>
                    <a:pt x="466" y="517"/>
                  </a:lnTo>
                  <a:lnTo>
                    <a:pt x="466" y="465"/>
                  </a:lnTo>
                  <a:lnTo>
                    <a:pt x="518" y="439"/>
                  </a:lnTo>
                  <a:close/>
                  <a:moveTo>
                    <a:pt x="414" y="0"/>
                  </a:moveTo>
                  <a:lnTo>
                    <a:pt x="311" y="26"/>
                  </a:lnTo>
                  <a:lnTo>
                    <a:pt x="234" y="78"/>
                  </a:lnTo>
                  <a:lnTo>
                    <a:pt x="156" y="155"/>
                  </a:lnTo>
                  <a:lnTo>
                    <a:pt x="79" y="233"/>
                  </a:lnTo>
                  <a:lnTo>
                    <a:pt x="53" y="310"/>
                  </a:lnTo>
                  <a:lnTo>
                    <a:pt x="1" y="414"/>
                  </a:lnTo>
                  <a:lnTo>
                    <a:pt x="1" y="517"/>
                  </a:lnTo>
                  <a:lnTo>
                    <a:pt x="1" y="853"/>
                  </a:lnTo>
                  <a:lnTo>
                    <a:pt x="1" y="956"/>
                  </a:lnTo>
                  <a:lnTo>
                    <a:pt x="53" y="1060"/>
                  </a:lnTo>
                  <a:lnTo>
                    <a:pt x="79" y="1163"/>
                  </a:lnTo>
                  <a:lnTo>
                    <a:pt x="156" y="1240"/>
                  </a:lnTo>
                  <a:lnTo>
                    <a:pt x="234" y="1292"/>
                  </a:lnTo>
                  <a:lnTo>
                    <a:pt x="311" y="1344"/>
                  </a:lnTo>
                  <a:lnTo>
                    <a:pt x="414" y="1370"/>
                  </a:lnTo>
                  <a:lnTo>
                    <a:pt x="518" y="1395"/>
                  </a:lnTo>
                  <a:lnTo>
                    <a:pt x="854" y="1395"/>
                  </a:lnTo>
                  <a:lnTo>
                    <a:pt x="983" y="1370"/>
                  </a:lnTo>
                  <a:lnTo>
                    <a:pt x="1060" y="1344"/>
                  </a:lnTo>
                  <a:lnTo>
                    <a:pt x="1164" y="1292"/>
                  </a:lnTo>
                  <a:lnTo>
                    <a:pt x="1241" y="1240"/>
                  </a:lnTo>
                  <a:lnTo>
                    <a:pt x="1293" y="1163"/>
                  </a:lnTo>
                  <a:lnTo>
                    <a:pt x="1345" y="1060"/>
                  </a:lnTo>
                  <a:lnTo>
                    <a:pt x="1396" y="956"/>
                  </a:lnTo>
                  <a:lnTo>
                    <a:pt x="1396" y="853"/>
                  </a:lnTo>
                  <a:lnTo>
                    <a:pt x="1396" y="517"/>
                  </a:lnTo>
                  <a:lnTo>
                    <a:pt x="1396" y="414"/>
                  </a:lnTo>
                  <a:lnTo>
                    <a:pt x="1345" y="310"/>
                  </a:lnTo>
                  <a:lnTo>
                    <a:pt x="1293" y="233"/>
                  </a:lnTo>
                  <a:lnTo>
                    <a:pt x="1241" y="155"/>
                  </a:lnTo>
                  <a:lnTo>
                    <a:pt x="1164" y="78"/>
                  </a:lnTo>
                  <a:lnTo>
                    <a:pt x="1060" y="26"/>
                  </a:lnTo>
                  <a:lnTo>
                    <a:pt x="98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42"/>
            <p:cNvSpPr/>
            <p:nvPr/>
          </p:nvSpPr>
          <p:spPr>
            <a:xfrm>
              <a:off x="345350" y="1441850"/>
              <a:ext cx="35550" cy="34900"/>
            </a:xfrm>
            <a:custGeom>
              <a:avLst/>
              <a:gdLst/>
              <a:ahLst/>
              <a:cxnLst/>
              <a:rect l="l" t="t" r="r" b="b"/>
              <a:pathLst>
                <a:path w="1422" h="1396" extrusionOk="0">
                  <a:moveTo>
                    <a:pt x="879" y="439"/>
                  </a:moveTo>
                  <a:lnTo>
                    <a:pt x="930" y="465"/>
                  </a:lnTo>
                  <a:lnTo>
                    <a:pt x="956" y="517"/>
                  </a:lnTo>
                  <a:lnTo>
                    <a:pt x="956" y="853"/>
                  </a:lnTo>
                  <a:lnTo>
                    <a:pt x="930" y="905"/>
                  </a:lnTo>
                  <a:lnTo>
                    <a:pt x="879" y="930"/>
                  </a:lnTo>
                  <a:lnTo>
                    <a:pt x="543" y="930"/>
                  </a:lnTo>
                  <a:lnTo>
                    <a:pt x="491" y="905"/>
                  </a:lnTo>
                  <a:lnTo>
                    <a:pt x="465" y="853"/>
                  </a:lnTo>
                  <a:lnTo>
                    <a:pt x="465" y="517"/>
                  </a:lnTo>
                  <a:lnTo>
                    <a:pt x="491" y="465"/>
                  </a:lnTo>
                  <a:lnTo>
                    <a:pt x="543" y="439"/>
                  </a:lnTo>
                  <a:close/>
                  <a:moveTo>
                    <a:pt x="439" y="0"/>
                  </a:moveTo>
                  <a:lnTo>
                    <a:pt x="336" y="26"/>
                  </a:lnTo>
                  <a:lnTo>
                    <a:pt x="259" y="78"/>
                  </a:lnTo>
                  <a:lnTo>
                    <a:pt x="181" y="155"/>
                  </a:lnTo>
                  <a:lnTo>
                    <a:pt x="104" y="233"/>
                  </a:lnTo>
                  <a:lnTo>
                    <a:pt x="52" y="310"/>
                  </a:lnTo>
                  <a:lnTo>
                    <a:pt x="26" y="414"/>
                  </a:lnTo>
                  <a:lnTo>
                    <a:pt x="0" y="517"/>
                  </a:lnTo>
                  <a:lnTo>
                    <a:pt x="0" y="853"/>
                  </a:lnTo>
                  <a:lnTo>
                    <a:pt x="26" y="956"/>
                  </a:lnTo>
                  <a:lnTo>
                    <a:pt x="52" y="1060"/>
                  </a:lnTo>
                  <a:lnTo>
                    <a:pt x="104" y="1163"/>
                  </a:lnTo>
                  <a:lnTo>
                    <a:pt x="181" y="1240"/>
                  </a:lnTo>
                  <a:lnTo>
                    <a:pt x="259" y="1292"/>
                  </a:lnTo>
                  <a:lnTo>
                    <a:pt x="336" y="1344"/>
                  </a:lnTo>
                  <a:lnTo>
                    <a:pt x="439" y="1370"/>
                  </a:lnTo>
                  <a:lnTo>
                    <a:pt x="543" y="1395"/>
                  </a:lnTo>
                  <a:lnTo>
                    <a:pt x="879" y="1395"/>
                  </a:lnTo>
                  <a:lnTo>
                    <a:pt x="982" y="1370"/>
                  </a:lnTo>
                  <a:lnTo>
                    <a:pt x="1085" y="1344"/>
                  </a:lnTo>
                  <a:lnTo>
                    <a:pt x="1163" y="1292"/>
                  </a:lnTo>
                  <a:lnTo>
                    <a:pt x="1266" y="1240"/>
                  </a:lnTo>
                  <a:lnTo>
                    <a:pt x="1318" y="1163"/>
                  </a:lnTo>
                  <a:lnTo>
                    <a:pt x="1370" y="1060"/>
                  </a:lnTo>
                  <a:lnTo>
                    <a:pt x="1396" y="956"/>
                  </a:lnTo>
                  <a:lnTo>
                    <a:pt x="1421" y="853"/>
                  </a:lnTo>
                  <a:lnTo>
                    <a:pt x="1421" y="517"/>
                  </a:lnTo>
                  <a:lnTo>
                    <a:pt x="1396" y="414"/>
                  </a:lnTo>
                  <a:lnTo>
                    <a:pt x="1370" y="310"/>
                  </a:lnTo>
                  <a:lnTo>
                    <a:pt x="1318" y="233"/>
                  </a:lnTo>
                  <a:lnTo>
                    <a:pt x="1266" y="155"/>
                  </a:lnTo>
                  <a:lnTo>
                    <a:pt x="1163" y="78"/>
                  </a:lnTo>
                  <a:lnTo>
                    <a:pt x="1085" y="26"/>
                  </a:lnTo>
                  <a:lnTo>
                    <a:pt x="98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42"/>
            <p:cNvSpPr/>
            <p:nvPr/>
          </p:nvSpPr>
          <p:spPr>
            <a:xfrm>
              <a:off x="260725" y="1312650"/>
              <a:ext cx="343675" cy="186700"/>
            </a:xfrm>
            <a:custGeom>
              <a:avLst/>
              <a:gdLst/>
              <a:ahLst/>
              <a:cxnLst/>
              <a:rect l="l" t="t" r="r" b="b"/>
              <a:pathLst>
                <a:path w="13747" h="7468" extrusionOk="0">
                  <a:moveTo>
                    <a:pt x="13281" y="440"/>
                  </a:moveTo>
                  <a:lnTo>
                    <a:pt x="13281" y="1499"/>
                  </a:lnTo>
                  <a:lnTo>
                    <a:pt x="465" y="1499"/>
                  </a:lnTo>
                  <a:lnTo>
                    <a:pt x="465" y="440"/>
                  </a:lnTo>
                  <a:close/>
                  <a:moveTo>
                    <a:pt x="13281" y="1964"/>
                  </a:moveTo>
                  <a:lnTo>
                    <a:pt x="13281" y="7003"/>
                  </a:lnTo>
                  <a:lnTo>
                    <a:pt x="465" y="7003"/>
                  </a:lnTo>
                  <a:lnTo>
                    <a:pt x="465" y="1964"/>
                  </a:lnTo>
                  <a:close/>
                  <a:moveTo>
                    <a:pt x="310" y="0"/>
                  </a:moveTo>
                  <a:lnTo>
                    <a:pt x="233" y="26"/>
                  </a:lnTo>
                  <a:lnTo>
                    <a:pt x="130" y="104"/>
                  </a:lnTo>
                  <a:lnTo>
                    <a:pt x="52" y="233"/>
                  </a:lnTo>
                  <a:lnTo>
                    <a:pt x="26" y="285"/>
                  </a:lnTo>
                  <a:lnTo>
                    <a:pt x="0" y="362"/>
                  </a:lnTo>
                  <a:lnTo>
                    <a:pt x="0" y="7184"/>
                  </a:lnTo>
                  <a:lnTo>
                    <a:pt x="26" y="7287"/>
                  </a:lnTo>
                  <a:lnTo>
                    <a:pt x="104" y="7390"/>
                  </a:lnTo>
                  <a:lnTo>
                    <a:pt x="181" y="7442"/>
                  </a:lnTo>
                  <a:lnTo>
                    <a:pt x="310" y="7468"/>
                  </a:lnTo>
                  <a:lnTo>
                    <a:pt x="13462" y="7468"/>
                  </a:lnTo>
                  <a:lnTo>
                    <a:pt x="13566" y="7442"/>
                  </a:lnTo>
                  <a:lnTo>
                    <a:pt x="13669" y="7390"/>
                  </a:lnTo>
                  <a:lnTo>
                    <a:pt x="13721" y="7287"/>
                  </a:lnTo>
                  <a:lnTo>
                    <a:pt x="13747" y="7184"/>
                  </a:lnTo>
                  <a:lnTo>
                    <a:pt x="13747" y="362"/>
                  </a:lnTo>
                  <a:lnTo>
                    <a:pt x="13721" y="285"/>
                  </a:lnTo>
                  <a:lnTo>
                    <a:pt x="13721" y="233"/>
                  </a:lnTo>
                  <a:lnTo>
                    <a:pt x="13617" y="104"/>
                  </a:lnTo>
                  <a:lnTo>
                    <a:pt x="13514" y="26"/>
                  </a:lnTo>
                  <a:lnTo>
                    <a:pt x="134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42"/>
            <p:cNvSpPr/>
            <p:nvPr/>
          </p:nvSpPr>
          <p:spPr>
            <a:xfrm>
              <a:off x="420925" y="1532925"/>
              <a:ext cx="23275" cy="22625"/>
            </a:xfrm>
            <a:custGeom>
              <a:avLst/>
              <a:gdLst/>
              <a:ahLst/>
              <a:cxnLst/>
              <a:rect l="l" t="t" r="r" b="b"/>
              <a:pathLst>
                <a:path w="931" h="905" extrusionOk="0">
                  <a:moveTo>
                    <a:pt x="388" y="0"/>
                  </a:moveTo>
                  <a:lnTo>
                    <a:pt x="285" y="26"/>
                  </a:lnTo>
                  <a:lnTo>
                    <a:pt x="207" y="78"/>
                  </a:lnTo>
                  <a:lnTo>
                    <a:pt x="155" y="130"/>
                  </a:lnTo>
                  <a:lnTo>
                    <a:pt x="78" y="181"/>
                  </a:lnTo>
                  <a:lnTo>
                    <a:pt x="52" y="259"/>
                  </a:lnTo>
                  <a:lnTo>
                    <a:pt x="26" y="362"/>
                  </a:lnTo>
                  <a:lnTo>
                    <a:pt x="0" y="440"/>
                  </a:lnTo>
                  <a:lnTo>
                    <a:pt x="26" y="543"/>
                  </a:lnTo>
                  <a:lnTo>
                    <a:pt x="52" y="621"/>
                  </a:lnTo>
                  <a:lnTo>
                    <a:pt x="78" y="698"/>
                  </a:lnTo>
                  <a:lnTo>
                    <a:pt x="155" y="776"/>
                  </a:lnTo>
                  <a:lnTo>
                    <a:pt x="207" y="827"/>
                  </a:lnTo>
                  <a:lnTo>
                    <a:pt x="285" y="879"/>
                  </a:lnTo>
                  <a:lnTo>
                    <a:pt x="388" y="905"/>
                  </a:lnTo>
                  <a:lnTo>
                    <a:pt x="569" y="905"/>
                  </a:lnTo>
                  <a:lnTo>
                    <a:pt x="646" y="879"/>
                  </a:lnTo>
                  <a:lnTo>
                    <a:pt x="724" y="827"/>
                  </a:lnTo>
                  <a:lnTo>
                    <a:pt x="801" y="776"/>
                  </a:lnTo>
                  <a:lnTo>
                    <a:pt x="853" y="698"/>
                  </a:lnTo>
                  <a:lnTo>
                    <a:pt x="879" y="621"/>
                  </a:lnTo>
                  <a:lnTo>
                    <a:pt x="905" y="543"/>
                  </a:lnTo>
                  <a:lnTo>
                    <a:pt x="931" y="440"/>
                  </a:lnTo>
                  <a:lnTo>
                    <a:pt x="905" y="362"/>
                  </a:lnTo>
                  <a:lnTo>
                    <a:pt x="879" y="259"/>
                  </a:lnTo>
                  <a:lnTo>
                    <a:pt x="853" y="181"/>
                  </a:lnTo>
                  <a:lnTo>
                    <a:pt x="801" y="130"/>
                  </a:lnTo>
                  <a:lnTo>
                    <a:pt x="724" y="78"/>
                  </a:lnTo>
                  <a:lnTo>
                    <a:pt x="646" y="26"/>
                  </a:lnTo>
                  <a:lnTo>
                    <a:pt x="56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42"/>
            <p:cNvSpPr/>
            <p:nvPr/>
          </p:nvSpPr>
          <p:spPr>
            <a:xfrm>
              <a:off x="484875" y="1441850"/>
              <a:ext cx="34900" cy="34900"/>
            </a:xfrm>
            <a:custGeom>
              <a:avLst/>
              <a:gdLst/>
              <a:ahLst/>
              <a:cxnLst/>
              <a:rect l="l" t="t" r="r" b="b"/>
              <a:pathLst>
                <a:path w="1396" h="1396" extrusionOk="0">
                  <a:moveTo>
                    <a:pt x="853" y="439"/>
                  </a:moveTo>
                  <a:lnTo>
                    <a:pt x="905" y="465"/>
                  </a:lnTo>
                  <a:lnTo>
                    <a:pt x="931" y="517"/>
                  </a:lnTo>
                  <a:lnTo>
                    <a:pt x="931" y="853"/>
                  </a:lnTo>
                  <a:lnTo>
                    <a:pt x="905" y="905"/>
                  </a:lnTo>
                  <a:lnTo>
                    <a:pt x="853" y="930"/>
                  </a:lnTo>
                  <a:lnTo>
                    <a:pt x="517" y="930"/>
                  </a:lnTo>
                  <a:lnTo>
                    <a:pt x="465" y="905"/>
                  </a:lnTo>
                  <a:lnTo>
                    <a:pt x="440" y="853"/>
                  </a:lnTo>
                  <a:lnTo>
                    <a:pt x="440" y="517"/>
                  </a:lnTo>
                  <a:lnTo>
                    <a:pt x="465" y="465"/>
                  </a:lnTo>
                  <a:lnTo>
                    <a:pt x="517" y="439"/>
                  </a:lnTo>
                  <a:close/>
                  <a:moveTo>
                    <a:pt x="414" y="0"/>
                  </a:moveTo>
                  <a:lnTo>
                    <a:pt x="310" y="26"/>
                  </a:lnTo>
                  <a:lnTo>
                    <a:pt x="233" y="78"/>
                  </a:lnTo>
                  <a:lnTo>
                    <a:pt x="155" y="155"/>
                  </a:lnTo>
                  <a:lnTo>
                    <a:pt x="78" y="233"/>
                  </a:lnTo>
                  <a:lnTo>
                    <a:pt x="26" y="310"/>
                  </a:lnTo>
                  <a:lnTo>
                    <a:pt x="0" y="414"/>
                  </a:lnTo>
                  <a:lnTo>
                    <a:pt x="0" y="517"/>
                  </a:lnTo>
                  <a:lnTo>
                    <a:pt x="0" y="853"/>
                  </a:lnTo>
                  <a:lnTo>
                    <a:pt x="0" y="956"/>
                  </a:lnTo>
                  <a:lnTo>
                    <a:pt x="26" y="1060"/>
                  </a:lnTo>
                  <a:lnTo>
                    <a:pt x="78" y="1163"/>
                  </a:lnTo>
                  <a:lnTo>
                    <a:pt x="155" y="1240"/>
                  </a:lnTo>
                  <a:lnTo>
                    <a:pt x="233" y="1292"/>
                  </a:lnTo>
                  <a:lnTo>
                    <a:pt x="310" y="1344"/>
                  </a:lnTo>
                  <a:lnTo>
                    <a:pt x="414" y="1370"/>
                  </a:lnTo>
                  <a:lnTo>
                    <a:pt x="517" y="1395"/>
                  </a:lnTo>
                  <a:lnTo>
                    <a:pt x="853" y="1395"/>
                  </a:lnTo>
                  <a:lnTo>
                    <a:pt x="956" y="1370"/>
                  </a:lnTo>
                  <a:lnTo>
                    <a:pt x="1060" y="1344"/>
                  </a:lnTo>
                  <a:lnTo>
                    <a:pt x="1163" y="1292"/>
                  </a:lnTo>
                  <a:lnTo>
                    <a:pt x="1241" y="1240"/>
                  </a:lnTo>
                  <a:lnTo>
                    <a:pt x="1292" y="1163"/>
                  </a:lnTo>
                  <a:lnTo>
                    <a:pt x="1344" y="1060"/>
                  </a:lnTo>
                  <a:lnTo>
                    <a:pt x="1370" y="956"/>
                  </a:lnTo>
                  <a:lnTo>
                    <a:pt x="1396" y="853"/>
                  </a:lnTo>
                  <a:lnTo>
                    <a:pt x="1396" y="517"/>
                  </a:lnTo>
                  <a:lnTo>
                    <a:pt x="1370" y="414"/>
                  </a:lnTo>
                  <a:lnTo>
                    <a:pt x="1344" y="310"/>
                  </a:lnTo>
                  <a:lnTo>
                    <a:pt x="1292" y="233"/>
                  </a:lnTo>
                  <a:lnTo>
                    <a:pt x="1241" y="155"/>
                  </a:lnTo>
                  <a:lnTo>
                    <a:pt x="1163" y="78"/>
                  </a:lnTo>
                  <a:lnTo>
                    <a:pt x="1060" y="26"/>
                  </a:lnTo>
                  <a:lnTo>
                    <a:pt x="95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42"/>
            <p:cNvSpPr/>
            <p:nvPr/>
          </p:nvSpPr>
          <p:spPr>
            <a:xfrm>
              <a:off x="282675" y="1330725"/>
              <a:ext cx="12300" cy="12300"/>
            </a:xfrm>
            <a:custGeom>
              <a:avLst/>
              <a:gdLst/>
              <a:ahLst/>
              <a:cxnLst/>
              <a:rect l="l" t="t" r="r" b="b"/>
              <a:pathLst>
                <a:path w="492" h="492" extrusionOk="0">
                  <a:moveTo>
                    <a:pt x="259" y="1"/>
                  </a:moveTo>
                  <a:lnTo>
                    <a:pt x="156" y="27"/>
                  </a:lnTo>
                  <a:lnTo>
                    <a:pt x="78" y="78"/>
                  </a:lnTo>
                  <a:lnTo>
                    <a:pt x="27" y="156"/>
                  </a:lnTo>
                  <a:lnTo>
                    <a:pt x="1" y="259"/>
                  </a:lnTo>
                  <a:lnTo>
                    <a:pt x="27" y="363"/>
                  </a:lnTo>
                  <a:lnTo>
                    <a:pt x="78" y="440"/>
                  </a:lnTo>
                  <a:lnTo>
                    <a:pt x="156" y="492"/>
                  </a:lnTo>
                  <a:lnTo>
                    <a:pt x="363" y="492"/>
                  </a:lnTo>
                  <a:lnTo>
                    <a:pt x="440" y="440"/>
                  </a:lnTo>
                  <a:lnTo>
                    <a:pt x="492" y="363"/>
                  </a:lnTo>
                  <a:lnTo>
                    <a:pt x="492" y="259"/>
                  </a:lnTo>
                  <a:lnTo>
                    <a:pt x="492" y="156"/>
                  </a:lnTo>
                  <a:lnTo>
                    <a:pt x="440" y="78"/>
                  </a:lnTo>
                  <a:lnTo>
                    <a:pt x="363" y="27"/>
                  </a:lnTo>
                  <a:lnTo>
                    <a:pt x="25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42"/>
            <p:cNvSpPr/>
            <p:nvPr/>
          </p:nvSpPr>
          <p:spPr>
            <a:xfrm>
              <a:off x="305950" y="1330725"/>
              <a:ext cx="12275" cy="12300"/>
            </a:xfrm>
            <a:custGeom>
              <a:avLst/>
              <a:gdLst/>
              <a:ahLst/>
              <a:cxnLst/>
              <a:rect l="l" t="t" r="r" b="b"/>
              <a:pathLst>
                <a:path w="491" h="492" extrusionOk="0">
                  <a:moveTo>
                    <a:pt x="233" y="1"/>
                  </a:moveTo>
                  <a:lnTo>
                    <a:pt x="129" y="27"/>
                  </a:lnTo>
                  <a:lnTo>
                    <a:pt x="78" y="78"/>
                  </a:lnTo>
                  <a:lnTo>
                    <a:pt x="0" y="156"/>
                  </a:lnTo>
                  <a:lnTo>
                    <a:pt x="0" y="259"/>
                  </a:lnTo>
                  <a:lnTo>
                    <a:pt x="0" y="363"/>
                  </a:lnTo>
                  <a:lnTo>
                    <a:pt x="78" y="440"/>
                  </a:lnTo>
                  <a:lnTo>
                    <a:pt x="129" y="492"/>
                  </a:lnTo>
                  <a:lnTo>
                    <a:pt x="336" y="492"/>
                  </a:lnTo>
                  <a:lnTo>
                    <a:pt x="413" y="440"/>
                  </a:lnTo>
                  <a:lnTo>
                    <a:pt x="465" y="363"/>
                  </a:lnTo>
                  <a:lnTo>
                    <a:pt x="491" y="259"/>
                  </a:lnTo>
                  <a:lnTo>
                    <a:pt x="465" y="156"/>
                  </a:lnTo>
                  <a:lnTo>
                    <a:pt x="413" y="78"/>
                  </a:lnTo>
                  <a:lnTo>
                    <a:pt x="336" y="27"/>
                  </a:lnTo>
                  <a:lnTo>
                    <a:pt x="23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42"/>
            <p:cNvSpPr/>
            <p:nvPr/>
          </p:nvSpPr>
          <p:spPr>
            <a:xfrm>
              <a:off x="329200" y="1330725"/>
              <a:ext cx="12300" cy="12300"/>
            </a:xfrm>
            <a:custGeom>
              <a:avLst/>
              <a:gdLst/>
              <a:ahLst/>
              <a:cxnLst/>
              <a:rect l="l" t="t" r="r" b="b"/>
              <a:pathLst>
                <a:path w="492" h="492" extrusionOk="0">
                  <a:moveTo>
                    <a:pt x="259" y="1"/>
                  </a:moveTo>
                  <a:lnTo>
                    <a:pt x="155" y="27"/>
                  </a:lnTo>
                  <a:lnTo>
                    <a:pt x="78" y="78"/>
                  </a:lnTo>
                  <a:lnTo>
                    <a:pt x="26" y="156"/>
                  </a:lnTo>
                  <a:lnTo>
                    <a:pt x="0" y="259"/>
                  </a:lnTo>
                  <a:lnTo>
                    <a:pt x="26" y="363"/>
                  </a:lnTo>
                  <a:lnTo>
                    <a:pt x="78" y="440"/>
                  </a:lnTo>
                  <a:lnTo>
                    <a:pt x="155" y="492"/>
                  </a:lnTo>
                  <a:lnTo>
                    <a:pt x="336" y="492"/>
                  </a:lnTo>
                  <a:lnTo>
                    <a:pt x="414" y="440"/>
                  </a:lnTo>
                  <a:lnTo>
                    <a:pt x="465" y="363"/>
                  </a:lnTo>
                  <a:lnTo>
                    <a:pt x="491" y="259"/>
                  </a:lnTo>
                  <a:lnTo>
                    <a:pt x="465" y="156"/>
                  </a:lnTo>
                  <a:lnTo>
                    <a:pt x="414" y="78"/>
                  </a:lnTo>
                  <a:lnTo>
                    <a:pt x="336" y="27"/>
                  </a:lnTo>
                  <a:lnTo>
                    <a:pt x="25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3" name="Google Shape;2123;p42"/>
          <p:cNvGrpSpPr/>
          <p:nvPr/>
        </p:nvGrpSpPr>
        <p:grpSpPr>
          <a:xfrm>
            <a:off x="6981986" y="1249014"/>
            <a:ext cx="448363" cy="413379"/>
            <a:chOff x="984200" y="1293275"/>
            <a:chExt cx="388900" cy="358525"/>
          </a:xfrm>
        </p:grpSpPr>
        <p:sp>
          <p:nvSpPr>
            <p:cNvPr id="2124" name="Google Shape;2124;p42"/>
            <p:cNvSpPr/>
            <p:nvPr/>
          </p:nvSpPr>
          <p:spPr>
            <a:xfrm>
              <a:off x="984200" y="1293275"/>
              <a:ext cx="388900" cy="358525"/>
            </a:xfrm>
            <a:custGeom>
              <a:avLst/>
              <a:gdLst/>
              <a:ahLst/>
              <a:cxnLst/>
              <a:rect l="l" t="t" r="r" b="b"/>
              <a:pathLst>
                <a:path w="15556" h="14341" extrusionOk="0">
                  <a:moveTo>
                    <a:pt x="6460" y="465"/>
                  </a:moveTo>
                  <a:lnTo>
                    <a:pt x="6564" y="543"/>
                  </a:lnTo>
                  <a:lnTo>
                    <a:pt x="6641" y="620"/>
                  </a:lnTo>
                  <a:lnTo>
                    <a:pt x="6693" y="750"/>
                  </a:lnTo>
                  <a:lnTo>
                    <a:pt x="6770" y="1060"/>
                  </a:lnTo>
                  <a:lnTo>
                    <a:pt x="4548" y="1060"/>
                  </a:lnTo>
                  <a:lnTo>
                    <a:pt x="4471" y="646"/>
                  </a:lnTo>
                  <a:lnTo>
                    <a:pt x="4393" y="465"/>
                  </a:lnTo>
                  <a:close/>
                  <a:moveTo>
                    <a:pt x="8889" y="465"/>
                  </a:moveTo>
                  <a:lnTo>
                    <a:pt x="8993" y="543"/>
                  </a:lnTo>
                  <a:lnTo>
                    <a:pt x="9070" y="620"/>
                  </a:lnTo>
                  <a:lnTo>
                    <a:pt x="9122" y="750"/>
                  </a:lnTo>
                  <a:lnTo>
                    <a:pt x="9199" y="1060"/>
                  </a:lnTo>
                  <a:lnTo>
                    <a:pt x="7236" y="1060"/>
                  </a:lnTo>
                  <a:lnTo>
                    <a:pt x="7132" y="646"/>
                  </a:lnTo>
                  <a:lnTo>
                    <a:pt x="7080" y="465"/>
                  </a:lnTo>
                  <a:close/>
                  <a:moveTo>
                    <a:pt x="13282" y="7829"/>
                  </a:moveTo>
                  <a:lnTo>
                    <a:pt x="13282" y="9199"/>
                  </a:lnTo>
                  <a:lnTo>
                    <a:pt x="10465" y="9199"/>
                  </a:lnTo>
                  <a:lnTo>
                    <a:pt x="9794" y="8682"/>
                  </a:lnTo>
                  <a:lnTo>
                    <a:pt x="9716" y="8630"/>
                  </a:lnTo>
                  <a:lnTo>
                    <a:pt x="9613" y="8605"/>
                  </a:lnTo>
                  <a:lnTo>
                    <a:pt x="9509" y="8605"/>
                  </a:lnTo>
                  <a:lnTo>
                    <a:pt x="9406" y="8656"/>
                  </a:lnTo>
                  <a:lnTo>
                    <a:pt x="9303" y="8708"/>
                  </a:lnTo>
                  <a:lnTo>
                    <a:pt x="9251" y="8785"/>
                  </a:lnTo>
                  <a:lnTo>
                    <a:pt x="9199" y="8863"/>
                  </a:lnTo>
                  <a:lnTo>
                    <a:pt x="9173" y="8966"/>
                  </a:lnTo>
                  <a:lnTo>
                    <a:pt x="9173" y="9199"/>
                  </a:lnTo>
                  <a:lnTo>
                    <a:pt x="8269" y="9199"/>
                  </a:lnTo>
                  <a:lnTo>
                    <a:pt x="8269" y="7829"/>
                  </a:lnTo>
                  <a:close/>
                  <a:moveTo>
                    <a:pt x="3773" y="465"/>
                  </a:moveTo>
                  <a:lnTo>
                    <a:pt x="3876" y="543"/>
                  </a:lnTo>
                  <a:lnTo>
                    <a:pt x="3954" y="620"/>
                  </a:lnTo>
                  <a:lnTo>
                    <a:pt x="4006" y="750"/>
                  </a:lnTo>
                  <a:lnTo>
                    <a:pt x="4161" y="1344"/>
                  </a:lnTo>
                  <a:lnTo>
                    <a:pt x="4187" y="1421"/>
                  </a:lnTo>
                  <a:lnTo>
                    <a:pt x="4238" y="1473"/>
                  </a:lnTo>
                  <a:lnTo>
                    <a:pt x="4290" y="1499"/>
                  </a:lnTo>
                  <a:lnTo>
                    <a:pt x="4367" y="1525"/>
                  </a:lnTo>
                  <a:lnTo>
                    <a:pt x="14806" y="1525"/>
                  </a:lnTo>
                  <a:lnTo>
                    <a:pt x="14884" y="1551"/>
                  </a:lnTo>
                  <a:lnTo>
                    <a:pt x="15013" y="1628"/>
                  </a:lnTo>
                  <a:lnTo>
                    <a:pt x="15090" y="1757"/>
                  </a:lnTo>
                  <a:lnTo>
                    <a:pt x="15116" y="1835"/>
                  </a:lnTo>
                  <a:lnTo>
                    <a:pt x="15116" y="1887"/>
                  </a:lnTo>
                  <a:lnTo>
                    <a:pt x="15116" y="2119"/>
                  </a:lnTo>
                  <a:lnTo>
                    <a:pt x="14419" y="2119"/>
                  </a:lnTo>
                  <a:lnTo>
                    <a:pt x="14341" y="2145"/>
                  </a:lnTo>
                  <a:lnTo>
                    <a:pt x="14264" y="2197"/>
                  </a:lnTo>
                  <a:lnTo>
                    <a:pt x="14212" y="2274"/>
                  </a:lnTo>
                  <a:lnTo>
                    <a:pt x="14212" y="2352"/>
                  </a:lnTo>
                  <a:lnTo>
                    <a:pt x="14212" y="10930"/>
                  </a:lnTo>
                  <a:lnTo>
                    <a:pt x="12662" y="10930"/>
                  </a:lnTo>
                  <a:lnTo>
                    <a:pt x="12610" y="10853"/>
                  </a:lnTo>
                  <a:lnTo>
                    <a:pt x="12532" y="10801"/>
                  </a:lnTo>
                  <a:lnTo>
                    <a:pt x="11060" y="9664"/>
                  </a:lnTo>
                  <a:lnTo>
                    <a:pt x="13437" y="9664"/>
                  </a:lnTo>
                  <a:lnTo>
                    <a:pt x="13514" y="9638"/>
                  </a:lnTo>
                  <a:lnTo>
                    <a:pt x="13644" y="9561"/>
                  </a:lnTo>
                  <a:lnTo>
                    <a:pt x="13721" y="9431"/>
                  </a:lnTo>
                  <a:lnTo>
                    <a:pt x="13747" y="9354"/>
                  </a:lnTo>
                  <a:lnTo>
                    <a:pt x="13747" y="9276"/>
                  </a:lnTo>
                  <a:lnTo>
                    <a:pt x="13747" y="7752"/>
                  </a:lnTo>
                  <a:lnTo>
                    <a:pt x="13747" y="7674"/>
                  </a:lnTo>
                  <a:lnTo>
                    <a:pt x="13721" y="7623"/>
                  </a:lnTo>
                  <a:lnTo>
                    <a:pt x="13644" y="7493"/>
                  </a:lnTo>
                  <a:lnTo>
                    <a:pt x="13514" y="7416"/>
                  </a:lnTo>
                  <a:lnTo>
                    <a:pt x="13437" y="7390"/>
                  </a:lnTo>
                  <a:lnTo>
                    <a:pt x="8114" y="7390"/>
                  </a:lnTo>
                  <a:lnTo>
                    <a:pt x="8062" y="7416"/>
                  </a:lnTo>
                  <a:lnTo>
                    <a:pt x="7933" y="7493"/>
                  </a:lnTo>
                  <a:lnTo>
                    <a:pt x="7856" y="7623"/>
                  </a:lnTo>
                  <a:lnTo>
                    <a:pt x="7830" y="7674"/>
                  </a:lnTo>
                  <a:lnTo>
                    <a:pt x="7830" y="7752"/>
                  </a:lnTo>
                  <a:lnTo>
                    <a:pt x="7830" y="9276"/>
                  </a:lnTo>
                  <a:lnTo>
                    <a:pt x="7830" y="9354"/>
                  </a:lnTo>
                  <a:lnTo>
                    <a:pt x="7856" y="9431"/>
                  </a:lnTo>
                  <a:lnTo>
                    <a:pt x="7933" y="9561"/>
                  </a:lnTo>
                  <a:lnTo>
                    <a:pt x="8062" y="9638"/>
                  </a:lnTo>
                  <a:lnTo>
                    <a:pt x="8114" y="9664"/>
                  </a:lnTo>
                  <a:lnTo>
                    <a:pt x="9148" y="9664"/>
                  </a:lnTo>
                  <a:lnTo>
                    <a:pt x="9096" y="10930"/>
                  </a:lnTo>
                  <a:lnTo>
                    <a:pt x="1370" y="10930"/>
                  </a:lnTo>
                  <a:lnTo>
                    <a:pt x="1370" y="2584"/>
                  </a:lnTo>
                  <a:lnTo>
                    <a:pt x="13359" y="2584"/>
                  </a:lnTo>
                  <a:lnTo>
                    <a:pt x="13463" y="2558"/>
                  </a:lnTo>
                  <a:lnTo>
                    <a:pt x="13514" y="2507"/>
                  </a:lnTo>
                  <a:lnTo>
                    <a:pt x="13566" y="2455"/>
                  </a:lnTo>
                  <a:lnTo>
                    <a:pt x="13592" y="2352"/>
                  </a:lnTo>
                  <a:lnTo>
                    <a:pt x="13566" y="2274"/>
                  </a:lnTo>
                  <a:lnTo>
                    <a:pt x="13514" y="2197"/>
                  </a:lnTo>
                  <a:lnTo>
                    <a:pt x="13463" y="2145"/>
                  </a:lnTo>
                  <a:lnTo>
                    <a:pt x="13359" y="2119"/>
                  </a:lnTo>
                  <a:lnTo>
                    <a:pt x="466" y="2119"/>
                  </a:lnTo>
                  <a:lnTo>
                    <a:pt x="466" y="827"/>
                  </a:lnTo>
                  <a:lnTo>
                    <a:pt x="466" y="750"/>
                  </a:lnTo>
                  <a:lnTo>
                    <a:pt x="492" y="698"/>
                  </a:lnTo>
                  <a:lnTo>
                    <a:pt x="569" y="569"/>
                  </a:lnTo>
                  <a:lnTo>
                    <a:pt x="698" y="491"/>
                  </a:lnTo>
                  <a:lnTo>
                    <a:pt x="776" y="465"/>
                  </a:lnTo>
                  <a:close/>
                  <a:moveTo>
                    <a:pt x="15116" y="2584"/>
                  </a:moveTo>
                  <a:lnTo>
                    <a:pt x="15116" y="11473"/>
                  </a:lnTo>
                  <a:lnTo>
                    <a:pt x="15116" y="11550"/>
                  </a:lnTo>
                  <a:lnTo>
                    <a:pt x="15090" y="11628"/>
                  </a:lnTo>
                  <a:lnTo>
                    <a:pt x="15013" y="11731"/>
                  </a:lnTo>
                  <a:lnTo>
                    <a:pt x="14884" y="11809"/>
                  </a:lnTo>
                  <a:lnTo>
                    <a:pt x="14806" y="11834"/>
                  </a:lnTo>
                  <a:lnTo>
                    <a:pt x="14729" y="11860"/>
                  </a:lnTo>
                  <a:lnTo>
                    <a:pt x="11654" y="11860"/>
                  </a:lnTo>
                  <a:lnTo>
                    <a:pt x="11628" y="11834"/>
                  </a:lnTo>
                  <a:lnTo>
                    <a:pt x="12532" y="11395"/>
                  </a:lnTo>
                  <a:lnTo>
                    <a:pt x="14341" y="11395"/>
                  </a:lnTo>
                  <a:lnTo>
                    <a:pt x="14419" y="11369"/>
                  </a:lnTo>
                  <a:lnTo>
                    <a:pt x="14548" y="11292"/>
                  </a:lnTo>
                  <a:lnTo>
                    <a:pt x="14625" y="11163"/>
                  </a:lnTo>
                  <a:lnTo>
                    <a:pt x="14651" y="11085"/>
                  </a:lnTo>
                  <a:lnTo>
                    <a:pt x="14651" y="11008"/>
                  </a:lnTo>
                  <a:lnTo>
                    <a:pt x="14651" y="2584"/>
                  </a:lnTo>
                  <a:close/>
                  <a:moveTo>
                    <a:pt x="9639" y="9147"/>
                  </a:moveTo>
                  <a:lnTo>
                    <a:pt x="10233" y="9586"/>
                  </a:lnTo>
                  <a:lnTo>
                    <a:pt x="10259" y="9638"/>
                  </a:lnTo>
                  <a:lnTo>
                    <a:pt x="12171" y="11085"/>
                  </a:lnTo>
                  <a:lnTo>
                    <a:pt x="11241" y="11498"/>
                  </a:lnTo>
                  <a:lnTo>
                    <a:pt x="11163" y="11550"/>
                  </a:lnTo>
                  <a:lnTo>
                    <a:pt x="11111" y="11628"/>
                  </a:lnTo>
                  <a:lnTo>
                    <a:pt x="11111" y="11731"/>
                  </a:lnTo>
                  <a:lnTo>
                    <a:pt x="11137" y="11809"/>
                  </a:lnTo>
                  <a:lnTo>
                    <a:pt x="11990" y="13669"/>
                  </a:lnTo>
                  <a:lnTo>
                    <a:pt x="11990" y="13695"/>
                  </a:lnTo>
                  <a:lnTo>
                    <a:pt x="11990" y="13721"/>
                  </a:lnTo>
                  <a:lnTo>
                    <a:pt x="11990" y="13746"/>
                  </a:lnTo>
                  <a:lnTo>
                    <a:pt x="11964" y="13772"/>
                  </a:lnTo>
                  <a:lnTo>
                    <a:pt x="11680" y="13901"/>
                  </a:lnTo>
                  <a:lnTo>
                    <a:pt x="11628" y="13901"/>
                  </a:lnTo>
                  <a:lnTo>
                    <a:pt x="11576" y="13850"/>
                  </a:lnTo>
                  <a:lnTo>
                    <a:pt x="10724" y="12015"/>
                  </a:lnTo>
                  <a:lnTo>
                    <a:pt x="10672" y="11938"/>
                  </a:lnTo>
                  <a:lnTo>
                    <a:pt x="10595" y="11886"/>
                  </a:lnTo>
                  <a:lnTo>
                    <a:pt x="10414" y="11886"/>
                  </a:lnTo>
                  <a:lnTo>
                    <a:pt x="9483" y="12325"/>
                  </a:lnTo>
                  <a:lnTo>
                    <a:pt x="9483" y="12325"/>
                  </a:lnTo>
                  <a:lnTo>
                    <a:pt x="9613" y="9483"/>
                  </a:lnTo>
                  <a:lnTo>
                    <a:pt x="9613" y="9431"/>
                  </a:lnTo>
                  <a:lnTo>
                    <a:pt x="9613" y="9406"/>
                  </a:lnTo>
                  <a:lnTo>
                    <a:pt x="9639" y="9147"/>
                  </a:lnTo>
                  <a:close/>
                  <a:moveTo>
                    <a:pt x="853" y="0"/>
                  </a:moveTo>
                  <a:lnTo>
                    <a:pt x="672" y="26"/>
                  </a:lnTo>
                  <a:lnTo>
                    <a:pt x="517" y="78"/>
                  </a:lnTo>
                  <a:lnTo>
                    <a:pt x="388" y="155"/>
                  </a:lnTo>
                  <a:lnTo>
                    <a:pt x="259" y="233"/>
                  </a:lnTo>
                  <a:lnTo>
                    <a:pt x="156" y="362"/>
                  </a:lnTo>
                  <a:lnTo>
                    <a:pt x="78" y="517"/>
                  </a:lnTo>
                  <a:lnTo>
                    <a:pt x="27" y="672"/>
                  </a:lnTo>
                  <a:lnTo>
                    <a:pt x="1" y="827"/>
                  </a:lnTo>
                  <a:lnTo>
                    <a:pt x="1" y="2352"/>
                  </a:lnTo>
                  <a:lnTo>
                    <a:pt x="27" y="2455"/>
                  </a:lnTo>
                  <a:lnTo>
                    <a:pt x="78" y="2507"/>
                  </a:lnTo>
                  <a:lnTo>
                    <a:pt x="156" y="2558"/>
                  </a:lnTo>
                  <a:lnTo>
                    <a:pt x="233" y="2584"/>
                  </a:lnTo>
                  <a:lnTo>
                    <a:pt x="931" y="2584"/>
                  </a:lnTo>
                  <a:lnTo>
                    <a:pt x="931" y="11008"/>
                  </a:lnTo>
                  <a:lnTo>
                    <a:pt x="931" y="11085"/>
                  </a:lnTo>
                  <a:lnTo>
                    <a:pt x="957" y="11163"/>
                  </a:lnTo>
                  <a:lnTo>
                    <a:pt x="1034" y="11292"/>
                  </a:lnTo>
                  <a:lnTo>
                    <a:pt x="1163" y="11369"/>
                  </a:lnTo>
                  <a:lnTo>
                    <a:pt x="1241" y="11395"/>
                  </a:lnTo>
                  <a:lnTo>
                    <a:pt x="9070" y="11395"/>
                  </a:lnTo>
                  <a:lnTo>
                    <a:pt x="9044" y="11860"/>
                  </a:lnTo>
                  <a:lnTo>
                    <a:pt x="853" y="11860"/>
                  </a:lnTo>
                  <a:lnTo>
                    <a:pt x="776" y="11834"/>
                  </a:lnTo>
                  <a:lnTo>
                    <a:pt x="698" y="11809"/>
                  </a:lnTo>
                  <a:lnTo>
                    <a:pt x="569" y="11731"/>
                  </a:lnTo>
                  <a:lnTo>
                    <a:pt x="492" y="11628"/>
                  </a:lnTo>
                  <a:lnTo>
                    <a:pt x="466" y="11550"/>
                  </a:lnTo>
                  <a:lnTo>
                    <a:pt x="466" y="11473"/>
                  </a:lnTo>
                  <a:lnTo>
                    <a:pt x="466" y="3411"/>
                  </a:lnTo>
                  <a:lnTo>
                    <a:pt x="440" y="3333"/>
                  </a:lnTo>
                  <a:lnTo>
                    <a:pt x="414" y="3256"/>
                  </a:lnTo>
                  <a:lnTo>
                    <a:pt x="337" y="3204"/>
                  </a:lnTo>
                  <a:lnTo>
                    <a:pt x="233" y="3178"/>
                  </a:lnTo>
                  <a:lnTo>
                    <a:pt x="156" y="3204"/>
                  </a:lnTo>
                  <a:lnTo>
                    <a:pt x="78" y="3256"/>
                  </a:lnTo>
                  <a:lnTo>
                    <a:pt x="27" y="3333"/>
                  </a:lnTo>
                  <a:lnTo>
                    <a:pt x="1" y="3411"/>
                  </a:lnTo>
                  <a:lnTo>
                    <a:pt x="1" y="11473"/>
                  </a:lnTo>
                  <a:lnTo>
                    <a:pt x="27" y="11628"/>
                  </a:lnTo>
                  <a:lnTo>
                    <a:pt x="78" y="11783"/>
                  </a:lnTo>
                  <a:lnTo>
                    <a:pt x="156" y="11938"/>
                  </a:lnTo>
                  <a:lnTo>
                    <a:pt x="259" y="12067"/>
                  </a:lnTo>
                  <a:lnTo>
                    <a:pt x="388" y="12170"/>
                  </a:lnTo>
                  <a:lnTo>
                    <a:pt x="517" y="12248"/>
                  </a:lnTo>
                  <a:lnTo>
                    <a:pt x="672" y="12274"/>
                  </a:lnTo>
                  <a:lnTo>
                    <a:pt x="853" y="12299"/>
                  </a:lnTo>
                  <a:lnTo>
                    <a:pt x="9044" y="12299"/>
                  </a:lnTo>
                  <a:lnTo>
                    <a:pt x="9018" y="12429"/>
                  </a:lnTo>
                  <a:lnTo>
                    <a:pt x="9044" y="12532"/>
                  </a:lnTo>
                  <a:lnTo>
                    <a:pt x="9070" y="12610"/>
                  </a:lnTo>
                  <a:lnTo>
                    <a:pt x="9122" y="12687"/>
                  </a:lnTo>
                  <a:lnTo>
                    <a:pt x="9199" y="12765"/>
                  </a:lnTo>
                  <a:lnTo>
                    <a:pt x="9277" y="12816"/>
                  </a:lnTo>
                  <a:lnTo>
                    <a:pt x="9483" y="12816"/>
                  </a:lnTo>
                  <a:lnTo>
                    <a:pt x="9561" y="12790"/>
                  </a:lnTo>
                  <a:lnTo>
                    <a:pt x="10388" y="12403"/>
                  </a:lnTo>
                  <a:lnTo>
                    <a:pt x="11163" y="14056"/>
                  </a:lnTo>
                  <a:lnTo>
                    <a:pt x="11241" y="14186"/>
                  </a:lnTo>
                  <a:lnTo>
                    <a:pt x="11370" y="14263"/>
                  </a:lnTo>
                  <a:lnTo>
                    <a:pt x="11499" y="14341"/>
                  </a:lnTo>
                  <a:lnTo>
                    <a:pt x="11757" y="14341"/>
                  </a:lnTo>
                  <a:lnTo>
                    <a:pt x="11861" y="14315"/>
                  </a:lnTo>
                  <a:lnTo>
                    <a:pt x="12145" y="14186"/>
                  </a:lnTo>
                  <a:lnTo>
                    <a:pt x="12248" y="14134"/>
                  </a:lnTo>
                  <a:lnTo>
                    <a:pt x="12326" y="14056"/>
                  </a:lnTo>
                  <a:lnTo>
                    <a:pt x="12377" y="13979"/>
                  </a:lnTo>
                  <a:lnTo>
                    <a:pt x="12429" y="13876"/>
                  </a:lnTo>
                  <a:lnTo>
                    <a:pt x="12455" y="13772"/>
                  </a:lnTo>
                  <a:lnTo>
                    <a:pt x="12455" y="13669"/>
                  </a:lnTo>
                  <a:lnTo>
                    <a:pt x="12429" y="13566"/>
                  </a:lnTo>
                  <a:lnTo>
                    <a:pt x="12403" y="13462"/>
                  </a:lnTo>
                  <a:lnTo>
                    <a:pt x="11861" y="12299"/>
                  </a:lnTo>
                  <a:lnTo>
                    <a:pt x="14729" y="12299"/>
                  </a:lnTo>
                  <a:lnTo>
                    <a:pt x="14910" y="12274"/>
                  </a:lnTo>
                  <a:lnTo>
                    <a:pt x="15065" y="12248"/>
                  </a:lnTo>
                  <a:lnTo>
                    <a:pt x="15194" y="12170"/>
                  </a:lnTo>
                  <a:lnTo>
                    <a:pt x="15323" y="12067"/>
                  </a:lnTo>
                  <a:lnTo>
                    <a:pt x="15426" y="11938"/>
                  </a:lnTo>
                  <a:lnTo>
                    <a:pt x="15504" y="11783"/>
                  </a:lnTo>
                  <a:lnTo>
                    <a:pt x="15556" y="11628"/>
                  </a:lnTo>
                  <a:lnTo>
                    <a:pt x="15556" y="11473"/>
                  </a:lnTo>
                  <a:lnTo>
                    <a:pt x="15556" y="1887"/>
                  </a:lnTo>
                  <a:lnTo>
                    <a:pt x="15556" y="1731"/>
                  </a:lnTo>
                  <a:lnTo>
                    <a:pt x="15504" y="1576"/>
                  </a:lnTo>
                  <a:lnTo>
                    <a:pt x="15426" y="1421"/>
                  </a:lnTo>
                  <a:lnTo>
                    <a:pt x="15323" y="1318"/>
                  </a:lnTo>
                  <a:lnTo>
                    <a:pt x="15194" y="1215"/>
                  </a:lnTo>
                  <a:lnTo>
                    <a:pt x="15065" y="1137"/>
                  </a:lnTo>
                  <a:lnTo>
                    <a:pt x="14910" y="1086"/>
                  </a:lnTo>
                  <a:lnTo>
                    <a:pt x="14729" y="1060"/>
                  </a:lnTo>
                  <a:lnTo>
                    <a:pt x="9664" y="1060"/>
                  </a:lnTo>
                  <a:lnTo>
                    <a:pt x="9561" y="646"/>
                  </a:lnTo>
                  <a:lnTo>
                    <a:pt x="9535" y="517"/>
                  </a:lnTo>
                  <a:lnTo>
                    <a:pt x="9458" y="388"/>
                  </a:lnTo>
                  <a:lnTo>
                    <a:pt x="9380" y="285"/>
                  </a:lnTo>
                  <a:lnTo>
                    <a:pt x="9277" y="181"/>
                  </a:lnTo>
                  <a:lnTo>
                    <a:pt x="9173" y="104"/>
                  </a:lnTo>
                  <a:lnTo>
                    <a:pt x="9044" y="52"/>
                  </a:lnTo>
                  <a:lnTo>
                    <a:pt x="888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42"/>
            <p:cNvSpPr/>
            <p:nvPr/>
          </p:nvSpPr>
          <p:spPr>
            <a:xfrm>
              <a:off x="1015850" y="1319750"/>
              <a:ext cx="50425" cy="11650"/>
            </a:xfrm>
            <a:custGeom>
              <a:avLst/>
              <a:gdLst/>
              <a:ahLst/>
              <a:cxnLst/>
              <a:rect l="l" t="t" r="r" b="b"/>
              <a:pathLst>
                <a:path w="2017" h="466" extrusionOk="0">
                  <a:moveTo>
                    <a:pt x="233" y="1"/>
                  </a:moveTo>
                  <a:lnTo>
                    <a:pt x="156" y="27"/>
                  </a:lnTo>
                  <a:lnTo>
                    <a:pt x="78" y="78"/>
                  </a:lnTo>
                  <a:lnTo>
                    <a:pt x="27" y="156"/>
                  </a:lnTo>
                  <a:lnTo>
                    <a:pt x="1" y="233"/>
                  </a:lnTo>
                  <a:lnTo>
                    <a:pt x="27" y="311"/>
                  </a:lnTo>
                  <a:lnTo>
                    <a:pt x="78" y="388"/>
                  </a:lnTo>
                  <a:lnTo>
                    <a:pt x="156" y="440"/>
                  </a:lnTo>
                  <a:lnTo>
                    <a:pt x="233" y="466"/>
                  </a:lnTo>
                  <a:lnTo>
                    <a:pt x="1784" y="466"/>
                  </a:lnTo>
                  <a:lnTo>
                    <a:pt x="1861" y="440"/>
                  </a:lnTo>
                  <a:lnTo>
                    <a:pt x="1939" y="388"/>
                  </a:lnTo>
                  <a:lnTo>
                    <a:pt x="1990" y="311"/>
                  </a:lnTo>
                  <a:lnTo>
                    <a:pt x="2016" y="233"/>
                  </a:lnTo>
                  <a:lnTo>
                    <a:pt x="1990" y="156"/>
                  </a:lnTo>
                  <a:lnTo>
                    <a:pt x="1939" y="78"/>
                  </a:lnTo>
                  <a:lnTo>
                    <a:pt x="1861" y="27"/>
                  </a:lnTo>
                  <a:lnTo>
                    <a:pt x="178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42"/>
            <p:cNvSpPr/>
            <p:nvPr/>
          </p:nvSpPr>
          <p:spPr>
            <a:xfrm>
              <a:off x="1137950" y="1392100"/>
              <a:ext cx="82700" cy="53000"/>
            </a:xfrm>
            <a:custGeom>
              <a:avLst/>
              <a:gdLst/>
              <a:ahLst/>
              <a:cxnLst/>
              <a:rect l="l" t="t" r="r" b="b"/>
              <a:pathLst>
                <a:path w="3308" h="2120" extrusionOk="0">
                  <a:moveTo>
                    <a:pt x="207" y="1"/>
                  </a:moveTo>
                  <a:lnTo>
                    <a:pt x="129" y="26"/>
                  </a:lnTo>
                  <a:lnTo>
                    <a:pt x="52" y="78"/>
                  </a:lnTo>
                  <a:lnTo>
                    <a:pt x="0" y="156"/>
                  </a:lnTo>
                  <a:lnTo>
                    <a:pt x="0" y="233"/>
                  </a:lnTo>
                  <a:lnTo>
                    <a:pt x="26" y="311"/>
                  </a:lnTo>
                  <a:lnTo>
                    <a:pt x="801" y="1990"/>
                  </a:lnTo>
                  <a:lnTo>
                    <a:pt x="853" y="2042"/>
                  </a:lnTo>
                  <a:lnTo>
                    <a:pt x="879" y="2094"/>
                  </a:lnTo>
                  <a:lnTo>
                    <a:pt x="930" y="2119"/>
                  </a:lnTo>
                  <a:lnTo>
                    <a:pt x="1060" y="2119"/>
                  </a:lnTo>
                  <a:lnTo>
                    <a:pt x="1111" y="2094"/>
                  </a:lnTo>
                  <a:lnTo>
                    <a:pt x="1163" y="2068"/>
                  </a:lnTo>
                  <a:lnTo>
                    <a:pt x="1215" y="2016"/>
                  </a:lnTo>
                  <a:lnTo>
                    <a:pt x="1654" y="1344"/>
                  </a:lnTo>
                  <a:lnTo>
                    <a:pt x="2119" y="2016"/>
                  </a:lnTo>
                  <a:lnTo>
                    <a:pt x="2197" y="2094"/>
                  </a:lnTo>
                  <a:lnTo>
                    <a:pt x="2300" y="2119"/>
                  </a:lnTo>
                  <a:lnTo>
                    <a:pt x="2377" y="2119"/>
                  </a:lnTo>
                  <a:lnTo>
                    <a:pt x="2429" y="2094"/>
                  </a:lnTo>
                  <a:lnTo>
                    <a:pt x="2481" y="2042"/>
                  </a:lnTo>
                  <a:lnTo>
                    <a:pt x="2507" y="1990"/>
                  </a:lnTo>
                  <a:lnTo>
                    <a:pt x="3282" y="311"/>
                  </a:lnTo>
                  <a:lnTo>
                    <a:pt x="3308" y="233"/>
                  </a:lnTo>
                  <a:lnTo>
                    <a:pt x="3308" y="156"/>
                  </a:lnTo>
                  <a:lnTo>
                    <a:pt x="3256" y="78"/>
                  </a:lnTo>
                  <a:lnTo>
                    <a:pt x="3178" y="26"/>
                  </a:lnTo>
                  <a:lnTo>
                    <a:pt x="3101" y="1"/>
                  </a:lnTo>
                  <a:lnTo>
                    <a:pt x="2998" y="1"/>
                  </a:lnTo>
                  <a:lnTo>
                    <a:pt x="2920" y="52"/>
                  </a:lnTo>
                  <a:lnTo>
                    <a:pt x="2868" y="130"/>
                  </a:lnTo>
                  <a:lnTo>
                    <a:pt x="2248" y="1448"/>
                  </a:lnTo>
                  <a:lnTo>
                    <a:pt x="1835" y="827"/>
                  </a:lnTo>
                  <a:lnTo>
                    <a:pt x="1757" y="750"/>
                  </a:lnTo>
                  <a:lnTo>
                    <a:pt x="1654" y="724"/>
                  </a:lnTo>
                  <a:lnTo>
                    <a:pt x="1551" y="750"/>
                  </a:lnTo>
                  <a:lnTo>
                    <a:pt x="1473" y="827"/>
                  </a:lnTo>
                  <a:lnTo>
                    <a:pt x="1060" y="1448"/>
                  </a:lnTo>
                  <a:lnTo>
                    <a:pt x="440" y="130"/>
                  </a:lnTo>
                  <a:lnTo>
                    <a:pt x="388" y="52"/>
                  </a:lnTo>
                  <a:lnTo>
                    <a:pt x="3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42"/>
            <p:cNvSpPr/>
            <p:nvPr/>
          </p:nvSpPr>
          <p:spPr>
            <a:xfrm>
              <a:off x="1228375" y="1392100"/>
              <a:ext cx="82725" cy="53000"/>
            </a:xfrm>
            <a:custGeom>
              <a:avLst/>
              <a:gdLst/>
              <a:ahLst/>
              <a:cxnLst/>
              <a:rect l="l" t="t" r="r" b="b"/>
              <a:pathLst>
                <a:path w="3309" h="2120" extrusionOk="0">
                  <a:moveTo>
                    <a:pt x="207" y="1"/>
                  </a:moveTo>
                  <a:lnTo>
                    <a:pt x="130" y="26"/>
                  </a:lnTo>
                  <a:lnTo>
                    <a:pt x="52" y="78"/>
                  </a:lnTo>
                  <a:lnTo>
                    <a:pt x="1" y="156"/>
                  </a:lnTo>
                  <a:lnTo>
                    <a:pt x="1" y="233"/>
                  </a:lnTo>
                  <a:lnTo>
                    <a:pt x="27" y="311"/>
                  </a:lnTo>
                  <a:lnTo>
                    <a:pt x="802" y="1990"/>
                  </a:lnTo>
                  <a:lnTo>
                    <a:pt x="828" y="2042"/>
                  </a:lnTo>
                  <a:lnTo>
                    <a:pt x="879" y="2094"/>
                  </a:lnTo>
                  <a:lnTo>
                    <a:pt x="931" y="2119"/>
                  </a:lnTo>
                  <a:lnTo>
                    <a:pt x="1060" y="2119"/>
                  </a:lnTo>
                  <a:lnTo>
                    <a:pt x="1112" y="2094"/>
                  </a:lnTo>
                  <a:lnTo>
                    <a:pt x="1163" y="2068"/>
                  </a:lnTo>
                  <a:lnTo>
                    <a:pt x="1189" y="2016"/>
                  </a:lnTo>
                  <a:lnTo>
                    <a:pt x="1654" y="1344"/>
                  </a:lnTo>
                  <a:lnTo>
                    <a:pt x="2094" y="2016"/>
                  </a:lnTo>
                  <a:lnTo>
                    <a:pt x="2197" y="2094"/>
                  </a:lnTo>
                  <a:lnTo>
                    <a:pt x="2300" y="2119"/>
                  </a:lnTo>
                  <a:lnTo>
                    <a:pt x="2378" y="2119"/>
                  </a:lnTo>
                  <a:lnTo>
                    <a:pt x="2430" y="2094"/>
                  </a:lnTo>
                  <a:lnTo>
                    <a:pt x="2455" y="2042"/>
                  </a:lnTo>
                  <a:lnTo>
                    <a:pt x="2507" y="1990"/>
                  </a:lnTo>
                  <a:lnTo>
                    <a:pt x="3282" y="311"/>
                  </a:lnTo>
                  <a:lnTo>
                    <a:pt x="3308" y="233"/>
                  </a:lnTo>
                  <a:lnTo>
                    <a:pt x="3308" y="156"/>
                  </a:lnTo>
                  <a:lnTo>
                    <a:pt x="3256" y="78"/>
                  </a:lnTo>
                  <a:lnTo>
                    <a:pt x="3179" y="26"/>
                  </a:lnTo>
                  <a:lnTo>
                    <a:pt x="3101" y="1"/>
                  </a:lnTo>
                  <a:lnTo>
                    <a:pt x="2998" y="1"/>
                  </a:lnTo>
                  <a:lnTo>
                    <a:pt x="2920" y="52"/>
                  </a:lnTo>
                  <a:lnTo>
                    <a:pt x="2869" y="130"/>
                  </a:lnTo>
                  <a:lnTo>
                    <a:pt x="2249" y="1448"/>
                  </a:lnTo>
                  <a:lnTo>
                    <a:pt x="1835" y="827"/>
                  </a:lnTo>
                  <a:lnTo>
                    <a:pt x="1758" y="750"/>
                  </a:lnTo>
                  <a:lnTo>
                    <a:pt x="1654" y="724"/>
                  </a:lnTo>
                  <a:lnTo>
                    <a:pt x="1551" y="750"/>
                  </a:lnTo>
                  <a:lnTo>
                    <a:pt x="1474" y="827"/>
                  </a:lnTo>
                  <a:lnTo>
                    <a:pt x="1060" y="1448"/>
                  </a:lnTo>
                  <a:lnTo>
                    <a:pt x="440" y="130"/>
                  </a:lnTo>
                  <a:lnTo>
                    <a:pt x="388" y="52"/>
                  </a:lnTo>
                  <a:lnTo>
                    <a:pt x="3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42"/>
            <p:cNvSpPr/>
            <p:nvPr/>
          </p:nvSpPr>
          <p:spPr>
            <a:xfrm>
              <a:off x="1046875" y="1392100"/>
              <a:ext cx="82700" cy="53000"/>
            </a:xfrm>
            <a:custGeom>
              <a:avLst/>
              <a:gdLst/>
              <a:ahLst/>
              <a:cxnLst/>
              <a:rect l="l" t="t" r="r" b="b"/>
              <a:pathLst>
                <a:path w="3308" h="2120" extrusionOk="0">
                  <a:moveTo>
                    <a:pt x="207" y="1"/>
                  </a:moveTo>
                  <a:lnTo>
                    <a:pt x="129" y="26"/>
                  </a:lnTo>
                  <a:lnTo>
                    <a:pt x="52" y="78"/>
                  </a:lnTo>
                  <a:lnTo>
                    <a:pt x="0" y="156"/>
                  </a:lnTo>
                  <a:lnTo>
                    <a:pt x="0" y="233"/>
                  </a:lnTo>
                  <a:lnTo>
                    <a:pt x="26" y="311"/>
                  </a:lnTo>
                  <a:lnTo>
                    <a:pt x="801" y="1990"/>
                  </a:lnTo>
                  <a:lnTo>
                    <a:pt x="827" y="2042"/>
                  </a:lnTo>
                  <a:lnTo>
                    <a:pt x="879" y="2094"/>
                  </a:lnTo>
                  <a:lnTo>
                    <a:pt x="930" y="2119"/>
                  </a:lnTo>
                  <a:lnTo>
                    <a:pt x="1059" y="2119"/>
                  </a:lnTo>
                  <a:lnTo>
                    <a:pt x="1111" y="2094"/>
                  </a:lnTo>
                  <a:lnTo>
                    <a:pt x="1163" y="2068"/>
                  </a:lnTo>
                  <a:lnTo>
                    <a:pt x="1189" y="2016"/>
                  </a:lnTo>
                  <a:lnTo>
                    <a:pt x="1654" y="1344"/>
                  </a:lnTo>
                  <a:lnTo>
                    <a:pt x="2093" y="2016"/>
                  </a:lnTo>
                  <a:lnTo>
                    <a:pt x="2196" y="2094"/>
                  </a:lnTo>
                  <a:lnTo>
                    <a:pt x="2300" y="2119"/>
                  </a:lnTo>
                  <a:lnTo>
                    <a:pt x="2377" y="2119"/>
                  </a:lnTo>
                  <a:lnTo>
                    <a:pt x="2429" y="2094"/>
                  </a:lnTo>
                  <a:lnTo>
                    <a:pt x="2455" y="2042"/>
                  </a:lnTo>
                  <a:lnTo>
                    <a:pt x="2506" y="1990"/>
                  </a:lnTo>
                  <a:lnTo>
                    <a:pt x="3282" y="311"/>
                  </a:lnTo>
                  <a:lnTo>
                    <a:pt x="3307" y="233"/>
                  </a:lnTo>
                  <a:lnTo>
                    <a:pt x="3307" y="156"/>
                  </a:lnTo>
                  <a:lnTo>
                    <a:pt x="3256" y="78"/>
                  </a:lnTo>
                  <a:lnTo>
                    <a:pt x="3178" y="26"/>
                  </a:lnTo>
                  <a:lnTo>
                    <a:pt x="3101" y="1"/>
                  </a:lnTo>
                  <a:lnTo>
                    <a:pt x="2997" y="1"/>
                  </a:lnTo>
                  <a:lnTo>
                    <a:pt x="2920" y="52"/>
                  </a:lnTo>
                  <a:lnTo>
                    <a:pt x="2868" y="130"/>
                  </a:lnTo>
                  <a:lnTo>
                    <a:pt x="2248" y="1448"/>
                  </a:lnTo>
                  <a:lnTo>
                    <a:pt x="1835" y="827"/>
                  </a:lnTo>
                  <a:lnTo>
                    <a:pt x="1757" y="750"/>
                  </a:lnTo>
                  <a:lnTo>
                    <a:pt x="1654" y="724"/>
                  </a:lnTo>
                  <a:lnTo>
                    <a:pt x="1550" y="750"/>
                  </a:lnTo>
                  <a:lnTo>
                    <a:pt x="1473" y="827"/>
                  </a:lnTo>
                  <a:lnTo>
                    <a:pt x="1059" y="1448"/>
                  </a:lnTo>
                  <a:lnTo>
                    <a:pt x="439" y="130"/>
                  </a:lnTo>
                  <a:lnTo>
                    <a:pt x="388" y="52"/>
                  </a:lnTo>
                  <a:lnTo>
                    <a:pt x="3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42"/>
            <p:cNvSpPr/>
            <p:nvPr/>
          </p:nvSpPr>
          <p:spPr>
            <a:xfrm>
              <a:off x="1030725" y="1478025"/>
              <a:ext cx="67200" cy="11000"/>
            </a:xfrm>
            <a:custGeom>
              <a:avLst/>
              <a:gdLst/>
              <a:ahLst/>
              <a:cxnLst/>
              <a:rect l="l" t="t" r="r" b="b"/>
              <a:pathLst>
                <a:path w="2688" h="440" extrusionOk="0">
                  <a:moveTo>
                    <a:pt x="129" y="0"/>
                  </a:moveTo>
                  <a:lnTo>
                    <a:pt x="52" y="52"/>
                  </a:lnTo>
                  <a:lnTo>
                    <a:pt x="0" y="129"/>
                  </a:lnTo>
                  <a:lnTo>
                    <a:pt x="0" y="233"/>
                  </a:lnTo>
                  <a:lnTo>
                    <a:pt x="0" y="310"/>
                  </a:lnTo>
                  <a:lnTo>
                    <a:pt x="52" y="388"/>
                  </a:lnTo>
                  <a:lnTo>
                    <a:pt x="129" y="439"/>
                  </a:lnTo>
                  <a:lnTo>
                    <a:pt x="2558" y="439"/>
                  </a:lnTo>
                  <a:lnTo>
                    <a:pt x="2636" y="388"/>
                  </a:lnTo>
                  <a:lnTo>
                    <a:pt x="2687" y="310"/>
                  </a:lnTo>
                  <a:lnTo>
                    <a:pt x="2687" y="233"/>
                  </a:lnTo>
                  <a:lnTo>
                    <a:pt x="2687" y="129"/>
                  </a:lnTo>
                  <a:lnTo>
                    <a:pt x="2636" y="52"/>
                  </a:lnTo>
                  <a:lnTo>
                    <a:pt x="255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42"/>
            <p:cNvSpPr/>
            <p:nvPr/>
          </p:nvSpPr>
          <p:spPr>
            <a:xfrm>
              <a:off x="1113400" y="1478025"/>
              <a:ext cx="43300" cy="11000"/>
            </a:xfrm>
            <a:custGeom>
              <a:avLst/>
              <a:gdLst/>
              <a:ahLst/>
              <a:cxnLst/>
              <a:rect l="l" t="t" r="r" b="b"/>
              <a:pathLst>
                <a:path w="1732" h="440" extrusionOk="0">
                  <a:moveTo>
                    <a:pt x="130" y="0"/>
                  </a:moveTo>
                  <a:lnTo>
                    <a:pt x="52" y="52"/>
                  </a:lnTo>
                  <a:lnTo>
                    <a:pt x="0" y="129"/>
                  </a:lnTo>
                  <a:lnTo>
                    <a:pt x="0" y="233"/>
                  </a:lnTo>
                  <a:lnTo>
                    <a:pt x="0" y="310"/>
                  </a:lnTo>
                  <a:lnTo>
                    <a:pt x="52" y="388"/>
                  </a:lnTo>
                  <a:lnTo>
                    <a:pt x="130" y="439"/>
                  </a:lnTo>
                  <a:lnTo>
                    <a:pt x="1577" y="439"/>
                  </a:lnTo>
                  <a:lnTo>
                    <a:pt x="1654" y="388"/>
                  </a:lnTo>
                  <a:lnTo>
                    <a:pt x="1706" y="310"/>
                  </a:lnTo>
                  <a:lnTo>
                    <a:pt x="1732" y="233"/>
                  </a:lnTo>
                  <a:lnTo>
                    <a:pt x="1706" y="129"/>
                  </a:lnTo>
                  <a:lnTo>
                    <a:pt x="1654" y="52"/>
                  </a:lnTo>
                  <a:lnTo>
                    <a:pt x="157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42"/>
            <p:cNvSpPr/>
            <p:nvPr/>
          </p:nvSpPr>
          <p:spPr>
            <a:xfrm>
              <a:off x="1030725" y="1500625"/>
              <a:ext cx="67200" cy="11650"/>
            </a:xfrm>
            <a:custGeom>
              <a:avLst/>
              <a:gdLst/>
              <a:ahLst/>
              <a:cxnLst/>
              <a:rect l="l" t="t" r="r" b="b"/>
              <a:pathLst>
                <a:path w="2688" h="466" extrusionOk="0">
                  <a:moveTo>
                    <a:pt x="207" y="0"/>
                  </a:moveTo>
                  <a:lnTo>
                    <a:pt x="129" y="26"/>
                  </a:lnTo>
                  <a:lnTo>
                    <a:pt x="52" y="78"/>
                  </a:lnTo>
                  <a:lnTo>
                    <a:pt x="0" y="130"/>
                  </a:lnTo>
                  <a:lnTo>
                    <a:pt x="0" y="233"/>
                  </a:lnTo>
                  <a:lnTo>
                    <a:pt x="0" y="311"/>
                  </a:lnTo>
                  <a:lnTo>
                    <a:pt x="52" y="388"/>
                  </a:lnTo>
                  <a:lnTo>
                    <a:pt x="129" y="440"/>
                  </a:lnTo>
                  <a:lnTo>
                    <a:pt x="207" y="466"/>
                  </a:lnTo>
                  <a:lnTo>
                    <a:pt x="2455" y="466"/>
                  </a:lnTo>
                  <a:lnTo>
                    <a:pt x="2558" y="440"/>
                  </a:lnTo>
                  <a:lnTo>
                    <a:pt x="2636" y="388"/>
                  </a:lnTo>
                  <a:lnTo>
                    <a:pt x="2687" y="311"/>
                  </a:lnTo>
                  <a:lnTo>
                    <a:pt x="2687" y="233"/>
                  </a:lnTo>
                  <a:lnTo>
                    <a:pt x="2687" y="130"/>
                  </a:lnTo>
                  <a:lnTo>
                    <a:pt x="2636" y="78"/>
                  </a:lnTo>
                  <a:lnTo>
                    <a:pt x="2558" y="26"/>
                  </a:lnTo>
                  <a:lnTo>
                    <a:pt x="245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42"/>
            <p:cNvSpPr/>
            <p:nvPr/>
          </p:nvSpPr>
          <p:spPr>
            <a:xfrm>
              <a:off x="1113400" y="1500625"/>
              <a:ext cx="43300" cy="11650"/>
            </a:xfrm>
            <a:custGeom>
              <a:avLst/>
              <a:gdLst/>
              <a:ahLst/>
              <a:cxnLst/>
              <a:rect l="l" t="t" r="r" b="b"/>
              <a:pathLst>
                <a:path w="1732" h="466" extrusionOk="0">
                  <a:moveTo>
                    <a:pt x="233" y="0"/>
                  </a:moveTo>
                  <a:lnTo>
                    <a:pt x="130" y="26"/>
                  </a:lnTo>
                  <a:lnTo>
                    <a:pt x="52" y="78"/>
                  </a:lnTo>
                  <a:lnTo>
                    <a:pt x="0" y="130"/>
                  </a:lnTo>
                  <a:lnTo>
                    <a:pt x="0" y="233"/>
                  </a:lnTo>
                  <a:lnTo>
                    <a:pt x="0" y="311"/>
                  </a:lnTo>
                  <a:lnTo>
                    <a:pt x="52" y="388"/>
                  </a:lnTo>
                  <a:lnTo>
                    <a:pt x="130" y="440"/>
                  </a:lnTo>
                  <a:lnTo>
                    <a:pt x="233" y="466"/>
                  </a:lnTo>
                  <a:lnTo>
                    <a:pt x="1499" y="466"/>
                  </a:lnTo>
                  <a:lnTo>
                    <a:pt x="1577" y="440"/>
                  </a:lnTo>
                  <a:lnTo>
                    <a:pt x="1654" y="388"/>
                  </a:lnTo>
                  <a:lnTo>
                    <a:pt x="1706" y="311"/>
                  </a:lnTo>
                  <a:lnTo>
                    <a:pt x="1732" y="233"/>
                  </a:lnTo>
                  <a:lnTo>
                    <a:pt x="1706" y="130"/>
                  </a:lnTo>
                  <a:lnTo>
                    <a:pt x="1654" y="78"/>
                  </a:lnTo>
                  <a:lnTo>
                    <a:pt x="1577" y="26"/>
                  </a:lnTo>
                  <a:lnTo>
                    <a:pt x="149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42"/>
            <p:cNvSpPr/>
            <p:nvPr/>
          </p:nvSpPr>
          <p:spPr>
            <a:xfrm>
              <a:off x="1030725" y="1523225"/>
              <a:ext cx="67200" cy="11650"/>
            </a:xfrm>
            <a:custGeom>
              <a:avLst/>
              <a:gdLst/>
              <a:ahLst/>
              <a:cxnLst/>
              <a:rect l="l" t="t" r="r" b="b"/>
              <a:pathLst>
                <a:path w="2688" h="466" extrusionOk="0">
                  <a:moveTo>
                    <a:pt x="207" y="1"/>
                  </a:moveTo>
                  <a:lnTo>
                    <a:pt x="129" y="27"/>
                  </a:lnTo>
                  <a:lnTo>
                    <a:pt x="52" y="78"/>
                  </a:lnTo>
                  <a:lnTo>
                    <a:pt x="0" y="156"/>
                  </a:lnTo>
                  <a:lnTo>
                    <a:pt x="0" y="233"/>
                  </a:lnTo>
                  <a:lnTo>
                    <a:pt x="0" y="311"/>
                  </a:lnTo>
                  <a:lnTo>
                    <a:pt x="52" y="388"/>
                  </a:lnTo>
                  <a:lnTo>
                    <a:pt x="129" y="440"/>
                  </a:lnTo>
                  <a:lnTo>
                    <a:pt x="207" y="466"/>
                  </a:lnTo>
                  <a:lnTo>
                    <a:pt x="2455" y="466"/>
                  </a:lnTo>
                  <a:lnTo>
                    <a:pt x="2558" y="440"/>
                  </a:lnTo>
                  <a:lnTo>
                    <a:pt x="2636" y="388"/>
                  </a:lnTo>
                  <a:lnTo>
                    <a:pt x="2687" y="311"/>
                  </a:lnTo>
                  <a:lnTo>
                    <a:pt x="2687" y="233"/>
                  </a:lnTo>
                  <a:lnTo>
                    <a:pt x="2687" y="156"/>
                  </a:lnTo>
                  <a:lnTo>
                    <a:pt x="2636" y="78"/>
                  </a:lnTo>
                  <a:lnTo>
                    <a:pt x="2558" y="27"/>
                  </a:lnTo>
                  <a:lnTo>
                    <a:pt x="245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42"/>
            <p:cNvSpPr/>
            <p:nvPr/>
          </p:nvSpPr>
          <p:spPr>
            <a:xfrm>
              <a:off x="1113400" y="1523225"/>
              <a:ext cx="43300" cy="11650"/>
            </a:xfrm>
            <a:custGeom>
              <a:avLst/>
              <a:gdLst/>
              <a:ahLst/>
              <a:cxnLst/>
              <a:rect l="l" t="t" r="r" b="b"/>
              <a:pathLst>
                <a:path w="1732" h="466" extrusionOk="0">
                  <a:moveTo>
                    <a:pt x="233" y="1"/>
                  </a:moveTo>
                  <a:lnTo>
                    <a:pt x="130" y="27"/>
                  </a:lnTo>
                  <a:lnTo>
                    <a:pt x="52" y="78"/>
                  </a:lnTo>
                  <a:lnTo>
                    <a:pt x="0" y="156"/>
                  </a:lnTo>
                  <a:lnTo>
                    <a:pt x="0" y="233"/>
                  </a:lnTo>
                  <a:lnTo>
                    <a:pt x="0" y="311"/>
                  </a:lnTo>
                  <a:lnTo>
                    <a:pt x="52" y="388"/>
                  </a:lnTo>
                  <a:lnTo>
                    <a:pt x="130" y="440"/>
                  </a:lnTo>
                  <a:lnTo>
                    <a:pt x="233" y="466"/>
                  </a:lnTo>
                  <a:lnTo>
                    <a:pt x="1499" y="466"/>
                  </a:lnTo>
                  <a:lnTo>
                    <a:pt x="1577" y="440"/>
                  </a:lnTo>
                  <a:lnTo>
                    <a:pt x="1654" y="388"/>
                  </a:lnTo>
                  <a:lnTo>
                    <a:pt x="1706" y="311"/>
                  </a:lnTo>
                  <a:lnTo>
                    <a:pt x="1732" y="233"/>
                  </a:lnTo>
                  <a:lnTo>
                    <a:pt x="1706" y="156"/>
                  </a:lnTo>
                  <a:lnTo>
                    <a:pt x="1654" y="78"/>
                  </a:lnTo>
                  <a:lnTo>
                    <a:pt x="1577" y="27"/>
                  </a:lnTo>
                  <a:lnTo>
                    <a:pt x="149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107">
                                            <p:txEl>
                                              <p:pRg st="0" end="0"/>
                                            </p:txEl>
                                          </p:spTgt>
                                        </p:tgtEl>
                                        <p:attrNameLst>
                                          <p:attrName>style.visibility</p:attrName>
                                        </p:attrNameLst>
                                      </p:cBhvr>
                                      <p:to>
                                        <p:strVal val="visible"/>
                                      </p:to>
                                    </p:set>
                                    <p:animEffect transition="in" filter="barn(inVertical)">
                                      <p:cBhvr>
                                        <p:cTn id="7" dur="500"/>
                                        <p:tgtEl>
                                          <p:spTgt spid="2107">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111"/>
                                        </p:tgtEl>
                                        <p:attrNameLst>
                                          <p:attrName>style.visibility</p:attrName>
                                        </p:attrNameLst>
                                      </p:cBhvr>
                                      <p:to>
                                        <p:strVal val="visible"/>
                                      </p:to>
                                    </p:set>
                                    <p:animEffect transition="in" filter="barn(inVertical)">
                                      <p:cBhvr>
                                        <p:cTn id="10" dur="500"/>
                                        <p:tgtEl>
                                          <p:spTgt spid="2111"/>
                                        </p:tgtEl>
                                      </p:cBhvr>
                                    </p:animEffect>
                                  </p:childTnLst>
                                </p:cTn>
                              </p:par>
                              <p:par>
                                <p:cTn id="11" presetID="16" presetClass="entr" presetSubtype="21" fill="hold" nodeType="withEffect">
                                  <p:stCondLst>
                                    <p:cond delay="0"/>
                                  </p:stCondLst>
                                  <p:childTnLst>
                                    <p:set>
                                      <p:cBhvr>
                                        <p:cTn id="12" dur="1" fill="hold">
                                          <p:stCondLst>
                                            <p:cond delay="0"/>
                                          </p:stCondLst>
                                        </p:cTn>
                                        <p:tgtEl>
                                          <p:spTgt spid="2112"/>
                                        </p:tgtEl>
                                        <p:attrNameLst>
                                          <p:attrName>style.visibility</p:attrName>
                                        </p:attrNameLst>
                                      </p:cBhvr>
                                      <p:to>
                                        <p:strVal val="visible"/>
                                      </p:to>
                                    </p:set>
                                    <p:animEffect transition="in" filter="barn(inVertical)">
                                      <p:cBhvr>
                                        <p:cTn id="13" dur="500"/>
                                        <p:tgtEl>
                                          <p:spTgt spid="2112"/>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2109">
                                            <p:txEl>
                                              <p:pRg st="0" end="0"/>
                                            </p:txEl>
                                          </p:spTgt>
                                        </p:tgtEl>
                                        <p:attrNameLst>
                                          <p:attrName>style.visibility</p:attrName>
                                        </p:attrNameLst>
                                      </p:cBhvr>
                                      <p:to>
                                        <p:strVal val="visible"/>
                                      </p:to>
                                    </p:set>
                                    <p:animEffect transition="in" filter="barn(inVertical)">
                                      <p:cBhvr>
                                        <p:cTn id="18" dur="500"/>
                                        <p:tgtEl>
                                          <p:spTgt spid="2109">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2105"/>
                                        </p:tgtEl>
                                        <p:attrNameLst>
                                          <p:attrName>style.visibility</p:attrName>
                                        </p:attrNameLst>
                                      </p:cBhvr>
                                      <p:to>
                                        <p:strVal val="visible"/>
                                      </p:to>
                                    </p:set>
                                    <p:animEffect transition="in" filter="wipe(down)">
                                      <p:cBhvr>
                                        <p:cTn id="23" dur="500"/>
                                        <p:tgtEl>
                                          <p:spTgt spid="2105"/>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2108">
                                            <p:txEl>
                                              <p:pRg st="0" end="0"/>
                                            </p:txEl>
                                          </p:spTgt>
                                        </p:tgtEl>
                                        <p:attrNameLst>
                                          <p:attrName>style.visibility</p:attrName>
                                        </p:attrNameLst>
                                      </p:cBhvr>
                                      <p:to>
                                        <p:strVal val="visible"/>
                                      </p:to>
                                    </p:set>
                                    <p:animEffect transition="in" filter="wipe(down)">
                                      <p:cBhvr>
                                        <p:cTn id="26" dur="500"/>
                                        <p:tgtEl>
                                          <p:spTgt spid="2108">
                                            <p:txEl>
                                              <p:pRg st="0" end="0"/>
                                            </p:txEl>
                                          </p:spTgt>
                                        </p:tgtEl>
                                      </p:cBhvr>
                                    </p:animEffect>
                                  </p:childTnLst>
                                </p:cTn>
                              </p:par>
                              <p:par>
                                <p:cTn id="27" presetID="22" presetClass="entr" presetSubtype="4" fill="hold" nodeType="withEffect">
                                  <p:stCondLst>
                                    <p:cond delay="0"/>
                                  </p:stCondLst>
                                  <p:childTnLst>
                                    <p:set>
                                      <p:cBhvr>
                                        <p:cTn id="28" dur="1" fill="hold">
                                          <p:stCondLst>
                                            <p:cond delay="0"/>
                                          </p:stCondLst>
                                        </p:cTn>
                                        <p:tgtEl>
                                          <p:spTgt spid="2123"/>
                                        </p:tgtEl>
                                        <p:attrNameLst>
                                          <p:attrName>style.visibility</p:attrName>
                                        </p:attrNameLst>
                                      </p:cBhvr>
                                      <p:to>
                                        <p:strVal val="visible"/>
                                      </p:to>
                                    </p:set>
                                    <p:animEffect transition="in" filter="wipe(down)">
                                      <p:cBhvr>
                                        <p:cTn id="29" dur="500"/>
                                        <p:tgtEl>
                                          <p:spTgt spid="2123"/>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2110">
                                            <p:txEl>
                                              <p:pRg st="0" end="0"/>
                                            </p:txEl>
                                          </p:spTgt>
                                        </p:tgtEl>
                                        <p:attrNameLst>
                                          <p:attrName>style.visibility</p:attrName>
                                        </p:attrNameLst>
                                      </p:cBhvr>
                                      <p:to>
                                        <p:strVal val="visible"/>
                                      </p:to>
                                    </p:set>
                                    <p:animEffect transition="in" filter="randombar(horizontal)">
                                      <p:cBhvr>
                                        <p:cTn id="34" dur="500"/>
                                        <p:tgtEl>
                                          <p:spTgt spid="21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5" grpId="0" animBg="1"/>
      <p:bldP spid="2107" grpId="0" build="p"/>
      <p:bldP spid="2108" grpId="0" build="p"/>
      <p:bldP spid="2109" grpId="0" build="p"/>
      <p:bldP spid="2110" grpId="0" build="p"/>
      <p:bldP spid="21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90"/>
        <p:cNvGrpSpPr/>
        <p:nvPr/>
      </p:nvGrpSpPr>
      <p:grpSpPr>
        <a:xfrm>
          <a:off x="0" y="0"/>
          <a:ext cx="0" cy="0"/>
          <a:chOff x="0" y="0"/>
          <a:chExt cx="0" cy="0"/>
        </a:xfrm>
      </p:grpSpPr>
      <p:sp>
        <p:nvSpPr>
          <p:cNvPr id="2091" name="Google Shape;2091;p40"/>
          <p:cNvSpPr/>
          <p:nvPr/>
        </p:nvSpPr>
        <p:spPr>
          <a:xfrm>
            <a:off x="4102650" y="1409031"/>
            <a:ext cx="938700" cy="938700"/>
          </a:xfrm>
          <a:prstGeom prst="octagon">
            <a:avLst>
              <a:gd name="adj" fmla="val 0"/>
            </a:avLst>
          </a:prstGeom>
          <a:solidFill>
            <a:schemeClr val="dk2"/>
          </a:solidFill>
          <a:ln>
            <a:noFill/>
          </a:ln>
          <a:effectLst>
            <a:outerShdw dist="95250" dir="300000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40"/>
          <p:cNvSpPr txBox="1">
            <a:spLocks noGrp="1"/>
          </p:cNvSpPr>
          <p:nvPr>
            <p:ph type="title"/>
          </p:nvPr>
        </p:nvSpPr>
        <p:spPr>
          <a:xfrm>
            <a:off x="2057400" y="2728989"/>
            <a:ext cx="5029200" cy="41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Kiến trúc</a:t>
            </a:r>
            <a:endParaRPr dirty="0"/>
          </a:p>
        </p:txBody>
      </p:sp>
      <p:sp>
        <p:nvSpPr>
          <p:cNvPr id="2094" name="Google Shape;2094;p40"/>
          <p:cNvSpPr txBox="1">
            <a:spLocks noGrp="1"/>
          </p:cNvSpPr>
          <p:nvPr>
            <p:ph type="title" idx="2"/>
          </p:nvPr>
        </p:nvSpPr>
        <p:spPr>
          <a:xfrm>
            <a:off x="4027950" y="1640631"/>
            <a:ext cx="1088100" cy="47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15"/>
        <p:cNvGrpSpPr/>
        <p:nvPr/>
      </p:nvGrpSpPr>
      <p:grpSpPr>
        <a:xfrm>
          <a:off x="0" y="0"/>
          <a:ext cx="0" cy="0"/>
          <a:chOff x="0" y="0"/>
          <a:chExt cx="0" cy="0"/>
        </a:xfrm>
      </p:grpSpPr>
      <p:sp>
        <p:nvSpPr>
          <p:cNvPr id="2616" name="Google Shape;2616;p57"/>
          <p:cNvSpPr/>
          <p:nvPr/>
        </p:nvSpPr>
        <p:spPr>
          <a:xfrm>
            <a:off x="3403800" y="1036549"/>
            <a:ext cx="2336400" cy="2336400"/>
          </a:xfrm>
          <a:prstGeom prst="ellipse">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57"/>
          <p:cNvSpPr/>
          <p:nvPr/>
        </p:nvSpPr>
        <p:spPr>
          <a:xfrm>
            <a:off x="3797850" y="1367814"/>
            <a:ext cx="1548300" cy="1548300"/>
          </a:xfrm>
          <a:prstGeom prst="ellipse">
            <a:avLst/>
          </a:prstGeom>
          <a:solidFill>
            <a:schemeClr val="dk2"/>
          </a:solidFill>
          <a:ln w="9525" cap="flat" cmpd="sng">
            <a:solidFill>
              <a:schemeClr val="dk2"/>
            </a:solidFill>
            <a:prstDash val="solid"/>
            <a:round/>
            <a:headEnd type="none" w="sm" len="sm"/>
            <a:tailEnd type="none" w="sm" len="sm"/>
          </a:ln>
          <a:effectLst>
            <a:outerShdw dist="85725" dir="366000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57"/>
          <p:cNvSpPr txBox="1">
            <a:spLocks noGrp="1"/>
          </p:cNvSpPr>
          <p:nvPr>
            <p:ph type="title"/>
          </p:nvPr>
        </p:nvSpPr>
        <p:spPr>
          <a:xfrm>
            <a:off x="713225" y="530352"/>
            <a:ext cx="7717500" cy="29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a:latin typeface="Nunito Sans"/>
                <a:ea typeface="Nunito Sans"/>
                <a:cs typeface="Nunito Sans"/>
                <a:sym typeface="Nunito Sans"/>
              </a:rPr>
              <a:t>Thành</a:t>
            </a:r>
            <a:r>
              <a:rPr lang="en-US" dirty="0">
                <a:latin typeface="Nunito Sans"/>
                <a:ea typeface="Nunito Sans"/>
                <a:cs typeface="Nunito Sans"/>
                <a:sym typeface="Nunito Sans"/>
              </a:rPr>
              <a:t> </a:t>
            </a:r>
            <a:r>
              <a:rPr lang="en-US" dirty="0" err="1">
                <a:latin typeface="Nunito Sans"/>
                <a:ea typeface="Nunito Sans"/>
                <a:cs typeface="Nunito Sans"/>
                <a:sym typeface="Nunito Sans"/>
              </a:rPr>
              <a:t>phần</a:t>
            </a:r>
            <a:endParaRPr dirty="0">
              <a:latin typeface="Nunito Sans"/>
              <a:ea typeface="Nunito Sans"/>
              <a:cs typeface="Nunito Sans"/>
              <a:sym typeface="Nunito Sans"/>
            </a:endParaRPr>
          </a:p>
        </p:txBody>
      </p:sp>
      <p:sp>
        <p:nvSpPr>
          <p:cNvPr id="2620" name="Google Shape;2620;p57"/>
          <p:cNvSpPr txBox="1"/>
          <p:nvPr/>
        </p:nvSpPr>
        <p:spPr>
          <a:xfrm>
            <a:off x="2871296" y="3704214"/>
            <a:ext cx="3439803" cy="145219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chemeClr val="lt1"/>
                </a:solidFill>
                <a:latin typeface="Lato"/>
                <a:ea typeface="Lato"/>
                <a:cs typeface="Lato"/>
                <a:sym typeface="Lato"/>
              </a:rPr>
              <a:t>Tệp được lưu trữ trong bộ đệm cục bộ của máy khách và hiển thị cho người dùng sau khi máy chủ phản hồi và truyền tiệp được yêu cầu</a:t>
            </a:r>
            <a:endParaRPr sz="1600" dirty="0">
              <a:solidFill>
                <a:schemeClr val="lt1"/>
              </a:solidFill>
              <a:latin typeface="Lato"/>
              <a:ea typeface="Lato"/>
              <a:cs typeface="Lato"/>
              <a:sym typeface="Lato"/>
            </a:endParaRPr>
          </a:p>
        </p:txBody>
      </p:sp>
      <p:sp>
        <p:nvSpPr>
          <p:cNvPr id="2622" name="Google Shape;2622;p57"/>
          <p:cNvSpPr txBox="1"/>
          <p:nvPr/>
        </p:nvSpPr>
        <p:spPr>
          <a:xfrm>
            <a:off x="6205927" y="1405451"/>
            <a:ext cx="2875550" cy="1459896"/>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600" dirty="0">
                <a:solidFill>
                  <a:schemeClr val="lt1"/>
                </a:solidFill>
                <a:latin typeface="Lato"/>
                <a:ea typeface="Lato"/>
                <a:cs typeface="Lato"/>
                <a:sym typeface="Lato"/>
              </a:rPr>
              <a:t>Khi </a:t>
            </a:r>
            <a:r>
              <a:rPr lang="en-US" sz="1600" dirty="0" err="1">
                <a:solidFill>
                  <a:schemeClr val="lt1"/>
                </a:solidFill>
                <a:latin typeface="Lato"/>
                <a:ea typeface="Lato"/>
                <a:cs typeface="Lato"/>
                <a:sym typeface="Lato"/>
              </a:rPr>
              <a:t>người</a:t>
            </a:r>
            <a:r>
              <a:rPr lang="en-US" sz="1600" dirty="0">
                <a:solidFill>
                  <a:schemeClr val="lt1"/>
                </a:solidFill>
                <a:latin typeface="Lato"/>
                <a:ea typeface="Lato"/>
                <a:cs typeface="Lato"/>
                <a:sym typeface="Lato"/>
              </a:rPr>
              <a:t> dung </a:t>
            </a:r>
            <a:r>
              <a:rPr lang="en-US" sz="1600" dirty="0" err="1">
                <a:solidFill>
                  <a:schemeClr val="lt1"/>
                </a:solidFill>
                <a:latin typeface="Lato"/>
                <a:ea typeface="Lato"/>
                <a:cs typeface="Lato"/>
                <a:sym typeface="Lato"/>
              </a:rPr>
              <a:t>truy</a:t>
            </a:r>
            <a:r>
              <a:rPr lang="en-US" sz="1600" dirty="0">
                <a:solidFill>
                  <a:schemeClr val="lt1"/>
                </a:solidFill>
                <a:latin typeface="Lato"/>
                <a:ea typeface="Lato"/>
                <a:cs typeface="Lato"/>
                <a:sym typeface="Lato"/>
              </a:rPr>
              <a:t> </a:t>
            </a:r>
            <a:r>
              <a:rPr lang="en-US" sz="1600" dirty="0" err="1">
                <a:solidFill>
                  <a:schemeClr val="lt1"/>
                </a:solidFill>
                <a:latin typeface="Lato"/>
                <a:ea typeface="Lato"/>
                <a:cs typeface="Lato"/>
                <a:sym typeface="Lato"/>
              </a:rPr>
              <a:t>cập</a:t>
            </a:r>
            <a:r>
              <a:rPr lang="en-US" sz="1600" dirty="0">
                <a:solidFill>
                  <a:schemeClr val="lt1"/>
                </a:solidFill>
                <a:latin typeface="Lato"/>
                <a:ea typeface="Lato"/>
                <a:cs typeface="Lato"/>
                <a:sym typeface="Lato"/>
              </a:rPr>
              <a:t> AFS </a:t>
            </a:r>
            <a:r>
              <a:rPr lang="en-US" sz="1600" dirty="0" err="1">
                <a:solidFill>
                  <a:schemeClr val="lt1"/>
                </a:solidFill>
                <a:latin typeface="Lato"/>
                <a:ea typeface="Lato"/>
                <a:cs typeface="Lato"/>
                <a:sym typeface="Lato"/>
              </a:rPr>
              <a:t>máy</a:t>
            </a:r>
            <a:r>
              <a:rPr lang="en-US" sz="1600" dirty="0">
                <a:solidFill>
                  <a:schemeClr val="lt1"/>
                </a:solidFill>
                <a:latin typeface="Lato"/>
                <a:ea typeface="Lato"/>
                <a:cs typeface="Lato"/>
                <a:sym typeface="Lato"/>
              </a:rPr>
              <a:t> </a:t>
            </a:r>
            <a:r>
              <a:rPr lang="en-US" sz="1600" dirty="0" err="1">
                <a:solidFill>
                  <a:schemeClr val="lt1"/>
                </a:solidFill>
                <a:latin typeface="Lato"/>
                <a:ea typeface="Lato"/>
                <a:cs typeface="Lato"/>
                <a:sym typeface="Lato"/>
              </a:rPr>
              <a:t>khác</a:t>
            </a:r>
            <a:r>
              <a:rPr lang="en-US" sz="1600" dirty="0">
                <a:solidFill>
                  <a:schemeClr val="lt1"/>
                </a:solidFill>
                <a:latin typeface="Lato"/>
                <a:ea typeface="Lato"/>
                <a:cs typeface="Lato"/>
                <a:sym typeface="Lato"/>
              </a:rPr>
              <a:t> </a:t>
            </a:r>
            <a:r>
              <a:rPr lang="en-US" sz="1600" dirty="0" err="1">
                <a:solidFill>
                  <a:schemeClr val="lt1"/>
                </a:solidFill>
                <a:latin typeface="Lato"/>
                <a:ea typeface="Lato"/>
                <a:cs typeface="Lato"/>
                <a:sym typeface="Lato"/>
              </a:rPr>
              <a:t>sẽ</a:t>
            </a:r>
            <a:r>
              <a:rPr lang="en-US" sz="1600" dirty="0">
                <a:solidFill>
                  <a:schemeClr val="lt1"/>
                </a:solidFill>
                <a:latin typeface="Lato"/>
                <a:ea typeface="Lato"/>
                <a:cs typeface="Lato"/>
                <a:sym typeface="Lato"/>
              </a:rPr>
              <a:t> </a:t>
            </a:r>
            <a:r>
              <a:rPr lang="en-US" sz="1600" dirty="0" err="1">
                <a:solidFill>
                  <a:schemeClr val="lt1"/>
                </a:solidFill>
                <a:latin typeface="Lato"/>
                <a:ea typeface="Lato"/>
                <a:cs typeface="Lato"/>
                <a:sym typeface="Lato"/>
              </a:rPr>
              <a:t>gửi</a:t>
            </a:r>
            <a:r>
              <a:rPr lang="en-US" sz="1600" dirty="0">
                <a:solidFill>
                  <a:schemeClr val="lt1"/>
                </a:solidFill>
                <a:latin typeface="Lato"/>
                <a:ea typeface="Lato"/>
                <a:cs typeface="Lato"/>
                <a:sym typeface="Lato"/>
              </a:rPr>
              <a:t> </a:t>
            </a:r>
            <a:r>
              <a:rPr lang="en-US" sz="1600" dirty="0" err="1">
                <a:solidFill>
                  <a:schemeClr val="lt1"/>
                </a:solidFill>
                <a:latin typeface="Lato"/>
                <a:ea typeface="Lato"/>
                <a:cs typeface="Lato"/>
                <a:sym typeface="Lato"/>
              </a:rPr>
              <a:t>tất</a:t>
            </a:r>
            <a:r>
              <a:rPr lang="en-US" sz="1600" dirty="0">
                <a:solidFill>
                  <a:schemeClr val="lt1"/>
                </a:solidFill>
                <a:latin typeface="Lato"/>
                <a:ea typeface="Lato"/>
                <a:cs typeface="Lato"/>
                <a:sym typeface="Lato"/>
              </a:rPr>
              <a:t> </a:t>
            </a:r>
            <a:r>
              <a:rPr lang="en-US" sz="1600" dirty="0" err="1">
                <a:solidFill>
                  <a:schemeClr val="lt1"/>
                </a:solidFill>
                <a:latin typeface="Lato"/>
                <a:ea typeface="Lato"/>
                <a:cs typeface="Lato"/>
                <a:sym typeface="Lato"/>
              </a:rPr>
              <a:t>cả</a:t>
            </a:r>
            <a:r>
              <a:rPr lang="en-US" sz="1600" dirty="0">
                <a:solidFill>
                  <a:schemeClr val="lt1"/>
                </a:solidFill>
                <a:latin typeface="Lato"/>
                <a:ea typeface="Lato"/>
                <a:cs typeface="Lato"/>
                <a:sym typeface="Lato"/>
              </a:rPr>
              <a:t> </a:t>
            </a:r>
            <a:r>
              <a:rPr lang="en-US" sz="1600" dirty="0" err="1">
                <a:solidFill>
                  <a:schemeClr val="lt1"/>
                </a:solidFill>
                <a:latin typeface="Lato"/>
                <a:ea typeface="Lato"/>
                <a:cs typeface="Lato"/>
                <a:sym typeface="Lato"/>
              </a:rPr>
              <a:t>các</a:t>
            </a:r>
            <a:r>
              <a:rPr lang="en-US" sz="1600" dirty="0">
                <a:solidFill>
                  <a:schemeClr val="lt1"/>
                </a:solidFill>
                <a:latin typeface="Lato"/>
                <a:ea typeface="Lato"/>
                <a:cs typeface="Lato"/>
                <a:sym typeface="Lato"/>
              </a:rPr>
              <a:t> </a:t>
            </a:r>
            <a:r>
              <a:rPr lang="en-US" sz="1600" dirty="0" err="1">
                <a:solidFill>
                  <a:schemeClr val="lt1"/>
                </a:solidFill>
                <a:latin typeface="Lato"/>
                <a:ea typeface="Lato"/>
                <a:cs typeface="Lato"/>
                <a:sym typeface="Lato"/>
              </a:rPr>
              <a:t>sửa</a:t>
            </a:r>
            <a:r>
              <a:rPr lang="en-US" sz="1600" dirty="0">
                <a:solidFill>
                  <a:schemeClr val="lt1"/>
                </a:solidFill>
                <a:latin typeface="Lato"/>
                <a:ea typeface="Lato"/>
                <a:cs typeface="Lato"/>
                <a:sym typeface="Lato"/>
              </a:rPr>
              <a:t> </a:t>
            </a:r>
            <a:r>
              <a:rPr lang="en-US" sz="1600" dirty="0" err="1">
                <a:solidFill>
                  <a:schemeClr val="lt1"/>
                </a:solidFill>
                <a:latin typeface="Lato"/>
                <a:ea typeface="Lato"/>
                <a:cs typeface="Lato"/>
                <a:sym typeface="Lato"/>
              </a:rPr>
              <a:t>đổi</a:t>
            </a:r>
            <a:r>
              <a:rPr lang="en-US" sz="1600" dirty="0">
                <a:solidFill>
                  <a:schemeClr val="lt1"/>
                </a:solidFill>
                <a:latin typeface="Lato"/>
                <a:ea typeface="Lato"/>
                <a:cs typeface="Lato"/>
                <a:sym typeface="Lato"/>
              </a:rPr>
              <a:t> </a:t>
            </a:r>
            <a:r>
              <a:rPr lang="en-US" sz="1600" dirty="0" err="1">
                <a:solidFill>
                  <a:schemeClr val="lt1"/>
                </a:solidFill>
                <a:latin typeface="Lato"/>
                <a:ea typeface="Lato"/>
                <a:cs typeface="Lato"/>
                <a:sym typeface="Lato"/>
              </a:rPr>
              <a:t>đến</a:t>
            </a:r>
            <a:r>
              <a:rPr lang="en-US" sz="1600" dirty="0">
                <a:solidFill>
                  <a:schemeClr val="lt1"/>
                </a:solidFill>
                <a:latin typeface="Lato"/>
                <a:ea typeface="Lato"/>
                <a:cs typeface="Lato"/>
                <a:sym typeface="Lato"/>
              </a:rPr>
              <a:t> </a:t>
            </a:r>
            <a:r>
              <a:rPr lang="en-US" sz="1600" dirty="0" err="1">
                <a:solidFill>
                  <a:schemeClr val="lt1"/>
                </a:solidFill>
                <a:latin typeface="Lato"/>
                <a:ea typeface="Lato"/>
                <a:cs typeface="Lato"/>
                <a:sym typeface="Lato"/>
              </a:rPr>
              <a:t>máy</a:t>
            </a:r>
            <a:r>
              <a:rPr lang="en-US" sz="1600" dirty="0">
                <a:solidFill>
                  <a:schemeClr val="lt1"/>
                </a:solidFill>
                <a:latin typeface="Lato"/>
                <a:ea typeface="Lato"/>
                <a:cs typeface="Lato"/>
                <a:sym typeface="Lato"/>
              </a:rPr>
              <a:t> </a:t>
            </a:r>
            <a:r>
              <a:rPr lang="en-US" sz="1600" dirty="0" err="1">
                <a:solidFill>
                  <a:schemeClr val="lt1"/>
                </a:solidFill>
                <a:latin typeface="Lato"/>
                <a:ea typeface="Lato"/>
                <a:cs typeface="Lato"/>
                <a:sym typeface="Lato"/>
              </a:rPr>
              <a:t>chủ</a:t>
            </a:r>
            <a:r>
              <a:rPr lang="en-US" sz="1600" dirty="0">
                <a:solidFill>
                  <a:schemeClr val="lt1"/>
                </a:solidFill>
                <a:latin typeface="Lato"/>
                <a:ea typeface="Lato"/>
                <a:cs typeface="Lato"/>
                <a:sym typeface="Lato"/>
              </a:rPr>
              <a:t> </a:t>
            </a:r>
            <a:r>
              <a:rPr lang="en-US" sz="1600" dirty="0" err="1">
                <a:solidFill>
                  <a:schemeClr val="lt1"/>
                </a:solidFill>
                <a:latin typeface="Lato"/>
                <a:ea typeface="Lato"/>
                <a:cs typeface="Lato"/>
                <a:sym typeface="Lato"/>
              </a:rPr>
              <a:t>thông</a:t>
            </a:r>
            <a:r>
              <a:rPr lang="en-US" sz="1600" dirty="0">
                <a:solidFill>
                  <a:schemeClr val="lt1"/>
                </a:solidFill>
                <a:latin typeface="Lato"/>
                <a:ea typeface="Lato"/>
                <a:cs typeface="Lato"/>
                <a:sym typeface="Lato"/>
              </a:rPr>
              <a:t> qua </a:t>
            </a:r>
            <a:r>
              <a:rPr lang="en-US" sz="1600" dirty="0" err="1">
                <a:solidFill>
                  <a:schemeClr val="lt1"/>
                </a:solidFill>
                <a:latin typeface="Lato"/>
                <a:ea typeface="Lato"/>
                <a:cs typeface="Lato"/>
                <a:sym typeface="Lato"/>
              </a:rPr>
              <a:t>cơ</a:t>
            </a:r>
            <a:r>
              <a:rPr lang="en-US" sz="1600" dirty="0">
                <a:solidFill>
                  <a:schemeClr val="lt1"/>
                </a:solidFill>
                <a:latin typeface="Lato"/>
                <a:ea typeface="Lato"/>
                <a:cs typeface="Lato"/>
                <a:sym typeface="Lato"/>
              </a:rPr>
              <a:t> </a:t>
            </a:r>
            <a:r>
              <a:rPr lang="en-US" sz="1600" dirty="0" err="1">
                <a:solidFill>
                  <a:schemeClr val="lt1"/>
                </a:solidFill>
                <a:latin typeface="Lato"/>
                <a:ea typeface="Lato"/>
                <a:cs typeface="Lato"/>
                <a:sym typeface="Lato"/>
              </a:rPr>
              <a:t>chế</a:t>
            </a:r>
            <a:r>
              <a:rPr lang="en-US" sz="1600" dirty="0">
                <a:solidFill>
                  <a:schemeClr val="lt1"/>
                </a:solidFill>
                <a:latin typeface="Lato"/>
                <a:ea typeface="Lato"/>
                <a:cs typeface="Lato"/>
                <a:sym typeface="Lato"/>
              </a:rPr>
              <a:t> </a:t>
            </a:r>
            <a:r>
              <a:rPr lang="en-US" sz="1600" dirty="0" err="1">
                <a:solidFill>
                  <a:schemeClr val="lt1"/>
                </a:solidFill>
                <a:latin typeface="Lato"/>
                <a:ea typeface="Lato"/>
                <a:cs typeface="Lato"/>
                <a:sym typeface="Lato"/>
              </a:rPr>
              <a:t>gọi</a:t>
            </a:r>
            <a:r>
              <a:rPr lang="en-US" sz="1600" dirty="0">
                <a:solidFill>
                  <a:schemeClr val="lt1"/>
                </a:solidFill>
                <a:latin typeface="Lato"/>
                <a:ea typeface="Lato"/>
                <a:cs typeface="Lato"/>
                <a:sym typeface="Lato"/>
              </a:rPr>
              <a:t> </a:t>
            </a:r>
            <a:r>
              <a:rPr lang="en-US" sz="1600" dirty="0" err="1">
                <a:solidFill>
                  <a:schemeClr val="lt1"/>
                </a:solidFill>
                <a:latin typeface="Lato"/>
                <a:ea typeface="Lato"/>
                <a:cs typeface="Lato"/>
                <a:sym typeface="Lato"/>
              </a:rPr>
              <a:t>lại</a:t>
            </a:r>
            <a:endParaRPr sz="1600" dirty="0">
              <a:solidFill>
                <a:schemeClr val="lt1"/>
              </a:solidFill>
              <a:latin typeface="Lato"/>
              <a:ea typeface="Lato"/>
              <a:cs typeface="Lato"/>
              <a:sym typeface="Lato"/>
            </a:endParaRPr>
          </a:p>
        </p:txBody>
      </p:sp>
      <p:sp>
        <p:nvSpPr>
          <p:cNvPr id="2624" name="Google Shape;2624;p57"/>
          <p:cNvSpPr txBox="1"/>
          <p:nvPr/>
        </p:nvSpPr>
        <p:spPr>
          <a:xfrm>
            <a:off x="195385" y="1584277"/>
            <a:ext cx="2765405" cy="1363252"/>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n" sz="1600" dirty="0">
                <a:solidFill>
                  <a:schemeClr val="lt1"/>
                </a:solidFill>
                <a:latin typeface="Lato"/>
                <a:ea typeface="Lato"/>
                <a:cs typeface="Lato"/>
                <a:sym typeface="Lato"/>
              </a:rPr>
              <a:t>Bất kì máy tính nào tạo yêu cầu tệp máy chủ AFS đều được lưu trữ trên mạng đều đủ điều kiên kiện làm máy khách </a:t>
            </a:r>
            <a:endParaRPr sz="1600" dirty="0">
              <a:solidFill>
                <a:schemeClr val="lt1"/>
              </a:solidFill>
              <a:latin typeface="Lato"/>
              <a:ea typeface="Lato"/>
              <a:cs typeface="Lato"/>
              <a:sym typeface="Lato"/>
            </a:endParaRPr>
          </a:p>
        </p:txBody>
      </p:sp>
      <p:grpSp>
        <p:nvGrpSpPr>
          <p:cNvPr id="2625" name="Google Shape;2625;p57"/>
          <p:cNvGrpSpPr/>
          <p:nvPr/>
        </p:nvGrpSpPr>
        <p:grpSpPr>
          <a:xfrm>
            <a:off x="4102043" y="1784541"/>
            <a:ext cx="939913" cy="714717"/>
            <a:chOff x="3416705" y="1740958"/>
            <a:chExt cx="2360997" cy="1795320"/>
          </a:xfrm>
        </p:grpSpPr>
        <p:sp>
          <p:nvSpPr>
            <p:cNvPr id="2626" name="Google Shape;2626;p57"/>
            <p:cNvSpPr/>
            <p:nvPr/>
          </p:nvSpPr>
          <p:spPr>
            <a:xfrm>
              <a:off x="3435802" y="1760055"/>
              <a:ext cx="2023943" cy="1757126"/>
            </a:xfrm>
            <a:custGeom>
              <a:avLst/>
              <a:gdLst/>
              <a:ahLst/>
              <a:cxnLst/>
              <a:rect l="l" t="t" r="r" b="b"/>
              <a:pathLst>
                <a:path w="236235" h="205092" fill="none" extrusionOk="0">
                  <a:moveTo>
                    <a:pt x="236234" y="20859"/>
                  </a:moveTo>
                  <a:lnTo>
                    <a:pt x="236234" y="149422"/>
                  </a:lnTo>
                  <a:lnTo>
                    <a:pt x="236234" y="149422"/>
                  </a:lnTo>
                  <a:lnTo>
                    <a:pt x="236234" y="149638"/>
                  </a:lnTo>
                  <a:lnTo>
                    <a:pt x="236198" y="150285"/>
                  </a:lnTo>
                  <a:lnTo>
                    <a:pt x="236090" y="151328"/>
                  </a:lnTo>
                  <a:lnTo>
                    <a:pt x="235911" y="152659"/>
                  </a:lnTo>
                  <a:lnTo>
                    <a:pt x="235767" y="153414"/>
                  </a:lnTo>
                  <a:lnTo>
                    <a:pt x="235587" y="154241"/>
                  </a:lnTo>
                  <a:lnTo>
                    <a:pt x="235371" y="155104"/>
                  </a:lnTo>
                  <a:lnTo>
                    <a:pt x="235120" y="156003"/>
                  </a:lnTo>
                  <a:lnTo>
                    <a:pt x="234832" y="156938"/>
                  </a:lnTo>
                  <a:lnTo>
                    <a:pt x="234472" y="157873"/>
                  </a:lnTo>
                  <a:lnTo>
                    <a:pt x="234077" y="158844"/>
                  </a:lnTo>
                  <a:lnTo>
                    <a:pt x="233609" y="159815"/>
                  </a:lnTo>
                  <a:lnTo>
                    <a:pt x="233106" y="160822"/>
                  </a:lnTo>
                  <a:lnTo>
                    <a:pt x="232530" y="161793"/>
                  </a:lnTo>
                  <a:lnTo>
                    <a:pt x="231847" y="162728"/>
                  </a:lnTo>
                  <a:lnTo>
                    <a:pt x="231128" y="163663"/>
                  </a:lnTo>
                  <a:lnTo>
                    <a:pt x="230337" y="164562"/>
                  </a:lnTo>
                  <a:lnTo>
                    <a:pt x="229905" y="164994"/>
                  </a:lnTo>
                  <a:lnTo>
                    <a:pt x="229438" y="165425"/>
                  </a:lnTo>
                  <a:lnTo>
                    <a:pt x="228970" y="165821"/>
                  </a:lnTo>
                  <a:lnTo>
                    <a:pt x="228467" y="166253"/>
                  </a:lnTo>
                  <a:lnTo>
                    <a:pt x="227963" y="166612"/>
                  </a:lnTo>
                  <a:lnTo>
                    <a:pt x="227424" y="167008"/>
                  </a:lnTo>
                  <a:lnTo>
                    <a:pt x="226884" y="167367"/>
                  </a:lnTo>
                  <a:lnTo>
                    <a:pt x="226273" y="167691"/>
                  </a:lnTo>
                  <a:lnTo>
                    <a:pt x="225662" y="168015"/>
                  </a:lnTo>
                  <a:lnTo>
                    <a:pt x="225050" y="168338"/>
                  </a:lnTo>
                  <a:lnTo>
                    <a:pt x="224403" y="168626"/>
                  </a:lnTo>
                  <a:lnTo>
                    <a:pt x="223720" y="168878"/>
                  </a:lnTo>
                  <a:lnTo>
                    <a:pt x="223000" y="169129"/>
                  </a:lnTo>
                  <a:lnTo>
                    <a:pt x="222245" y="169345"/>
                  </a:lnTo>
                  <a:lnTo>
                    <a:pt x="221490" y="169561"/>
                  </a:lnTo>
                  <a:lnTo>
                    <a:pt x="220699" y="169741"/>
                  </a:lnTo>
                  <a:lnTo>
                    <a:pt x="219908" y="169885"/>
                  </a:lnTo>
                  <a:lnTo>
                    <a:pt x="219045" y="170029"/>
                  </a:lnTo>
                  <a:lnTo>
                    <a:pt x="218181" y="170136"/>
                  </a:lnTo>
                  <a:lnTo>
                    <a:pt x="217282" y="170208"/>
                  </a:lnTo>
                  <a:lnTo>
                    <a:pt x="216347" y="170244"/>
                  </a:lnTo>
                  <a:lnTo>
                    <a:pt x="215376" y="170244"/>
                  </a:lnTo>
                  <a:lnTo>
                    <a:pt x="138957" y="170244"/>
                  </a:lnTo>
                  <a:lnTo>
                    <a:pt x="138957" y="205091"/>
                  </a:lnTo>
                  <a:lnTo>
                    <a:pt x="97278" y="205091"/>
                  </a:lnTo>
                  <a:lnTo>
                    <a:pt x="97278" y="170244"/>
                  </a:lnTo>
                  <a:lnTo>
                    <a:pt x="20859" y="170244"/>
                  </a:lnTo>
                  <a:lnTo>
                    <a:pt x="20859" y="170244"/>
                  </a:lnTo>
                  <a:lnTo>
                    <a:pt x="20607" y="170244"/>
                  </a:lnTo>
                  <a:lnTo>
                    <a:pt x="19959" y="170208"/>
                  </a:lnTo>
                  <a:lnTo>
                    <a:pt x="18917" y="170100"/>
                  </a:lnTo>
                  <a:lnTo>
                    <a:pt x="17586" y="169921"/>
                  </a:lnTo>
                  <a:lnTo>
                    <a:pt x="16831" y="169777"/>
                  </a:lnTo>
                  <a:lnTo>
                    <a:pt x="16004" y="169633"/>
                  </a:lnTo>
                  <a:lnTo>
                    <a:pt x="15141" y="169417"/>
                  </a:lnTo>
                  <a:lnTo>
                    <a:pt x="14242" y="169165"/>
                  </a:lnTo>
                  <a:lnTo>
                    <a:pt x="13307" y="168842"/>
                  </a:lnTo>
                  <a:lnTo>
                    <a:pt x="12372" y="168518"/>
                  </a:lnTo>
                  <a:lnTo>
                    <a:pt x="11401" y="168123"/>
                  </a:lnTo>
                  <a:lnTo>
                    <a:pt x="10430" y="167655"/>
                  </a:lnTo>
                  <a:lnTo>
                    <a:pt x="9459" y="167116"/>
                  </a:lnTo>
                  <a:lnTo>
                    <a:pt x="8488" y="166540"/>
                  </a:lnTo>
                  <a:lnTo>
                    <a:pt x="7517" y="165893"/>
                  </a:lnTo>
                  <a:lnTo>
                    <a:pt x="6582" y="165174"/>
                  </a:lnTo>
                  <a:lnTo>
                    <a:pt x="5683" y="164347"/>
                  </a:lnTo>
                  <a:lnTo>
                    <a:pt x="5251" y="163915"/>
                  </a:lnTo>
                  <a:lnTo>
                    <a:pt x="4820" y="163483"/>
                  </a:lnTo>
                  <a:lnTo>
                    <a:pt x="4424" y="163016"/>
                  </a:lnTo>
                  <a:lnTo>
                    <a:pt x="4028" y="162512"/>
                  </a:lnTo>
                  <a:lnTo>
                    <a:pt x="3633" y="162009"/>
                  </a:lnTo>
                  <a:lnTo>
                    <a:pt x="3237" y="161470"/>
                  </a:lnTo>
                  <a:lnTo>
                    <a:pt x="2878" y="160894"/>
                  </a:lnTo>
                  <a:lnTo>
                    <a:pt x="2554" y="160319"/>
                  </a:lnTo>
                  <a:lnTo>
                    <a:pt x="2230" y="159707"/>
                  </a:lnTo>
                  <a:lnTo>
                    <a:pt x="1907" y="159060"/>
                  </a:lnTo>
                  <a:lnTo>
                    <a:pt x="1619" y="158413"/>
                  </a:lnTo>
                  <a:lnTo>
                    <a:pt x="1367" y="157730"/>
                  </a:lnTo>
                  <a:lnTo>
                    <a:pt x="1115" y="157010"/>
                  </a:lnTo>
                  <a:lnTo>
                    <a:pt x="900" y="156291"/>
                  </a:lnTo>
                  <a:lnTo>
                    <a:pt x="684" y="155536"/>
                  </a:lnTo>
                  <a:lnTo>
                    <a:pt x="504" y="154745"/>
                  </a:lnTo>
                  <a:lnTo>
                    <a:pt x="360" y="153918"/>
                  </a:lnTo>
                  <a:lnTo>
                    <a:pt x="216" y="153090"/>
                  </a:lnTo>
                  <a:lnTo>
                    <a:pt x="144" y="152191"/>
                  </a:lnTo>
                  <a:lnTo>
                    <a:pt x="73" y="151292"/>
                  </a:lnTo>
                  <a:lnTo>
                    <a:pt x="1" y="150357"/>
                  </a:lnTo>
                  <a:lnTo>
                    <a:pt x="1" y="149422"/>
                  </a:lnTo>
                  <a:lnTo>
                    <a:pt x="1" y="20859"/>
                  </a:lnTo>
                  <a:lnTo>
                    <a:pt x="1" y="20859"/>
                  </a:lnTo>
                  <a:lnTo>
                    <a:pt x="1" y="20607"/>
                  </a:lnTo>
                  <a:lnTo>
                    <a:pt x="37" y="19959"/>
                  </a:lnTo>
                  <a:lnTo>
                    <a:pt x="144" y="18917"/>
                  </a:lnTo>
                  <a:lnTo>
                    <a:pt x="324" y="17586"/>
                  </a:lnTo>
                  <a:lnTo>
                    <a:pt x="468" y="16831"/>
                  </a:lnTo>
                  <a:lnTo>
                    <a:pt x="648" y="16004"/>
                  </a:lnTo>
                  <a:lnTo>
                    <a:pt x="828" y="15141"/>
                  </a:lnTo>
                  <a:lnTo>
                    <a:pt x="1079" y="14242"/>
                  </a:lnTo>
                  <a:lnTo>
                    <a:pt x="1403" y="13343"/>
                  </a:lnTo>
                  <a:lnTo>
                    <a:pt x="1727" y="12372"/>
                  </a:lnTo>
                  <a:lnTo>
                    <a:pt x="2158" y="11401"/>
                  </a:lnTo>
                  <a:lnTo>
                    <a:pt x="2590" y="10430"/>
                  </a:lnTo>
                  <a:lnTo>
                    <a:pt x="3129" y="9459"/>
                  </a:lnTo>
                  <a:lnTo>
                    <a:pt x="3705" y="8488"/>
                  </a:lnTo>
                  <a:lnTo>
                    <a:pt x="4352" y="7517"/>
                  </a:lnTo>
                  <a:lnTo>
                    <a:pt x="5071" y="6618"/>
                  </a:lnTo>
                  <a:lnTo>
                    <a:pt x="5898" y="5683"/>
                  </a:lnTo>
                  <a:lnTo>
                    <a:pt x="6330" y="5251"/>
                  </a:lnTo>
                  <a:lnTo>
                    <a:pt x="6761" y="4855"/>
                  </a:lnTo>
                  <a:lnTo>
                    <a:pt x="7229" y="4424"/>
                  </a:lnTo>
                  <a:lnTo>
                    <a:pt x="7732" y="4028"/>
                  </a:lnTo>
                  <a:lnTo>
                    <a:pt x="8236" y="3633"/>
                  </a:lnTo>
                  <a:lnTo>
                    <a:pt x="8775" y="3273"/>
                  </a:lnTo>
                  <a:lnTo>
                    <a:pt x="9351" y="2914"/>
                  </a:lnTo>
                  <a:lnTo>
                    <a:pt x="9926" y="2554"/>
                  </a:lnTo>
                  <a:lnTo>
                    <a:pt x="10537" y="2230"/>
                  </a:lnTo>
                  <a:lnTo>
                    <a:pt x="11185" y="1943"/>
                  </a:lnTo>
                  <a:lnTo>
                    <a:pt x="11832" y="1655"/>
                  </a:lnTo>
                  <a:lnTo>
                    <a:pt x="12515" y="1367"/>
                  </a:lnTo>
                  <a:lnTo>
                    <a:pt x="13235" y="1115"/>
                  </a:lnTo>
                  <a:lnTo>
                    <a:pt x="13954" y="900"/>
                  </a:lnTo>
                  <a:lnTo>
                    <a:pt x="14709" y="684"/>
                  </a:lnTo>
                  <a:lnTo>
                    <a:pt x="15500" y="504"/>
                  </a:lnTo>
                  <a:lnTo>
                    <a:pt x="16327" y="360"/>
                  </a:lnTo>
                  <a:lnTo>
                    <a:pt x="17190" y="252"/>
                  </a:lnTo>
                  <a:lnTo>
                    <a:pt x="18054" y="144"/>
                  </a:lnTo>
                  <a:lnTo>
                    <a:pt x="18953" y="73"/>
                  </a:lnTo>
                  <a:lnTo>
                    <a:pt x="19888" y="37"/>
                  </a:lnTo>
                  <a:lnTo>
                    <a:pt x="20859" y="1"/>
                  </a:lnTo>
                  <a:lnTo>
                    <a:pt x="215376" y="1"/>
                  </a:lnTo>
                  <a:lnTo>
                    <a:pt x="215376" y="1"/>
                  </a:lnTo>
                  <a:lnTo>
                    <a:pt x="215628" y="1"/>
                  </a:lnTo>
                  <a:lnTo>
                    <a:pt x="216275" y="37"/>
                  </a:lnTo>
                  <a:lnTo>
                    <a:pt x="217318" y="144"/>
                  </a:lnTo>
                  <a:lnTo>
                    <a:pt x="218649" y="324"/>
                  </a:lnTo>
                  <a:lnTo>
                    <a:pt x="219404" y="468"/>
                  </a:lnTo>
                  <a:lnTo>
                    <a:pt x="220195" y="648"/>
                  </a:lnTo>
                  <a:lnTo>
                    <a:pt x="221058" y="864"/>
                  </a:lnTo>
                  <a:lnTo>
                    <a:pt x="221957" y="1115"/>
                  </a:lnTo>
                  <a:lnTo>
                    <a:pt x="222892" y="1403"/>
                  </a:lnTo>
                  <a:lnTo>
                    <a:pt x="223863" y="1763"/>
                  </a:lnTo>
                  <a:lnTo>
                    <a:pt x="224834" y="2158"/>
                  </a:lnTo>
                  <a:lnTo>
                    <a:pt x="225805" y="2626"/>
                  </a:lnTo>
                  <a:lnTo>
                    <a:pt x="226776" y="3129"/>
                  </a:lnTo>
                  <a:lnTo>
                    <a:pt x="227747" y="3705"/>
                  </a:lnTo>
                  <a:lnTo>
                    <a:pt x="228682" y="4352"/>
                  </a:lnTo>
                  <a:lnTo>
                    <a:pt x="229617" y="5107"/>
                  </a:lnTo>
                  <a:lnTo>
                    <a:pt x="230516" y="5898"/>
                  </a:lnTo>
                  <a:lnTo>
                    <a:pt x="230948" y="6330"/>
                  </a:lnTo>
                  <a:lnTo>
                    <a:pt x="231379" y="6761"/>
                  </a:lnTo>
                  <a:lnTo>
                    <a:pt x="231811" y="7265"/>
                  </a:lnTo>
                  <a:lnTo>
                    <a:pt x="232207" y="7732"/>
                  </a:lnTo>
                  <a:lnTo>
                    <a:pt x="232602" y="8272"/>
                  </a:lnTo>
                  <a:lnTo>
                    <a:pt x="232962" y="8811"/>
                  </a:lnTo>
                  <a:lnTo>
                    <a:pt x="233321" y="9351"/>
                  </a:lnTo>
                  <a:lnTo>
                    <a:pt x="233681" y="9962"/>
                  </a:lnTo>
                  <a:lnTo>
                    <a:pt x="234005" y="10537"/>
                  </a:lnTo>
                  <a:lnTo>
                    <a:pt x="234292" y="11185"/>
                  </a:lnTo>
                  <a:lnTo>
                    <a:pt x="234580" y="11832"/>
                  </a:lnTo>
                  <a:lnTo>
                    <a:pt x="234868" y="12515"/>
                  </a:lnTo>
                  <a:lnTo>
                    <a:pt x="235120" y="13235"/>
                  </a:lnTo>
                  <a:lnTo>
                    <a:pt x="235335" y="13954"/>
                  </a:lnTo>
                  <a:lnTo>
                    <a:pt x="235515" y="14745"/>
                  </a:lnTo>
                  <a:lnTo>
                    <a:pt x="235695" y="15536"/>
                  </a:lnTo>
                  <a:lnTo>
                    <a:pt x="235875" y="16327"/>
                  </a:lnTo>
                  <a:lnTo>
                    <a:pt x="235983" y="17190"/>
                  </a:lnTo>
                  <a:lnTo>
                    <a:pt x="236090" y="18054"/>
                  </a:lnTo>
                  <a:lnTo>
                    <a:pt x="236162" y="18953"/>
                  </a:lnTo>
                  <a:lnTo>
                    <a:pt x="236198" y="19888"/>
                  </a:lnTo>
                  <a:lnTo>
                    <a:pt x="236234" y="2085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57"/>
            <p:cNvSpPr/>
            <p:nvPr/>
          </p:nvSpPr>
          <p:spPr>
            <a:xfrm>
              <a:off x="4626316" y="3237718"/>
              <a:ext cx="9" cy="63794"/>
            </a:xfrm>
            <a:custGeom>
              <a:avLst/>
              <a:gdLst/>
              <a:ahLst/>
              <a:cxnLst/>
              <a:rect l="l" t="t" r="r" b="b"/>
              <a:pathLst>
                <a:path w="1" h="7446" extrusionOk="0">
                  <a:moveTo>
                    <a:pt x="0" y="1"/>
                  </a:moveTo>
                  <a:lnTo>
                    <a:pt x="0" y="1"/>
                  </a:lnTo>
                  <a:lnTo>
                    <a:pt x="0" y="7445"/>
                  </a:lnTo>
                  <a:lnTo>
                    <a:pt x="0" y="7445"/>
                  </a:lnTo>
                  <a:lnTo>
                    <a:pt x="0"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57"/>
            <p:cNvSpPr/>
            <p:nvPr/>
          </p:nvSpPr>
          <p:spPr>
            <a:xfrm>
              <a:off x="4626316" y="3237718"/>
              <a:ext cx="9" cy="63794"/>
            </a:xfrm>
            <a:custGeom>
              <a:avLst/>
              <a:gdLst/>
              <a:ahLst/>
              <a:cxnLst/>
              <a:rect l="l" t="t" r="r" b="b"/>
              <a:pathLst>
                <a:path w="1" h="7446" fill="none" extrusionOk="0">
                  <a:moveTo>
                    <a:pt x="0" y="1"/>
                  </a:moveTo>
                  <a:lnTo>
                    <a:pt x="0" y="1"/>
                  </a:lnTo>
                  <a:lnTo>
                    <a:pt x="0" y="7445"/>
                  </a:lnTo>
                  <a:lnTo>
                    <a:pt x="0" y="7445"/>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57"/>
            <p:cNvSpPr/>
            <p:nvPr/>
          </p:nvSpPr>
          <p:spPr>
            <a:xfrm>
              <a:off x="4269223" y="3237718"/>
              <a:ext cx="357102" cy="63794"/>
            </a:xfrm>
            <a:custGeom>
              <a:avLst/>
              <a:gdLst/>
              <a:ahLst/>
              <a:cxnLst/>
              <a:rect l="l" t="t" r="r" b="b"/>
              <a:pathLst>
                <a:path w="41681" h="7446" fill="none" extrusionOk="0">
                  <a:moveTo>
                    <a:pt x="41680" y="1"/>
                  </a:moveTo>
                  <a:lnTo>
                    <a:pt x="1" y="1"/>
                  </a:lnTo>
                  <a:lnTo>
                    <a:pt x="1" y="7445"/>
                  </a:lnTo>
                  <a:lnTo>
                    <a:pt x="41680" y="7445"/>
                  </a:lnTo>
                  <a:lnTo>
                    <a:pt x="4168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57"/>
            <p:cNvSpPr/>
            <p:nvPr/>
          </p:nvSpPr>
          <p:spPr>
            <a:xfrm>
              <a:off x="3416705" y="1740958"/>
              <a:ext cx="2062137" cy="1496768"/>
            </a:xfrm>
            <a:custGeom>
              <a:avLst/>
              <a:gdLst/>
              <a:ahLst/>
              <a:cxnLst/>
              <a:rect l="l" t="t" r="r" b="b"/>
              <a:pathLst>
                <a:path w="240693" h="174703" extrusionOk="0">
                  <a:moveTo>
                    <a:pt x="217929" y="4459"/>
                  </a:moveTo>
                  <a:lnTo>
                    <a:pt x="218612" y="4495"/>
                  </a:lnTo>
                  <a:lnTo>
                    <a:pt x="219619" y="4603"/>
                  </a:lnTo>
                  <a:lnTo>
                    <a:pt x="220842" y="4783"/>
                  </a:lnTo>
                  <a:lnTo>
                    <a:pt x="221525" y="4927"/>
                  </a:lnTo>
                  <a:lnTo>
                    <a:pt x="222280" y="5107"/>
                  </a:lnTo>
                  <a:lnTo>
                    <a:pt x="223036" y="5286"/>
                  </a:lnTo>
                  <a:lnTo>
                    <a:pt x="223827" y="5538"/>
                  </a:lnTo>
                  <a:lnTo>
                    <a:pt x="224654" y="5790"/>
                  </a:lnTo>
                  <a:lnTo>
                    <a:pt x="225481" y="6114"/>
                  </a:lnTo>
                  <a:lnTo>
                    <a:pt x="226344" y="6473"/>
                  </a:lnTo>
                  <a:lnTo>
                    <a:pt x="227207" y="6905"/>
                  </a:lnTo>
                  <a:lnTo>
                    <a:pt x="228070" y="7372"/>
                  </a:lnTo>
                  <a:lnTo>
                    <a:pt x="228897" y="7912"/>
                  </a:lnTo>
                  <a:lnTo>
                    <a:pt x="229725" y="8487"/>
                  </a:lnTo>
                  <a:lnTo>
                    <a:pt x="230552" y="9134"/>
                  </a:lnTo>
                  <a:lnTo>
                    <a:pt x="231307" y="9854"/>
                  </a:lnTo>
                  <a:lnTo>
                    <a:pt x="232062" y="10645"/>
                  </a:lnTo>
                  <a:lnTo>
                    <a:pt x="232781" y="11508"/>
                  </a:lnTo>
                  <a:lnTo>
                    <a:pt x="233105" y="11975"/>
                  </a:lnTo>
                  <a:lnTo>
                    <a:pt x="233429" y="12443"/>
                  </a:lnTo>
                  <a:lnTo>
                    <a:pt x="233752" y="12946"/>
                  </a:lnTo>
                  <a:lnTo>
                    <a:pt x="234040" y="13450"/>
                  </a:lnTo>
                  <a:lnTo>
                    <a:pt x="234328" y="13989"/>
                  </a:lnTo>
                  <a:lnTo>
                    <a:pt x="234579" y="14565"/>
                  </a:lnTo>
                  <a:lnTo>
                    <a:pt x="234831" y="15140"/>
                  </a:lnTo>
                  <a:lnTo>
                    <a:pt x="235047" y="15751"/>
                  </a:lnTo>
                  <a:lnTo>
                    <a:pt x="235263" y="16363"/>
                  </a:lnTo>
                  <a:lnTo>
                    <a:pt x="235443" y="17010"/>
                  </a:lnTo>
                  <a:lnTo>
                    <a:pt x="235622" y="17693"/>
                  </a:lnTo>
                  <a:lnTo>
                    <a:pt x="235802" y="18377"/>
                  </a:lnTo>
                  <a:lnTo>
                    <a:pt x="235910" y="19096"/>
                  </a:lnTo>
                  <a:lnTo>
                    <a:pt x="236018" y="19851"/>
                  </a:lnTo>
                  <a:lnTo>
                    <a:pt x="236126" y="20606"/>
                  </a:lnTo>
                  <a:lnTo>
                    <a:pt x="236162" y="21397"/>
                  </a:lnTo>
                  <a:lnTo>
                    <a:pt x="236198" y="22224"/>
                  </a:lnTo>
                  <a:lnTo>
                    <a:pt x="236234" y="23088"/>
                  </a:lnTo>
                  <a:lnTo>
                    <a:pt x="236234" y="151615"/>
                  </a:lnTo>
                  <a:lnTo>
                    <a:pt x="236234" y="151975"/>
                  </a:lnTo>
                  <a:lnTo>
                    <a:pt x="236198" y="152658"/>
                  </a:lnTo>
                  <a:lnTo>
                    <a:pt x="236090" y="153629"/>
                  </a:lnTo>
                  <a:lnTo>
                    <a:pt x="235910" y="154852"/>
                  </a:lnTo>
                  <a:lnTo>
                    <a:pt x="235766" y="155571"/>
                  </a:lnTo>
                  <a:lnTo>
                    <a:pt x="235622" y="156290"/>
                  </a:lnTo>
                  <a:lnTo>
                    <a:pt x="235407" y="157046"/>
                  </a:lnTo>
                  <a:lnTo>
                    <a:pt x="235191" y="157873"/>
                  </a:lnTo>
                  <a:lnTo>
                    <a:pt x="234903" y="158664"/>
                  </a:lnTo>
                  <a:lnTo>
                    <a:pt x="234615" y="159527"/>
                  </a:lnTo>
                  <a:lnTo>
                    <a:pt x="234220" y="160354"/>
                  </a:lnTo>
                  <a:lnTo>
                    <a:pt x="233824" y="161217"/>
                  </a:lnTo>
                  <a:lnTo>
                    <a:pt x="233357" y="162080"/>
                  </a:lnTo>
                  <a:lnTo>
                    <a:pt x="232817" y="162907"/>
                  </a:lnTo>
                  <a:lnTo>
                    <a:pt x="232242" y="163735"/>
                  </a:lnTo>
                  <a:lnTo>
                    <a:pt x="231595" y="164562"/>
                  </a:lnTo>
                  <a:lnTo>
                    <a:pt x="230875" y="165353"/>
                  </a:lnTo>
                  <a:lnTo>
                    <a:pt x="230084" y="166072"/>
                  </a:lnTo>
                  <a:lnTo>
                    <a:pt x="229221" y="166791"/>
                  </a:lnTo>
                  <a:lnTo>
                    <a:pt x="228754" y="167115"/>
                  </a:lnTo>
                  <a:lnTo>
                    <a:pt x="228286" y="167439"/>
                  </a:lnTo>
                  <a:lnTo>
                    <a:pt x="227783" y="167762"/>
                  </a:lnTo>
                  <a:lnTo>
                    <a:pt x="227279" y="168050"/>
                  </a:lnTo>
                  <a:lnTo>
                    <a:pt x="226740" y="168338"/>
                  </a:lnTo>
                  <a:lnTo>
                    <a:pt x="226164" y="168589"/>
                  </a:lnTo>
                  <a:lnTo>
                    <a:pt x="225589" y="168841"/>
                  </a:lnTo>
                  <a:lnTo>
                    <a:pt x="224978" y="169057"/>
                  </a:lnTo>
                  <a:lnTo>
                    <a:pt x="224330" y="169273"/>
                  </a:lnTo>
                  <a:lnTo>
                    <a:pt x="223683" y="169488"/>
                  </a:lnTo>
                  <a:lnTo>
                    <a:pt x="223036" y="169668"/>
                  </a:lnTo>
                  <a:lnTo>
                    <a:pt x="222316" y="169812"/>
                  </a:lnTo>
                  <a:lnTo>
                    <a:pt x="221597" y="169956"/>
                  </a:lnTo>
                  <a:lnTo>
                    <a:pt x="220842" y="170064"/>
                  </a:lnTo>
                  <a:lnTo>
                    <a:pt x="220087" y="170136"/>
                  </a:lnTo>
                  <a:lnTo>
                    <a:pt x="219296" y="170208"/>
                  </a:lnTo>
                  <a:lnTo>
                    <a:pt x="218469" y="170244"/>
                  </a:lnTo>
                  <a:lnTo>
                    <a:pt x="22728" y="170244"/>
                  </a:lnTo>
                  <a:lnTo>
                    <a:pt x="22045" y="170208"/>
                  </a:lnTo>
                  <a:lnTo>
                    <a:pt x="21074" y="170100"/>
                  </a:lnTo>
                  <a:lnTo>
                    <a:pt x="19851" y="169920"/>
                  </a:lnTo>
                  <a:lnTo>
                    <a:pt x="19168" y="169776"/>
                  </a:lnTo>
                  <a:lnTo>
                    <a:pt x="18412" y="169632"/>
                  </a:lnTo>
                  <a:lnTo>
                    <a:pt x="17657" y="169417"/>
                  </a:lnTo>
                  <a:lnTo>
                    <a:pt x="16866" y="169201"/>
                  </a:lnTo>
                  <a:lnTo>
                    <a:pt x="16039" y="168913"/>
                  </a:lnTo>
                  <a:lnTo>
                    <a:pt x="15176" y="168589"/>
                  </a:lnTo>
                  <a:lnTo>
                    <a:pt x="14349" y="168230"/>
                  </a:lnTo>
                  <a:lnTo>
                    <a:pt x="13486" y="167798"/>
                  </a:lnTo>
                  <a:lnTo>
                    <a:pt x="12623" y="167331"/>
                  </a:lnTo>
                  <a:lnTo>
                    <a:pt x="11796" y="166827"/>
                  </a:lnTo>
                  <a:lnTo>
                    <a:pt x="10968" y="166216"/>
                  </a:lnTo>
                  <a:lnTo>
                    <a:pt x="10141" y="165569"/>
                  </a:lnTo>
                  <a:lnTo>
                    <a:pt x="9386" y="164849"/>
                  </a:lnTo>
                  <a:lnTo>
                    <a:pt x="8631" y="164058"/>
                  </a:lnTo>
                  <a:lnTo>
                    <a:pt x="7912" y="163195"/>
                  </a:lnTo>
                  <a:lnTo>
                    <a:pt x="7588" y="162764"/>
                  </a:lnTo>
                  <a:lnTo>
                    <a:pt x="7264" y="162260"/>
                  </a:lnTo>
                  <a:lnTo>
                    <a:pt x="6941" y="161757"/>
                  </a:lnTo>
                  <a:lnTo>
                    <a:pt x="6653" y="161253"/>
                  </a:lnTo>
                  <a:lnTo>
                    <a:pt x="6365" y="160714"/>
                  </a:lnTo>
                  <a:lnTo>
                    <a:pt x="6114" y="160138"/>
                  </a:lnTo>
                  <a:lnTo>
                    <a:pt x="5862" y="159563"/>
                  </a:lnTo>
                  <a:lnTo>
                    <a:pt x="5646" y="158952"/>
                  </a:lnTo>
                  <a:lnTo>
                    <a:pt x="5430" y="158340"/>
                  </a:lnTo>
                  <a:lnTo>
                    <a:pt x="5214" y="157693"/>
                  </a:lnTo>
                  <a:lnTo>
                    <a:pt x="5071" y="157010"/>
                  </a:lnTo>
                  <a:lnTo>
                    <a:pt x="4891" y="156326"/>
                  </a:lnTo>
                  <a:lnTo>
                    <a:pt x="4783" y="155607"/>
                  </a:lnTo>
                  <a:lnTo>
                    <a:pt x="4675" y="154852"/>
                  </a:lnTo>
                  <a:lnTo>
                    <a:pt x="4567" y="154097"/>
                  </a:lnTo>
                  <a:lnTo>
                    <a:pt x="4495" y="153306"/>
                  </a:lnTo>
                  <a:lnTo>
                    <a:pt x="4459" y="152478"/>
                  </a:lnTo>
                  <a:lnTo>
                    <a:pt x="4459" y="151615"/>
                  </a:lnTo>
                  <a:lnTo>
                    <a:pt x="4459" y="23088"/>
                  </a:lnTo>
                  <a:lnTo>
                    <a:pt x="4459" y="22764"/>
                  </a:lnTo>
                  <a:lnTo>
                    <a:pt x="4495" y="22081"/>
                  </a:lnTo>
                  <a:lnTo>
                    <a:pt x="4603" y="21074"/>
                  </a:lnTo>
                  <a:lnTo>
                    <a:pt x="4783" y="19851"/>
                  </a:lnTo>
                  <a:lnTo>
                    <a:pt x="4927" y="19168"/>
                  </a:lnTo>
                  <a:lnTo>
                    <a:pt x="5107" y="18412"/>
                  </a:lnTo>
                  <a:lnTo>
                    <a:pt x="5286" y="17657"/>
                  </a:lnTo>
                  <a:lnTo>
                    <a:pt x="5538" y="16866"/>
                  </a:lnTo>
                  <a:lnTo>
                    <a:pt x="5790" y="16039"/>
                  </a:lnTo>
                  <a:lnTo>
                    <a:pt x="6114" y="15176"/>
                  </a:lnTo>
                  <a:lnTo>
                    <a:pt x="6473" y="14349"/>
                  </a:lnTo>
                  <a:lnTo>
                    <a:pt x="6905" y="13486"/>
                  </a:lnTo>
                  <a:lnTo>
                    <a:pt x="7372" y="12623"/>
                  </a:lnTo>
                  <a:lnTo>
                    <a:pt x="7912" y="11796"/>
                  </a:lnTo>
                  <a:lnTo>
                    <a:pt x="8487" y="10968"/>
                  </a:lnTo>
                  <a:lnTo>
                    <a:pt x="9134" y="10141"/>
                  </a:lnTo>
                  <a:lnTo>
                    <a:pt x="9854" y="9386"/>
                  </a:lnTo>
                  <a:lnTo>
                    <a:pt x="10645" y="8631"/>
                  </a:lnTo>
                  <a:lnTo>
                    <a:pt x="11508" y="7912"/>
                  </a:lnTo>
                  <a:lnTo>
                    <a:pt x="11975" y="7588"/>
                  </a:lnTo>
                  <a:lnTo>
                    <a:pt x="12443" y="7264"/>
                  </a:lnTo>
                  <a:lnTo>
                    <a:pt x="12946" y="6941"/>
                  </a:lnTo>
                  <a:lnTo>
                    <a:pt x="13450" y="6653"/>
                  </a:lnTo>
                  <a:lnTo>
                    <a:pt x="13989" y="6365"/>
                  </a:lnTo>
                  <a:lnTo>
                    <a:pt x="14565" y="6114"/>
                  </a:lnTo>
                  <a:lnTo>
                    <a:pt x="15140" y="5862"/>
                  </a:lnTo>
                  <a:lnTo>
                    <a:pt x="15751" y="5646"/>
                  </a:lnTo>
                  <a:lnTo>
                    <a:pt x="16363" y="5430"/>
                  </a:lnTo>
                  <a:lnTo>
                    <a:pt x="17010" y="5214"/>
                  </a:lnTo>
                  <a:lnTo>
                    <a:pt x="17693" y="5071"/>
                  </a:lnTo>
                  <a:lnTo>
                    <a:pt x="18377" y="4891"/>
                  </a:lnTo>
                  <a:lnTo>
                    <a:pt x="19096" y="4783"/>
                  </a:lnTo>
                  <a:lnTo>
                    <a:pt x="19851" y="4675"/>
                  </a:lnTo>
                  <a:lnTo>
                    <a:pt x="20606" y="4567"/>
                  </a:lnTo>
                  <a:lnTo>
                    <a:pt x="21397" y="4531"/>
                  </a:lnTo>
                  <a:lnTo>
                    <a:pt x="22224" y="4459"/>
                  </a:lnTo>
                  <a:close/>
                  <a:moveTo>
                    <a:pt x="23088" y="0"/>
                  </a:moveTo>
                  <a:lnTo>
                    <a:pt x="22009" y="36"/>
                  </a:lnTo>
                  <a:lnTo>
                    <a:pt x="21002" y="72"/>
                  </a:lnTo>
                  <a:lnTo>
                    <a:pt x="20031" y="144"/>
                  </a:lnTo>
                  <a:lnTo>
                    <a:pt x="19060" y="252"/>
                  </a:lnTo>
                  <a:lnTo>
                    <a:pt x="18125" y="396"/>
                  </a:lnTo>
                  <a:lnTo>
                    <a:pt x="17226" y="575"/>
                  </a:lnTo>
                  <a:lnTo>
                    <a:pt x="16363" y="755"/>
                  </a:lnTo>
                  <a:lnTo>
                    <a:pt x="15536" y="971"/>
                  </a:lnTo>
                  <a:lnTo>
                    <a:pt x="14744" y="1223"/>
                  </a:lnTo>
                  <a:lnTo>
                    <a:pt x="13953" y="1510"/>
                  </a:lnTo>
                  <a:lnTo>
                    <a:pt x="13198" y="1798"/>
                  </a:lnTo>
                  <a:lnTo>
                    <a:pt x="12479" y="2122"/>
                  </a:lnTo>
                  <a:lnTo>
                    <a:pt x="11796" y="2445"/>
                  </a:lnTo>
                  <a:lnTo>
                    <a:pt x="11112" y="2805"/>
                  </a:lnTo>
                  <a:lnTo>
                    <a:pt x="10465" y="3165"/>
                  </a:lnTo>
                  <a:lnTo>
                    <a:pt x="9854" y="3560"/>
                  </a:lnTo>
                  <a:lnTo>
                    <a:pt x="9242" y="3992"/>
                  </a:lnTo>
                  <a:lnTo>
                    <a:pt x="8667" y="4423"/>
                  </a:lnTo>
                  <a:lnTo>
                    <a:pt x="8127" y="4855"/>
                  </a:lnTo>
                  <a:lnTo>
                    <a:pt x="7624" y="5322"/>
                  </a:lnTo>
                  <a:lnTo>
                    <a:pt x="7120" y="5790"/>
                  </a:lnTo>
                  <a:lnTo>
                    <a:pt x="6653" y="6257"/>
                  </a:lnTo>
                  <a:lnTo>
                    <a:pt x="6185" y="6761"/>
                  </a:lnTo>
                  <a:lnTo>
                    <a:pt x="5754" y="7228"/>
                  </a:lnTo>
                  <a:lnTo>
                    <a:pt x="4927" y="8271"/>
                  </a:lnTo>
                  <a:lnTo>
                    <a:pt x="4208" y="9314"/>
                  </a:lnTo>
                  <a:lnTo>
                    <a:pt x="3560" y="10393"/>
                  </a:lnTo>
                  <a:lnTo>
                    <a:pt x="2985" y="11436"/>
                  </a:lnTo>
                  <a:lnTo>
                    <a:pt x="2481" y="12515"/>
                  </a:lnTo>
                  <a:lnTo>
                    <a:pt x="2014" y="13594"/>
                  </a:lnTo>
                  <a:lnTo>
                    <a:pt x="1618" y="14636"/>
                  </a:lnTo>
                  <a:lnTo>
                    <a:pt x="1295" y="15679"/>
                  </a:lnTo>
                  <a:lnTo>
                    <a:pt x="1007" y="16686"/>
                  </a:lnTo>
                  <a:lnTo>
                    <a:pt x="755" y="17621"/>
                  </a:lnTo>
                  <a:lnTo>
                    <a:pt x="575" y="18520"/>
                  </a:lnTo>
                  <a:lnTo>
                    <a:pt x="396" y="19383"/>
                  </a:lnTo>
                  <a:lnTo>
                    <a:pt x="180" y="20858"/>
                  </a:lnTo>
                  <a:lnTo>
                    <a:pt x="72" y="22009"/>
                  </a:lnTo>
                  <a:lnTo>
                    <a:pt x="0" y="22764"/>
                  </a:lnTo>
                  <a:lnTo>
                    <a:pt x="0" y="23088"/>
                  </a:lnTo>
                  <a:lnTo>
                    <a:pt x="0" y="151615"/>
                  </a:lnTo>
                  <a:lnTo>
                    <a:pt x="0" y="152694"/>
                  </a:lnTo>
                  <a:lnTo>
                    <a:pt x="72" y="153701"/>
                  </a:lnTo>
                  <a:lnTo>
                    <a:pt x="144" y="154708"/>
                  </a:lnTo>
                  <a:lnTo>
                    <a:pt x="252" y="155643"/>
                  </a:lnTo>
                  <a:lnTo>
                    <a:pt x="396" y="156578"/>
                  </a:lnTo>
                  <a:lnTo>
                    <a:pt x="575" y="157477"/>
                  </a:lnTo>
                  <a:lnTo>
                    <a:pt x="755" y="158340"/>
                  </a:lnTo>
                  <a:lnTo>
                    <a:pt x="971" y="159167"/>
                  </a:lnTo>
                  <a:lnTo>
                    <a:pt x="1223" y="159995"/>
                  </a:lnTo>
                  <a:lnTo>
                    <a:pt x="1510" y="160750"/>
                  </a:lnTo>
                  <a:lnTo>
                    <a:pt x="1798" y="161505"/>
                  </a:lnTo>
                  <a:lnTo>
                    <a:pt x="2122" y="162224"/>
                  </a:lnTo>
                  <a:lnTo>
                    <a:pt x="2445" y="162943"/>
                  </a:lnTo>
                  <a:lnTo>
                    <a:pt x="2805" y="163591"/>
                  </a:lnTo>
                  <a:lnTo>
                    <a:pt x="3165" y="164238"/>
                  </a:lnTo>
                  <a:lnTo>
                    <a:pt x="3560" y="164849"/>
                  </a:lnTo>
                  <a:lnTo>
                    <a:pt x="3992" y="165461"/>
                  </a:lnTo>
                  <a:lnTo>
                    <a:pt x="4423" y="166036"/>
                  </a:lnTo>
                  <a:lnTo>
                    <a:pt x="4855" y="166576"/>
                  </a:lnTo>
                  <a:lnTo>
                    <a:pt x="5322" y="167079"/>
                  </a:lnTo>
                  <a:lnTo>
                    <a:pt x="5790" y="167582"/>
                  </a:lnTo>
                  <a:lnTo>
                    <a:pt x="6257" y="168086"/>
                  </a:lnTo>
                  <a:lnTo>
                    <a:pt x="6725" y="168517"/>
                  </a:lnTo>
                  <a:lnTo>
                    <a:pt x="7228" y="168949"/>
                  </a:lnTo>
                  <a:lnTo>
                    <a:pt x="8271" y="169776"/>
                  </a:lnTo>
                  <a:lnTo>
                    <a:pt x="9314" y="170495"/>
                  </a:lnTo>
                  <a:lnTo>
                    <a:pt x="10393" y="171143"/>
                  </a:lnTo>
                  <a:lnTo>
                    <a:pt x="11436" y="171718"/>
                  </a:lnTo>
                  <a:lnTo>
                    <a:pt x="12515" y="172222"/>
                  </a:lnTo>
                  <a:lnTo>
                    <a:pt x="13594" y="172689"/>
                  </a:lnTo>
                  <a:lnTo>
                    <a:pt x="14636" y="173085"/>
                  </a:lnTo>
                  <a:lnTo>
                    <a:pt x="15679" y="173408"/>
                  </a:lnTo>
                  <a:lnTo>
                    <a:pt x="16650" y="173696"/>
                  </a:lnTo>
                  <a:lnTo>
                    <a:pt x="17621" y="173948"/>
                  </a:lnTo>
                  <a:lnTo>
                    <a:pt x="18520" y="174163"/>
                  </a:lnTo>
                  <a:lnTo>
                    <a:pt x="19383" y="174307"/>
                  </a:lnTo>
                  <a:lnTo>
                    <a:pt x="20858" y="174523"/>
                  </a:lnTo>
                  <a:lnTo>
                    <a:pt x="22009" y="174667"/>
                  </a:lnTo>
                  <a:lnTo>
                    <a:pt x="22764" y="174703"/>
                  </a:lnTo>
                  <a:lnTo>
                    <a:pt x="218648" y="174703"/>
                  </a:lnTo>
                  <a:lnTo>
                    <a:pt x="219691" y="174631"/>
                  </a:lnTo>
                  <a:lnTo>
                    <a:pt x="220662" y="174559"/>
                  </a:lnTo>
                  <a:lnTo>
                    <a:pt x="221633" y="174451"/>
                  </a:lnTo>
                  <a:lnTo>
                    <a:pt x="222568" y="174307"/>
                  </a:lnTo>
                  <a:lnTo>
                    <a:pt x="223467" y="174128"/>
                  </a:lnTo>
                  <a:lnTo>
                    <a:pt x="224330" y="173948"/>
                  </a:lnTo>
                  <a:lnTo>
                    <a:pt x="225157" y="173732"/>
                  </a:lnTo>
                  <a:lnTo>
                    <a:pt x="225949" y="173480"/>
                  </a:lnTo>
                  <a:lnTo>
                    <a:pt x="226740" y="173193"/>
                  </a:lnTo>
                  <a:lnTo>
                    <a:pt x="227495" y="172905"/>
                  </a:lnTo>
                  <a:lnTo>
                    <a:pt x="228214" y="172581"/>
                  </a:lnTo>
                  <a:lnTo>
                    <a:pt x="228897" y="172258"/>
                  </a:lnTo>
                  <a:lnTo>
                    <a:pt x="229581" y="171898"/>
                  </a:lnTo>
                  <a:lnTo>
                    <a:pt x="230228" y="171538"/>
                  </a:lnTo>
                  <a:lnTo>
                    <a:pt x="230839" y="171143"/>
                  </a:lnTo>
                  <a:lnTo>
                    <a:pt x="231451" y="170711"/>
                  </a:lnTo>
                  <a:lnTo>
                    <a:pt x="231990" y="170316"/>
                  </a:lnTo>
                  <a:lnTo>
                    <a:pt x="232566" y="169848"/>
                  </a:lnTo>
                  <a:lnTo>
                    <a:pt x="233069" y="169417"/>
                  </a:lnTo>
                  <a:lnTo>
                    <a:pt x="233573" y="168949"/>
                  </a:lnTo>
                  <a:lnTo>
                    <a:pt x="234040" y="168446"/>
                  </a:lnTo>
                  <a:lnTo>
                    <a:pt x="234508" y="167978"/>
                  </a:lnTo>
                  <a:lnTo>
                    <a:pt x="234939" y="167475"/>
                  </a:lnTo>
                  <a:lnTo>
                    <a:pt x="235730" y="166432"/>
                  </a:lnTo>
                  <a:lnTo>
                    <a:pt x="236485" y="165389"/>
                  </a:lnTo>
                  <a:lnTo>
                    <a:pt x="237133" y="164346"/>
                  </a:lnTo>
                  <a:lnTo>
                    <a:pt x="237708" y="163267"/>
                  </a:lnTo>
                  <a:lnTo>
                    <a:pt x="238212" y="162188"/>
                  </a:lnTo>
                  <a:lnTo>
                    <a:pt x="238679" y="161109"/>
                  </a:lnTo>
                  <a:lnTo>
                    <a:pt x="239075" y="160066"/>
                  </a:lnTo>
                  <a:lnTo>
                    <a:pt x="239398" y="159024"/>
                  </a:lnTo>
                  <a:lnTo>
                    <a:pt x="239686" y="158053"/>
                  </a:lnTo>
                  <a:lnTo>
                    <a:pt x="239938" y="157082"/>
                  </a:lnTo>
                  <a:lnTo>
                    <a:pt x="240118" y="156183"/>
                  </a:lnTo>
                  <a:lnTo>
                    <a:pt x="240297" y="155319"/>
                  </a:lnTo>
                  <a:lnTo>
                    <a:pt x="240513" y="153845"/>
                  </a:lnTo>
                  <a:lnTo>
                    <a:pt x="240621" y="152694"/>
                  </a:lnTo>
                  <a:lnTo>
                    <a:pt x="240693" y="151939"/>
                  </a:lnTo>
                  <a:lnTo>
                    <a:pt x="240693" y="151615"/>
                  </a:lnTo>
                  <a:lnTo>
                    <a:pt x="240693" y="23088"/>
                  </a:lnTo>
                  <a:lnTo>
                    <a:pt x="240657" y="22009"/>
                  </a:lnTo>
                  <a:lnTo>
                    <a:pt x="240621" y="21002"/>
                  </a:lnTo>
                  <a:lnTo>
                    <a:pt x="240549" y="20031"/>
                  </a:lnTo>
                  <a:lnTo>
                    <a:pt x="240441" y="19060"/>
                  </a:lnTo>
                  <a:lnTo>
                    <a:pt x="240297" y="18125"/>
                  </a:lnTo>
                  <a:lnTo>
                    <a:pt x="240118" y="17226"/>
                  </a:lnTo>
                  <a:lnTo>
                    <a:pt x="239938" y="16363"/>
                  </a:lnTo>
                  <a:lnTo>
                    <a:pt x="239722" y="15536"/>
                  </a:lnTo>
                  <a:lnTo>
                    <a:pt x="239470" y="14744"/>
                  </a:lnTo>
                  <a:lnTo>
                    <a:pt x="239183" y="13953"/>
                  </a:lnTo>
                  <a:lnTo>
                    <a:pt x="238895" y="13198"/>
                  </a:lnTo>
                  <a:lnTo>
                    <a:pt x="238571" y="12479"/>
                  </a:lnTo>
                  <a:lnTo>
                    <a:pt x="238248" y="11796"/>
                  </a:lnTo>
                  <a:lnTo>
                    <a:pt x="237888" y="11112"/>
                  </a:lnTo>
                  <a:lnTo>
                    <a:pt x="237492" y="10465"/>
                  </a:lnTo>
                  <a:lnTo>
                    <a:pt x="237097" y="9854"/>
                  </a:lnTo>
                  <a:lnTo>
                    <a:pt x="236701" y="9242"/>
                  </a:lnTo>
                  <a:lnTo>
                    <a:pt x="236270" y="8703"/>
                  </a:lnTo>
                  <a:lnTo>
                    <a:pt x="235838" y="8127"/>
                  </a:lnTo>
                  <a:lnTo>
                    <a:pt x="235371" y="7624"/>
                  </a:lnTo>
                  <a:lnTo>
                    <a:pt x="234903" y="7120"/>
                  </a:lnTo>
                  <a:lnTo>
                    <a:pt x="234436" y="6653"/>
                  </a:lnTo>
                  <a:lnTo>
                    <a:pt x="233932" y="6185"/>
                  </a:lnTo>
                  <a:lnTo>
                    <a:pt x="233465" y="5754"/>
                  </a:lnTo>
                  <a:lnTo>
                    <a:pt x="232422" y="4963"/>
                  </a:lnTo>
                  <a:lnTo>
                    <a:pt x="231379" y="4208"/>
                  </a:lnTo>
                  <a:lnTo>
                    <a:pt x="230300" y="3560"/>
                  </a:lnTo>
                  <a:lnTo>
                    <a:pt x="229221" y="2985"/>
                  </a:lnTo>
                  <a:lnTo>
                    <a:pt x="228178" y="2481"/>
                  </a:lnTo>
                  <a:lnTo>
                    <a:pt x="227099" y="2014"/>
                  </a:lnTo>
                  <a:lnTo>
                    <a:pt x="226056" y="1618"/>
                  </a:lnTo>
                  <a:lnTo>
                    <a:pt x="225014" y="1295"/>
                  </a:lnTo>
                  <a:lnTo>
                    <a:pt x="224007" y="1007"/>
                  </a:lnTo>
                  <a:lnTo>
                    <a:pt x="223072" y="755"/>
                  </a:lnTo>
                  <a:lnTo>
                    <a:pt x="222173" y="575"/>
                  </a:lnTo>
                  <a:lnTo>
                    <a:pt x="221310" y="396"/>
                  </a:lnTo>
                  <a:lnTo>
                    <a:pt x="219835" y="180"/>
                  </a:lnTo>
                  <a:lnTo>
                    <a:pt x="218684" y="72"/>
                  </a:lnTo>
                  <a:lnTo>
                    <a:pt x="21789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57"/>
            <p:cNvSpPr/>
            <p:nvPr/>
          </p:nvSpPr>
          <p:spPr>
            <a:xfrm>
              <a:off x="3454907" y="1779161"/>
              <a:ext cx="1985732" cy="1420363"/>
            </a:xfrm>
            <a:custGeom>
              <a:avLst/>
              <a:gdLst/>
              <a:ahLst/>
              <a:cxnLst/>
              <a:rect l="l" t="t" r="r" b="b"/>
              <a:pathLst>
                <a:path w="231775" h="165785" fill="none" extrusionOk="0">
                  <a:moveTo>
                    <a:pt x="0" y="18629"/>
                  </a:moveTo>
                  <a:lnTo>
                    <a:pt x="0" y="147156"/>
                  </a:lnTo>
                  <a:lnTo>
                    <a:pt x="0" y="147156"/>
                  </a:lnTo>
                  <a:lnTo>
                    <a:pt x="0" y="148019"/>
                  </a:lnTo>
                  <a:lnTo>
                    <a:pt x="36" y="148847"/>
                  </a:lnTo>
                  <a:lnTo>
                    <a:pt x="108" y="149638"/>
                  </a:lnTo>
                  <a:lnTo>
                    <a:pt x="216" y="150393"/>
                  </a:lnTo>
                  <a:lnTo>
                    <a:pt x="324" y="151148"/>
                  </a:lnTo>
                  <a:lnTo>
                    <a:pt x="432" y="151867"/>
                  </a:lnTo>
                  <a:lnTo>
                    <a:pt x="612" y="152551"/>
                  </a:lnTo>
                  <a:lnTo>
                    <a:pt x="755" y="153234"/>
                  </a:lnTo>
                  <a:lnTo>
                    <a:pt x="971" y="153881"/>
                  </a:lnTo>
                  <a:lnTo>
                    <a:pt x="1187" y="154493"/>
                  </a:lnTo>
                  <a:lnTo>
                    <a:pt x="1403" y="155104"/>
                  </a:lnTo>
                  <a:lnTo>
                    <a:pt x="1655" y="155679"/>
                  </a:lnTo>
                  <a:lnTo>
                    <a:pt x="1906" y="156255"/>
                  </a:lnTo>
                  <a:lnTo>
                    <a:pt x="2194" y="156794"/>
                  </a:lnTo>
                  <a:lnTo>
                    <a:pt x="2482" y="157298"/>
                  </a:lnTo>
                  <a:lnTo>
                    <a:pt x="2805" y="157801"/>
                  </a:lnTo>
                  <a:lnTo>
                    <a:pt x="3129" y="158305"/>
                  </a:lnTo>
                  <a:lnTo>
                    <a:pt x="3453" y="158736"/>
                  </a:lnTo>
                  <a:lnTo>
                    <a:pt x="4172" y="159599"/>
                  </a:lnTo>
                  <a:lnTo>
                    <a:pt x="4927" y="160390"/>
                  </a:lnTo>
                  <a:lnTo>
                    <a:pt x="5682" y="161110"/>
                  </a:lnTo>
                  <a:lnTo>
                    <a:pt x="6509" y="161757"/>
                  </a:lnTo>
                  <a:lnTo>
                    <a:pt x="7337" y="162368"/>
                  </a:lnTo>
                  <a:lnTo>
                    <a:pt x="8164" y="162872"/>
                  </a:lnTo>
                  <a:lnTo>
                    <a:pt x="9027" y="163339"/>
                  </a:lnTo>
                  <a:lnTo>
                    <a:pt x="9890" y="163771"/>
                  </a:lnTo>
                  <a:lnTo>
                    <a:pt x="10717" y="164130"/>
                  </a:lnTo>
                  <a:lnTo>
                    <a:pt x="11580" y="164454"/>
                  </a:lnTo>
                  <a:lnTo>
                    <a:pt x="12407" y="164742"/>
                  </a:lnTo>
                  <a:lnTo>
                    <a:pt x="13198" y="164958"/>
                  </a:lnTo>
                  <a:lnTo>
                    <a:pt x="13953" y="165173"/>
                  </a:lnTo>
                  <a:lnTo>
                    <a:pt x="14709" y="165317"/>
                  </a:lnTo>
                  <a:lnTo>
                    <a:pt x="15392" y="165461"/>
                  </a:lnTo>
                  <a:lnTo>
                    <a:pt x="16615" y="165641"/>
                  </a:lnTo>
                  <a:lnTo>
                    <a:pt x="17586" y="165749"/>
                  </a:lnTo>
                  <a:lnTo>
                    <a:pt x="18269" y="165785"/>
                  </a:lnTo>
                  <a:lnTo>
                    <a:pt x="18629" y="165785"/>
                  </a:lnTo>
                  <a:lnTo>
                    <a:pt x="213146" y="165785"/>
                  </a:lnTo>
                  <a:lnTo>
                    <a:pt x="213146" y="165785"/>
                  </a:lnTo>
                  <a:lnTo>
                    <a:pt x="214010" y="165785"/>
                  </a:lnTo>
                  <a:lnTo>
                    <a:pt x="214837" y="165749"/>
                  </a:lnTo>
                  <a:lnTo>
                    <a:pt x="215628" y="165677"/>
                  </a:lnTo>
                  <a:lnTo>
                    <a:pt x="216383" y="165605"/>
                  </a:lnTo>
                  <a:lnTo>
                    <a:pt x="217138" y="165497"/>
                  </a:lnTo>
                  <a:lnTo>
                    <a:pt x="217857" y="165353"/>
                  </a:lnTo>
                  <a:lnTo>
                    <a:pt x="218577" y="165209"/>
                  </a:lnTo>
                  <a:lnTo>
                    <a:pt x="219224" y="165029"/>
                  </a:lnTo>
                  <a:lnTo>
                    <a:pt x="219871" y="164814"/>
                  </a:lnTo>
                  <a:lnTo>
                    <a:pt x="220519" y="164598"/>
                  </a:lnTo>
                  <a:lnTo>
                    <a:pt x="221130" y="164382"/>
                  </a:lnTo>
                  <a:lnTo>
                    <a:pt x="221705" y="164130"/>
                  </a:lnTo>
                  <a:lnTo>
                    <a:pt x="222281" y="163879"/>
                  </a:lnTo>
                  <a:lnTo>
                    <a:pt x="222820" y="163591"/>
                  </a:lnTo>
                  <a:lnTo>
                    <a:pt x="223324" y="163303"/>
                  </a:lnTo>
                  <a:lnTo>
                    <a:pt x="223827" y="162980"/>
                  </a:lnTo>
                  <a:lnTo>
                    <a:pt x="224295" y="162656"/>
                  </a:lnTo>
                  <a:lnTo>
                    <a:pt x="224762" y="162332"/>
                  </a:lnTo>
                  <a:lnTo>
                    <a:pt x="225625" y="161613"/>
                  </a:lnTo>
                  <a:lnTo>
                    <a:pt x="226416" y="160894"/>
                  </a:lnTo>
                  <a:lnTo>
                    <a:pt x="227136" y="160103"/>
                  </a:lnTo>
                  <a:lnTo>
                    <a:pt x="227783" y="159276"/>
                  </a:lnTo>
                  <a:lnTo>
                    <a:pt x="228358" y="158448"/>
                  </a:lnTo>
                  <a:lnTo>
                    <a:pt x="228898" y="157621"/>
                  </a:lnTo>
                  <a:lnTo>
                    <a:pt x="229365" y="156758"/>
                  </a:lnTo>
                  <a:lnTo>
                    <a:pt x="229761" y="155895"/>
                  </a:lnTo>
                  <a:lnTo>
                    <a:pt x="230156" y="155068"/>
                  </a:lnTo>
                  <a:lnTo>
                    <a:pt x="230444" y="154205"/>
                  </a:lnTo>
                  <a:lnTo>
                    <a:pt x="230732" y="153414"/>
                  </a:lnTo>
                  <a:lnTo>
                    <a:pt x="230948" y="152587"/>
                  </a:lnTo>
                  <a:lnTo>
                    <a:pt x="231163" y="151831"/>
                  </a:lnTo>
                  <a:lnTo>
                    <a:pt x="231307" y="151112"/>
                  </a:lnTo>
                  <a:lnTo>
                    <a:pt x="231451" y="150393"/>
                  </a:lnTo>
                  <a:lnTo>
                    <a:pt x="231631" y="149170"/>
                  </a:lnTo>
                  <a:lnTo>
                    <a:pt x="231739" y="148199"/>
                  </a:lnTo>
                  <a:lnTo>
                    <a:pt x="231775" y="147516"/>
                  </a:lnTo>
                  <a:lnTo>
                    <a:pt x="231775" y="147156"/>
                  </a:lnTo>
                  <a:lnTo>
                    <a:pt x="231775" y="18629"/>
                  </a:lnTo>
                  <a:lnTo>
                    <a:pt x="231775" y="18629"/>
                  </a:lnTo>
                  <a:lnTo>
                    <a:pt x="231739" y="17765"/>
                  </a:lnTo>
                  <a:lnTo>
                    <a:pt x="231703" y="16938"/>
                  </a:lnTo>
                  <a:lnTo>
                    <a:pt x="231667" y="16147"/>
                  </a:lnTo>
                  <a:lnTo>
                    <a:pt x="231559" y="15392"/>
                  </a:lnTo>
                  <a:lnTo>
                    <a:pt x="231451" y="14637"/>
                  </a:lnTo>
                  <a:lnTo>
                    <a:pt x="231343" y="13918"/>
                  </a:lnTo>
                  <a:lnTo>
                    <a:pt x="231163" y="13234"/>
                  </a:lnTo>
                  <a:lnTo>
                    <a:pt x="230984" y="12551"/>
                  </a:lnTo>
                  <a:lnTo>
                    <a:pt x="230804" y="11904"/>
                  </a:lnTo>
                  <a:lnTo>
                    <a:pt x="230588" y="11292"/>
                  </a:lnTo>
                  <a:lnTo>
                    <a:pt x="230372" y="10681"/>
                  </a:lnTo>
                  <a:lnTo>
                    <a:pt x="230120" y="10106"/>
                  </a:lnTo>
                  <a:lnTo>
                    <a:pt x="229869" y="9530"/>
                  </a:lnTo>
                  <a:lnTo>
                    <a:pt x="229581" y="8991"/>
                  </a:lnTo>
                  <a:lnTo>
                    <a:pt x="229293" y="8487"/>
                  </a:lnTo>
                  <a:lnTo>
                    <a:pt x="228970" y="7984"/>
                  </a:lnTo>
                  <a:lnTo>
                    <a:pt x="228646" y="7516"/>
                  </a:lnTo>
                  <a:lnTo>
                    <a:pt x="228322" y="7049"/>
                  </a:lnTo>
                  <a:lnTo>
                    <a:pt x="227603" y="6186"/>
                  </a:lnTo>
                  <a:lnTo>
                    <a:pt x="226848" y="5395"/>
                  </a:lnTo>
                  <a:lnTo>
                    <a:pt x="226093" y="4675"/>
                  </a:lnTo>
                  <a:lnTo>
                    <a:pt x="225266" y="4028"/>
                  </a:lnTo>
                  <a:lnTo>
                    <a:pt x="224438" y="3453"/>
                  </a:lnTo>
                  <a:lnTo>
                    <a:pt x="223611" y="2913"/>
                  </a:lnTo>
                  <a:lnTo>
                    <a:pt x="222748" y="2446"/>
                  </a:lnTo>
                  <a:lnTo>
                    <a:pt x="221885" y="2014"/>
                  </a:lnTo>
                  <a:lnTo>
                    <a:pt x="221022" y="1655"/>
                  </a:lnTo>
                  <a:lnTo>
                    <a:pt x="220195" y="1331"/>
                  </a:lnTo>
                  <a:lnTo>
                    <a:pt x="219368" y="1079"/>
                  </a:lnTo>
                  <a:lnTo>
                    <a:pt x="218577" y="827"/>
                  </a:lnTo>
                  <a:lnTo>
                    <a:pt x="217821" y="648"/>
                  </a:lnTo>
                  <a:lnTo>
                    <a:pt x="217066" y="468"/>
                  </a:lnTo>
                  <a:lnTo>
                    <a:pt x="216383" y="324"/>
                  </a:lnTo>
                  <a:lnTo>
                    <a:pt x="215160" y="144"/>
                  </a:lnTo>
                  <a:lnTo>
                    <a:pt x="214153" y="36"/>
                  </a:lnTo>
                  <a:lnTo>
                    <a:pt x="213470" y="0"/>
                  </a:lnTo>
                  <a:lnTo>
                    <a:pt x="213146" y="0"/>
                  </a:lnTo>
                  <a:lnTo>
                    <a:pt x="18629" y="0"/>
                  </a:lnTo>
                  <a:lnTo>
                    <a:pt x="18629" y="0"/>
                  </a:lnTo>
                  <a:lnTo>
                    <a:pt x="17765" y="0"/>
                  </a:lnTo>
                  <a:lnTo>
                    <a:pt x="16938" y="72"/>
                  </a:lnTo>
                  <a:lnTo>
                    <a:pt x="16147" y="108"/>
                  </a:lnTo>
                  <a:lnTo>
                    <a:pt x="15392" y="216"/>
                  </a:lnTo>
                  <a:lnTo>
                    <a:pt x="14637" y="324"/>
                  </a:lnTo>
                  <a:lnTo>
                    <a:pt x="13918" y="432"/>
                  </a:lnTo>
                  <a:lnTo>
                    <a:pt x="13234" y="612"/>
                  </a:lnTo>
                  <a:lnTo>
                    <a:pt x="12551" y="755"/>
                  </a:lnTo>
                  <a:lnTo>
                    <a:pt x="11904" y="971"/>
                  </a:lnTo>
                  <a:lnTo>
                    <a:pt x="11292" y="1187"/>
                  </a:lnTo>
                  <a:lnTo>
                    <a:pt x="10681" y="1403"/>
                  </a:lnTo>
                  <a:lnTo>
                    <a:pt x="10106" y="1655"/>
                  </a:lnTo>
                  <a:lnTo>
                    <a:pt x="9530" y="1906"/>
                  </a:lnTo>
                  <a:lnTo>
                    <a:pt x="8991" y="2194"/>
                  </a:lnTo>
                  <a:lnTo>
                    <a:pt x="8487" y="2482"/>
                  </a:lnTo>
                  <a:lnTo>
                    <a:pt x="7984" y="2805"/>
                  </a:lnTo>
                  <a:lnTo>
                    <a:pt x="7516" y="3129"/>
                  </a:lnTo>
                  <a:lnTo>
                    <a:pt x="7049" y="3453"/>
                  </a:lnTo>
                  <a:lnTo>
                    <a:pt x="6186" y="4172"/>
                  </a:lnTo>
                  <a:lnTo>
                    <a:pt x="5395" y="4927"/>
                  </a:lnTo>
                  <a:lnTo>
                    <a:pt x="4675" y="5682"/>
                  </a:lnTo>
                  <a:lnTo>
                    <a:pt x="4028" y="6509"/>
                  </a:lnTo>
                  <a:lnTo>
                    <a:pt x="3453" y="7337"/>
                  </a:lnTo>
                  <a:lnTo>
                    <a:pt x="2913" y="8164"/>
                  </a:lnTo>
                  <a:lnTo>
                    <a:pt x="2446" y="9027"/>
                  </a:lnTo>
                  <a:lnTo>
                    <a:pt x="2014" y="9890"/>
                  </a:lnTo>
                  <a:lnTo>
                    <a:pt x="1655" y="10717"/>
                  </a:lnTo>
                  <a:lnTo>
                    <a:pt x="1331" y="11580"/>
                  </a:lnTo>
                  <a:lnTo>
                    <a:pt x="1079" y="12407"/>
                  </a:lnTo>
                  <a:lnTo>
                    <a:pt x="827" y="13198"/>
                  </a:lnTo>
                  <a:lnTo>
                    <a:pt x="648" y="13953"/>
                  </a:lnTo>
                  <a:lnTo>
                    <a:pt x="468" y="14709"/>
                  </a:lnTo>
                  <a:lnTo>
                    <a:pt x="324" y="15392"/>
                  </a:lnTo>
                  <a:lnTo>
                    <a:pt x="144" y="16615"/>
                  </a:lnTo>
                  <a:lnTo>
                    <a:pt x="36" y="17622"/>
                  </a:lnTo>
                  <a:lnTo>
                    <a:pt x="0" y="18305"/>
                  </a:lnTo>
                  <a:lnTo>
                    <a:pt x="0" y="1862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57"/>
            <p:cNvSpPr/>
            <p:nvPr/>
          </p:nvSpPr>
          <p:spPr>
            <a:xfrm>
              <a:off x="3614503" y="1938756"/>
              <a:ext cx="1666542" cy="1101481"/>
            </a:xfrm>
            <a:custGeom>
              <a:avLst/>
              <a:gdLst/>
              <a:ahLst/>
              <a:cxnLst/>
              <a:rect l="l" t="t" r="r" b="b"/>
              <a:pathLst>
                <a:path w="194519" h="128565" fill="none" extrusionOk="0">
                  <a:moveTo>
                    <a:pt x="194518" y="1"/>
                  </a:moveTo>
                  <a:lnTo>
                    <a:pt x="1" y="1"/>
                  </a:lnTo>
                  <a:lnTo>
                    <a:pt x="1" y="128564"/>
                  </a:lnTo>
                  <a:lnTo>
                    <a:pt x="194518" y="128564"/>
                  </a:lnTo>
                  <a:lnTo>
                    <a:pt x="19451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57"/>
            <p:cNvSpPr/>
            <p:nvPr/>
          </p:nvSpPr>
          <p:spPr>
            <a:xfrm>
              <a:off x="3595397" y="1919651"/>
              <a:ext cx="1704753" cy="1139383"/>
            </a:xfrm>
            <a:custGeom>
              <a:avLst/>
              <a:gdLst/>
              <a:ahLst/>
              <a:cxnLst/>
              <a:rect l="l" t="t" r="r" b="b"/>
              <a:pathLst>
                <a:path w="198979" h="132989" extrusionOk="0">
                  <a:moveTo>
                    <a:pt x="194519" y="4460"/>
                  </a:moveTo>
                  <a:lnTo>
                    <a:pt x="194519" y="128529"/>
                  </a:lnTo>
                  <a:lnTo>
                    <a:pt x="4460" y="128529"/>
                  </a:lnTo>
                  <a:lnTo>
                    <a:pt x="4460" y="4460"/>
                  </a:lnTo>
                  <a:close/>
                  <a:moveTo>
                    <a:pt x="2231" y="1"/>
                  </a:moveTo>
                  <a:lnTo>
                    <a:pt x="1979" y="37"/>
                  </a:lnTo>
                  <a:lnTo>
                    <a:pt x="1763" y="73"/>
                  </a:lnTo>
                  <a:lnTo>
                    <a:pt x="1547" y="109"/>
                  </a:lnTo>
                  <a:lnTo>
                    <a:pt x="1367" y="181"/>
                  </a:lnTo>
                  <a:lnTo>
                    <a:pt x="972" y="396"/>
                  </a:lnTo>
                  <a:lnTo>
                    <a:pt x="648" y="648"/>
                  </a:lnTo>
                  <a:lnTo>
                    <a:pt x="361" y="1008"/>
                  </a:lnTo>
                  <a:lnTo>
                    <a:pt x="181" y="1367"/>
                  </a:lnTo>
                  <a:lnTo>
                    <a:pt x="73" y="1583"/>
                  </a:lnTo>
                  <a:lnTo>
                    <a:pt x="37" y="1799"/>
                  </a:lnTo>
                  <a:lnTo>
                    <a:pt x="1" y="2015"/>
                  </a:lnTo>
                  <a:lnTo>
                    <a:pt x="1" y="2231"/>
                  </a:lnTo>
                  <a:lnTo>
                    <a:pt x="1" y="130758"/>
                  </a:lnTo>
                  <a:lnTo>
                    <a:pt x="1" y="131010"/>
                  </a:lnTo>
                  <a:lnTo>
                    <a:pt x="37" y="131226"/>
                  </a:lnTo>
                  <a:lnTo>
                    <a:pt x="73" y="131442"/>
                  </a:lnTo>
                  <a:lnTo>
                    <a:pt x="181" y="131657"/>
                  </a:lnTo>
                  <a:lnTo>
                    <a:pt x="361" y="132017"/>
                  </a:lnTo>
                  <a:lnTo>
                    <a:pt x="648" y="132341"/>
                  </a:lnTo>
                  <a:lnTo>
                    <a:pt x="972" y="132628"/>
                  </a:lnTo>
                  <a:lnTo>
                    <a:pt x="1367" y="132844"/>
                  </a:lnTo>
                  <a:lnTo>
                    <a:pt x="1547" y="132916"/>
                  </a:lnTo>
                  <a:lnTo>
                    <a:pt x="1763" y="132952"/>
                  </a:lnTo>
                  <a:lnTo>
                    <a:pt x="1979" y="132988"/>
                  </a:lnTo>
                  <a:lnTo>
                    <a:pt x="197000" y="132988"/>
                  </a:lnTo>
                  <a:lnTo>
                    <a:pt x="197216" y="132952"/>
                  </a:lnTo>
                  <a:lnTo>
                    <a:pt x="197432" y="132916"/>
                  </a:lnTo>
                  <a:lnTo>
                    <a:pt x="197612" y="132844"/>
                  </a:lnTo>
                  <a:lnTo>
                    <a:pt x="198007" y="132628"/>
                  </a:lnTo>
                  <a:lnTo>
                    <a:pt x="198331" y="132341"/>
                  </a:lnTo>
                  <a:lnTo>
                    <a:pt x="198618" y="132017"/>
                  </a:lnTo>
                  <a:lnTo>
                    <a:pt x="198798" y="131657"/>
                  </a:lnTo>
                  <a:lnTo>
                    <a:pt x="198870" y="131442"/>
                  </a:lnTo>
                  <a:lnTo>
                    <a:pt x="198942" y="131226"/>
                  </a:lnTo>
                  <a:lnTo>
                    <a:pt x="198978" y="131010"/>
                  </a:lnTo>
                  <a:lnTo>
                    <a:pt x="198978" y="130758"/>
                  </a:lnTo>
                  <a:lnTo>
                    <a:pt x="198978" y="2231"/>
                  </a:lnTo>
                  <a:lnTo>
                    <a:pt x="198978" y="2015"/>
                  </a:lnTo>
                  <a:lnTo>
                    <a:pt x="198942" y="1799"/>
                  </a:lnTo>
                  <a:lnTo>
                    <a:pt x="198870" y="1583"/>
                  </a:lnTo>
                  <a:lnTo>
                    <a:pt x="198798" y="1367"/>
                  </a:lnTo>
                  <a:lnTo>
                    <a:pt x="198618" y="1008"/>
                  </a:lnTo>
                  <a:lnTo>
                    <a:pt x="198331" y="648"/>
                  </a:lnTo>
                  <a:lnTo>
                    <a:pt x="198007" y="396"/>
                  </a:lnTo>
                  <a:lnTo>
                    <a:pt x="197612" y="181"/>
                  </a:lnTo>
                  <a:lnTo>
                    <a:pt x="197432" y="109"/>
                  </a:lnTo>
                  <a:lnTo>
                    <a:pt x="197216" y="73"/>
                  </a:lnTo>
                  <a:lnTo>
                    <a:pt x="197000" y="37"/>
                  </a:lnTo>
                  <a:lnTo>
                    <a:pt x="19674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57"/>
            <p:cNvSpPr/>
            <p:nvPr/>
          </p:nvSpPr>
          <p:spPr>
            <a:xfrm>
              <a:off x="4250117" y="3199515"/>
              <a:ext cx="395313" cy="317666"/>
            </a:xfrm>
            <a:custGeom>
              <a:avLst/>
              <a:gdLst/>
              <a:ahLst/>
              <a:cxnLst/>
              <a:rect l="l" t="t" r="r" b="b"/>
              <a:pathLst>
                <a:path w="46141" h="37078" extrusionOk="0">
                  <a:moveTo>
                    <a:pt x="1" y="1"/>
                  </a:moveTo>
                  <a:lnTo>
                    <a:pt x="1" y="37077"/>
                  </a:lnTo>
                  <a:lnTo>
                    <a:pt x="4460" y="37077"/>
                  </a:lnTo>
                  <a:lnTo>
                    <a:pt x="4460" y="4460"/>
                  </a:lnTo>
                  <a:lnTo>
                    <a:pt x="41681" y="4460"/>
                  </a:lnTo>
                  <a:lnTo>
                    <a:pt x="41681" y="37077"/>
                  </a:lnTo>
                  <a:lnTo>
                    <a:pt x="46140" y="37077"/>
                  </a:lnTo>
                  <a:lnTo>
                    <a:pt x="461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57"/>
            <p:cNvSpPr/>
            <p:nvPr/>
          </p:nvSpPr>
          <p:spPr>
            <a:xfrm>
              <a:off x="4071425" y="3498067"/>
              <a:ext cx="752698" cy="38211"/>
            </a:xfrm>
            <a:custGeom>
              <a:avLst/>
              <a:gdLst/>
              <a:ahLst/>
              <a:cxnLst/>
              <a:rect l="l" t="t" r="r" b="b"/>
              <a:pathLst>
                <a:path w="87855" h="4460" extrusionOk="0">
                  <a:moveTo>
                    <a:pt x="2014" y="1"/>
                  </a:moveTo>
                  <a:lnTo>
                    <a:pt x="1798" y="37"/>
                  </a:lnTo>
                  <a:lnTo>
                    <a:pt x="1582" y="109"/>
                  </a:lnTo>
                  <a:lnTo>
                    <a:pt x="1367" y="181"/>
                  </a:lnTo>
                  <a:lnTo>
                    <a:pt x="971" y="396"/>
                  </a:lnTo>
                  <a:lnTo>
                    <a:pt x="647" y="648"/>
                  </a:lnTo>
                  <a:lnTo>
                    <a:pt x="396" y="972"/>
                  </a:lnTo>
                  <a:lnTo>
                    <a:pt x="180" y="1367"/>
                  </a:lnTo>
                  <a:lnTo>
                    <a:pt x="108" y="1583"/>
                  </a:lnTo>
                  <a:lnTo>
                    <a:pt x="36" y="1799"/>
                  </a:lnTo>
                  <a:lnTo>
                    <a:pt x="0" y="2015"/>
                  </a:lnTo>
                  <a:lnTo>
                    <a:pt x="0" y="2230"/>
                  </a:lnTo>
                  <a:lnTo>
                    <a:pt x="0" y="2446"/>
                  </a:lnTo>
                  <a:lnTo>
                    <a:pt x="36" y="2698"/>
                  </a:lnTo>
                  <a:lnTo>
                    <a:pt x="108" y="2914"/>
                  </a:lnTo>
                  <a:lnTo>
                    <a:pt x="180" y="3093"/>
                  </a:lnTo>
                  <a:lnTo>
                    <a:pt x="396" y="3489"/>
                  </a:lnTo>
                  <a:lnTo>
                    <a:pt x="647" y="3813"/>
                  </a:lnTo>
                  <a:lnTo>
                    <a:pt x="971" y="4064"/>
                  </a:lnTo>
                  <a:lnTo>
                    <a:pt x="1367" y="4280"/>
                  </a:lnTo>
                  <a:lnTo>
                    <a:pt x="1582" y="4352"/>
                  </a:lnTo>
                  <a:lnTo>
                    <a:pt x="1798" y="4424"/>
                  </a:lnTo>
                  <a:lnTo>
                    <a:pt x="2014" y="4460"/>
                  </a:lnTo>
                  <a:lnTo>
                    <a:pt x="85841" y="4460"/>
                  </a:lnTo>
                  <a:lnTo>
                    <a:pt x="86057" y="4424"/>
                  </a:lnTo>
                  <a:lnTo>
                    <a:pt x="86273" y="4352"/>
                  </a:lnTo>
                  <a:lnTo>
                    <a:pt x="86488" y="4280"/>
                  </a:lnTo>
                  <a:lnTo>
                    <a:pt x="86848" y="4064"/>
                  </a:lnTo>
                  <a:lnTo>
                    <a:pt x="87208" y="3813"/>
                  </a:lnTo>
                  <a:lnTo>
                    <a:pt x="87459" y="3489"/>
                  </a:lnTo>
                  <a:lnTo>
                    <a:pt x="87675" y="3093"/>
                  </a:lnTo>
                  <a:lnTo>
                    <a:pt x="87747" y="2914"/>
                  </a:lnTo>
                  <a:lnTo>
                    <a:pt x="87783" y="2698"/>
                  </a:lnTo>
                  <a:lnTo>
                    <a:pt x="87819" y="2446"/>
                  </a:lnTo>
                  <a:lnTo>
                    <a:pt x="87855" y="2230"/>
                  </a:lnTo>
                  <a:lnTo>
                    <a:pt x="87819" y="2015"/>
                  </a:lnTo>
                  <a:lnTo>
                    <a:pt x="87783" y="1799"/>
                  </a:lnTo>
                  <a:lnTo>
                    <a:pt x="87747" y="1583"/>
                  </a:lnTo>
                  <a:lnTo>
                    <a:pt x="87675" y="1367"/>
                  </a:lnTo>
                  <a:lnTo>
                    <a:pt x="87459" y="972"/>
                  </a:lnTo>
                  <a:lnTo>
                    <a:pt x="87208" y="648"/>
                  </a:lnTo>
                  <a:lnTo>
                    <a:pt x="86848" y="396"/>
                  </a:lnTo>
                  <a:lnTo>
                    <a:pt x="86488" y="181"/>
                  </a:lnTo>
                  <a:lnTo>
                    <a:pt x="86273" y="109"/>
                  </a:lnTo>
                  <a:lnTo>
                    <a:pt x="86057" y="37"/>
                  </a:lnTo>
                  <a:lnTo>
                    <a:pt x="858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57"/>
            <p:cNvSpPr/>
            <p:nvPr/>
          </p:nvSpPr>
          <p:spPr>
            <a:xfrm>
              <a:off x="4963995" y="2234232"/>
              <a:ext cx="794610" cy="1282949"/>
            </a:xfrm>
            <a:custGeom>
              <a:avLst/>
              <a:gdLst/>
              <a:ahLst/>
              <a:cxnLst/>
              <a:rect l="l" t="t" r="r" b="b"/>
              <a:pathLst>
                <a:path w="92747" h="149746" extrusionOk="0">
                  <a:moveTo>
                    <a:pt x="9710" y="0"/>
                  </a:moveTo>
                  <a:lnTo>
                    <a:pt x="8847" y="36"/>
                  </a:lnTo>
                  <a:lnTo>
                    <a:pt x="8020" y="108"/>
                  </a:lnTo>
                  <a:lnTo>
                    <a:pt x="7229" y="252"/>
                  </a:lnTo>
                  <a:lnTo>
                    <a:pt x="6510" y="396"/>
                  </a:lnTo>
                  <a:lnTo>
                    <a:pt x="5826" y="647"/>
                  </a:lnTo>
                  <a:lnTo>
                    <a:pt x="5215" y="899"/>
                  </a:lnTo>
                  <a:lnTo>
                    <a:pt x="4640" y="1187"/>
                  </a:lnTo>
                  <a:lnTo>
                    <a:pt x="4100" y="1510"/>
                  </a:lnTo>
                  <a:lnTo>
                    <a:pt x="3597" y="1870"/>
                  </a:lnTo>
                  <a:lnTo>
                    <a:pt x="3165" y="2266"/>
                  </a:lnTo>
                  <a:lnTo>
                    <a:pt x="2734" y="2661"/>
                  </a:lnTo>
                  <a:lnTo>
                    <a:pt x="2374" y="3057"/>
                  </a:lnTo>
                  <a:lnTo>
                    <a:pt x="2015" y="3524"/>
                  </a:lnTo>
                  <a:lnTo>
                    <a:pt x="1727" y="3956"/>
                  </a:lnTo>
                  <a:lnTo>
                    <a:pt x="1439" y="4387"/>
                  </a:lnTo>
                  <a:lnTo>
                    <a:pt x="1187" y="4855"/>
                  </a:lnTo>
                  <a:lnTo>
                    <a:pt x="972" y="5322"/>
                  </a:lnTo>
                  <a:lnTo>
                    <a:pt x="792" y="5754"/>
                  </a:lnTo>
                  <a:lnTo>
                    <a:pt x="504" y="6653"/>
                  </a:lnTo>
                  <a:lnTo>
                    <a:pt x="288" y="7480"/>
                  </a:lnTo>
                  <a:lnTo>
                    <a:pt x="144" y="8199"/>
                  </a:lnTo>
                  <a:lnTo>
                    <a:pt x="37" y="8811"/>
                  </a:lnTo>
                  <a:lnTo>
                    <a:pt x="1" y="9314"/>
                  </a:lnTo>
                  <a:lnTo>
                    <a:pt x="1" y="9710"/>
                  </a:lnTo>
                  <a:lnTo>
                    <a:pt x="1" y="140036"/>
                  </a:lnTo>
                  <a:lnTo>
                    <a:pt x="1" y="140899"/>
                  </a:lnTo>
                  <a:lnTo>
                    <a:pt x="109" y="141726"/>
                  </a:lnTo>
                  <a:lnTo>
                    <a:pt x="216" y="142517"/>
                  </a:lnTo>
                  <a:lnTo>
                    <a:pt x="396" y="143236"/>
                  </a:lnTo>
                  <a:lnTo>
                    <a:pt x="612" y="143920"/>
                  </a:lnTo>
                  <a:lnTo>
                    <a:pt x="900" y="144531"/>
                  </a:lnTo>
                  <a:lnTo>
                    <a:pt x="1187" y="145106"/>
                  </a:lnTo>
                  <a:lnTo>
                    <a:pt x="1511" y="145646"/>
                  </a:lnTo>
                  <a:lnTo>
                    <a:pt x="1871" y="146149"/>
                  </a:lnTo>
                  <a:lnTo>
                    <a:pt x="2230" y="146581"/>
                  </a:lnTo>
                  <a:lnTo>
                    <a:pt x="2662" y="147012"/>
                  </a:lnTo>
                  <a:lnTo>
                    <a:pt x="3057" y="147372"/>
                  </a:lnTo>
                  <a:lnTo>
                    <a:pt x="3489" y="147696"/>
                  </a:lnTo>
                  <a:lnTo>
                    <a:pt x="3956" y="148019"/>
                  </a:lnTo>
                  <a:lnTo>
                    <a:pt x="4388" y="148307"/>
                  </a:lnTo>
                  <a:lnTo>
                    <a:pt x="4855" y="148523"/>
                  </a:lnTo>
                  <a:lnTo>
                    <a:pt x="5323" y="148738"/>
                  </a:lnTo>
                  <a:lnTo>
                    <a:pt x="5755" y="148918"/>
                  </a:lnTo>
                  <a:lnTo>
                    <a:pt x="6654" y="149242"/>
                  </a:lnTo>
                  <a:lnTo>
                    <a:pt x="7445" y="149458"/>
                  </a:lnTo>
                  <a:lnTo>
                    <a:pt x="8200" y="149602"/>
                  </a:lnTo>
                  <a:lnTo>
                    <a:pt x="8811" y="149673"/>
                  </a:lnTo>
                  <a:lnTo>
                    <a:pt x="9315" y="149745"/>
                  </a:lnTo>
                  <a:lnTo>
                    <a:pt x="83001" y="149745"/>
                  </a:lnTo>
                  <a:lnTo>
                    <a:pt x="83900" y="149709"/>
                  </a:lnTo>
                  <a:lnTo>
                    <a:pt x="84727" y="149637"/>
                  </a:lnTo>
                  <a:lnTo>
                    <a:pt x="85518" y="149494"/>
                  </a:lnTo>
                  <a:lnTo>
                    <a:pt x="86237" y="149314"/>
                  </a:lnTo>
                  <a:lnTo>
                    <a:pt x="86885" y="149098"/>
                  </a:lnTo>
                  <a:lnTo>
                    <a:pt x="87532" y="148846"/>
                  </a:lnTo>
                  <a:lnTo>
                    <a:pt x="88107" y="148559"/>
                  </a:lnTo>
                  <a:lnTo>
                    <a:pt x="88647" y="148235"/>
                  </a:lnTo>
                  <a:lnTo>
                    <a:pt x="89114" y="147875"/>
                  </a:lnTo>
                  <a:lnTo>
                    <a:pt x="89582" y="147480"/>
                  </a:lnTo>
                  <a:lnTo>
                    <a:pt x="89977" y="147084"/>
                  </a:lnTo>
                  <a:lnTo>
                    <a:pt x="90373" y="146653"/>
                  </a:lnTo>
                  <a:lnTo>
                    <a:pt x="90697" y="146221"/>
                  </a:lnTo>
                  <a:lnTo>
                    <a:pt x="91020" y="145790"/>
                  </a:lnTo>
                  <a:lnTo>
                    <a:pt x="91272" y="145322"/>
                  </a:lnTo>
                  <a:lnTo>
                    <a:pt x="91524" y="144891"/>
                  </a:lnTo>
                  <a:lnTo>
                    <a:pt x="91739" y="144423"/>
                  </a:lnTo>
                  <a:lnTo>
                    <a:pt x="91919" y="143991"/>
                  </a:lnTo>
                  <a:lnTo>
                    <a:pt x="92243" y="143092"/>
                  </a:lnTo>
                  <a:lnTo>
                    <a:pt x="92459" y="142265"/>
                  </a:lnTo>
                  <a:lnTo>
                    <a:pt x="92603" y="141546"/>
                  </a:lnTo>
                  <a:lnTo>
                    <a:pt x="92674" y="140899"/>
                  </a:lnTo>
                  <a:lnTo>
                    <a:pt x="92710" y="140431"/>
                  </a:lnTo>
                  <a:lnTo>
                    <a:pt x="92746" y="140036"/>
                  </a:lnTo>
                  <a:lnTo>
                    <a:pt x="92746" y="9710"/>
                  </a:lnTo>
                  <a:lnTo>
                    <a:pt x="92710" y="8847"/>
                  </a:lnTo>
                  <a:lnTo>
                    <a:pt x="92638" y="8020"/>
                  </a:lnTo>
                  <a:lnTo>
                    <a:pt x="92495" y="7228"/>
                  </a:lnTo>
                  <a:lnTo>
                    <a:pt x="92315" y="6509"/>
                  </a:lnTo>
                  <a:lnTo>
                    <a:pt x="92099" y="5826"/>
                  </a:lnTo>
                  <a:lnTo>
                    <a:pt x="91847" y="5214"/>
                  </a:lnTo>
                  <a:lnTo>
                    <a:pt x="91560" y="4639"/>
                  </a:lnTo>
                  <a:lnTo>
                    <a:pt x="91236" y="4100"/>
                  </a:lnTo>
                  <a:lnTo>
                    <a:pt x="90876" y="3596"/>
                  </a:lnTo>
                  <a:lnTo>
                    <a:pt x="90481" y="3165"/>
                  </a:lnTo>
                  <a:lnTo>
                    <a:pt x="90085" y="2733"/>
                  </a:lnTo>
                  <a:lnTo>
                    <a:pt x="89654" y="2373"/>
                  </a:lnTo>
                  <a:lnTo>
                    <a:pt x="89222" y="2014"/>
                  </a:lnTo>
                  <a:lnTo>
                    <a:pt x="88791" y="1726"/>
                  </a:lnTo>
                  <a:lnTo>
                    <a:pt x="88323" y="1438"/>
                  </a:lnTo>
                  <a:lnTo>
                    <a:pt x="87892" y="1223"/>
                  </a:lnTo>
                  <a:lnTo>
                    <a:pt x="87424" y="1007"/>
                  </a:lnTo>
                  <a:lnTo>
                    <a:pt x="86957" y="791"/>
                  </a:lnTo>
                  <a:lnTo>
                    <a:pt x="86093" y="503"/>
                  </a:lnTo>
                  <a:lnTo>
                    <a:pt x="85266" y="288"/>
                  </a:lnTo>
                  <a:lnTo>
                    <a:pt x="84547" y="144"/>
                  </a:lnTo>
                  <a:lnTo>
                    <a:pt x="83900" y="72"/>
                  </a:lnTo>
                  <a:lnTo>
                    <a:pt x="834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57"/>
            <p:cNvSpPr/>
            <p:nvPr/>
          </p:nvSpPr>
          <p:spPr>
            <a:xfrm>
              <a:off x="4963995" y="2234232"/>
              <a:ext cx="794610" cy="1282949"/>
            </a:xfrm>
            <a:custGeom>
              <a:avLst/>
              <a:gdLst/>
              <a:ahLst/>
              <a:cxnLst/>
              <a:rect l="l" t="t" r="r" b="b"/>
              <a:pathLst>
                <a:path w="92747" h="149746" fill="none" extrusionOk="0">
                  <a:moveTo>
                    <a:pt x="1" y="9710"/>
                  </a:moveTo>
                  <a:lnTo>
                    <a:pt x="1" y="9710"/>
                  </a:lnTo>
                  <a:lnTo>
                    <a:pt x="1" y="9314"/>
                  </a:lnTo>
                  <a:lnTo>
                    <a:pt x="37" y="8811"/>
                  </a:lnTo>
                  <a:lnTo>
                    <a:pt x="144" y="8199"/>
                  </a:lnTo>
                  <a:lnTo>
                    <a:pt x="288" y="7480"/>
                  </a:lnTo>
                  <a:lnTo>
                    <a:pt x="504" y="6653"/>
                  </a:lnTo>
                  <a:lnTo>
                    <a:pt x="792" y="5754"/>
                  </a:lnTo>
                  <a:lnTo>
                    <a:pt x="972" y="5322"/>
                  </a:lnTo>
                  <a:lnTo>
                    <a:pt x="1187" y="4855"/>
                  </a:lnTo>
                  <a:lnTo>
                    <a:pt x="1439" y="4387"/>
                  </a:lnTo>
                  <a:lnTo>
                    <a:pt x="1727" y="3956"/>
                  </a:lnTo>
                  <a:lnTo>
                    <a:pt x="2015" y="3524"/>
                  </a:lnTo>
                  <a:lnTo>
                    <a:pt x="2374" y="3057"/>
                  </a:lnTo>
                  <a:lnTo>
                    <a:pt x="2734" y="2661"/>
                  </a:lnTo>
                  <a:lnTo>
                    <a:pt x="3165" y="2266"/>
                  </a:lnTo>
                  <a:lnTo>
                    <a:pt x="3597" y="1870"/>
                  </a:lnTo>
                  <a:lnTo>
                    <a:pt x="4100" y="1510"/>
                  </a:lnTo>
                  <a:lnTo>
                    <a:pt x="4640" y="1187"/>
                  </a:lnTo>
                  <a:lnTo>
                    <a:pt x="5215" y="899"/>
                  </a:lnTo>
                  <a:lnTo>
                    <a:pt x="5826" y="647"/>
                  </a:lnTo>
                  <a:lnTo>
                    <a:pt x="6510" y="396"/>
                  </a:lnTo>
                  <a:lnTo>
                    <a:pt x="7229" y="252"/>
                  </a:lnTo>
                  <a:lnTo>
                    <a:pt x="8020" y="108"/>
                  </a:lnTo>
                  <a:lnTo>
                    <a:pt x="8847" y="36"/>
                  </a:lnTo>
                  <a:lnTo>
                    <a:pt x="9710" y="0"/>
                  </a:lnTo>
                  <a:lnTo>
                    <a:pt x="83001" y="0"/>
                  </a:lnTo>
                  <a:lnTo>
                    <a:pt x="83001" y="0"/>
                  </a:lnTo>
                  <a:lnTo>
                    <a:pt x="83432" y="0"/>
                  </a:lnTo>
                  <a:lnTo>
                    <a:pt x="83900" y="72"/>
                  </a:lnTo>
                  <a:lnTo>
                    <a:pt x="84547" y="144"/>
                  </a:lnTo>
                  <a:lnTo>
                    <a:pt x="85266" y="288"/>
                  </a:lnTo>
                  <a:lnTo>
                    <a:pt x="86093" y="503"/>
                  </a:lnTo>
                  <a:lnTo>
                    <a:pt x="86957" y="791"/>
                  </a:lnTo>
                  <a:lnTo>
                    <a:pt x="87424" y="1007"/>
                  </a:lnTo>
                  <a:lnTo>
                    <a:pt x="87892" y="1223"/>
                  </a:lnTo>
                  <a:lnTo>
                    <a:pt x="88323" y="1438"/>
                  </a:lnTo>
                  <a:lnTo>
                    <a:pt x="88791" y="1726"/>
                  </a:lnTo>
                  <a:lnTo>
                    <a:pt x="89222" y="2014"/>
                  </a:lnTo>
                  <a:lnTo>
                    <a:pt x="89654" y="2373"/>
                  </a:lnTo>
                  <a:lnTo>
                    <a:pt x="90085" y="2733"/>
                  </a:lnTo>
                  <a:lnTo>
                    <a:pt x="90481" y="3165"/>
                  </a:lnTo>
                  <a:lnTo>
                    <a:pt x="90876" y="3596"/>
                  </a:lnTo>
                  <a:lnTo>
                    <a:pt x="91236" y="4100"/>
                  </a:lnTo>
                  <a:lnTo>
                    <a:pt x="91560" y="4639"/>
                  </a:lnTo>
                  <a:lnTo>
                    <a:pt x="91847" y="5214"/>
                  </a:lnTo>
                  <a:lnTo>
                    <a:pt x="92099" y="5826"/>
                  </a:lnTo>
                  <a:lnTo>
                    <a:pt x="92315" y="6509"/>
                  </a:lnTo>
                  <a:lnTo>
                    <a:pt x="92495" y="7228"/>
                  </a:lnTo>
                  <a:lnTo>
                    <a:pt x="92638" y="8020"/>
                  </a:lnTo>
                  <a:lnTo>
                    <a:pt x="92710" y="8847"/>
                  </a:lnTo>
                  <a:lnTo>
                    <a:pt x="92746" y="9710"/>
                  </a:lnTo>
                  <a:lnTo>
                    <a:pt x="92746" y="140036"/>
                  </a:lnTo>
                  <a:lnTo>
                    <a:pt x="92746" y="140036"/>
                  </a:lnTo>
                  <a:lnTo>
                    <a:pt x="92710" y="140431"/>
                  </a:lnTo>
                  <a:lnTo>
                    <a:pt x="92674" y="140899"/>
                  </a:lnTo>
                  <a:lnTo>
                    <a:pt x="92603" y="141546"/>
                  </a:lnTo>
                  <a:lnTo>
                    <a:pt x="92459" y="142265"/>
                  </a:lnTo>
                  <a:lnTo>
                    <a:pt x="92243" y="143092"/>
                  </a:lnTo>
                  <a:lnTo>
                    <a:pt x="91919" y="143991"/>
                  </a:lnTo>
                  <a:lnTo>
                    <a:pt x="91739" y="144423"/>
                  </a:lnTo>
                  <a:lnTo>
                    <a:pt x="91524" y="144891"/>
                  </a:lnTo>
                  <a:lnTo>
                    <a:pt x="91272" y="145322"/>
                  </a:lnTo>
                  <a:lnTo>
                    <a:pt x="91020" y="145790"/>
                  </a:lnTo>
                  <a:lnTo>
                    <a:pt x="90697" y="146221"/>
                  </a:lnTo>
                  <a:lnTo>
                    <a:pt x="90373" y="146653"/>
                  </a:lnTo>
                  <a:lnTo>
                    <a:pt x="89977" y="147084"/>
                  </a:lnTo>
                  <a:lnTo>
                    <a:pt x="89582" y="147480"/>
                  </a:lnTo>
                  <a:lnTo>
                    <a:pt x="89114" y="147875"/>
                  </a:lnTo>
                  <a:lnTo>
                    <a:pt x="88647" y="148235"/>
                  </a:lnTo>
                  <a:lnTo>
                    <a:pt x="88107" y="148559"/>
                  </a:lnTo>
                  <a:lnTo>
                    <a:pt x="87532" y="148846"/>
                  </a:lnTo>
                  <a:lnTo>
                    <a:pt x="86885" y="149098"/>
                  </a:lnTo>
                  <a:lnTo>
                    <a:pt x="86237" y="149314"/>
                  </a:lnTo>
                  <a:lnTo>
                    <a:pt x="85518" y="149494"/>
                  </a:lnTo>
                  <a:lnTo>
                    <a:pt x="84727" y="149637"/>
                  </a:lnTo>
                  <a:lnTo>
                    <a:pt x="83900" y="149709"/>
                  </a:lnTo>
                  <a:lnTo>
                    <a:pt x="83001" y="149745"/>
                  </a:lnTo>
                  <a:lnTo>
                    <a:pt x="9710" y="149745"/>
                  </a:lnTo>
                  <a:lnTo>
                    <a:pt x="9710" y="149745"/>
                  </a:lnTo>
                  <a:lnTo>
                    <a:pt x="9315" y="149745"/>
                  </a:lnTo>
                  <a:lnTo>
                    <a:pt x="8811" y="149673"/>
                  </a:lnTo>
                  <a:lnTo>
                    <a:pt x="8200" y="149602"/>
                  </a:lnTo>
                  <a:lnTo>
                    <a:pt x="7445" y="149458"/>
                  </a:lnTo>
                  <a:lnTo>
                    <a:pt x="6654" y="149242"/>
                  </a:lnTo>
                  <a:lnTo>
                    <a:pt x="5755" y="148918"/>
                  </a:lnTo>
                  <a:lnTo>
                    <a:pt x="5323" y="148738"/>
                  </a:lnTo>
                  <a:lnTo>
                    <a:pt x="4855" y="148523"/>
                  </a:lnTo>
                  <a:lnTo>
                    <a:pt x="4388" y="148307"/>
                  </a:lnTo>
                  <a:lnTo>
                    <a:pt x="3956" y="148019"/>
                  </a:lnTo>
                  <a:lnTo>
                    <a:pt x="3489" y="147696"/>
                  </a:lnTo>
                  <a:lnTo>
                    <a:pt x="3057" y="147372"/>
                  </a:lnTo>
                  <a:lnTo>
                    <a:pt x="2662" y="147012"/>
                  </a:lnTo>
                  <a:lnTo>
                    <a:pt x="2230" y="146581"/>
                  </a:lnTo>
                  <a:lnTo>
                    <a:pt x="1871" y="146149"/>
                  </a:lnTo>
                  <a:lnTo>
                    <a:pt x="1511" y="145646"/>
                  </a:lnTo>
                  <a:lnTo>
                    <a:pt x="1187" y="145106"/>
                  </a:lnTo>
                  <a:lnTo>
                    <a:pt x="900" y="144531"/>
                  </a:lnTo>
                  <a:lnTo>
                    <a:pt x="612" y="143920"/>
                  </a:lnTo>
                  <a:lnTo>
                    <a:pt x="396" y="143236"/>
                  </a:lnTo>
                  <a:lnTo>
                    <a:pt x="216" y="142517"/>
                  </a:lnTo>
                  <a:lnTo>
                    <a:pt x="109" y="141726"/>
                  </a:lnTo>
                  <a:lnTo>
                    <a:pt x="1" y="140899"/>
                  </a:lnTo>
                  <a:lnTo>
                    <a:pt x="1" y="140036"/>
                  </a:lnTo>
                  <a:lnTo>
                    <a:pt x="1" y="971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57"/>
            <p:cNvSpPr/>
            <p:nvPr/>
          </p:nvSpPr>
          <p:spPr>
            <a:xfrm>
              <a:off x="4944899" y="2215127"/>
              <a:ext cx="832804" cy="1321151"/>
            </a:xfrm>
            <a:custGeom>
              <a:avLst/>
              <a:gdLst/>
              <a:ahLst/>
              <a:cxnLst/>
              <a:rect l="l" t="t" r="r" b="b"/>
              <a:pathLst>
                <a:path w="97205" h="154205" extrusionOk="0">
                  <a:moveTo>
                    <a:pt x="85230" y="4460"/>
                  </a:moveTo>
                  <a:lnTo>
                    <a:pt x="85769" y="4496"/>
                  </a:lnTo>
                  <a:lnTo>
                    <a:pt x="86201" y="4532"/>
                  </a:lnTo>
                  <a:lnTo>
                    <a:pt x="86740" y="4603"/>
                  </a:lnTo>
                  <a:lnTo>
                    <a:pt x="87315" y="4747"/>
                  </a:lnTo>
                  <a:lnTo>
                    <a:pt x="87927" y="4927"/>
                  </a:lnTo>
                  <a:lnTo>
                    <a:pt x="88610" y="5179"/>
                  </a:lnTo>
                  <a:lnTo>
                    <a:pt x="89257" y="5503"/>
                  </a:lnTo>
                  <a:lnTo>
                    <a:pt x="89617" y="5682"/>
                  </a:lnTo>
                  <a:lnTo>
                    <a:pt x="89941" y="5898"/>
                  </a:lnTo>
                  <a:lnTo>
                    <a:pt x="90264" y="6150"/>
                  </a:lnTo>
                  <a:lnTo>
                    <a:pt x="90552" y="6402"/>
                  </a:lnTo>
                  <a:lnTo>
                    <a:pt x="90876" y="6689"/>
                  </a:lnTo>
                  <a:lnTo>
                    <a:pt x="91163" y="7013"/>
                  </a:lnTo>
                  <a:lnTo>
                    <a:pt x="91415" y="7373"/>
                  </a:lnTo>
                  <a:lnTo>
                    <a:pt x="91667" y="7732"/>
                  </a:lnTo>
                  <a:lnTo>
                    <a:pt x="91919" y="8128"/>
                  </a:lnTo>
                  <a:lnTo>
                    <a:pt x="92098" y="8595"/>
                  </a:lnTo>
                  <a:lnTo>
                    <a:pt x="92314" y="9063"/>
                  </a:lnTo>
                  <a:lnTo>
                    <a:pt x="92458" y="9566"/>
                  </a:lnTo>
                  <a:lnTo>
                    <a:pt x="92566" y="10106"/>
                  </a:lnTo>
                  <a:lnTo>
                    <a:pt x="92674" y="10681"/>
                  </a:lnTo>
                  <a:lnTo>
                    <a:pt x="92710" y="11292"/>
                  </a:lnTo>
                  <a:lnTo>
                    <a:pt x="92746" y="11940"/>
                  </a:lnTo>
                  <a:lnTo>
                    <a:pt x="92746" y="142230"/>
                  </a:lnTo>
                  <a:lnTo>
                    <a:pt x="92710" y="142769"/>
                  </a:lnTo>
                  <a:lnTo>
                    <a:pt x="92674" y="143201"/>
                  </a:lnTo>
                  <a:lnTo>
                    <a:pt x="92566" y="143740"/>
                  </a:lnTo>
                  <a:lnTo>
                    <a:pt x="92458" y="144315"/>
                  </a:lnTo>
                  <a:lnTo>
                    <a:pt x="92278" y="144963"/>
                  </a:lnTo>
                  <a:lnTo>
                    <a:pt x="92027" y="145610"/>
                  </a:lnTo>
                  <a:lnTo>
                    <a:pt x="91703" y="146293"/>
                  </a:lnTo>
                  <a:lnTo>
                    <a:pt x="91487" y="146617"/>
                  </a:lnTo>
                  <a:lnTo>
                    <a:pt x="91271" y="146941"/>
                  </a:lnTo>
                  <a:lnTo>
                    <a:pt x="91056" y="147264"/>
                  </a:lnTo>
                  <a:lnTo>
                    <a:pt x="90768" y="147588"/>
                  </a:lnTo>
                  <a:lnTo>
                    <a:pt x="90480" y="147876"/>
                  </a:lnTo>
                  <a:lnTo>
                    <a:pt x="90192" y="148163"/>
                  </a:lnTo>
                  <a:lnTo>
                    <a:pt x="89833" y="148415"/>
                  </a:lnTo>
                  <a:lnTo>
                    <a:pt x="89473" y="148667"/>
                  </a:lnTo>
                  <a:lnTo>
                    <a:pt x="89042" y="148919"/>
                  </a:lnTo>
                  <a:lnTo>
                    <a:pt x="88610" y="149134"/>
                  </a:lnTo>
                  <a:lnTo>
                    <a:pt x="88143" y="149314"/>
                  </a:lnTo>
                  <a:lnTo>
                    <a:pt x="87639" y="149458"/>
                  </a:lnTo>
                  <a:lnTo>
                    <a:pt x="87100" y="149566"/>
                  </a:lnTo>
                  <a:lnTo>
                    <a:pt x="86524" y="149674"/>
                  </a:lnTo>
                  <a:lnTo>
                    <a:pt x="85913" y="149746"/>
                  </a:lnTo>
                  <a:lnTo>
                    <a:pt x="11939" y="149746"/>
                  </a:lnTo>
                  <a:lnTo>
                    <a:pt x="11400" y="149710"/>
                  </a:lnTo>
                  <a:lnTo>
                    <a:pt x="10968" y="149674"/>
                  </a:lnTo>
                  <a:lnTo>
                    <a:pt x="10465" y="149602"/>
                  </a:lnTo>
                  <a:lnTo>
                    <a:pt x="9890" y="149458"/>
                  </a:lnTo>
                  <a:lnTo>
                    <a:pt x="9242" y="149278"/>
                  </a:lnTo>
                  <a:lnTo>
                    <a:pt x="8595" y="149026"/>
                  </a:lnTo>
                  <a:lnTo>
                    <a:pt x="7912" y="148703"/>
                  </a:lnTo>
                  <a:lnTo>
                    <a:pt x="7588" y="148523"/>
                  </a:lnTo>
                  <a:lnTo>
                    <a:pt x="7264" y="148307"/>
                  </a:lnTo>
                  <a:lnTo>
                    <a:pt x="6941" y="148056"/>
                  </a:lnTo>
                  <a:lnTo>
                    <a:pt x="6617" y="147804"/>
                  </a:lnTo>
                  <a:lnTo>
                    <a:pt x="6329" y="147516"/>
                  </a:lnTo>
                  <a:lnTo>
                    <a:pt x="6042" y="147192"/>
                  </a:lnTo>
                  <a:lnTo>
                    <a:pt x="5754" y="146833"/>
                  </a:lnTo>
                  <a:lnTo>
                    <a:pt x="5502" y="146473"/>
                  </a:lnTo>
                  <a:lnTo>
                    <a:pt x="5286" y="146042"/>
                  </a:lnTo>
                  <a:lnTo>
                    <a:pt x="5071" y="145610"/>
                  </a:lnTo>
                  <a:lnTo>
                    <a:pt x="4891" y="145143"/>
                  </a:lnTo>
                  <a:lnTo>
                    <a:pt x="4747" y="144639"/>
                  </a:lnTo>
                  <a:lnTo>
                    <a:pt x="4603" y="144100"/>
                  </a:lnTo>
                  <a:lnTo>
                    <a:pt x="4531" y="143524"/>
                  </a:lnTo>
                  <a:lnTo>
                    <a:pt x="4459" y="142913"/>
                  </a:lnTo>
                  <a:lnTo>
                    <a:pt x="4459" y="142266"/>
                  </a:lnTo>
                  <a:lnTo>
                    <a:pt x="4459" y="11976"/>
                  </a:lnTo>
                  <a:lnTo>
                    <a:pt x="4459" y="11400"/>
                  </a:lnTo>
                  <a:lnTo>
                    <a:pt x="4531" y="10969"/>
                  </a:lnTo>
                  <a:lnTo>
                    <a:pt x="4603" y="10465"/>
                  </a:lnTo>
                  <a:lnTo>
                    <a:pt x="4747" y="9854"/>
                  </a:lnTo>
                  <a:lnTo>
                    <a:pt x="4927" y="9243"/>
                  </a:lnTo>
                  <a:lnTo>
                    <a:pt x="5179" y="8595"/>
                  </a:lnTo>
                  <a:lnTo>
                    <a:pt x="5502" y="7912"/>
                  </a:lnTo>
                  <a:lnTo>
                    <a:pt x="5682" y="7588"/>
                  </a:lnTo>
                  <a:lnTo>
                    <a:pt x="5898" y="7265"/>
                  </a:lnTo>
                  <a:lnTo>
                    <a:pt x="6149" y="6941"/>
                  </a:lnTo>
                  <a:lnTo>
                    <a:pt x="6401" y="6617"/>
                  </a:lnTo>
                  <a:lnTo>
                    <a:pt x="6689" y="6330"/>
                  </a:lnTo>
                  <a:lnTo>
                    <a:pt x="7013" y="6042"/>
                  </a:lnTo>
                  <a:lnTo>
                    <a:pt x="7372" y="5754"/>
                  </a:lnTo>
                  <a:lnTo>
                    <a:pt x="7732" y="5503"/>
                  </a:lnTo>
                  <a:lnTo>
                    <a:pt x="8127" y="5287"/>
                  </a:lnTo>
                  <a:lnTo>
                    <a:pt x="8595" y="5071"/>
                  </a:lnTo>
                  <a:lnTo>
                    <a:pt x="9062" y="4891"/>
                  </a:lnTo>
                  <a:lnTo>
                    <a:pt x="9566" y="4747"/>
                  </a:lnTo>
                  <a:lnTo>
                    <a:pt x="10105" y="4603"/>
                  </a:lnTo>
                  <a:lnTo>
                    <a:pt x="10681" y="4532"/>
                  </a:lnTo>
                  <a:lnTo>
                    <a:pt x="11292" y="4460"/>
                  </a:lnTo>
                  <a:close/>
                  <a:moveTo>
                    <a:pt x="11076" y="0"/>
                  </a:moveTo>
                  <a:lnTo>
                    <a:pt x="10249" y="72"/>
                  </a:lnTo>
                  <a:lnTo>
                    <a:pt x="9458" y="180"/>
                  </a:lnTo>
                  <a:lnTo>
                    <a:pt x="8703" y="324"/>
                  </a:lnTo>
                  <a:lnTo>
                    <a:pt x="8020" y="540"/>
                  </a:lnTo>
                  <a:lnTo>
                    <a:pt x="7336" y="756"/>
                  </a:lnTo>
                  <a:lnTo>
                    <a:pt x="6689" y="1007"/>
                  </a:lnTo>
                  <a:lnTo>
                    <a:pt x="6078" y="1295"/>
                  </a:lnTo>
                  <a:lnTo>
                    <a:pt x="5502" y="1583"/>
                  </a:lnTo>
                  <a:lnTo>
                    <a:pt x="4963" y="1942"/>
                  </a:lnTo>
                  <a:lnTo>
                    <a:pt x="4459" y="2302"/>
                  </a:lnTo>
                  <a:lnTo>
                    <a:pt x="3992" y="2698"/>
                  </a:lnTo>
                  <a:lnTo>
                    <a:pt x="3560" y="3093"/>
                  </a:lnTo>
                  <a:lnTo>
                    <a:pt x="3165" y="3525"/>
                  </a:lnTo>
                  <a:lnTo>
                    <a:pt x="2769" y="3956"/>
                  </a:lnTo>
                  <a:lnTo>
                    <a:pt x="2409" y="4424"/>
                  </a:lnTo>
                  <a:lnTo>
                    <a:pt x="2086" y="4891"/>
                  </a:lnTo>
                  <a:lnTo>
                    <a:pt x="1798" y="5359"/>
                  </a:lnTo>
                  <a:lnTo>
                    <a:pt x="1510" y="5862"/>
                  </a:lnTo>
                  <a:lnTo>
                    <a:pt x="1259" y="6366"/>
                  </a:lnTo>
                  <a:lnTo>
                    <a:pt x="1043" y="6833"/>
                  </a:lnTo>
                  <a:lnTo>
                    <a:pt x="863" y="7337"/>
                  </a:lnTo>
                  <a:lnTo>
                    <a:pt x="539" y="8344"/>
                  </a:lnTo>
                  <a:lnTo>
                    <a:pt x="288" y="9315"/>
                  </a:lnTo>
                  <a:lnTo>
                    <a:pt x="108" y="10250"/>
                  </a:lnTo>
                  <a:lnTo>
                    <a:pt x="0" y="11149"/>
                  </a:lnTo>
                  <a:lnTo>
                    <a:pt x="0" y="11940"/>
                  </a:lnTo>
                  <a:lnTo>
                    <a:pt x="0" y="142266"/>
                  </a:lnTo>
                  <a:lnTo>
                    <a:pt x="0" y="143129"/>
                  </a:lnTo>
                  <a:lnTo>
                    <a:pt x="72" y="143956"/>
                  </a:lnTo>
                  <a:lnTo>
                    <a:pt x="180" y="144747"/>
                  </a:lnTo>
                  <a:lnTo>
                    <a:pt x="324" y="145466"/>
                  </a:lnTo>
                  <a:lnTo>
                    <a:pt x="503" y="146186"/>
                  </a:lnTo>
                  <a:lnTo>
                    <a:pt x="719" y="146869"/>
                  </a:lnTo>
                  <a:lnTo>
                    <a:pt x="971" y="147516"/>
                  </a:lnTo>
                  <a:lnTo>
                    <a:pt x="1259" y="148091"/>
                  </a:lnTo>
                  <a:lnTo>
                    <a:pt x="1582" y="148667"/>
                  </a:lnTo>
                  <a:lnTo>
                    <a:pt x="1942" y="149206"/>
                  </a:lnTo>
                  <a:lnTo>
                    <a:pt x="2302" y="149710"/>
                  </a:lnTo>
                  <a:lnTo>
                    <a:pt x="2697" y="150177"/>
                  </a:lnTo>
                  <a:lnTo>
                    <a:pt x="3093" y="150645"/>
                  </a:lnTo>
                  <a:lnTo>
                    <a:pt x="3524" y="151040"/>
                  </a:lnTo>
                  <a:lnTo>
                    <a:pt x="3956" y="151436"/>
                  </a:lnTo>
                  <a:lnTo>
                    <a:pt x="4423" y="151760"/>
                  </a:lnTo>
                  <a:lnTo>
                    <a:pt x="4891" y="152083"/>
                  </a:lnTo>
                  <a:lnTo>
                    <a:pt x="5358" y="152407"/>
                  </a:lnTo>
                  <a:lnTo>
                    <a:pt x="5862" y="152659"/>
                  </a:lnTo>
                  <a:lnTo>
                    <a:pt x="6329" y="152910"/>
                  </a:lnTo>
                  <a:lnTo>
                    <a:pt x="6833" y="153126"/>
                  </a:lnTo>
                  <a:lnTo>
                    <a:pt x="7336" y="153342"/>
                  </a:lnTo>
                  <a:lnTo>
                    <a:pt x="8343" y="153666"/>
                  </a:lnTo>
                  <a:lnTo>
                    <a:pt x="9314" y="153917"/>
                  </a:lnTo>
                  <a:lnTo>
                    <a:pt x="10249" y="154097"/>
                  </a:lnTo>
                  <a:lnTo>
                    <a:pt x="11112" y="154169"/>
                  </a:lnTo>
                  <a:lnTo>
                    <a:pt x="11939" y="154205"/>
                  </a:lnTo>
                  <a:lnTo>
                    <a:pt x="85230" y="154205"/>
                  </a:lnTo>
                  <a:lnTo>
                    <a:pt x="86093" y="154169"/>
                  </a:lnTo>
                  <a:lnTo>
                    <a:pt x="86920" y="154133"/>
                  </a:lnTo>
                  <a:lnTo>
                    <a:pt x="87711" y="154025"/>
                  </a:lnTo>
                  <a:lnTo>
                    <a:pt x="88466" y="153881"/>
                  </a:lnTo>
                  <a:lnTo>
                    <a:pt x="89186" y="153666"/>
                  </a:lnTo>
                  <a:lnTo>
                    <a:pt x="89869" y="153450"/>
                  </a:lnTo>
                  <a:lnTo>
                    <a:pt x="90480" y="153198"/>
                  </a:lnTo>
                  <a:lnTo>
                    <a:pt x="91091" y="152910"/>
                  </a:lnTo>
                  <a:lnTo>
                    <a:pt x="91667" y="152623"/>
                  </a:lnTo>
                  <a:lnTo>
                    <a:pt x="92206" y="152263"/>
                  </a:lnTo>
                  <a:lnTo>
                    <a:pt x="92710" y="151903"/>
                  </a:lnTo>
                  <a:lnTo>
                    <a:pt x="93177" y="151508"/>
                  </a:lnTo>
                  <a:lnTo>
                    <a:pt x="93609" y="151112"/>
                  </a:lnTo>
                  <a:lnTo>
                    <a:pt x="94040" y="150681"/>
                  </a:lnTo>
                  <a:lnTo>
                    <a:pt x="94400" y="150249"/>
                  </a:lnTo>
                  <a:lnTo>
                    <a:pt x="94760" y="149782"/>
                  </a:lnTo>
                  <a:lnTo>
                    <a:pt x="95083" y="149314"/>
                  </a:lnTo>
                  <a:lnTo>
                    <a:pt x="95407" y="148847"/>
                  </a:lnTo>
                  <a:lnTo>
                    <a:pt x="95659" y="148343"/>
                  </a:lnTo>
                  <a:lnTo>
                    <a:pt x="95910" y="147840"/>
                  </a:lnTo>
                  <a:lnTo>
                    <a:pt x="96126" y="147336"/>
                  </a:lnTo>
                  <a:lnTo>
                    <a:pt x="96342" y="146869"/>
                  </a:lnTo>
                  <a:lnTo>
                    <a:pt x="96666" y="145862"/>
                  </a:lnTo>
                  <a:lnTo>
                    <a:pt x="96917" y="144891"/>
                  </a:lnTo>
                  <a:lnTo>
                    <a:pt x="97061" y="143956"/>
                  </a:lnTo>
                  <a:lnTo>
                    <a:pt x="97169" y="143057"/>
                  </a:lnTo>
                  <a:lnTo>
                    <a:pt x="97205" y="142266"/>
                  </a:lnTo>
                  <a:lnTo>
                    <a:pt x="97205" y="11940"/>
                  </a:lnTo>
                  <a:lnTo>
                    <a:pt x="97169" y="11077"/>
                  </a:lnTo>
                  <a:lnTo>
                    <a:pt x="97097" y="10250"/>
                  </a:lnTo>
                  <a:lnTo>
                    <a:pt x="96989" y="9458"/>
                  </a:lnTo>
                  <a:lnTo>
                    <a:pt x="96845" y="8739"/>
                  </a:lnTo>
                  <a:lnTo>
                    <a:pt x="96666" y="8020"/>
                  </a:lnTo>
                  <a:lnTo>
                    <a:pt x="96450" y="7337"/>
                  </a:lnTo>
                  <a:lnTo>
                    <a:pt x="96198" y="6689"/>
                  </a:lnTo>
                  <a:lnTo>
                    <a:pt x="95910" y="6078"/>
                  </a:lnTo>
                  <a:lnTo>
                    <a:pt x="95587" y="5539"/>
                  </a:lnTo>
                  <a:lnTo>
                    <a:pt x="95263" y="4999"/>
                  </a:lnTo>
                  <a:lnTo>
                    <a:pt x="94903" y="4496"/>
                  </a:lnTo>
                  <a:lnTo>
                    <a:pt x="94508" y="4028"/>
                  </a:lnTo>
                  <a:lnTo>
                    <a:pt x="94112" y="3561"/>
                  </a:lnTo>
                  <a:lnTo>
                    <a:pt x="93681" y="3165"/>
                  </a:lnTo>
                  <a:lnTo>
                    <a:pt x="93213" y="2769"/>
                  </a:lnTo>
                  <a:lnTo>
                    <a:pt x="92782" y="2410"/>
                  </a:lnTo>
                  <a:lnTo>
                    <a:pt x="92314" y="2086"/>
                  </a:lnTo>
                  <a:lnTo>
                    <a:pt x="91811" y="1798"/>
                  </a:lnTo>
                  <a:lnTo>
                    <a:pt x="91343" y="1547"/>
                  </a:lnTo>
                  <a:lnTo>
                    <a:pt x="90840" y="1295"/>
                  </a:lnTo>
                  <a:lnTo>
                    <a:pt x="90336" y="1079"/>
                  </a:lnTo>
                  <a:lnTo>
                    <a:pt x="89833" y="863"/>
                  </a:lnTo>
                  <a:lnTo>
                    <a:pt x="88862" y="540"/>
                  </a:lnTo>
                  <a:lnTo>
                    <a:pt x="87891" y="288"/>
                  </a:lnTo>
                  <a:lnTo>
                    <a:pt x="86956" y="108"/>
                  </a:lnTo>
                  <a:lnTo>
                    <a:pt x="86057" y="36"/>
                  </a:lnTo>
                  <a:lnTo>
                    <a:pt x="8523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57"/>
            <p:cNvSpPr/>
            <p:nvPr/>
          </p:nvSpPr>
          <p:spPr>
            <a:xfrm>
              <a:off x="5058889" y="2412616"/>
              <a:ext cx="604514" cy="937876"/>
            </a:xfrm>
            <a:custGeom>
              <a:avLst/>
              <a:gdLst/>
              <a:ahLst/>
              <a:cxnLst/>
              <a:rect l="l" t="t" r="r" b="b"/>
              <a:pathLst>
                <a:path w="70559" h="109469" extrusionOk="0">
                  <a:moveTo>
                    <a:pt x="1" y="1"/>
                  </a:moveTo>
                  <a:lnTo>
                    <a:pt x="1" y="109469"/>
                  </a:lnTo>
                  <a:lnTo>
                    <a:pt x="70558" y="109469"/>
                  </a:lnTo>
                  <a:lnTo>
                    <a:pt x="7055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57"/>
            <p:cNvSpPr/>
            <p:nvPr/>
          </p:nvSpPr>
          <p:spPr>
            <a:xfrm>
              <a:off x="5039792" y="2393519"/>
              <a:ext cx="642708" cy="976078"/>
            </a:xfrm>
            <a:custGeom>
              <a:avLst/>
              <a:gdLst/>
              <a:ahLst/>
              <a:cxnLst/>
              <a:rect l="l" t="t" r="r" b="b"/>
              <a:pathLst>
                <a:path w="75017" h="113928" extrusionOk="0">
                  <a:moveTo>
                    <a:pt x="70558" y="4460"/>
                  </a:moveTo>
                  <a:lnTo>
                    <a:pt x="70558" y="109468"/>
                  </a:lnTo>
                  <a:lnTo>
                    <a:pt x="4460" y="109468"/>
                  </a:lnTo>
                  <a:lnTo>
                    <a:pt x="4460" y="4460"/>
                  </a:lnTo>
                  <a:close/>
                  <a:moveTo>
                    <a:pt x="2230" y="0"/>
                  </a:moveTo>
                  <a:lnTo>
                    <a:pt x="2014" y="36"/>
                  </a:lnTo>
                  <a:lnTo>
                    <a:pt x="1798" y="36"/>
                  </a:lnTo>
                  <a:lnTo>
                    <a:pt x="1583" y="108"/>
                  </a:lnTo>
                  <a:lnTo>
                    <a:pt x="1367" y="180"/>
                  </a:lnTo>
                  <a:lnTo>
                    <a:pt x="1007" y="396"/>
                  </a:lnTo>
                  <a:lnTo>
                    <a:pt x="684" y="648"/>
                  </a:lnTo>
                  <a:lnTo>
                    <a:pt x="396" y="1007"/>
                  </a:lnTo>
                  <a:lnTo>
                    <a:pt x="180" y="1367"/>
                  </a:lnTo>
                  <a:lnTo>
                    <a:pt x="108" y="1583"/>
                  </a:lnTo>
                  <a:lnTo>
                    <a:pt x="72" y="1798"/>
                  </a:lnTo>
                  <a:lnTo>
                    <a:pt x="36" y="2014"/>
                  </a:lnTo>
                  <a:lnTo>
                    <a:pt x="0" y="2230"/>
                  </a:lnTo>
                  <a:lnTo>
                    <a:pt x="0" y="111698"/>
                  </a:lnTo>
                  <a:lnTo>
                    <a:pt x="36" y="111914"/>
                  </a:lnTo>
                  <a:lnTo>
                    <a:pt x="72" y="112165"/>
                  </a:lnTo>
                  <a:lnTo>
                    <a:pt x="108" y="112345"/>
                  </a:lnTo>
                  <a:lnTo>
                    <a:pt x="180" y="112561"/>
                  </a:lnTo>
                  <a:lnTo>
                    <a:pt x="396" y="112957"/>
                  </a:lnTo>
                  <a:lnTo>
                    <a:pt x="684" y="113280"/>
                  </a:lnTo>
                  <a:lnTo>
                    <a:pt x="1007" y="113532"/>
                  </a:lnTo>
                  <a:lnTo>
                    <a:pt x="1367" y="113748"/>
                  </a:lnTo>
                  <a:lnTo>
                    <a:pt x="1583" y="113820"/>
                  </a:lnTo>
                  <a:lnTo>
                    <a:pt x="1798" y="113892"/>
                  </a:lnTo>
                  <a:lnTo>
                    <a:pt x="2014" y="113928"/>
                  </a:lnTo>
                  <a:lnTo>
                    <a:pt x="73003" y="113928"/>
                  </a:lnTo>
                  <a:lnTo>
                    <a:pt x="73255" y="113892"/>
                  </a:lnTo>
                  <a:lnTo>
                    <a:pt x="73434" y="113820"/>
                  </a:lnTo>
                  <a:lnTo>
                    <a:pt x="73650" y="113748"/>
                  </a:lnTo>
                  <a:lnTo>
                    <a:pt x="74046" y="113532"/>
                  </a:lnTo>
                  <a:lnTo>
                    <a:pt x="74369" y="113280"/>
                  </a:lnTo>
                  <a:lnTo>
                    <a:pt x="74621" y="112957"/>
                  </a:lnTo>
                  <a:lnTo>
                    <a:pt x="74837" y="112561"/>
                  </a:lnTo>
                  <a:lnTo>
                    <a:pt x="74909" y="112345"/>
                  </a:lnTo>
                  <a:lnTo>
                    <a:pt x="74981" y="112165"/>
                  </a:lnTo>
                  <a:lnTo>
                    <a:pt x="75017" y="111914"/>
                  </a:lnTo>
                  <a:lnTo>
                    <a:pt x="75017" y="111698"/>
                  </a:lnTo>
                  <a:lnTo>
                    <a:pt x="75017" y="2230"/>
                  </a:lnTo>
                  <a:lnTo>
                    <a:pt x="75017" y="2014"/>
                  </a:lnTo>
                  <a:lnTo>
                    <a:pt x="74981" y="1798"/>
                  </a:lnTo>
                  <a:lnTo>
                    <a:pt x="74909" y="1583"/>
                  </a:lnTo>
                  <a:lnTo>
                    <a:pt x="74837" y="1367"/>
                  </a:lnTo>
                  <a:lnTo>
                    <a:pt x="74621" y="1007"/>
                  </a:lnTo>
                  <a:lnTo>
                    <a:pt x="74369" y="648"/>
                  </a:lnTo>
                  <a:lnTo>
                    <a:pt x="74046" y="396"/>
                  </a:lnTo>
                  <a:lnTo>
                    <a:pt x="73650" y="180"/>
                  </a:lnTo>
                  <a:lnTo>
                    <a:pt x="73434" y="108"/>
                  </a:lnTo>
                  <a:lnTo>
                    <a:pt x="73255" y="36"/>
                  </a:lnTo>
                  <a:lnTo>
                    <a:pt x="73003" y="36"/>
                  </a:lnTo>
                  <a:lnTo>
                    <a:pt x="7278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57"/>
            <p:cNvSpPr/>
            <p:nvPr/>
          </p:nvSpPr>
          <p:spPr>
            <a:xfrm>
              <a:off x="5058889" y="2308478"/>
              <a:ext cx="479420" cy="41604"/>
            </a:xfrm>
            <a:custGeom>
              <a:avLst/>
              <a:gdLst/>
              <a:ahLst/>
              <a:cxnLst/>
              <a:rect l="l" t="t" r="r" b="b"/>
              <a:pathLst>
                <a:path w="55958" h="4856" extrusionOk="0">
                  <a:moveTo>
                    <a:pt x="2446" y="1"/>
                  </a:moveTo>
                  <a:lnTo>
                    <a:pt x="2015" y="37"/>
                  </a:lnTo>
                  <a:lnTo>
                    <a:pt x="1655" y="109"/>
                  </a:lnTo>
                  <a:lnTo>
                    <a:pt x="1331" y="217"/>
                  </a:lnTo>
                  <a:lnTo>
                    <a:pt x="1044" y="396"/>
                  </a:lnTo>
                  <a:lnTo>
                    <a:pt x="792" y="576"/>
                  </a:lnTo>
                  <a:lnTo>
                    <a:pt x="612" y="756"/>
                  </a:lnTo>
                  <a:lnTo>
                    <a:pt x="468" y="1008"/>
                  </a:lnTo>
                  <a:lnTo>
                    <a:pt x="325" y="1224"/>
                  </a:lnTo>
                  <a:lnTo>
                    <a:pt x="217" y="1439"/>
                  </a:lnTo>
                  <a:lnTo>
                    <a:pt x="145" y="1655"/>
                  </a:lnTo>
                  <a:lnTo>
                    <a:pt x="73" y="2051"/>
                  </a:lnTo>
                  <a:lnTo>
                    <a:pt x="37" y="2338"/>
                  </a:lnTo>
                  <a:lnTo>
                    <a:pt x="1" y="2446"/>
                  </a:lnTo>
                  <a:lnTo>
                    <a:pt x="37" y="2878"/>
                  </a:lnTo>
                  <a:lnTo>
                    <a:pt x="109" y="3237"/>
                  </a:lnTo>
                  <a:lnTo>
                    <a:pt x="253" y="3561"/>
                  </a:lnTo>
                  <a:lnTo>
                    <a:pt x="396" y="3849"/>
                  </a:lnTo>
                  <a:lnTo>
                    <a:pt x="576" y="4065"/>
                  </a:lnTo>
                  <a:lnTo>
                    <a:pt x="792" y="4280"/>
                  </a:lnTo>
                  <a:lnTo>
                    <a:pt x="1008" y="4424"/>
                  </a:lnTo>
                  <a:lnTo>
                    <a:pt x="1224" y="4568"/>
                  </a:lnTo>
                  <a:lnTo>
                    <a:pt x="1475" y="4676"/>
                  </a:lnTo>
                  <a:lnTo>
                    <a:pt x="1691" y="4748"/>
                  </a:lnTo>
                  <a:lnTo>
                    <a:pt x="2087" y="4820"/>
                  </a:lnTo>
                  <a:lnTo>
                    <a:pt x="2338" y="4856"/>
                  </a:lnTo>
                  <a:lnTo>
                    <a:pt x="53620" y="4856"/>
                  </a:lnTo>
                  <a:lnTo>
                    <a:pt x="53908" y="4820"/>
                  </a:lnTo>
                  <a:lnTo>
                    <a:pt x="54303" y="4748"/>
                  </a:lnTo>
                  <a:lnTo>
                    <a:pt x="54519" y="4676"/>
                  </a:lnTo>
                  <a:lnTo>
                    <a:pt x="54735" y="4568"/>
                  </a:lnTo>
                  <a:lnTo>
                    <a:pt x="54987" y="4424"/>
                  </a:lnTo>
                  <a:lnTo>
                    <a:pt x="55202" y="4280"/>
                  </a:lnTo>
                  <a:lnTo>
                    <a:pt x="55418" y="4065"/>
                  </a:lnTo>
                  <a:lnTo>
                    <a:pt x="55598" y="3849"/>
                  </a:lnTo>
                  <a:lnTo>
                    <a:pt x="55742" y="3561"/>
                  </a:lnTo>
                  <a:lnTo>
                    <a:pt x="55850" y="3237"/>
                  </a:lnTo>
                  <a:lnTo>
                    <a:pt x="55922" y="2878"/>
                  </a:lnTo>
                  <a:lnTo>
                    <a:pt x="55958" y="2446"/>
                  </a:lnTo>
                  <a:lnTo>
                    <a:pt x="55922" y="2015"/>
                  </a:lnTo>
                  <a:lnTo>
                    <a:pt x="55850" y="1619"/>
                  </a:lnTo>
                  <a:lnTo>
                    <a:pt x="55742" y="1295"/>
                  </a:lnTo>
                  <a:lnTo>
                    <a:pt x="55598" y="1044"/>
                  </a:lnTo>
                  <a:lnTo>
                    <a:pt x="55418" y="792"/>
                  </a:lnTo>
                  <a:lnTo>
                    <a:pt x="55202" y="612"/>
                  </a:lnTo>
                  <a:lnTo>
                    <a:pt x="54987" y="432"/>
                  </a:lnTo>
                  <a:lnTo>
                    <a:pt x="54735" y="289"/>
                  </a:lnTo>
                  <a:lnTo>
                    <a:pt x="54519" y="217"/>
                  </a:lnTo>
                  <a:lnTo>
                    <a:pt x="54303" y="145"/>
                  </a:lnTo>
                  <a:lnTo>
                    <a:pt x="53908" y="37"/>
                  </a:lnTo>
                  <a:lnTo>
                    <a:pt x="5362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57"/>
            <p:cNvSpPr/>
            <p:nvPr/>
          </p:nvSpPr>
          <p:spPr>
            <a:xfrm>
              <a:off x="5058889" y="2308478"/>
              <a:ext cx="479420" cy="41604"/>
            </a:xfrm>
            <a:custGeom>
              <a:avLst/>
              <a:gdLst/>
              <a:ahLst/>
              <a:cxnLst/>
              <a:rect l="l" t="t" r="r" b="b"/>
              <a:pathLst>
                <a:path w="55958" h="4856" fill="none" extrusionOk="0">
                  <a:moveTo>
                    <a:pt x="53548" y="1"/>
                  </a:moveTo>
                  <a:lnTo>
                    <a:pt x="2446" y="1"/>
                  </a:lnTo>
                  <a:lnTo>
                    <a:pt x="2446" y="1"/>
                  </a:lnTo>
                  <a:lnTo>
                    <a:pt x="2015" y="37"/>
                  </a:lnTo>
                  <a:lnTo>
                    <a:pt x="1655" y="109"/>
                  </a:lnTo>
                  <a:lnTo>
                    <a:pt x="1331" y="217"/>
                  </a:lnTo>
                  <a:lnTo>
                    <a:pt x="1044" y="396"/>
                  </a:lnTo>
                  <a:lnTo>
                    <a:pt x="792" y="576"/>
                  </a:lnTo>
                  <a:lnTo>
                    <a:pt x="612" y="756"/>
                  </a:lnTo>
                  <a:lnTo>
                    <a:pt x="468" y="1008"/>
                  </a:lnTo>
                  <a:lnTo>
                    <a:pt x="325" y="1224"/>
                  </a:lnTo>
                  <a:lnTo>
                    <a:pt x="217" y="1439"/>
                  </a:lnTo>
                  <a:lnTo>
                    <a:pt x="145" y="1655"/>
                  </a:lnTo>
                  <a:lnTo>
                    <a:pt x="73" y="2051"/>
                  </a:lnTo>
                  <a:lnTo>
                    <a:pt x="37" y="2338"/>
                  </a:lnTo>
                  <a:lnTo>
                    <a:pt x="1" y="2446"/>
                  </a:lnTo>
                  <a:lnTo>
                    <a:pt x="1" y="2446"/>
                  </a:lnTo>
                  <a:lnTo>
                    <a:pt x="37" y="2878"/>
                  </a:lnTo>
                  <a:lnTo>
                    <a:pt x="109" y="3237"/>
                  </a:lnTo>
                  <a:lnTo>
                    <a:pt x="253" y="3561"/>
                  </a:lnTo>
                  <a:lnTo>
                    <a:pt x="396" y="3849"/>
                  </a:lnTo>
                  <a:lnTo>
                    <a:pt x="576" y="4065"/>
                  </a:lnTo>
                  <a:lnTo>
                    <a:pt x="792" y="4280"/>
                  </a:lnTo>
                  <a:lnTo>
                    <a:pt x="1008" y="4424"/>
                  </a:lnTo>
                  <a:lnTo>
                    <a:pt x="1224" y="4568"/>
                  </a:lnTo>
                  <a:lnTo>
                    <a:pt x="1475" y="4676"/>
                  </a:lnTo>
                  <a:lnTo>
                    <a:pt x="1691" y="4748"/>
                  </a:lnTo>
                  <a:lnTo>
                    <a:pt x="2087" y="4820"/>
                  </a:lnTo>
                  <a:lnTo>
                    <a:pt x="2338" y="4856"/>
                  </a:lnTo>
                  <a:lnTo>
                    <a:pt x="2446" y="4856"/>
                  </a:lnTo>
                  <a:lnTo>
                    <a:pt x="53548" y="4856"/>
                  </a:lnTo>
                  <a:lnTo>
                    <a:pt x="53548" y="4856"/>
                  </a:lnTo>
                  <a:lnTo>
                    <a:pt x="53620" y="4856"/>
                  </a:lnTo>
                  <a:lnTo>
                    <a:pt x="53908" y="4820"/>
                  </a:lnTo>
                  <a:lnTo>
                    <a:pt x="54303" y="4748"/>
                  </a:lnTo>
                  <a:lnTo>
                    <a:pt x="54519" y="4676"/>
                  </a:lnTo>
                  <a:lnTo>
                    <a:pt x="54735" y="4568"/>
                  </a:lnTo>
                  <a:lnTo>
                    <a:pt x="54987" y="4424"/>
                  </a:lnTo>
                  <a:lnTo>
                    <a:pt x="55202" y="4280"/>
                  </a:lnTo>
                  <a:lnTo>
                    <a:pt x="55418" y="4065"/>
                  </a:lnTo>
                  <a:lnTo>
                    <a:pt x="55598" y="3849"/>
                  </a:lnTo>
                  <a:lnTo>
                    <a:pt x="55742" y="3561"/>
                  </a:lnTo>
                  <a:lnTo>
                    <a:pt x="55850" y="3237"/>
                  </a:lnTo>
                  <a:lnTo>
                    <a:pt x="55922" y="2878"/>
                  </a:lnTo>
                  <a:lnTo>
                    <a:pt x="55958" y="2446"/>
                  </a:lnTo>
                  <a:lnTo>
                    <a:pt x="55958" y="2446"/>
                  </a:lnTo>
                  <a:lnTo>
                    <a:pt x="55922" y="2015"/>
                  </a:lnTo>
                  <a:lnTo>
                    <a:pt x="55850" y="1619"/>
                  </a:lnTo>
                  <a:lnTo>
                    <a:pt x="55742" y="1295"/>
                  </a:lnTo>
                  <a:lnTo>
                    <a:pt x="55598" y="1044"/>
                  </a:lnTo>
                  <a:lnTo>
                    <a:pt x="55418" y="792"/>
                  </a:lnTo>
                  <a:lnTo>
                    <a:pt x="55202" y="612"/>
                  </a:lnTo>
                  <a:lnTo>
                    <a:pt x="54987" y="432"/>
                  </a:lnTo>
                  <a:lnTo>
                    <a:pt x="54735" y="289"/>
                  </a:lnTo>
                  <a:lnTo>
                    <a:pt x="54519" y="217"/>
                  </a:lnTo>
                  <a:lnTo>
                    <a:pt x="54303" y="145"/>
                  </a:lnTo>
                  <a:lnTo>
                    <a:pt x="53908" y="37"/>
                  </a:lnTo>
                  <a:lnTo>
                    <a:pt x="53620" y="1"/>
                  </a:lnTo>
                  <a:lnTo>
                    <a:pt x="5354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57"/>
            <p:cNvSpPr/>
            <p:nvPr/>
          </p:nvSpPr>
          <p:spPr>
            <a:xfrm>
              <a:off x="5568493" y="2296775"/>
              <a:ext cx="65019" cy="65019"/>
            </a:xfrm>
            <a:custGeom>
              <a:avLst/>
              <a:gdLst/>
              <a:ahLst/>
              <a:cxnLst/>
              <a:rect l="l" t="t" r="r" b="b"/>
              <a:pathLst>
                <a:path w="7589" h="7589" extrusionOk="0">
                  <a:moveTo>
                    <a:pt x="3777" y="0"/>
                  </a:moveTo>
                  <a:lnTo>
                    <a:pt x="3381" y="36"/>
                  </a:lnTo>
                  <a:lnTo>
                    <a:pt x="3022" y="72"/>
                  </a:lnTo>
                  <a:lnTo>
                    <a:pt x="2662" y="180"/>
                  </a:lnTo>
                  <a:lnTo>
                    <a:pt x="2302" y="324"/>
                  </a:lnTo>
                  <a:lnTo>
                    <a:pt x="1979" y="468"/>
                  </a:lnTo>
                  <a:lnTo>
                    <a:pt x="1655" y="648"/>
                  </a:lnTo>
                  <a:lnTo>
                    <a:pt x="1367" y="863"/>
                  </a:lnTo>
                  <a:lnTo>
                    <a:pt x="1116" y="1115"/>
                  </a:lnTo>
                  <a:lnTo>
                    <a:pt x="864" y="1403"/>
                  </a:lnTo>
                  <a:lnTo>
                    <a:pt x="648" y="1690"/>
                  </a:lnTo>
                  <a:lnTo>
                    <a:pt x="432" y="1978"/>
                  </a:lnTo>
                  <a:lnTo>
                    <a:pt x="289" y="2338"/>
                  </a:lnTo>
                  <a:lnTo>
                    <a:pt x="145" y="2661"/>
                  </a:lnTo>
                  <a:lnTo>
                    <a:pt x="73" y="3021"/>
                  </a:lnTo>
                  <a:lnTo>
                    <a:pt x="1" y="3417"/>
                  </a:lnTo>
                  <a:lnTo>
                    <a:pt x="1" y="3812"/>
                  </a:lnTo>
                  <a:lnTo>
                    <a:pt x="1" y="4172"/>
                  </a:lnTo>
                  <a:lnTo>
                    <a:pt x="73" y="4567"/>
                  </a:lnTo>
                  <a:lnTo>
                    <a:pt x="145" y="4927"/>
                  </a:lnTo>
                  <a:lnTo>
                    <a:pt x="289" y="5287"/>
                  </a:lnTo>
                  <a:lnTo>
                    <a:pt x="432" y="5610"/>
                  </a:lnTo>
                  <a:lnTo>
                    <a:pt x="648" y="5934"/>
                  </a:lnTo>
                  <a:lnTo>
                    <a:pt x="864" y="6222"/>
                  </a:lnTo>
                  <a:lnTo>
                    <a:pt x="1116" y="6473"/>
                  </a:lnTo>
                  <a:lnTo>
                    <a:pt x="1367" y="6725"/>
                  </a:lnTo>
                  <a:lnTo>
                    <a:pt x="1655" y="6941"/>
                  </a:lnTo>
                  <a:lnTo>
                    <a:pt x="1979" y="7121"/>
                  </a:lnTo>
                  <a:lnTo>
                    <a:pt x="2302" y="7301"/>
                  </a:lnTo>
                  <a:lnTo>
                    <a:pt x="2662" y="7408"/>
                  </a:lnTo>
                  <a:lnTo>
                    <a:pt x="3022" y="7516"/>
                  </a:lnTo>
                  <a:lnTo>
                    <a:pt x="3381" y="7588"/>
                  </a:lnTo>
                  <a:lnTo>
                    <a:pt x="4172" y="7588"/>
                  </a:lnTo>
                  <a:lnTo>
                    <a:pt x="4532" y="7516"/>
                  </a:lnTo>
                  <a:lnTo>
                    <a:pt x="4892" y="7408"/>
                  </a:lnTo>
                  <a:lnTo>
                    <a:pt x="5251" y="7301"/>
                  </a:lnTo>
                  <a:lnTo>
                    <a:pt x="5575" y="7121"/>
                  </a:lnTo>
                  <a:lnTo>
                    <a:pt x="5899" y="6941"/>
                  </a:lnTo>
                  <a:lnTo>
                    <a:pt x="6186" y="6725"/>
                  </a:lnTo>
                  <a:lnTo>
                    <a:pt x="6474" y="6473"/>
                  </a:lnTo>
                  <a:lnTo>
                    <a:pt x="6690" y="6222"/>
                  </a:lnTo>
                  <a:lnTo>
                    <a:pt x="6906" y="5934"/>
                  </a:lnTo>
                  <a:lnTo>
                    <a:pt x="7121" y="5610"/>
                  </a:lnTo>
                  <a:lnTo>
                    <a:pt x="7265" y="5287"/>
                  </a:lnTo>
                  <a:lnTo>
                    <a:pt x="7409" y="4927"/>
                  </a:lnTo>
                  <a:lnTo>
                    <a:pt x="7481" y="4567"/>
                  </a:lnTo>
                  <a:lnTo>
                    <a:pt x="7553" y="4172"/>
                  </a:lnTo>
                  <a:lnTo>
                    <a:pt x="7589" y="3812"/>
                  </a:lnTo>
                  <a:lnTo>
                    <a:pt x="7553" y="3417"/>
                  </a:lnTo>
                  <a:lnTo>
                    <a:pt x="7481" y="3021"/>
                  </a:lnTo>
                  <a:lnTo>
                    <a:pt x="7409" y="2661"/>
                  </a:lnTo>
                  <a:lnTo>
                    <a:pt x="7265" y="2338"/>
                  </a:lnTo>
                  <a:lnTo>
                    <a:pt x="7121" y="1978"/>
                  </a:lnTo>
                  <a:lnTo>
                    <a:pt x="6906" y="1690"/>
                  </a:lnTo>
                  <a:lnTo>
                    <a:pt x="6690" y="1403"/>
                  </a:lnTo>
                  <a:lnTo>
                    <a:pt x="6474" y="1115"/>
                  </a:lnTo>
                  <a:lnTo>
                    <a:pt x="6186" y="863"/>
                  </a:lnTo>
                  <a:lnTo>
                    <a:pt x="5899" y="648"/>
                  </a:lnTo>
                  <a:lnTo>
                    <a:pt x="5575" y="468"/>
                  </a:lnTo>
                  <a:lnTo>
                    <a:pt x="5251" y="324"/>
                  </a:lnTo>
                  <a:lnTo>
                    <a:pt x="4892" y="180"/>
                  </a:lnTo>
                  <a:lnTo>
                    <a:pt x="4532" y="72"/>
                  </a:lnTo>
                  <a:lnTo>
                    <a:pt x="4172" y="36"/>
                  </a:lnTo>
                  <a:lnTo>
                    <a:pt x="377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57"/>
            <p:cNvSpPr/>
            <p:nvPr/>
          </p:nvSpPr>
          <p:spPr>
            <a:xfrm>
              <a:off x="5568493" y="2296775"/>
              <a:ext cx="65019" cy="65019"/>
            </a:xfrm>
            <a:custGeom>
              <a:avLst/>
              <a:gdLst/>
              <a:ahLst/>
              <a:cxnLst/>
              <a:rect l="l" t="t" r="r" b="b"/>
              <a:pathLst>
                <a:path w="7589" h="7589" fill="none" extrusionOk="0">
                  <a:moveTo>
                    <a:pt x="3777" y="0"/>
                  </a:moveTo>
                  <a:lnTo>
                    <a:pt x="3777" y="0"/>
                  </a:lnTo>
                  <a:lnTo>
                    <a:pt x="3381" y="36"/>
                  </a:lnTo>
                  <a:lnTo>
                    <a:pt x="3022" y="72"/>
                  </a:lnTo>
                  <a:lnTo>
                    <a:pt x="2662" y="180"/>
                  </a:lnTo>
                  <a:lnTo>
                    <a:pt x="2302" y="324"/>
                  </a:lnTo>
                  <a:lnTo>
                    <a:pt x="1979" y="468"/>
                  </a:lnTo>
                  <a:lnTo>
                    <a:pt x="1655" y="648"/>
                  </a:lnTo>
                  <a:lnTo>
                    <a:pt x="1367" y="863"/>
                  </a:lnTo>
                  <a:lnTo>
                    <a:pt x="1116" y="1115"/>
                  </a:lnTo>
                  <a:lnTo>
                    <a:pt x="864" y="1403"/>
                  </a:lnTo>
                  <a:lnTo>
                    <a:pt x="648" y="1690"/>
                  </a:lnTo>
                  <a:lnTo>
                    <a:pt x="432" y="1978"/>
                  </a:lnTo>
                  <a:lnTo>
                    <a:pt x="289" y="2338"/>
                  </a:lnTo>
                  <a:lnTo>
                    <a:pt x="145" y="2661"/>
                  </a:lnTo>
                  <a:lnTo>
                    <a:pt x="73" y="3021"/>
                  </a:lnTo>
                  <a:lnTo>
                    <a:pt x="1" y="3417"/>
                  </a:lnTo>
                  <a:lnTo>
                    <a:pt x="1" y="3812"/>
                  </a:lnTo>
                  <a:lnTo>
                    <a:pt x="1" y="3812"/>
                  </a:lnTo>
                  <a:lnTo>
                    <a:pt x="1" y="4172"/>
                  </a:lnTo>
                  <a:lnTo>
                    <a:pt x="73" y="4567"/>
                  </a:lnTo>
                  <a:lnTo>
                    <a:pt x="145" y="4927"/>
                  </a:lnTo>
                  <a:lnTo>
                    <a:pt x="289" y="5287"/>
                  </a:lnTo>
                  <a:lnTo>
                    <a:pt x="432" y="5610"/>
                  </a:lnTo>
                  <a:lnTo>
                    <a:pt x="648" y="5934"/>
                  </a:lnTo>
                  <a:lnTo>
                    <a:pt x="864" y="6222"/>
                  </a:lnTo>
                  <a:lnTo>
                    <a:pt x="1116" y="6473"/>
                  </a:lnTo>
                  <a:lnTo>
                    <a:pt x="1367" y="6725"/>
                  </a:lnTo>
                  <a:lnTo>
                    <a:pt x="1655" y="6941"/>
                  </a:lnTo>
                  <a:lnTo>
                    <a:pt x="1979" y="7121"/>
                  </a:lnTo>
                  <a:lnTo>
                    <a:pt x="2302" y="7301"/>
                  </a:lnTo>
                  <a:lnTo>
                    <a:pt x="2662" y="7408"/>
                  </a:lnTo>
                  <a:lnTo>
                    <a:pt x="3022" y="7516"/>
                  </a:lnTo>
                  <a:lnTo>
                    <a:pt x="3381" y="7588"/>
                  </a:lnTo>
                  <a:lnTo>
                    <a:pt x="3777" y="7588"/>
                  </a:lnTo>
                  <a:lnTo>
                    <a:pt x="3777" y="7588"/>
                  </a:lnTo>
                  <a:lnTo>
                    <a:pt x="4172" y="7588"/>
                  </a:lnTo>
                  <a:lnTo>
                    <a:pt x="4532" y="7516"/>
                  </a:lnTo>
                  <a:lnTo>
                    <a:pt x="4892" y="7408"/>
                  </a:lnTo>
                  <a:lnTo>
                    <a:pt x="5251" y="7301"/>
                  </a:lnTo>
                  <a:lnTo>
                    <a:pt x="5575" y="7121"/>
                  </a:lnTo>
                  <a:lnTo>
                    <a:pt x="5899" y="6941"/>
                  </a:lnTo>
                  <a:lnTo>
                    <a:pt x="6186" y="6725"/>
                  </a:lnTo>
                  <a:lnTo>
                    <a:pt x="6474" y="6473"/>
                  </a:lnTo>
                  <a:lnTo>
                    <a:pt x="6690" y="6222"/>
                  </a:lnTo>
                  <a:lnTo>
                    <a:pt x="6906" y="5934"/>
                  </a:lnTo>
                  <a:lnTo>
                    <a:pt x="7121" y="5610"/>
                  </a:lnTo>
                  <a:lnTo>
                    <a:pt x="7265" y="5287"/>
                  </a:lnTo>
                  <a:lnTo>
                    <a:pt x="7409" y="4927"/>
                  </a:lnTo>
                  <a:lnTo>
                    <a:pt x="7481" y="4567"/>
                  </a:lnTo>
                  <a:lnTo>
                    <a:pt x="7553" y="4172"/>
                  </a:lnTo>
                  <a:lnTo>
                    <a:pt x="7589" y="3812"/>
                  </a:lnTo>
                  <a:lnTo>
                    <a:pt x="7589" y="3812"/>
                  </a:lnTo>
                  <a:lnTo>
                    <a:pt x="7553" y="3417"/>
                  </a:lnTo>
                  <a:lnTo>
                    <a:pt x="7481" y="3021"/>
                  </a:lnTo>
                  <a:lnTo>
                    <a:pt x="7409" y="2661"/>
                  </a:lnTo>
                  <a:lnTo>
                    <a:pt x="7265" y="2338"/>
                  </a:lnTo>
                  <a:lnTo>
                    <a:pt x="7121" y="1978"/>
                  </a:lnTo>
                  <a:lnTo>
                    <a:pt x="6906" y="1690"/>
                  </a:lnTo>
                  <a:lnTo>
                    <a:pt x="6690" y="1403"/>
                  </a:lnTo>
                  <a:lnTo>
                    <a:pt x="6474" y="1115"/>
                  </a:lnTo>
                  <a:lnTo>
                    <a:pt x="6186" y="863"/>
                  </a:lnTo>
                  <a:lnTo>
                    <a:pt x="5899" y="648"/>
                  </a:lnTo>
                  <a:lnTo>
                    <a:pt x="5575" y="468"/>
                  </a:lnTo>
                  <a:lnTo>
                    <a:pt x="5251" y="324"/>
                  </a:lnTo>
                  <a:lnTo>
                    <a:pt x="4892" y="180"/>
                  </a:lnTo>
                  <a:lnTo>
                    <a:pt x="4532" y="72"/>
                  </a:lnTo>
                  <a:lnTo>
                    <a:pt x="4172" y="36"/>
                  </a:lnTo>
                  <a:lnTo>
                    <a:pt x="377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57"/>
            <p:cNvSpPr/>
            <p:nvPr/>
          </p:nvSpPr>
          <p:spPr>
            <a:xfrm>
              <a:off x="5331567" y="3392695"/>
              <a:ext cx="70870" cy="70870"/>
            </a:xfrm>
            <a:custGeom>
              <a:avLst/>
              <a:gdLst/>
              <a:ahLst/>
              <a:cxnLst/>
              <a:rect l="l" t="t" r="r" b="b"/>
              <a:pathLst>
                <a:path w="8272" h="8272" extrusionOk="0">
                  <a:moveTo>
                    <a:pt x="4136" y="1"/>
                  </a:moveTo>
                  <a:lnTo>
                    <a:pt x="3704" y="37"/>
                  </a:lnTo>
                  <a:lnTo>
                    <a:pt x="3309" y="73"/>
                  </a:lnTo>
                  <a:lnTo>
                    <a:pt x="2913" y="181"/>
                  </a:lnTo>
                  <a:lnTo>
                    <a:pt x="2518" y="324"/>
                  </a:lnTo>
                  <a:lnTo>
                    <a:pt x="2158" y="504"/>
                  </a:lnTo>
                  <a:lnTo>
                    <a:pt x="1834" y="720"/>
                  </a:lnTo>
                  <a:lnTo>
                    <a:pt x="1511" y="936"/>
                  </a:lnTo>
                  <a:lnTo>
                    <a:pt x="1223" y="1223"/>
                  </a:lnTo>
                  <a:lnTo>
                    <a:pt x="935" y="1511"/>
                  </a:lnTo>
                  <a:lnTo>
                    <a:pt x="719" y="1835"/>
                  </a:lnTo>
                  <a:lnTo>
                    <a:pt x="504" y="2158"/>
                  </a:lnTo>
                  <a:lnTo>
                    <a:pt x="324" y="2518"/>
                  </a:lnTo>
                  <a:lnTo>
                    <a:pt x="180" y="2914"/>
                  </a:lnTo>
                  <a:lnTo>
                    <a:pt x="72" y="3309"/>
                  </a:lnTo>
                  <a:lnTo>
                    <a:pt x="36" y="3705"/>
                  </a:lnTo>
                  <a:lnTo>
                    <a:pt x="0" y="4136"/>
                  </a:lnTo>
                  <a:lnTo>
                    <a:pt x="36" y="4568"/>
                  </a:lnTo>
                  <a:lnTo>
                    <a:pt x="72" y="4964"/>
                  </a:lnTo>
                  <a:lnTo>
                    <a:pt x="180" y="5359"/>
                  </a:lnTo>
                  <a:lnTo>
                    <a:pt x="324" y="5755"/>
                  </a:lnTo>
                  <a:lnTo>
                    <a:pt x="504" y="6114"/>
                  </a:lnTo>
                  <a:lnTo>
                    <a:pt x="719" y="6438"/>
                  </a:lnTo>
                  <a:lnTo>
                    <a:pt x="935" y="6762"/>
                  </a:lnTo>
                  <a:lnTo>
                    <a:pt x="1223" y="7049"/>
                  </a:lnTo>
                  <a:lnTo>
                    <a:pt x="1511" y="7301"/>
                  </a:lnTo>
                  <a:lnTo>
                    <a:pt x="1834" y="7553"/>
                  </a:lnTo>
                  <a:lnTo>
                    <a:pt x="2158" y="7769"/>
                  </a:lnTo>
                  <a:lnTo>
                    <a:pt x="2518" y="7948"/>
                  </a:lnTo>
                  <a:lnTo>
                    <a:pt x="2913" y="8092"/>
                  </a:lnTo>
                  <a:lnTo>
                    <a:pt x="3309" y="8164"/>
                  </a:lnTo>
                  <a:lnTo>
                    <a:pt x="3704" y="8236"/>
                  </a:lnTo>
                  <a:lnTo>
                    <a:pt x="4136" y="8272"/>
                  </a:lnTo>
                  <a:lnTo>
                    <a:pt x="4567" y="8236"/>
                  </a:lnTo>
                  <a:lnTo>
                    <a:pt x="4963" y="8164"/>
                  </a:lnTo>
                  <a:lnTo>
                    <a:pt x="5359" y="8092"/>
                  </a:lnTo>
                  <a:lnTo>
                    <a:pt x="5754" y="7948"/>
                  </a:lnTo>
                  <a:lnTo>
                    <a:pt x="6114" y="7769"/>
                  </a:lnTo>
                  <a:lnTo>
                    <a:pt x="6437" y="7553"/>
                  </a:lnTo>
                  <a:lnTo>
                    <a:pt x="6761" y="7301"/>
                  </a:lnTo>
                  <a:lnTo>
                    <a:pt x="7049" y="7049"/>
                  </a:lnTo>
                  <a:lnTo>
                    <a:pt x="7336" y="6762"/>
                  </a:lnTo>
                  <a:lnTo>
                    <a:pt x="7552" y="6438"/>
                  </a:lnTo>
                  <a:lnTo>
                    <a:pt x="7768" y="6114"/>
                  </a:lnTo>
                  <a:lnTo>
                    <a:pt x="7948" y="5755"/>
                  </a:lnTo>
                  <a:lnTo>
                    <a:pt x="8092" y="5359"/>
                  </a:lnTo>
                  <a:lnTo>
                    <a:pt x="8164" y="4964"/>
                  </a:lnTo>
                  <a:lnTo>
                    <a:pt x="8235" y="4568"/>
                  </a:lnTo>
                  <a:lnTo>
                    <a:pt x="8271" y="4136"/>
                  </a:lnTo>
                  <a:lnTo>
                    <a:pt x="8235" y="3705"/>
                  </a:lnTo>
                  <a:lnTo>
                    <a:pt x="8164" y="3309"/>
                  </a:lnTo>
                  <a:lnTo>
                    <a:pt x="8092" y="2914"/>
                  </a:lnTo>
                  <a:lnTo>
                    <a:pt x="7948" y="2518"/>
                  </a:lnTo>
                  <a:lnTo>
                    <a:pt x="7768" y="2158"/>
                  </a:lnTo>
                  <a:lnTo>
                    <a:pt x="7552" y="1835"/>
                  </a:lnTo>
                  <a:lnTo>
                    <a:pt x="7336" y="1511"/>
                  </a:lnTo>
                  <a:lnTo>
                    <a:pt x="7049" y="1223"/>
                  </a:lnTo>
                  <a:lnTo>
                    <a:pt x="6761" y="936"/>
                  </a:lnTo>
                  <a:lnTo>
                    <a:pt x="6437" y="720"/>
                  </a:lnTo>
                  <a:lnTo>
                    <a:pt x="6114" y="504"/>
                  </a:lnTo>
                  <a:lnTo>
                    <a:pt x="5754" y="324"/>
                  </a:lnTo>
                  <a:lnTo>
                    <a:pt x="5359" y="181"/>
                  </a:lnTo>
                  <a:lnTo>
                    <a:pt x="4963" y="73"/>
                  </a:lnTo>
                  <a:lnTo>
                    <a:pt x="4567" y="37"/>
                  </a:lnTo>
                  <a:lnTo>
                    <a:pt x="41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57"/>
            <p:cNvSpPr/>
            <p:nvPr/>
          </p:nvSpPr>
          <p:spPr>
            <a:xfrm>
              <a:off x="5331567" y="3392695"/>
              <a:ext cx="70870" cy="70870"/>
            </a:xfrm>
            <a:custGeom>
              <a:avLst/>
              <a:gdLst/>
              <a:ahLst/>
              <a:cxnLst/>
              <a:rect l="l" t="t" r="r" b="b"/>
              <a:pathLst>
                <a:path w="8272" h="8272" fill="none" extrusionOk="0">
                  <a:moveTo>
                    <a:pt x="4136" y="1"/>
                  </a:moveTo>
                  <a:lnTo>
                    <a:pt x="4136" y="1"/>
                  </a:lnTo>
                  <a:lnTo>
                    <a:pt x="3704" y="37"/>
                  </a:lnTo>
                  <a:lnTo>
                    <a:pt x="3309" y="73"/>
                  </a:lnTo>
                  <a:lnTo>
                    <a:pt x="2913" y="181"/>
                  </a:lnTo>
                  <a:lnTo>
                    <a:pt x="2518" y="324"/>
                  </a:lnTo>
                  <a:lnTo>
                    <a:pt x="2158" y="504"/>
                  </a:lnTo>
                  <a:lnTo>
                    <a:pt x="1834" y="720"/>
                  </a:lnTo>
                  <a:lnTo>
                    <a:pt x="1511" y="936"/>
                  </a:lnTo>
                  <a:lnTo>
                    <a:pt x="1223" y="1223"/>
                  </a:lnTo>
                  <a:lnTo>
                    <a:pt x="935" y="1511"/>
                  </a:lnTo>
                  <a:lnTo>
                    <a:pt x="719" y="1835"/>
                  </a:lnTo>
                  <a:lnTo>
                    <a:pt x="504" y="2158"/>
                  </a:lnTo>
                  <a:lnTo>
                    <a:pt x="324" y="2518"/>
                  </a:lnTo>
                  <a:lnTo>
                    <a:pt x="180" y="2914"/>
                  </a:lnTo>
                  <a:lnTo>
                    <a:pt x="72" y="3309"/>
                  </a:lnTo>
                  <a:lnTo>
                    <a:pt x="36" y="3705"/>
                  </a:lnTo>
                  <a:lnTo>
                    <a:pt x="0" y="4136"/>
                  </a:lnTo>
                  <a:lnTo>
                    <a:pt x="0" y="4136"/>
                  </a:lnTo>
                  <a:lnTo>
                    <a:pt x="36" y="4568"/>
                  </a:lnTo>
                  <a:lnTo>
                    <a:pt x="72" y="4964"/>
                  </a:lnTo>
                  <a:lnTo>
                    <a:pt x="180" y="5359"/>
                  </a:lnTo>
                  <a:lnTo>
                    <a:pt x="324" y="5755"/>
                  </a:lnTo>
                  <a:lnTo>
                    <a:pt x="504" y="6114"/>
                  </a:lnTo>
                  <a:lnTo>
                    <a:pt x="719" y="6438"/>
                  </a:lnTo>
                  <a:lnTo>
                    <a:pt x="935" y="6762"/>
                  </a:lnTo>
                  <a:lnTo>
                    <a:pt x="1223" y="7049"/>
                  </a:lnTo>
                  <a:lnTo>
                    <a:pt x="1511" y="7301"/>
                  </a:lnTo>
                  <a:lnTo>
                    <a:pt x="1834" y="7553"/>
                  </a:lnTo>
                  <a:lnTo>
                    <a:pt x="2158" y="7769"/>
                  </a:lnTo>
                  <a:lnTo>
                    <a:pt x="2518" y="7948"/>
                  </a:lnTo>
                  <a:lnTo>
                    <a:pt x="2913" y="8092"/>
                  </a:lnTo>
                  <a:lnTo>
                    <a:pt x="3309" y="8164"/>
                  </a:lnTo>
                  <a:lnTo>
                    <a:pt x="3704" y="8236"/>
                  </a:lnTo>
                  <a:lnTo>
                    <a:pt x="4136" y="8272"/>
                  </a:lnTo>
                  <a:lnTo>
                    <a:pt x="4136" y="8272"/>
                  </a:lnTo>
                  <a:lnTo>
                    <a:pt x="4567" y="8236"/>
                  </a:lnTo>
                  <a:lnTo>
                    <a:pt x="4963" y="8164"/>
                  </a:lnTo>
                  <a:lnTo>
                    <a:pt x="5359" y="8092"/>
                  </a:lnTo>
                  <a:lnTo>
                    <a:pt x="5754" y="7948"/>
                  </a:lnTo>
                  <a:lnTo>
                    <a:pt x="6114" y="7769"/>
                  </a:lnTo>
                  <a:lnTo>
                    <a:pt x="6437" y="7553"/>
                  </a:lnTo>
                  <a:lnTo>
                    <a:pt x="6761" y="7301"/>
                  </a:lnTo>
                  <a:lnTo>
                    <a:pt x="7049" y="7049"/>
                  </a:lnTo>
                  <a:lnTo>
                    <a:pt x="7336" y="6762"/>
                  </a:lnTo>
                  <a:lnTo>
                    <a:pt x="7552" y="6438"/>
                  </a:lnTo>
                  <a:lnTo>
                    <a:pt x="7768" y="6114"/>
                  </a:lnTo>
                  <a:lnTo>
                    <a:pt x="7948" y="5755"/>
                  </a:lnTo>
                  <a:lnTo>
                    <a:pt x="8092" y="5359"/>
                  </a:lnTo>
                  <a:lnTo>
                    <a:pt x="8164" y="4964"/>
                  </a:lnTo>
                  <a:lnTo>
                    <a:pt x="8235" y="4568"/>
                  </a:lnTo>
                  <a:lnTo>
                    <a:pt x="8271" y="4136"/>
                  </a:lnTo>
                  <a:lnTo>
                    <a:pt x="8271" y="4136"/>
                  </a:lnTo>
                  <a:lnTo>
                    <a:pt x="8235" y="3705"/>
                  </a:lnTo>
                  <a:lnTo>
                    <a:pt x="8164" y="3309"/>
                  </a:lnTo>
                  <a:lnTo>
                    <a:pt x="8092" y="2914"/>
                  </a:lnTo>
                  <a:lnTo>
                    <a:pt x="7948" y="2518"/>
                  </a:lnTo>
                  <a:lnTo>
                    <a:pt x="7768" y="2158"/>
                  </a:lnTo>
                  <a:lnTo>
                    <a:pt x="7552" y="1835"/>
                  </a:lnTo>
                  <a:lnTo>
                    <a:pt x="7336" y="1511"/>
                  </a:lnTo>
                  <a:lnTo>
                    <a:pt x="7049" y="1223"/>
                  </a:lnTo>
                  <a:lnTo>
                    <a:pt x="6761" y="936"/>
                  </a:lnTo>
                  <a:lnTo>
                    <a:pt x="6437" y="720"/>
                  </a:lnTo>
                  <a:lnTo>
                    <a:pt x="6114" y="504"/>
                  </a:lnTo>
                  <a:lnTo>
                    <a:pt x="5754" y="324"/>
                  </a:lnTo>
                  <a:lnTo>
                    <a:pt x="5359" y="181"/>
                  </a:lnTo>
                  <a:lnTo>
                    <a:pt x="4963" y="73"/>
                  </a:lnTo>
                  <a:lnTo>
                    <a:pt x="4567" y="37"/>
                  </a:lnTo>
                  <a:lnTo>
                    <a:pt x="4136" y="1"/>
                  </a:lnTo>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57"/>
            <p:cNvSpPr/>
            <p:nvPr/>
          </p:nvSpPr>
          <p:spPr>
            <a:xfrm>
              <a:off x="4188191" y="2362711"/>
              <a:ext cx="518856" cy="467092"/>
            </a:xfrm>
            <a:custGeom>
              <a:avLst/>
              <a:gdLst/>
              <a:ahLst/>
              <a:cxnLst/>
              <a:rect l="l" t="t" r="r" b="b"/>
              <a:pathLst>
                <a:path w="60561" h="54519" extrusionOk="0">
                  <a:moveTo>
                    <a:pt x="6078" y="0"/>
                  </a:moveTo>
                  <a:lnTo>
                    <a:pt x="5503" y="36"/>
                  </a:lnTo>
                  <a:lnTo>
                    <a:pt x="4999" y="72"/>
                  </a:lnTo>
                  <a:lnTo>
                    <a:pt x="4532" y="144"/>
                  </a:lnTo>
                  <a:lnTo>
                    <a:pt x="4064" y="252"/>
                  </a:lnTo>
                  <a:lnTo>
                    <a:pt x="3669" y="396"/>
                  </a:lnTo>
                  <a:lnTo>
                    <a:pt x="3273" y="576"/>
                  </a:lnTo>
                  <a:lnTo>
                    <a:pt x="2914" y="755"/>
                  </a:lnTo>
                  <a:lnTo>
                    <a:pt x="2554" y="935"/>
                  </a:lnTo>
                  <a:lnTo>
                    <a:pt x="2266" y="1187"/>
                  </a:lnTo>
                  <a:lnTo>
                    <a:pt x="1978" y="1403"/>
                  </a:lnTo>
                  <a:lnTo>
                    <a:pt x="1727" y="1654"/>
                  </a:lnTo>
                  <a:lnTo>
                    <a:pt x="1475" y="1906"/>
                  </a:lnTo>
                  <a:lnTo>
                    <a:pt x="1295" y="2194"/>
                  </a:lnTo>
                  <a:lnTo>
                    <a:pt x="1079" y="2481"/>
                  </a:lnTo>
                  <a:lnTo>
                    <a:pt x="756" y="3021"/>
                  </a:lnTo>
                  <a:lnTo>
                    <a:pt x="504" y="3596"/>
                  </a:lnTo>
                  <a:lnTo>
                    <a:pt x="324" y="4136"/>
                  </a:lnTo>
                  <a:lnTo>
                    <a:pt x="216" y="4675"/>
                  </a:lnTo>
                  <a:lnTo>
                    <a:pt x="108" y="5107"/>
                  </a:lnTo>
                  <a:lnTo>
                    <a:pt x="37" y="5790"/>
                  </a:lnTo>
                  <a:lnTo>
                    <a:pt x="1" y="6078"/>
                  </a:lnTo>
                  <a:lnTo>
                    <a:pt x="1" y="48441"/>
                  </a:lnTo>
                  <a:lnTo>
                    <a:pt x="37" y="49016"/>
                  </a:lnTo>
                  <a:lnTo>
                    <a:pt x="73" y="49520"/>
                  </a:lnTo>
                  <a:lnTo>
                    <a:pt x="180" y="49987"/>
                  </a:lnTo>
                  <a:lnTo>
                    <a:pt x="288" y="50455"/>
                  </a:lnTo>
                  <a:lnTo>
                    <a:pt x="396" y="50850"/>
                  </a:lnTo>
                  <a:lnTo>
                    <a:pt x="576" y="51246"/>
                  </a:lnTo>
                  <a:lnTo>
                    <a:pt x="756" y="51605"/>
                  </a:lnTo>
                  <a:lnTo>
                    <a:pt x="972" y="51965"/>
                  </a:lnTo>
                  <a:lnTo>
                    <a:pt x="1187" y="52253"/>
                  </a:lnTo>
                  <a:lnTo>
                    <a:pt x="1403" y="52540"/>
                  </a:lnTo>
                  <a:lnTo>
                    <a:pt x="1655" y="52792"/>
                  </a:lnTo>
                  <a:lnTo>
                    <a:pt x="1943" y="53044"/>
                  </a:lnTo>
                  <a:lnTo>
                    <a:pt x="2194" y="53224"/>
                  </a:lnTo>
                  <a:lnTo>
                    <a:pt x="2482" y="53440"/>
                  </a:lnTo>
                  <a:lnTo>
                    <a:pt x="3057" y="53763"/>
                  </a:lnTo>
                  <a:lnTo>
                    <a:pt x="3597" y="54015"/>
                  </a:lnTo>
                  <a:lnTo>
                    <a:pt x="4136" y="54195"/>
                  </a:lnTo>
                  <a:lnTo>
                    <a:pt x="4676" y="54339"/>
                  </a:lnTo>
                  <a:lnTo>
                    <a:pt x="5107" y="54410"/>
                  </a:lnTo>
                  <a:lnTo>
                    <a:pt x="5826" y="54482"/>
                  </a:lnTo>
                  <a:lnTo>
                    <a:pt x="6078" y="54518"/>
                  </a:lnTo>
                  <a:lnTo>
                    <a:pt x="54519" y="54518"/>
                  </a:lnTo>
                  <a:lnTo>
                    <a:pt x="55058" y="54482"/>
                  </a:lnTo>
                  <a:lnTo>
                    <a:pt x="55562" y="54446"/>
                  </a:lnTo>
                  <a:lnTo>
                    <a:pt x="56065" y="54339"/>
                  </a:lnTo>
                  <a:lnTo>
                    <a:pt x="56497" y="54231"/>
                  </a:lnTo>
                  <a:lnTo>
                    <a:pt x="56928" y="54123"/>
                  </a:lnTo>
                  <a:lnTo>
                    <a:pt x="57324" y="53943"/>
                  </a:lnTo>
                  <a:lnTo>
                    <a:pt x="57683" y="53763"/>
                  </a:lnTo>
                  <a:lnTo>
                    <a:pt x="58007" y="53547"/>
                  </a:lnTo>
                  <a:lnTo>
                    <a:pt x="58331" y="53332"/>
                  </a:lnTo>
                  <a:lnTo>
                    <a:pt x="58618" y="53116"/>
                  </a:lnTo>
                  <a:lnTo>
                    <a:pt x="58870" y="52864"/>
                  </a:lnTo>
                  <a:lnTo>
                    <a:pt x="59086" y="52576"/>
                  </a:lnTo>
                  <a:lnTo>
                    <a:pt x="59302" y="52325"/>
                  </a:lnTo>
                  <a:lnTo>
                    <a:pt x="59482" y="52037"/>
                  </a:lnTo>
                  <a:lnTo>
                    <a:pt x="59805" y="51462"/>
                  </a:lnTo>
                  <a:lnTo>
                    <a:pt x="60057" y="50922"/>
                  </a:lnTo>
                  <a:lnTo>
                    <a:pt x="60237" y="50383"/>
                  </a:lnTo>
                  <a:lnTo>
                    <a:pt x="60381" y="49843"/>
                  </a:lnTo>
                  <a:lnTo>
                    <a:pt x="60488" y="49412"/>
                  </a:lnTo>
                  <a:lnTo>
                    <a:pt x="60560" y="48693"/>
                  </a:lnTo>
                  <a:lnTo>
                    <a:pt x="60560" y="48441"/>
                  </a:lnTo>
                  <a:lnTo>
                    <a:pt x="60560" y="6078"/>
                  </a:lnTo>
                  <a:lnTo>
                    <a:pt x="60560" y="5502"/>
                  </a:lnTo>
                  <a:lnTo>
                    <a:pt x="60488" y="4999"/>
                  </a:lnTo>
                  <a:lnTo>
                    <a:pt x="60417" y="4531"/>
                  </a:lnTo>
                  <a:lnTo>
                    <a:pt x="60309" y="4064"/>
                  </a:lnTo>
                  <a:lnTo>
                    <a:pt x="60165" y="3632"/>
                  </a:lnTo>
                  <a:lnTo>
                    <a:pt x="60021" y="3237"/>
                  </a:lnTo>
                  <a:lnTo>
                    <a:pt x="59841" y="2877"/>
                  </a:lnTo>
                  <a:lnTo>
                    <a:pt x="59625" y="2553"/>
                  </a:lnTo>
                  <a:lnTo>
                    <a:pt x="59410" y="2266"/>
                  </a:lnTo>
                  <a:lnTo>
                    <a:pt x="59158" y="1978"/>
                  </a:lnTo>
                  <a:lnTo>
                    <a:pt x="58906" y="1726"/>
                  </a:lnTo>
                  <a:lnTo>
                    <a:pt x="58654" y="1475"/>
                  </a:lnTo>
                  <a:lnTo>
                    <a:pt x="58367" y="1259"/>
                  </a:lnTo>
                  <a:lnTo>
                    <a:pt x="58115" y="1079"/>
                  </a:lnTo>
                  <a:lnTo>
                    <a:pt x="57540" y="755"/>
                  </a:lnTo>
                  <a:lnTo>
                    <a:pt x="56964" y="504"/>
                  </a:lnTo>
                  <a:lnTo>
                    <a:pt x="56425" y="324"/>
                  </a:lnTo>
                  <a:lnTo>
                    <a:pt x="55921" y="180"/>
                  </a:lnTo>
                  <a:lnTo>
                    <a:pt x="55454" y="108"/>
                  </a:lnTo>
                  <a:lnTo>
                    <a:pt x="54771" y="36"/>
                  </a:lnTo>
                  <a:lnTo>
                    <a:pt x="545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57"/>
            <p:cNvSpPr/>
            <p:nvPr/>
          </p:nvSpPr>
          <p:spPr>
            <a:xfrm>
              <a:off x="4169086" y="2343605"/>
              <a:ext cx="557067" cy="505294"/>
            </a:xfrm>
            <a:custGeom>
              <a:avLst/>
              <a:gdLst/>
              <a:ahLst/>
              <a:cxnLst/>
              <a:rect l="l" t="t" r="r" b="b"/>
              <a:pathLst>
                <a:path w="65021" h="58978" extrusionOk="0">
                  <a:moveTo>
                    <a:pt x="56749" y="4460"/>
                  </a:moveTo>
                  <a:lnTo>
                    <a:pt x="57108" y="4496"/>
                  </a:lnTo>
                  <a:lnTo>
                    <a:pt x="57612" y="4568"/>
                  </a:lnTo>
                  <a:lnTo>
                    <a:pt x="57900" y="4604"/>
                  </a:lnTo>
                  <a:lnTo>
                    <a:pt x="58223" y="4711"/>
                  </a:lnTo>
                  <a:lnTo>
                    <a:pt x="58547" y="4855"/>
                  </a:lnTo>
                  <a:lnTo>
                    <a:pt x="58907" y="4999"/>
                  </a:lnTo>
                  <a:lnTo>
                    <a:pt x="59230" y="5215"/>
                  </a:lnTo>
                  <a:lnTo>
                    <a:pt x="59518" y="5467"/>
                  </a:lnTo>
                  <a:lnTo>
                    <a:pt x="59806" y="5790"/>
                  </a:lnTo>
                  <a:lnTo>
                    <a:pt x="60057" y="6150"/>
                  </a:lnTo>
                  <a:lnTo>
                    <a:pt x="60273" y="6582"/>
                  </a:lnTo>
                  <a:lnTo>
                    <a:pt x="60417" y="7085"/>
                  </a:lnTo>
                  <a:lnTo>
                    <a:pt x="60525" y="7660"/>
                  </a:lnTo>
                  <a:lnTo>
                    <a:pt x="60561" y="8308"/>
                  </a:lnTo>
                  <a:lnTo>
                    <a:pt x="60561" y="50671"/>
                  </a:lnTo>
                  <a:lnTo>
                    <a:pt x="60561" y="51102"/>
                  </a:lnTo>
                  <a:lnTo>
                    <a:pt x="60453" y="51642"/>
                  </a:lnTo>
                  <a:lnTo>
                    <a:pt x="60381" y="51965"/>
                  </a:lnTo>
                  <a:lnTo>
                    <a:pt x="60273" y="52289"/>
                  </a:lnTo>
                  <a:lnTo>
                    <a:pt x="60129" y="52613"/>
                  </a:lnTo>
                  <a:lnTo>
                    <a:pt x="59949" y="52936"/>
                  </a:lnTo>
                  <a:lnTo>
                    <a:pt x="59734" y="53224"/>
                  </a:lnTo>
                  <a:lnTo>
                    <a:pt x="59482" y="53512"/>
                  </a:lnTo>
                  <a:lnTo>
                    <a:pt x="59158" y="53799"/>
                  </a:lnTo>
                  <a:lnTo>
                    <a:pt x="58799" y="54015"/>
                  </a:lnTo>
                  <a:lnTo>
                    <a:pt x="58403" y="54231"/>
                  </a:lnTo>
                  <a:lnTo>
                    <a:pt x="57900" y="54375"/>
                  </a:lnTo>
                  <a:lnTo>
                    <a:pt x="57360" y="54483"/>
                  </a:lnTo>
                  <a:lnTo>
                    <a:pt x="56749" y="54519"/>
                  </a:lnTo>
                  <a:lnTo>
                    <a:pt x="8308" y="54519"/>
                  </a:lnTo>
                  <a:lnTo>
                    <a:pt x="7949" y="54483"/>
                  </a:lnTo>
                  <a:lnTo>
                    <a:pt x="7445" y="54411"/>
                  </a:lnTo>
                  <a:lnTo>
                    <a:pt x="7121" y="54339"/>
                  </a:lnTo>
                  <a:lnTo>
                    <a:pt x="6798" y="54267"/>
                  </a:lnTo>
                  <a:lnTo>
                    <a:pt x="6474" y="54123"/>
                  </a:lnTo>
                  <a:lnTo>
                    <a:pt x="6150" y="53943"/>
                  </a:lnTo>
                  <a:lnTo>
                    <a:pt x="5827" y="53764"/>
                  </a:lnTo>
                  <a:lnTo>
                    <a:pt x="5503" y="53476"/>
                  </a:lnTo>
                  <a:lnTo>
                    <a:pt x="5215" y="53188"/>
                  </a:lnTo>
                  <a:lnTo>
                    <a:pt x="4964" y="52829"/>
                  </a:lnTo>
                  <a:lnTo>
                    <a:pt x="4784" y="52397"/>
                  </a:lnTo>
                  <a:lnTo>
                    <a:pt x="4604" y="51894"/>
                  </a:lnTo>
                  <a:lnTo>
                    <a:pt x="4496" y="51318"/>
                  </a:lnTo>
                  <a:lnTo>
                    <a:pt x="4460" y="50671"/>
                  </a:lnTo>
                  <a:lnTo>
                    <a:pt x="4460" y="8308"/>
                  </a:lnTo>
                  <a:lnTo>
                    <a:pt x="4496" y="7876"/>
                  </a:lnTo>
                  <a:lnTo>
                    <a:pt x="4604" y="7337"/>
                  </a:lnTo>
                  <a:lnTo>
                    <a:pt x="4676" y="7013"/>
                  </a:lnTo>
                  <a:lnTo>
                    <a:pt x="4784" y="6689"/>
                  </a:lnTo>
                  <a:lnTo>
                    <a:pt x="4928" y="6366"/>
                  </a:lnTo>
                  <a:lnTo>
                    <a:pt x="5072" y="6042"/>
                  </a:lnTo>
                  <a:lnTo>
                    <a:pt x="5287" y="5718"/>
                  </a:lnTo>
                  <a:lnTo>
                    <a:pt x="5575" y="5431"/>
                  </a:lnTo>
                  <a:lnTo>
                    <a:pt x="5863" y="5179"/>
                  </a:lnTo>
                  <a:lnTo>
                    <a:pt x="6222" y="4927"/>
                  </a:lnTo>
                  <a:lnTo>
                    <a:pt x="6654" y="4747"/>
                  </a:lnTo>
                  <a:lnTo>
                    <a:pt x="7121" y="4604"/>
                  </a:lnTo>
                  <a:lnTo>
                    <a:pt x="7697" y="4496"/>
                  </a:lnTo>
                  <a:lnTo>
                    <a:pt x="8308" y="4460"/>
                  </a:lnTo>
                  <a:close/>
                  <a:moveTo>
                    <a:pt x="8308" y="0"/>
                  </a:moveTo>
                  <a:lnTo>
                    <a:pt x="7733" y="36"/>
                  </a:lnTo>
                  <a:lnTo>
                    <a:pt x="7193" y="72"/>
                  </a:lnTo>
                  <a:lnTo>
                    <a:pt x="6690" y="144"/>
                  </a:lnTo>
                  <a:lnTo>
                    <a:pt x="6186" y="216"/>
                  </a:lnTo>
                  <a:lnTo>
                    <a:pt x="5719" y="360"/>
                  </a:lnTo>
                  <a:lnTo>
                    <a:pt x="5287" y="504"/>
                  </a:lnTo>
                  <a:lnTo>
                    <a:pt x="4856" y="648"/>
                  </a:lnTo>
                  <a:lnTo>
                    <a:pt x="4424" y="828"/>
                  </a:lnTo>
                  <a:lnTo>
                    <a:pt x="4065" y="1043"/>
                  </a:lnTo>
                  <a:lnTo>
                    <a:pt x="3669" y="1259"/>
                  </a:lnTo>
                  <a:lnTo>
                    <a:pt x="3345" y="1511"/>
                  </a:lnTo>
                  <a:lnTo>
                    <a:pt x="3022" y="1763"/>
                  </a:lnTo>
                  <a:lnTo>
                    <a:pt x="2698" y="2014"/>
                  </a:lnTo>
                  <a:lnTo>
                    <a:pt x="2410" y="2302"/>
                  </a:lnTo>
                  <a:lnTo>
                    <a:pt x="1871" y="2913"/>
                  </a:lnTo>
                  <a:lnTo>
                    <a:pt x="1403" y="3525"/>
                  </a:lnTo>
                  <a:lnTo>
                    <a:pt x="1044" y="4208"/>
                  </a:lnTo>
                  <a:lnTo>
                    <a:pt x="720" y="4891"/>
                  </a:lnTo>
                  <a:lnTo>
                    <a:pt x="468" y="5611"/>
                  </a:lnTo>
                  <a:lnTo>
                    <a:pt x="253" y="6294"/>
                  </a:lnTo>
                  <a:lnTo>
                    <a:pt x="109" y="6977"/>
                  </a:lnTo>
                  <a:lnTo>
                    <a:pt x="37" y="7660"/>
                  </a:lnTo>
                  <a:lnTo>
                    <a:pt x="1" y="8308"/>
                  </a:lnTo>
                  <a:lnTo>
                    <a:pt x="1" y="50671"/>
                  </a:lnTo>
                  <a:lnTo>
                    <a:pt x="37" y="51246"/>
                  </a:lnTo>
                  <a:lnTo>
                    <a:pt x="73" y="51786"/>
                  </a:lnTo>
                  <a:lnTo>
                    <a:pt x="145" y="52289"/>
                  </a:lnTo>
                  <a:lnTo>
                    <a:pt x="217" y="52793"/>
                  </a:lnTo>
                  <a:lnTo>
                    <a:pt x="361" y="53260"/>
                  </a:lnTo>
                  <a:lnTo>
                    <a:pt x="504" y="53692"/>
                  </a:lnTo>
                  <a:lnTo>
                    <a:pt x="648" y="54123"/>
                  </a:lnTo>
                  <a:lnTo>
                    <a:pt x="828" y="54555"/>
                  </a:lnTo>
                  <a:lnTo>
                    <a:pt x="1044" y="54914"/>
                  </a:lnTo>
                  <a:lnTo>
                    <a:pt x="1260" y="55310"/>
                  </a:lnTo>
                  <a:lnTo>
                    <a:pt x="1511" y="55634"/>
                  </a:lnTo>
                  <a:lnTo>
                    <a:pt x="1763" y="55957"/>
                  </a:lnTo>
                  <a:lnTo>
                    <a:pt x="2015" y="56281"/>
                  </a:lnTo>
                  <a:lnTo>
                    <a:pt x="2303" y="56569"/>
                  </a:lnTo>
                  <a:lnTo>
                    <a:pt x="2914" y="57108"/>
                  </a:lnTo>
                  <a:lnTo>
                    <a:pt x="3561" y="57575"/>
                  </a:lnTo>
                  <a:lnTo>
                    <a:pt x="4208" y="57935"/>
                  </a:lnTo>
                  <a:lnTo>
                    <a:pt x="4892" y="58259"/>
                  </a:lnTo>
                  <a:lnTo>
                    <a:pt x="5611" y="58511"/>
                  </a:lnTo>
                  <a:lnTo>
                    <a:pt x="6294" y="58726"/>
                  </a:lnTo>
                  <a:lnTo>
                    <a:pt x="6978" y="58870"/>
                  </a:lnTo>
                  <a:lnTo>
                    <a:pt x="7661" y="58942"/>
                  </a:lnTo>
                  <a:lnTo>
                    <a:pt x="8308" y="58978"/>
                  </a:lnTo>
                  <a:lnTo>
                    <a:pt x="56749" y="58978"/>
                  </a:lnTo>
                  <a:lnTo>
                    <a:pt x="57288" y="58942"/>
                  </a:lnTo>
                  <a:lnTo>
                    <a:pt x="57828" y="58906"/>
                  </a:lnTo>
                  <a:lnTo>
                    <a:pt x="58367" y="58834"/>
                  </a:lnTo>
                  <a:lnTo>
                    <a:pt x="58835" y="58762"/>
                  </a:lnTo>
                  <a:lnTo>
                    <a:pt x="59302" y="58618"/>
                  </a:lnTo>
                  <a:lnTo>
                    <a:pt x="59770" y="58475"/>
                  </a:lnTo>
                  <a:lnTo>
                    <a:pt x="60201" y="58331"/>
                  </a:lnTo>
                  <a:lnTo>
                    <a:pt x="60597" y="58151"/>
                  </a:lnTo>
                  <a:lnTo>
                    <a:pt x="60992" y="57935"/>
                  </a:lnTo>
                  <a:lnTo>
                    <a:pt x="61352" y="57719"/>
                  </a:lnTo>
                  <a:lnTo>
                    <a:pt x="61712" y="57468"/>
                  </a:lnTo>
                  <a:lnTo>
                    <a:pt x="62035" y="57216"/>
                  </a:lnTo>
                  <a:lnTo>
                    <a:pt x="62359" y="56964"/>
                  </a:lnTo>
                  <a:lnTo>
                    <a:pt x="62647" y="56676"/>
                  </a:lnTo>
                  <a:lnTo>
                    <a:pt x="63150" y="56065"/>
                  </a:lnTo>
                  <a:lnTo>
                    <a:pt x="63618" y="55418"/>
                  </a:lnTo>
                  <a:lnTo>
                    <a:pt x="64013" y="54770"/>
                  </a:lnTo>
                  <a:lnTo>
                    <a:pt x="64337" y="54087"/>
                  </a:lnTo>
                  <a:lnTo>
                    <a:pt x="64589" y="53368"/>
                  </a:lnTo>
                  <a:lnTo>
                    <a:pt x="64768" y="52685"/>
                  </a:lnTo>
                  <a:lnTo>
                    <a:pt x="64912" y="52001"/>
                  </a:lnTo>
                  <a:lnTo>
                    <a:pt x="65020" y="51318"/>
                  </a:lnTo>
                  <a:lnTo>
                    <a:pt x="65020" y="50671"/>
                  </a:lnTo>
                  <a:lnTo>
                    <a:pt x="65020" y="8308"/>
                  </a:lnTo>
                  <a:lnTo>
                    <a:pt x="65020" y="7732"/>
                  </a:lnTo>
                  <a:lnTo>
                    <a:pt x="64984" y="7193"/>
                  </a:lnTo>
                  <a:lnTo>
                    <a:pt x="64912" y="6689"/>
                  </a:lnTo>
                  <a:lnTo>
                    <a:pt x="64804" y="6186"/>
                  </a:lnTo>
                  <a:lnTo>
                    <a:pt x="64696" y="5718"/>
                  </a:lnTo>
                  <a:lnTo>
                    <a:pt x="64553" y="5287"/>
                  </a:lnTo>
                  <a:lnTo>
                    <a:pt x="64373" y="4855"/>
                  </a:lnTo>
                  <a:lnTo>
                    <a:pt x="64193" y="4424"/>
                  </a:lnTo>
                  <a:lnTo>
                    <a:pt x="64013" y="4028"/>
                  </a:lnTo>
                  <a:lnTo>
                    <a:pt x="63761" y="3669"/>
                  </a:lnTo>
                  <a:lnTo>
                    <a:pt x="63546" y="3345"/>
                  </a:lnTo>
                  <a:lnTo>
                    <a:pt x="63294" y="2985"/>
                  </a:lnTo>
                  <a:lnTo>
                    <a:pt x="63006" y="2698"/>
                  </a:lnTo>
                  <a:lnTo>
                    <a:pt x="62718" y="2410"/>
                  </a:lnTo>
                  <a:lnTo>
                    <a:pt x="62143" y="1871"/>
                  </a:lnTo>
                  <a:lnTo>
                    <a:pt x="61496" y="1403"/>
                  </a:lnTo>
                  <a:lnTo>
                    <a:pt x="60813" y="1043"/>
                  </a:lnTo>
                  <a:lnTo>
                    <a:pt x="60129" y="720"/>
                  </a:lnTo>
                  <a:lnTo>
                    <a:pt x="59446" y="432"/>
                  </a:lnTo>
                  <a:lnTo>
                    <a:pt x="58727" y="252"/>
                  </a:lnTo>
                  <a:lnTo>
                    <a:pt x="58043" y="108"/>
                  </a:lnTo>
                  <a:lnTo>
                    <a:pt x="57396" y="36"/>
                  </a:lnTo>
                  <a:lnTo>
                    <a:pt x="567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57"/>
            <p:cNvSpPr/>
            <p:nvPr/>
          </p:nvSpPr>
          <p:spPr>
            <a:xfrm>
              <a:off x="4376753" y="2551264"/>
              <a:ext cx="142041" cy="142049"/>
            </a:xfrm>
            <a:custGeom>
              <a:avLst/>
              <a:gdLst/>
              <a:ahLst/>
              <a:cxnLst/>
              <a:rect l="l" t="t" r="r" b="b"/>
              <a:pathLst>
                <a:path w="16579" h="16580" extrusionOk="0">
                  <a:moveTo>
                    <a:pt x="8667" y="4460"/>
                  </a:moveTo>
                  <a:lnTo>
                    <a:pt x="9063" y="4532"/>
                  </a:lnTo>
                  <a:lnTo>
                    <a:pt x="9422" y="4640"/>
                  </a:lnTo>
                  <a:lnTo>
                    <a:pt x="9782" y="4748"/>
                  </a:lnTo>
                  <a:lnTo>
                    <a:pt x="10106" y="4928"/>
                  </a:lnTo>
                  <a:lnTo>
                    <a:pt x="10429" y="5107"/>
                  </a:lnTo>
                  <a:lnTo>
                    <a:pt x="10717" y="5323"/>
                  </a:lnTo>
                  <a:lnTo>
                    <a:pt x="10969" y="5575"/>
                  </a:lnTo>
                  <a:lnTo>
                    <a:pt x="11220" y="5863"/>
                  </a:lnTo>
                  <a:lnTo>
                    <a:pt x="11436" y="6150"/>
                  </a:lnTo>
                  <a:lnTo>
                    <a:pt x="11652" y="6438"/>
                  </a:lnTo>
                  <a:lnTo>
                    <a:pt x="11796" y="6798"/>
                  </a:lnTo>
                  <a:lnTo>
                    <a:pt x="11940" y="7157"/>
                  </a:lnTo>
                  <a:lnTo>
                    <a:pt x="12048" y="7517"/>
                  </a:lnTo>
                  <a:lnTo>
                    <a:pt x="12083" y="7876"/>
                  </a:lnTo>
                  <a:lnTo>
                    <a:pt x="12119" y="8272"/>
                  </a:lnTo>
                  <a:lnTo>
                    <a:pt x="12083" y="8668"/>
                  </a:lnTo>
                  <a:lnTo>
                    <a:pt x="12048" y="9063"/>
                  </a:lnTo>
                  <a:lnTo>
                    <a:pt x="11940" y="9423"/>
                  </a:lnTo>
                  <a:lnTo>
                    <a:pt x="11796" y="9782"/>
                  </a:lnTo>
                  <a:lnTo>
                    <a:pt x="11652" y="10106"/>
                  </a:lnTo>
                  <a:lnTo>
                    <a:pt x="11436" y="10430"/>
                  </a:lnTo>
                  <a:lnTo>
                    <a:pt x="11220" y="10717"/>
                  </a:lnTo>
                  <a:lnTo>
                    <a:pt x="10969" y="10969"/>
                  </a:lnTo>
                  <a:lnTo>
                    <a:pt x="10717" y="11221"/>
                  </a:lnTo>
                  <a:lnTo>
                    <a:pt x="10429" y="11437"/>
                  </a:lnTo>
                  <a:lnTo>
                    <a:pt x="10106" y="11652"/>
                  </a:lnTo>
                  <a:lnTo>
                    <a:pt x="9782" y="11796"/>
                  </a:lnTo>
                  <a:lnTo>
                    <a:pt x="9422" y="11940"/>
                  </a:lnTo>
                  <a:lnTo>
                    <a:pt x="9063" y="12012"/>
                  </a:lnTo>
                  <a:lnTo>
                    <a:pt x="8667" y="12084"/>
                  </a:lnTo>
                  <a:lnTo>
                    <a:pt x="8272" y="12120"/>
                  </a:lnTo>
                  <a:lnTo>
                    <a:pt x="7876" y="12084"/>
                  </a:lnTo>
                  <a:lnTo>
                    <a:pt x="7516" y="12012"/>
                  </a:lnTo>
                  <a:lnTo>
                    <a:pt x="7157" y="11940"/>
                  </a:lnTo>
                  <a:lnTo>
                    <a:pt x="6797" y="11796"/>
                  </a:lnTo>
                  <a:lnTo>
                    <a:pt x="6473" y="11652"/>
                  </a:lnTo>
                  <a:lnTo>
                    <a:pt x="6150" y="11437"/>
                  </a:lnTo>
                  <a:lnTo>
                    <a:pt x="5862" y="11221"/>
                  </a:lnTo>
                  <a:lnTo>
                    <a:pt x="5574" y="10969"/>
                  </a:lnTo>
                  <a:lnTo>
                    <a:pt x="5323" y="10717"/>
                  </a:lnTo>
                  <a:lnTo>
                    <a:pt x="5107" y="10430"/>
                  </a:lnTo>
                  <a:lnTo>
                    <a:pt x="4927" y="10106"/>
                  </a:lnTo>
                  <a:lnTo>
                    <a:pt x="4747" y="9782"/>
                  </a:lnTo>
                  <a:lnTo>
                    <a:pt x="4639" y="9423"/>
                  </a:lnTo>
                  <a:lnTo>
                    <a:pt x="4531" y="9063"/>
                  </a:lnTo>
                  <a:lnTo>
                    <a:pt x="4460" y="8668"/>
                  </a:lnTo>
                  <a:lnTo>
                    <a:pt x="4460" y="8272"/>
                  </a:lnTo>
                  <a:lnTo>
                    <a:pt x="4460" y="7876"/>
                  </a:lnTo>
                  <a:lnTo>
                    <a:pt x="4531" y="7517"/>
                  </a:lnTo>
                  <a:lnTo>
                    <a:pt x="4639" y="7157"/>
                  </a:lnTo>
                  <a:lnTo>
                    <a:pt x="4747" y="6798"/>
                  </a:lnTo>
                  <a:lnTo>
                    <a:pt x="4927" y="6438"/>
                  </a:lnTo>
                  <a:lnTo>
                    <a:pt x="5107" y="6150"/>
                  </a:lnTo>
                  <a:lnTo>
                    <a:pt x="5323" y="5863"/>
                  </a:lnTo>
                  <a:lnTo>
                    <a:pt x="5574" y="5575"/>
                  </a:lnTo>
                  <a:lnTo>
                    <a:pt x="5862" y="5323"/>
                  </a:lnTo>
                  <a:lnTo>
                    <a:pt x="6150" y="5107"/>
                  </a:lnTo>
                  <a:lnTo>
                    <a:pt x="6473" y="4928"/>
                  </a:lnTo>
                  <a:lnTo>
                    <a:pt x="6797" y="4748"/>
                  </a:lnTo>
                  <a:lnTo>
                    <a:pt x="7157" y="4640"/>
                  </a:lnTo>
                  <a:lnTo>
                    <a:pt x="7516" y="4532"/>
                  </a:lnTo>
                  <a:lnTo>
                    <a:pt x="7876" y="4460"/>
                  </a:lnTo>
                  <a:close/>
                  <a:moveTo>
                    <a:pt x="7840" y="1"/>
                  </a:moveTo>
                  <a:lnTo>
                    <a:pt x="7444" y="37"/>
                  </a:lnTo>
                  <a:lnTo>
                    <a:pt x="6617" y="145"/>
                  </a:lnTo>
                  <a:lnTo>
                    <a:pt x="5826" y="360"/>
                  </a:lnTo>
                  <a:lnTo>
                    <a:pt x="5071" y="648"/>
                  </a:lnTo>
                  <a:lnTo>
                    <a:pt x="4352" y="1008"/>
                  </a:lnTo>
                  <a:lnTo>
                    <a:pt x="3668" y="1403"/>
                  </a:lnTo>
                  <a:lnTo>
                    <a:pt x="3021" y="1871"/>
                  </a:lnTo>
                  <a:lnTo>
                    <a:pt x="2410" y="2410"/>
                  </a:lnTo>
                  <a:lnTo>
                    <a:pt x="1906" y="3022"/>
                  </a:lnTo>
                  <a:lnTo>
                    <a:pt x="1403" y="3633"/>
                  </a:lnTo>
                  <a:lnTo>
                    <a:pt x="1007" y="4316"/>
                  </a:lnTo>
                  <a:lnTo>
                    <a:pt x="648" y="5071"/>
                  </a:lnTo>
                  <a:lnTo>
                    <a:pt x="360" y="5827"/>
                  </a:lnTo>
                  <a:lnTo>
                    <a:pt x="180" y="6618"/>
                  </a:lnTo>
                  <a:lnTo>
                    <a:pt x="36" y="7445"/>
                  </a:lnTo>
                  <a:lnTo>
                    <a:pt x="0" y="7840"/>
                  </a:lnTo>
                  <a:lnTo>
                    <a:pt x="0" y="8272"/>
                  </a:lnTo>
                  <a:lnTo>
                    <a:pt x="0" y="8704"/>
                  </a:lnTo>
                  <a:lnTo>
                    <a:pt x="36" y="9135"/>
                  </a:lnTo>
                  <a:lnTo>
                    <a:pt x="180" y="9962"/>
                  </a:lnTo>
                  <a:lnTo>
                    <a:pt x="360" y="10753"/>
                  </a:lnTo>
                  <a:lnTo>
                    <a:pt x="648" y="11509"/>
                  </a:lnTo>
                  <a:lnTo>
                    <a:pt x="1007" y="12228"/>
                  </a:lnTo>
                  <a:lnTo>
                    <a:pt x="1403" y="12911"/>
                  </a:lnTo>
                  <a:lnTo>
                    <a:pt x="1906" y="13558"/>
                  </a:lnTo>
                  <a:lnTo>
                    <a:pt x="2410" y="14134"/>
                  </a:lnTo>
                  <a:lnTo>
                    <a:pt x="3021" y="14673"/>
                  </a:lnTo>
                  <a:lnTo>
                    <a:pt x="3668" y="15141"/>
                  </a:lnTo>
                  <a:lnTo>
                    <a:pt x="4352" y="15572"/>
                  </a:lnTo>
                  <a:lnTo>
                    <a:pt x="5071" y="15896"/>
                  </a:lnTo>
                  <a:lnTo>
                    <a:pt x="5826" y="16184"/>
                  </a:lnTo>
                  <a:lnTo>
                    <a:pt x="6617" y="16399"/>
                  </a:lnTo>
                  <a:lnTo>
                    <a:pt x="7444" y="16507"/>
                  </a:lnTo>
                  <a:lnTo>
                    <a:pt x="7840" y="16543"/>
                  </a:lnTo>
                  <a:lnTo>
                    <a:pt x="8272" y="16579"/>
                  </a:lnTo>
                  <a:lnTo>
                    <a:pt x="8703" y="16543"/>
                  </a:lnTo>
                  <a:lnTo>
                    <a:pt x="9135" y="16507"/>
                  </a:lnTo>
                  <a:lnTo>
                    <a:pt x="9962" y="16399"/>
                  </a:lnTo>
                  <a:lnTo>
                    <a:pt x="10753" y="16184"/>
                  </a:lnTo>
                  <a:lnTo>
                    <a:pt x="11508" y="15896"/>
                  </a:lnTo>
                  <a:lnTo>
                    <a:pt x="12227" y="15572"/>
                  </a:lnTo>
                  <a:lnTo>
                    <a:pt x="12911" y="15141"/>
                  </a:lnTo>
                  <a:lnTo>
                    <a:pt x="13558" y="14673"/>
                  </a:lnTo>
                  <a:lnTo>
                    <a:pt x="14133" y="14134"/>
                  </a:lnTo>
                  <a:lnTo>
                    <a:pt x="14673" y="13558"/>
                  </a:lnTo>
                  <a:lnTo>
                    <a:pt x="15140" y="12911"/>
                  </a:lnTo>
                  <a:lnTo>
                    <a:pt x="15572" y="12228"/>
                  </a:lnTo>
                  <a:lnTo>
                    <a:pt x="15931" y="11509"/>
                  </a:lnTo>
                  <a:lnTo>
                    <a:pt x="16183" y="10753"/>
                  </a:lnTo>
                  <a:lnTo>
                    <a:pt x="16399" y="9962"/>
                  </a:lnTo>
                  <a:lnTo>
                    <a:pt x="16543" y="9135"/>
                  </a:lnTo>
                  <a:lnTo>
                    <a:pt x="16543" y="8704"/>
                  </a:lnTo>
                  <a:lnTo>
                    <a:pt x="16579" y="8272"/>
                  </a:lnTo>
                  <a:lnTo>
                    <a:pt x="16543" y="7840"/>
                  </a:lnTo>
                  <a:lnTo>
                    <a:pt x="16543" y="7445"/>
                  </a:lnTo>
                  <a:lnTo>
                    <a:pt x="16399" y="6618"/>
                  </a:lnTo>
                  <a:lnTo>
                    <a:pt x="16183" y="5827"/>
                  </a:lnTo>
                  <a:lnTo>
                    <a:pt x="15931" y="5071"/>
                  </a:lnTo>
                  <a:lnTo>
                    <a:pt x="15572" y="4316"/>
                  </a:lnTo>
                  <a:lnTo>
                    <a:pt x="15140" y="3633"/>
                  </a:lnTo>
                  <a:lnTo>
                    <a:pt x="14673" y="3022"/>
                  </a:lnTo>
                  <a:lnTo>
                    <a:pt x="14133" y="2410"/>
                  </a:lnTo>
                  <a:lnTo>
                    <a:pt x="13558" y="1871"/>
                  </a:lnTo>
                  <a:lnTo>
                    <a:pt x="12911" y="1403"/>
                  </a:lnTo>
                  <a:lnTo>
                    <a:pt x="12227" y="1008"/>
                  </a:lnTo>
                  <a:lnTo>
                    <a:pt x="11508" y="648"/>
                  </a:lnTo>
                  <a:lnTo>
                    <a:pt x="10753" y="360"/>
                  </a:lnTo>
                  <a:lnTo>
                    <a:pt x="9962" y="145"/>
                  </a:lnTo>
                  <a:lnTo>
                    <a:pt x="9135" y="37"/>
                  </a:lnTo>
                  <a:lnTo>
                    <a:pt x="870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57"/>
            <p:cNvSpPr/>
            <p:nvPr/>
          </p:nvSpPr>
          <p:spPr>
            <a:xfrm>
              <a:off x="4428510" y="2473317"/>
              <a:ext cx="38220" cy="116167"/>
            </a:xfrm>
            <a:custGeom>
              <a:avLst/>
              <a:gdLst/>
              <a:ahLst/>
              <a:cxnLst/>
              <a:rect l="l" t="t" r="r" b="b"/>
              <a:pathLst>
                <a:path w="4461" h="13559" extrusionOk="0">
                  <a:moveTo>
                    <a:pt x="2015" y="0"/>
                  </a:moveTo>
                  <a:lnTo>
                    <a:pt x="1799" y="36"/>
                  </a:lnTo>
                  <a:lnTo>
                    <a:pt x="1583" y="108"/>
                  </a:lnTo>
                  <a:lnTo>
                    <a:pt x="1367" y="180"/>
                  </a:lnTo>
                  <a:lnTo>
                    <a:pt x="1008" y="396"/>
                  </a:lnTo>
                  <a:lnTo>
                    <a:pt x="648" y="648"/>
                  </a:lnTo>
                  <a:lnTo>
                    <a:pt x="396" y="1007"/>
                  </a:lnTo>
                  <a:lnTo>
                    <a:pt x="181" y="1367"/>
                  </a:lnTo>
                  <a:lnTo>
                    <a:pt x="109" y="1583"/>
                  </a:lnTo>
                  <a:lnTo>
                    <a:pt x="73" y="1799"/>
                  </a:lnTo>
                  <a:lnTo>
                    <a:pt x="37" y="2014"/>
                  </a:lnTo>
                  <a:lnTo>
                    <a:pt x="1" y="2230"/>
                  </a:lnTo>
                  <a:lnTo>
                    <a:pt x="1" y="11328"/>
                  </a:lnTo>
                  <a:lnTo>
                    <a:pt x="37" y="11544"/>
                  </a:lnTo>
                  <a:lnTo>
                    <a:pt x="73" y="11760"/>
                  </a:lnTo>
                  <a:lnTo>
                    <a:pt x="109" y="11976"/>
                  </a:lnTo>
                  <a:lnTo>
                    <a:pt x="181" y="12192"/>
                  </a:lnTo>
                  <a:lnTo>
                    <a:pt x="396" y="12551"/>
                  </a:lnTo>
                  <a:lnTo>
                    <a:pt x="648" y="12911"/>
                  </a:lnTo>
                  <a:lnTo>
                    <a:pt x="1008" y="13162"/>
                  </a:lnTo>
                  <a:lnTo>
                    <a:pt x="1367" y="13378"/>
                  </a:lnTo>
                  <a:lnTo>
                    <a:pt x="1583" y="13450"/>
                  </a:lnTo>
                  <a:lnTo>
                    <a:pt x="1799" y="13486"/>
                  </a:lnTo>
                  <a:lnTo>
                    <a:pt x="2015" y="13522"/>
                  </a:lnTo>
                  <a:lnTo>
                    <a:pt x="2231" y="13558"/>
                  </a:lnTo>
                  <a:lnTo>
                    <a:pt x="2482" y="13522"/>
                  </a:lnTo>
                  <a:lnTo>
                    <a:pt x="2698" y="13486"/>
                  </a:lnTo>
                  <a:lnTo>
                    <a:pt x="2914" y="13450"/>
                  </a:lnTo>
                  <a:lnTo>
                    <a:pt x="3094" y="13378"/>
                  </a:lnTo>
                  <a:lnTo>
                    <a:pt x="3489" y="13162"/>
                  </a:lnTo>
                  <a:lnTo>
                    <a:pt x="3813" y="12911"/>
                  </a:lnTo>
                  <a:lnTo>
                    <a:pt x="4101" y="12551"/>
                  </a:lnTo>
                  <a:lnTo>
                    <a:pt x="4280" y="12192"/>
                  </a:lnTo>
                  <a:lnTo>
                    <a:pt x="4388" y="11976"/>
                  </a:lnTo>
                  <a:lnTo>
                    <a:pt x="4424" y="11760"/>
                  </a:lnTo>
                  <a:lnTo>
                    <a:pt x="4460" y="11544"/>
                  </a:lnTo>
                  <a:lnTo>
                    <a:pt x="4460" y="11328"/>
                  </a:lnTo>
                  <a:lnTo>
                    <a:pt x="4460" y="2230"/>
                  </a:lnTo>
                  <a:lnTo>
                    <a:pt x="4460" y="2014"/>
                  </a:lnTo>
                  <a:lnTo>
                    <a:pt x="4424" y="1799"/>
                  </a:lnTo>
                  <a:lnTo>
                    <a:pt x="4388" y="1583"/>
                  </a:lnTo>
                  <a:lnTo>
                    <a:pt x="4280" y="1367"/>
                  </a:lnTo>
                  <a:lnTo>
                    <a:pt x="4101" y="1007"/>
                  </a:lnTo>
                  <a:lnTo>
                    <a:pt x="3813" y="648"/>
                  </a:lnTo>
                  <a:lnTo>
                    <a:pt x="3489" y="396"/>
                  </a:lnTo>
                  <a:lnTo>
                    <a:pt x="3094" y="180"/>
                  </a:lnTo>
                  <a:lnTo>
                    <a:pt x="2914" y="108"/>
                  </a:lnTo>
                  <a:lnTo>
                    <a:pt x="2698" y="36"/>
                  </a:lnTo>
                  <a:lnTo>
                    <a:pt x="248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57"/>
            <p:cNvSpPr/>
            <p:nvPr/>
          </p:nvSpPr>
          <p:spPr>
            <a:xfrm>
              <a:off x="4273541" y="2050905"/>
              <a:ext cx="348157" cy="330911"/>
            </a:xfrm>
            <a:custGeom>
              <a:avLst/>
              <a:gdLst/>
              <a:ahLst/>
              <a:cxnLst/>
              <a:rect l="l" t="t" r="r" b="b"/>
              <a:pathLst>
                <a:path w="40637" h="38624" extrusionOk="0">
                  <a:moveTo>
                    <a:pt x="20319" y="1"/>
                  </a:moveTo>
                  <a:lnTo>
                    <a:pt x="19276" y="37"/>
                  </a:lnTo>
                  <a:lnTo>
                    <a:pt x="18269" y="109"/>
                  </a:lnTo>
                  <a:lnTo>
                    <a:pt x="17226" y="216"/>
                  </a:lnTo>
                  <a:lnTo>
                    <a:pt x="16255" y="396"/>
                  </a:lnTo>
                  <a:lnTo>
                    <a:pt x="15248" y="648"/>
                  </a:lnTo>
                  <a:lnTo>
                    <a:pt x="14313" y="900"/>
                  </a:lnTo>
                  <a:lnTo>
                    <a:pt x="13342" y="1223"/>
                  </a:lnTo>
                  <a:lnTo>
                    <a:pt x="12443" y="1583"/>
                  </a:lnTo>
                  <a:lnTo>
                    <a:pt x="11544" y="2015"/>
                  </a:lnTo>
                  <a:lnTo>
                    <a:pt x="10645" y="2446"/>
                  </a:lnTo>
                  <a:lnTo>
                    <a:pt x="9818" y="2950"/>
                  </a:lnTo>
                  <a:lnTo>
                    <a:pt x="8991" y="3453"/>
                  </a:lnTo>
                  <a:lnTo>
                    <a:pt x="8199" y="4028"/>
                  </a:lnTo>
                  <a:lnTo>
                    <a:pt x="7408" y="4640"/>
                  </a:lnTo>
                  <a:lnTo>
                    <a:pt x="6689" y="5287"/>
                  </a:lnTo>
                  <a:lnTo>
                    <a:pt x="5970" y="5934"/>
                  </a:lnTo>
                  <a:lnTo>
                    <a:pt x="5286" y="6654"/>
                  </a:lnTo>
                  <a:lnTo>
                    <a:pt x="4675" y="7409"/>
                  </a:lnTo>
                  <a:lnTo>
                    <a:pt x="4064" y="8164"/>
                  </a:lnTo>
                  <a:lnTo>
                    <a:pt x="3488" y="8955"/>
                  </a:lnTo>
                  <a:lnTo>
                    <a:pt x="2949" y="9782"/>
                  </a:lnTo>
                  <a:lnTo>
                    <a:pt x="2481" y="10645"/>
                  </a:lnTo>
                  <a:lnTo>
                    <a:pt x="2014" y="11508"/>
                  </a:lnTo>
                  <a:lnTo>
                    <a:pt x="1618" y="12408"/>
                  </a:lnTo>
                  <a:lnTo>
                    <a:pt x="1259" y="13343"/>
                  </a:lnTo>
                  <a:lnTo>
                    <a:pt x="935" y="14278"/>
                  </a:lnTo>
                  <a:lnTo>
                    <a:pt x="647" y="15249"/>
                  </a:lnTo>
                  <a:lnTo>
                    <a:pt x="432" y="16219"/>
                  </a:lnTo>
                  <a:lnTo>
                    <a:pt x="252" y="17226"/>
                  </a:lnTo>
                  <a:lnTo>
                    <a:pt x="108" y="18233"/>
                  </a:lnTo>
                  <a:lnTo>
                    <a:pt x="36" y="19276"/>
                  </a:lnTo>
                  <a:lnTo>
                    <a:pt x="0" y="20319"/>
                  </a:lnTo>
                  <a:lnTo>
                    <a:pt x="0" y="36394"/>
                  </a:lnTo>
                  <a:lnTo>
                    <a:pt x="36" y="36646"/>
                  </a:lnTo>
                  <a:lnTo>
                    <a:pt x="72" y="36862"/>
                  </a:lnTo>
                  <a:lnTo>
                    <a:pt x="108" y="37077"/>
                  </a:lnTo>
                  <a:lnTo>
                    <a:pt x="180" y="37257"/>
                  </a:lnTo>
                  <a:lnTo>
                    <a:pt x="396" y="37653"/>
                  </a:lnTo>
                  <a:lnTo>
                    <a:pt x="683" y="37976"/>
                  </a:lnTo>
                  <a:lnTo>
                    <a:pt x="1007" y="38264"/>
                  </a:lnTo>
                  <a:lnTo>
                    <a:pt x="1367" y="38444"/>
                  </a:lnTo>
                  <a:lnTo>
                    <a:pt x="1582" y="38516"/>
                  </a:lnTo>
                  <a:lnTo>
                    <a:pt x="1798" y="38588"/>
                  </a:lnTo>
                  <a:lnTo>
                    <a:pt x="2014" y="38624"/>
                  </a:lnTo>
                  <a:lnTo>
                    <a:pt x="2481" y="38624"/>
                  </a:lnTo>
                  <a:lnTo>
                    <a:pt x="2697" y="38588"/>
                  </a:lnTo>
                  <a:lnTo>
                    <a:pt x="2913" y="38516"/>
                  </a:lnTo>
                  <a:lnTo>
                    <a:pt x="3129" y="38444"/>
                  </a:lnTo>
                  <a:lnTo>
                    <a:pt x="3488" y="38264"/>
                  </a:lnTo>
                  <a:lnTo>
                    <a:pt x="3812" y="37976"/>
                  </a:lnTo>
                  <a:lnTo>
                    <a:pt x="4100" y="37653"/>
                  </a:lnTo>
                  <a:lnTo>
                    <a:pt x="4315" y="37257"/>
                  </a:lnTo>
                  <a:lnTo>
                    <a:pt x="4387" y="37077"/>
                  </a:lnTo>
                  <a:lnTo>
                    <a:pt x="4423" y="36862"/>
                  </a:lnTo>
                  <a:lnTo>
                    <a:pt x="4459" y="36646"/>
                  </a:lnTo>
                  <a:lnTo>
                    <a:pt x="4459" y="36394"/>
                  </a:lnTo>
                  <a:lnTo>
                    <a:pt x="4459" y="20319"/>
                  </a:lnTo>
                  <a:lnTo>
                    <a:pt x="4495" y="19492"/>
                  </a:lnTo>
                  <a:lnTo>
                    <a:pt x="4567" y="18701"/>
                  </a:lnTo>
                  <a:lnTo>
                    <a:pt x="4675" y="17910"/>
                  </a:lnTo>
                  <a:lnTo>
                    <a:pt x="4783" y="17119"/>
                  </a:lnTo>
                  <a:lnTo>
                    <a:pt x="4963" y="16363"/>
                  </a:lnTo>
                  <a:lnTo>
                    <a:pt x="5179" y="15608"/>
                  </a:lnTo>
                  <a:lnTo>
                    <a:pt x="5430" y="14853"/>
                  </a:lnTo>
                  <a:lnTo>
                    <a:pt x="5718" y="14134"/>
                  </a:lnTo>
                  <a:lnTo>
                    <a:pt x="6042" y="13450"/>
                  </a:lnTo>
                  <a:lnTo>
                    <a:pt x="6401" y="12767"/>
                  </a:lnTo>
                  <a:lnTo>
                    <a:pt x="6761" y="12084"/>
                  </a:lnTo>
                  <a:lnTo>
                    <a:pt x="7192" y="11437"/>
                  </a:lnTo>
                  <a:lnTo>
                    <a:pt x="7624" y="10825"/>
                  </a:lnTo>
                  <a:lnTo>
                    <a:pt x="8091" y="10214"/>
                  </a:lnTo>
                  <a:lnTo>
                    <a:pt x="8595" y="9638"/>
                  </a:lnTo>
                  <a:lnTo>
                    <a:pt x="9134" y="9099"/>
                  </a:lnTo>
                  <a:lnTo>
                    <a:pt x="9674" y="8560"/>
                  </a:lnTo>
                  <a:lnTo>
                    <a:pt x="10249" y="8092"/>
                  </a:lnTo>
                  <a:lnTo>
                    <a:pt x="10861" y="7589"/>
                  </a:lnTo>
                  <a:lnTo>
                    <a:pt x="11472" y="7157"/>
                  </a:lnTo>
                  <a:lnTo>
                    <a:pt x="12119" y="6762"/>
                  </a:lnTo>
                  <a:lnTo>
                    <a:pt x="12767" y="6366"/>
                  </a:lnTo>
                  <a:lnTo>
                    <a:pt x="13450" y="6006"/>
                  </a:lnTo>
                  <a:lnTo>
                    <a:pt x="14169" y="5683"/>
                  </a:lnTo>
                  <a:lnTo>
                    <a:pt x="14888" y="5431"/>
                  </a:lnTo>
                  <a:lnTo>
                    <a:pt x="15607" y="5179"/>
                  </a:lnTo>
                  <a:lnTo>
                    <a:pt x="16363" y="4963"/>
                  </a:lnTo>
                  <a:lnTo>
                    <a:pt x="17154" y="4784"/>
                  </a:lnTo>
                  <a:lnTo>
                    <a:pt x="17909" y="4640"/>
                  </a:lnTo>
                  <a:lnTo>
                    <a:pt x="18700" y="4532"/>
                  </a:lnTo>
                  <a:lnTo>
                    <a:pt x="19527" y="4460"/>
                  </a:lnTo>
                  <a:lnTo>
                    <a:pt x="21146" y="4460"/>
                  </a:lnTo>
                  <a:lnTo>
                    <a:pt x="21937" y="4532"/>
                  </a:lnTo>
                  <a:lnTo>
                    <a:pt x="22728" y="4640"/>
                  </a:lnTo>
                  <a:lnTo>
                    <a:pt x="23519" y="4784"/>
                  </a:lnTo>
                  <a:lnTo>
                    <a:pt x="24274" y="4963"/>
                  </a:lnTo>
                  <a:lnTo>
                    <a:pt x="25030" y="5179"/>
                  </a:lnTo>
                  <a:lnTo>
                    <a:pt x="25785" y="5431"/>
                  </a:lnTo>
                  <a:lnTo>
                    <a:pt x="26504" y="5683"/>
                  </a:lnTo>
                  <a:lnTo>
                    <a:pt x="27187" y="6006"/>
                  </a:lnTo>
                  <a:lnTo>
                    <a:pt x="27871" y="6366"/>
                  </a:lnTo>
                  <a:lnTo>
                    <a:pt x="28554" y="6762"/>
                  </a:lnTo>
                  <a:lnTo>
                    <a:pt x="29201" y="7157"/>
                  </a:lnTo>
                  <a:lnTo>
                    <a:pt x="29812" y="7589"/>
                  </a:lnTo>
                  <a:lnTo>
                    <a:pt x="30424" y="8092"/>
                  </a:lnTo>
                  <a:lnTo>
                    <a:pt x="30999" y="8560"/>
                  </a:lnTo>
                  <a:lnTo>
                    <a:pt x="31539" y="9099"/>
                  </a:lnTo>
                  <a:lnTo>
                    <a:pt x="32042" y="9638"/>
                  </a:lnTo>
                  <a:lnTo>
                    <a:pt x="32546" y="10214"/>
                  </a:lnTo>
                  <a:lnTo>
                    <a:pt x="33013" y="10825"/>
                  </a:lnTo>
                  <a:lnTo>
                    <a:pt x="33481" y="11437"/>
                  </a:lnTo>
                  <a:lnTo>
                    <a:pt x="33876" y="12084"/>
                  </a:lnTo>
                  <a:lnTo>
                    <a:pt x="34272" y="12767"/>
                  </a:lnTo>
                  <a:lnTo>
                    <a:pt x="34631" y="13450"/>
                  </a:lnTo>
                  <a:lnTo>
                    <a:pt x="34919" y="14134"/>
                  </a:lnTo>
                  <a:lnTo>
                    <a:pt x="35207" y="14853"/>
                  </a:lnTo>
                  <a:lnTo>
                    <a:pt x="35458" y="15608"/>
                  </a:lnTo>
                  <a:lnTo>
                    <a:pt x="35674" y="16363"/>
                  </a:lnTo>
                  <a:lnTo>
                    <a:pt x="35854" y="17119"/>
                  </a:lnTo>
                  <a:lnTo>
                    <a:pt x="35998" y="17910"/>
                  </a:lnTo>
                  <a:lnTo>
                    <a:pt x="36106" y="18701"/>
                  </a:lnTo>
                  <a:lnTo>
                    <a:pt x="36178" y="19492"/>
                  </a:lnTo>
                  <a:lnTo>
                    <a:pt x="36178" y="20319"/>
                  </a:lnTo>
                  <a:lnTo>
                    <a:pt x="36178" y="36394"/>
                  </a:lnTo>
                  <a:lnTo>
                    <a:pt x="36178" y="36646"/>
                  </a:lnTo>
                  <a:lnTo>
                    <a:pt x="36214" y="36862"/>
                  </a:lnTo>
                  <a:lnTo>
                    <a:pt x="36286" y="37077"/>
                  </a:lnTo>
                  <a:lnTo>
                    <a:pt x="36358" y="37257"/>
                  </a:lnTo>
                  <a:lnTo>
                    <a:pt x="36573" y="37653"/>
                  </a:lnTo>
                  <a:lnTo>
                    <a:pt x="36825" y="37976"/>
                  </a:lnTo>
                  <a:lnTo>
                    <a:pt x="37149" y="38264"/>
                  </a:lnTo>
                  <a:lnTo>
                    <a:pt x="37544" y="38444"/>
                  </a:lnTo>
                  <a:lnTo>
                    <a:pt x="37760" y="38516"/>
                  </a:lnTo>
                  <a:lnTo>
                    <a:pt x="37976" y="38588"/>
                  </a:lnTo>
                  <a:lnTo>
                    <a:pt x="38192" y="38624"/>
                  </a:lnTo>
                  <a:lnTo>
                    <a:pt x="38623" y="38624"/>
                  </a:lnTo>
                  <a:lnTo>
                    <a:pt x="38875" y="38588"/>
                  </a:lnTo>
                  <a:lnTo>
                    <a:pt x="39091" y="38516"/>
                  </a:lnTo>
                  <a:lnTo>
                    <a:pt x="39270" y="38444"/>
                  </a:lnTo>
                  <a:lnTo>
                    <a:pt x="39666" y="38264"/>
                  </a:lnTo>
                  <a:lnTo>
                    <a:pt x="39990" y="37976"/>
                  </a:lnTo>
                  <a:lnTo>
                    <a:pt x="40277" y="37653"/>
                  </a:lnTo>
                  <a:lnTo>
                    <a:pt x="40457" y="37257"/>
                  </a:lnTo>
                  <a:lnTo>
                    <a:pt x="40529" y="37077"/>
                  </a:lnTo>
                  <a:lnTo>
                    <a:pt x="40601" y="36862"/>
                  </a:lnTo>
                  <a:lnTo>
                    <a:pt x="40637" y="36646"/>
                  </a:lnTo>
                  <a:lnTo>
                    <a:pt x="40637" y="36394"/>
                  </a:lnTo>
                  <a:lnTo>
                    <a:pt x="40637" y="20319"/>
                  </a:lnTo>
                  <a:lnTo>
                    <a:pt x="40601" y="19276"/>
                  </a:lnTo>
                  <a:lnTo>
                    <a:pt x="40529" y="18233"/>
                  </a:lnTo>
                  <a:lnTo>
                    <a:pt x="40421" y="17226"/>
                  </a:lnTo>
                  <a:lnTo>
                    <a:pt x="40241" y="16219"/>
                  </a:lnTo>
                  <a:lnTo>
                    <a:pt x="39990" y="15249"/>
                  </a:lnTo>
                  <a:lnTo>
                    <a:pt x="39738" y="14278"/>
                  </a:lnTo>
                  <a:lnTo>
                    <a:pt x="39414" y="13343"/>
                  </a:lnTo>
                  <a:lnTo>
                    <a:pt x="39055" y="12408"/>
                  </a:lnTo>
                  <a:lnTo>
                    <a:pt x="38623" y="11508"/>
                  </a:lnTo>
                  <a:lnTo>
                    <a:pt x="38192" y="10645"/>
                  </a:lnTo>
                  <a:lnTo>
                    <a:pt x="37688" y="9782"/>
                  </a:lnTo>
                  <a:lnTo>
                    <a:pt x="37185" y="8955"/>
                  </a:lnTo>
                  <a:lnTo>
                    <a:pt x="36609" y="8164"/>
                  </a:lnTo>
                  <a:lnTo>
                    <a:pt x="35998" y="7409"/>
                  </a:lnTo>
                  <a:lnTo>
                    <a:pt x="35351" y="6654"/>
                  </a:lnTo>
                  <a:lnTo>
                    <a:pt x="34667" y="5934"/>
                  </a:lnTo>
                  <a:lnTo>
                    <a:pt x="33984" y="5287"/>
                  </a:lnTo>
                  <a:lnTo>
                    <a:pt x="33229" y="4640"/>
                  </a:lnTo>
                  <a:lnTo>
                    <a:pt x="32474" y="4028"/>
                  </a:lnTo>
                  <a:lnTo>
                    <a:pt x="31682" y="3453"/>
                  </a:lnTo>
                  <a:lnTo>
                    <a:pt x="30855" y="2950"/>
                  </a:lnTo>
                  <a:lnTo>
                    <a:pt x="29992" y="2446"/>
                  </a:lnTo>
                  <a:lnTo>
                    <a:pt x="29129" y="2015"/>
                  </a:lnTo>
                  <a:lnTo>
                    <a:pt x="28230" y="1583"/>
                  </a:lnTo>
                  <a:lnTo>
                    <a:pt x="27295" y="1223"/>
                  </a:lnTo>
                  <a:lnTo>
                    <a:pt x="26360" y="900"/>
                  </a:lnTo>
                  <a:lnTo>
                    <a:pt x="25389" y="648"/>
                  </a:lnTo>
                  <a:lnTo>
                    <a:pt x="24418" y="396"/>
                  </a:lnTo>
                  <a:lnTo>
                    <a:pt x="23411" y="216"/>
                  </a:lnTo>
                  <a:lnTo>
                    <a:pt x="22404" y="109"/>
                  </a:lnTo>
                  <a:lnTo>
                    <a:pt x="21361" y="37"/>
                  </a:lnTo>
                  <a:lnTo>
                    <a:pt x="2031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57"/>
            <p:cNvSpPr/>
            <p:nvPr/>
          </p:nvSpPr>
          <p:spPr>
            <a:xfrm>
              <a:off x="5195078" y="2795284"/>
              <a:ext cx="343848" cy="309655"/>
            </a:xfrm>
            <a:custGeom>
              <a:avLst/>
              <a:gdLst/>
              <a:ahLst/>
              <a:cxnLst/>
              <a:rect l="l" t="t" r="r" b="b"/>
              <a:pathLst>
                <a:path w="40134" h="36143" extrusionOk="0">
                  <a:moveTo>
                    <a:pt x="3632" y="1"/>
                  </a:moveTo>
                  <a:lnTo>
                    <a:pt x="3309" y="37"/>
                  </a:lnTo>
                  <a:lnTo>
                    <a:pt x="2985" y="109"/>
                  </a:lnTo>
                  <a:lnTo>
                    <a:pt x="2697" y="180"/>
                  </a:lnTo>
                  <a:lnTo>
                    <a:pt x="2410" y="252"/>
                  </a:lnTo>
                  <a:lnTo>
                    <a:pt x="2158" y="360"/>
                  </a:lnTo>
                  <a:lnTo>
                    <a:pt x="1690" y="648"/>
                  </a:lnTo>
                  <a:lnTo>
                    <a:pt x="1295" y="936"/>
                  </a:lnTo>
                  <a:lnTo>
                    <a:pt x="971" y="1259"/>
                  </a:lnTo>
                  <a:lnTo>
                    <a:pt x="719" y="1655"/>
                  </a:lnTo>
                  <a:lnTo>
                    <a:pt x="504" y="2015"/>
                  </a:lnTo>
                  <a:lnTo>
                    <a:pt x="324" y="2374"/>
                  </a:lnTo>
                  <a:lnTo>
                    <a:pt x="216" y="2734"/>
                  </a:lnTo>
                  <a:lnTo>
                    <a:pt x="108" y="3093"/>
                  </a:lnTo>
                  <a:lnTo>
                    <a:pt x="72" y="3381"/>
                  </a:lnTo>
                  <a:lnTo>
                    <a:pt x="0" y="3849"/>
                  </a:lnTo>
                  <a:lnTo>
                    <a:pt x="0" y="4028"/>
                  </a:lnTo>
                  <a:lnTo>
                    <a:pt x="0" y="32115"/>
                  </a:lnTo>
                  <a:lnTo>
                    <a:pt x="0" y="32474"/>
                  </a:lnTo>
                  <a:lnTo>
                    <a:pt x="36" y="32834"/>
                  </a:lnTo>
                  <a:lnTo>
                    <a:pt x="108" y="33158"/>
                  </a:lnTo>
                  <a:lnTo>
                    <a:pt x="180" y="33445"/>
                  </a:lnTo>
                  <a:lnTo>
                    <a:pt x="252" y="33733"/>
                  </a:lnTo>
                  <a:lnTo>
                    <a:pt x="360" y="33985"/>
                  </a:lnTo>
                  <a:lnTo>
                    <a:pt x="611" y="34452"/>
                  </a:lnTo>
                  <a:lnTo>
                    <a:pt x="935" y="34848"/>
                  </a:lnTo>
                  <a:lnTo>
                    <a:pt x="1259" y="35171"/>
                  </a:lnTo>
                  <a:lnTo>
                    <a:pt x="1618" y="35423"/>
                  </a:lnTo>
                  <a:lnTo>
                    <a:pt x="2014" y="35639"/>
                  </a:lnTo>
                  <a:lnTo>
                    <a:pt x="2374" y="35783"/>
                  </a:lnTo>
                  <a:lnTo>
                    <a:pt x="2733" y="35927"/>
                  </a:lnTo>
                  <a:lnTo>
                    <a:pt x="3093" y="35998"/>
                  </a:lnTo>
                  <a:lnTo>
                    <a:pt x="3380" y="36070"/>
                  </a:lnTo>
                  <a:lnTo>
                    <a:pt x="3848" y="36142"/>
                  </a:lnTo>
                  <a:lnTo>
                    <a:pt x="36501" y="36142"/>
                  </a:lnTo>
                  <a:lnTo>
                    <a:pt x="36825" y="36106"/>
                  </a:lnTo>
                  <a:lnTo>
                    <a:pt x="37149" y="36034"/>
                  </a:lnTo>
                  <a:lnTo>
                    <a:pt x="37436" y="35963"/>
                  </a:lnTo>
                  <a:lnTo>
                    <a:pt x="37724" y="35855"/>
                  </a:lnTo>
                  <a:lnTo>
                    <a:pt x="37976" y="35783"/>
                  </a:lnTo>
                  <a:lnTo>
                    <a:pt x="38443" y="35495"/>
                  </a:lnTo>
                  <a:lnTo>
                    <a:pt x="38839" y="35207"/>
                  </a:lnTo>
                  <a:lnTo>
                    <a:pt x="39163" y="34884"/>
                  </a:lnTo>
                  <a:lnTo>
                    <a:pt x="39414" y="34488"/>
                  </a:lnTo>
                  <a:lnTo>
                    <a:pt x="39630" y="34128"/>
                  </a:lnTo>
                  <a:lnTo>
                    <a:pt x="39810" y="33769"/>
                  </a:lnTo>
                  <a:lnTo>
                    <a:pt x="39918" y="33409"/>
                  </a:lnTo>
                  <a:lnTo>
                    <a:pt x="40026" y="33050"/>
                  </a:lnTo>
                  <a:lnTo>
                    <a:pt x="40062" y="32762"/>
                  </a:lnTo>
                  <a:lnTo>
                    <a:pt x="40134" y="32294"/>
                  </a:lnTo>
                  <a:lnTo>
                    <a:pt x="40134" y="32115"/>
                  </a:lnTo>
                  <a:lnTo>
                    <a:pt x="40134" y="4028"/>
                  </a:lnTo>
                  <a:lnTo>
                    <a:pt x="40134" y="3669"/>
                  </a:lnTo>
                  <a:lnTo>
                    <a:pt x="40098" y="3309"/>
                  </a:lnTo>
                  <a:lnTo>
                    <a:pt x="40026" y="2985"/>
                  </a:lnTo>
                  <a:lnTo>
                    <a:pt x="39954" y="2698"/>
                  </a:lnTo>
                  <a:lnTo>
                    <a:pt x="39882" y="2410"/>
                  </a:lnTo>
                  <a:lnTo>
                    <a:pt x="39774" y="2158"/>
                  </a:lnTo>
                  <a:lnTo>
                    <a:pt x="39522" y="1691"/>
                  </a:lnTo>
                  <a:lnTo>
                    <a:pt x="39199" y="1295"/>
                  </a:lnTo>
                  <a:lnTo>
                    <a:pt x="38875" y="972"/>
                  </a:lnTo>
                  <a:lnTo>
                    <a:pt x="38515" y="720"/>
                  </a:lnTo>
                  <a:lnTo>
                    <a:pt x="38120" y="504"/>
                  </a:lnTo>
                  <a:lnTo>
                    <a:pt x="37760" y="324"/>
                  </a:lnTo>
                  <a:lnTo>
                    <a:pt x="37400" y="216"/>
                  </a:lnTo>
                  <a:lnTo>
                    <a:pt x="37041" y="144"/>
                  </a:lnTo>
                  <a:lnTo>
                    <a:pt x="36753" y="73"/>
                  </a:lnTo>
                  <a:lnTo>
                    <a:pt x="362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57"/>
            <p:cNvSpPr/>
            <p:nvPr/>
          </p:nvSpPr>
          <p:spPr>
            <a:xfrm>
              <a:off x="5175973" y="2776178"/>
              <a:ext cx="382059" cy="347858"/>
            </a:xfrm>
            <a:custGeom>
              <a:avLst/>
              <a:gdLst/>
              <a:ahLst/>
              <a:cxnLst/>
              <a:rect l="l" t="t" r="r" b="b"/>
              <a:pathLst>
                <a:path w="44594" h="40602" extrusionOk="0">
                  <a:moveTo>
                    <a:pt x="38336" y="4460"/>
                  </a:moveTo>
                  <a:lnTo>
                    <a:pt x="38624" y="4496"/>
                  </a:lnTo>
                  <a:lnTo>
                    <a:pt x="38911" y="4532"/>
                  </a:lnTo>
                  <a:lnTo>
                    <a:pt x="39199" y="4604"/>
                  </a:lnTo>
                  <a:lnTo>
                    <a:pt x="39487" y="4784"/>
                  </a:lnTo>
                  <a:lnTo>
                    <a:pt x="39630" y="4892"/>
                  </a:lnTo>
                  <a:lnTo>
                    <a:pt x="39738" y="5000"/>
                  </a:lnTo>
                  <a:lnTo>
                    <a:pt x="39846" y="5144"/>
                  </a:lnTo>
                  <a:lnTo>
                    <a:pt x="39954" y="5323"/>
                  </a:lnTo>
                  <a:lnTo>
                    <a:pt x="40026" y="5503"/>
                  </a:lnTo>
                  <a:lnTo>
                    <a:pt x="40098" y="5719"/>
                  </a:lnTo>
                  <a:lnTo>
                    <a:pt x="40134" y="5971"/>
                  </a:lnTo>
                  <a:lnTo>
                    <a:pt x="40134" y="6258"/>
                  </a:lnTo>
                  <a:lnTo>
                    <a:pt x="40134" y="34345"/>
                  </a:lnTo>
                  <a:lnTo>
                    <a:pt x="40134" y="34632"/>
                  </a:lnTo>
                  <a:lnTo>
                    <a:pt x="40062" y="34920"/>
                  </a:lnTo>
                  <a:lnTo>
                    <a:pt x="39990" y="35208"/>
                  </a:lnTo>
                  <a:lnTo>
                    <a:pt x="39810" y="35495"/>
                  </a:lnTo>
                  <a:lnTo>
                    <a:pt x="39738" y="35639"/>
                  </a:lnTo>
                  <a:lnTo>
                    <a:pt x="39594" y="35747"/>
                  </a:lnTo>
                  <a:lnTo>
                    <a:pt x="39451" y="35855"/>
                  </a:lnTo>
                  <a:lnTo>
                    <a:pt x="39271" y="35963"/>
                  </a:lnTo>
                  <a:lnTo>
                    <a:pt x="39091" y="36035"/>
                  </a:lnTo>
                  <a:lnTo>
                    <a:pt x="38875" y="36071"/>
                  </a:lnTo>
                  <a:lnTo>
                    <a:pt x="38624" y="36107"/>
                  </a:lnTo>
                  <a:lnTo>
                    <a:pt x="38336" y="36143"/>
                  </a:lnTo>
                  <a:lnTo>
                    <a:pt x="6222" y="36143"/>
                  </a:lnTo>
                  <a:lnTo>
                    <a:pt x="5970" y="36107"/>
                  </a:lnTo>
                  <a:lnTo>
                    <a:pt x="5682" y="36071"/>
                  </a:lnTo>
                  <a:lnTo>
                    <a:pt x="5395" y="35999"/>
                  </a:lnTo>
                  <a:lnTo>
                    <a:pt x="5107" y="35819"/>
                  </a:lnTo>
                  <a:lnTo>
                    <a:pt x="4963" y="35711"/>
                  </a:lnTo>
                  <a:lnTo>
                    <a:pt x="4855" y="35603"/>
                  </a:lnTo>
                  <a:lnTo>
                    <a:pt x="4747" y="35459"/>
                  </a:lnTo>
                  <a:lnTo>
                    <a:pt x="4640" y="35280"/>
                  </a:lnTo>
                  <a:lnTo>
                    <a:pt x="4568" y="35100"/>
                  </a:lnTo>
                  <a:lnTo>
                    <a:pt x="4496" y="34884"/>
                  </a:lnTo>
                  <a:lnTo>
                    <a:pt x="4460" y="34632"/>
                  </a:lnTo>
                  <a:lnTo>
                    <a:pt x="4460" y="34345"/>
                  </a:lnTo>
                  <a:lnTo>
                    <a:pt x="4460" y="6258"/>
                  </a:lnTo>
                  <a:lnTo>
                    <a:pt x="4496" y="5863"/>
                  </a:lnTo>
                  <a:lnTo>
                    <a:pt x="4568" y="5467"/>
                  </a:lnTo>
                  <a:lnTo>
                    <a:pt x="4747" y="5180"/>
                  </a:lnTo>
                  <a:lnTo>
                    <a:pt x="4927" y="4928"/>
                  </a:lnTo>
                  <a:lnTo>
                    <a:pt x="5179" y="4712"/>
                  </a:lnTo>
                  <a:lnTo>
                    <a:pt x="5467" y="4568"/>
                  </a:lnTo>
                  <a:lnTo>
                    <a:pt x="5826" y="4496"/>
                  </a:lnTo>
                  <a:lnTo>
                    <a:pt x="6222" y="4460"/>
                  </a:lnTo>
                  <a:close/>
                  <a:moveTo>
                    <a:pt x="5826" y="1"/>
                  </a:moveTo>
                  <a:lnTo>
                    <a:pt x="5395" y="37"/>
                  </a:lnTo>
                  <a:lnTo>
                    <a:pt x="5035" y="109"/>
                  </a:lnTo>
                  <a:lnTo>
                    <a:pt x="4640" y="181"/>
                  </a:lnTo>
                  <a:lnTo>
                    <a:pt x="3956" y="361"/>
                  </a:lnTo>
                  <a:lnTo>
                    <a:pt x="3345" y="612"/>
                  </a:lnTo>
                  <a:lnTo>
                    <a:pt x="2769" y="936"/>
                  </a:lnTo>
                  <a:lnTo>
                    <a:pt x="2230" y="1332"/>
                  </a:lnTo>
                  <a:lnTo>
                    <a:pt x="1799" y="1727"/>
                  </a:lnTo>
                  <a:lnTo>
                    <a:pt x="1403" y="2195"/>
                  </a:lnTo>
                  <a:lnTo>
                    <a:pt x="1043" y="2662"/>
                  </a:lnTo>
                  <a:lnTo>
                    <a:pt x="756" y="3166"/>
                  </a:lnTo>
                  <a:lnTo>
                    <a:pt x="504" y="3705"/>
                  </a:lnTo>
                  <a:lnTo>
                    <a:pt x="324" y="4209"/>
                  </a:lnTo>
                  <a:lnTo>
                    <a:pt x="180" y="4748"/>
                  </a:lnTo>
                  <a:lnTo>
                    <a:pt x="72" y="5251"/>
                  </a:lnTo>
                  <a:lnTo>
                    <a:pt x="0" y="5755"/>
                  </a:lnTo>
                  <a:lnTo>
                    <a:pt x="0" y="6258"/>
                  </a:lnTo>
                  <a:lnTo>
                    <a:pt x="0" y="34345"/>
                  </a:lnTo>
                  <a:lnTo>
                    <a:pt x="0" y="34776"/>
                  </a:lnTo>
                  <a:lnTo>
                    <a:pt x="36" y="35172"/>
                  </a:lnTo>
                  <a:lnTo>
                    <a:pt x="72" y="35567"/>
                  </a:lnTo>
                  <a:lnTo>
                    <a:pt x="144" y="35927"/>
                  </a:lnTo>
                  <a:lnTo>
                    <a:pt x="360" y="36646"/>
                  </a:lnTo>
                  <a:lnTo>
                    <a:pt x="612" y="37258"/>
                  </a:lnTo>
                  <a:lnTo>
                    <a:pt x="935" y="37833"/>
                  </a:lnTo>
                  <a:lnTo>
                    <a:pt x="1295" y="38336"/>
                  </a:lnTo>
                  <a:lnTo>
                    <a:pt x="1727" y="38804"/>
                  </a:lnTo>
                  <a:lnTo>
                    <a:pt x="2158" y="39199"/>
                  </a:lnTo>
                  <a:lnTo>
                    <a:pt x="2662" y="39523"/>
                  </a:lnTo>
                  <a:lnTo>
                    <a:pt x="3165" y="39811"/>
                  </a:lnTo>
                  <a:lnTo>
                    <a:pt x="3669" y="40063"/>
                  </a:lnTo>
                  <a:lnTo>
                    <a:pt x="4208" y="40278"/>
                  </a:lnTo>
                  <a:lnTo>
                    <a:pt x="4711" y="40422"/>
                  </a:lnTo>
                  <a:lnTo>
                    <a:pt x="5251" y="40530"/>
                  </a:lnTo>
                  <a:lnTo>
                    <a:pt x="5754" y="40566"/>
                  </a:lnTo>
                  <a:lnTo>
                    <a:pt x="6222" y="40602"/>
                  </a:lnTo>
                  <a:lnTo>
                    <a:pt x="38767" y="40602"/>
                  </a:lnTo>
                  <a:lnTo>
                    <a:pt x="39163" y="40566"/>
                  </a:lnTo>
                  <a:lnTo>
                    <a:pt x="39559" y="40494"/>
                  </a:lnTo>
                  <a:lnTo>
                    <a:pt x="39918" y="40422"/>
                  </a:lnTo>
                  <a:lnTo>
                    <a:pt x="40637" y="40242"/>
                  </a:lnTo>
                  <a:lnTo>
                    <a:pt x="41249" y="39991"/>
                  </a:lnTo>
                  <a:lnTo>
                    <a:pt x="41824" y="39667"/>
                  </a:lnTo>
                  <a:lnTo>
                    <a:pt x="42328" y="39271"/>
                  </a:lnTo>
                  <a:lnTo>
                    <a:pt x="42795" y="38876"/>
                  </a:lnTo>
                  <a:lnTo>
                    <a:pt x="43191" y="38408"/>
                  </a:lnTo>
                  <a:lnTo>
                    <a:pt x="43550" y="37941"/>
                  </a:lnTo>
                  <a:lnTo>
                    <a:pt x="43838" y="37437"/>
                  </a:lnTo>
                  <a:lnTo>
                    <a:pt x="44054" y="36898"/>
                  </a:lnTo>
                  <a:lnTo>
                    <a:pt x="44270" y="36394"/>
                  </a:lnTo>
                  <a:lnTo>
                    <a:pt x="44413" y="35855"/>
                  </a:lnTo>
                  <a:lnTo>
                    <a:pt x="44521" y="35352"/>
                  </a:lnTo>
                  <a:lnTo>
                    <a:pt x="44593" y="34848"/>
                  </a:lnTo>
                  <a:lnTo>
                    <a:pt x="44593" y="34345"/>
                  </a:lnTo>
                  <a:lnTo>
                    <a:pt x="44593" y="6258"/>
                  </a:lnTo>
                  <a:lnTo>
                    <a:pt x="44593" y="5827"/>
                  </a:lnTo>
                  <a:lnTo>
                    <a:pt x="44557" y="5431"/>
                  </a:lnTo>
                  <a:lnTo>
                    <a:pt x="44485" y="5036"/>
                  </a:lnTo>
                  <a:lnTo>
                    <a:pt x="44449" y="4676"/>
                  </a:lnTo>
                  <a:lnTo>
                    <a:pt x="44234" y="3957"/>
                  </a:lnTo>
                  <a:lnTo>
                    <a:pt x="43982" y="3345"/>
                  </a:lnTo>
                  <a:lnTo>
                    <a:pt x="43658" y="2770"/>
                  </a:lnTo>
                  <a:lnTo>
                    <a:pt x="43299" y="2267"/>
                  </a:lnTo>
                  <a:lnTo>
                    <a:pt x="42867" y="1799"/>
                  </a:lnTo>
                  <a:lnTo>
                    <a:pt x="42400" y="1404"/>
                  </a:lnTo>
                  <a:lnTo>
                    <a:pt x="41932" y="1080"/>
                  </a:lnTo>
                  <a:lnTo>
                    <a:pt x="41429" y="756"/>
                  </a:lnTo>
                  <a:lnTo>
                    <a:pt x="40925" y="540"/>
                  </a:lnTo>
                  <a:lnTo>
                    <a:pt x="40386" y="325"/>
                  </a:lnTo>
                  <a:lnTo>
                    <a:pt x="39846" y="181"/>
                  </a:lnTo>
                  <a:lnTo>
                    <a:pt x="39343" y="73"/>
                  </a:lnTo>
                  <a:lnTo>
                    <a:pt x="38839" y="37"/>
                  </a:lnTo>
                  <a:lnTo>
                    <a:pt x="383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57"/>
            <p:cNvSpPr/>
            <p:nvPr/>
          </p:nvSpPr>
          <p:spPr>
            <a:xfrm>
              <a:off x="5313387" y="2913901"/>
              <a:ext cx="107231" cy="106922"/>
            </a:xfrm>
            <a:custGeom>
              <a:avLst/>
              <a:gdLst/>
              <a:ahLst/>
              <a:cxnLst/>
              <a:rect l="l" t="t" r="r" b="b"/>
              <a:pathLst>
                <a:path w="12516" h="12480" extrusionOk="0">
                  <a:moveTo>
                    <a:pt x="6258" y="4460"/>
                  </a:moveTo>
                  <a:lnTo>
                    <a:pt x="6617" y="4496"/>
                  </a:lnTo>
                  <a:lnTo>
                    <a:pt x="6941" y="4604"/>
                  </a:lnTo>
                  <a:lnTo>
                    <a:pt x="7265" y="4748"/>
                  </a:lnTo>
                  <a:lnTo>
                    <a:pt x="7516" y="4964"/>
                  </a:lnTo>
                  <a:lnTo>
                    <a:pt x="7732" y="5251"/>
                  </a:lnTo>
                  <a:lnTo>
                    <a:pt x="7912" y="5539"/>
                  </a:lnTo>
                  <a:lnTo>
                    <a:pt x="8020" y="5863"/>
                  </a:lnTo>
                  <a:lnTo>
                    <a:pt x="8056" y="6222"/>
                  </a:lnTo>
                  <a:lnTo>
                    <a:pt x="8020" y="6582"/>
                  </a:lnTo>
                  <a:lnTo>
                    <a:pt x="7912" y="6942"/>
                  </a:lnTo>
                  <a:lnTo>
                    <a:pt x="7732" y="7229"/>
                  </a:lnTo>
                  <a:lnTo>
                    <a:pt x="7516" y="7481"/>
                  </a:lnTo>
                  <a:lnTo>
                    <a:pt x="7265" y="7697"/>
                  </a:lnTo>
                  <a:lnTo>
                    <a:pt x="6941" y="7877"/>
                  </a:lnTo>
                  <a:lnTo>
                    <a:pt x="6617" y="7985"/>
                  </a:lnTo>
                  <a:lnTo>
                    <a:pt x="6258" y="8020"/>
                  </a:lnTo>
                  <a:lnTo>
                    <a:pt x="5898" y="7985"/>
                  </a:lnTo>
                  <a:lnTo>
                    <a:pt x="5575" y="7877"/>
                  </a:lnTo>
                  <a:lnTo>
                    <a:pt x="5251" y="7697"/>
                  </a:lnTo>
                  <a:lnTo>
                    <a:pt x="4999" y="7481"/>
                  </a:lnTo>
                  <a:lnTo>
                    <a:pt x="4783" y="7229"/>
                  </a:lnTo>
                  <a:lnTo>
                    <a:pt x="4604" y="6942"/>
                  </a:lnTo>
                  <a:lnTo>
                    <a:pt x="4496" y="6582"/>
                  </a:lnTo>
                  <a:lnTo>
                    <a:pt x="4460" y="6222"/>
                  </a:lnTo>
                  <a:lnTo>
                    <a:pt x="4496" y="5863"/>
                  </a:lnTo>
                  <a:lnTo>
                    <a:pt x="4604" y="5539"/>
                  </a:lnTo>
                  <a:lnTo>
                    <a:pt x="4783" y="5251"/>
                  </a:lnTo>
                  <a:lnTo>
                    <a:pt x="4999" y="4964"/>
                  </a:lnTo>
                  <a:lnTo>
                    <a:pt x="5251" y="4748"/>
                  </a:lnTo>
                  <a:lnTo>
                    <a:pt x="5575" y="4604"/>
                  </a:lnTo>
                  <a:lnTo>
                    <a:pt x="5898" y="4496"/>
                  </a:lnTo>
                  <a:lnTo>
                    <a:pt x="6258" y="4460"/>
                  </a:lnTo>
                  <a:close/>
                  <a:moveTo>
                    <a:pt x="6258" y="1"/>
                  </a:moveTo>
                  <a:lnTo>
                    <a:pt x="5610" y="37"/>
                  </a:lnTo>
                  <a:lnTo>
                    <a:pt x="4999" y="109"/>
                  </a:lnTo>
                  <a:lnTo>
                    <a:pt x="4388" y="289"/>
                  </a:lnTo>
                  <a:lnTo>
                    <a:pt x="3812" y="468"/>
                  </a:lnTo>
                  <a:lnTo>
                    <a:pt x="3273" y="756"/>
                  </a:lnTo>
                  <a:lnTo>
                    <a:pt x="2769" y="1044"/>
                  </a:lnTo>
                  <a:lnTo>
                    <a:pt x="2302" y="1403"/>
                  </a:lnTo>
                  <a:lnTo>
                    <a:pt x="1834" y="1835"/>
                  </a:lnTo>
                  <a:lnTo>
                    <a:pt x="1439" y="2267"/>
                  </a:lnTo>
                  <a:lnTo>
                    <a:pt x="1079" y="2734"/>
                  </a:lnTo>
                  <a:lnTo>
                    <a:pt x="756" y="3273"/>
                  </a:lnTo>
                  <a:lnTo>
                    <a:pt x="504" y="3813"/>
                  </a:lnTo>
                  <a:lnTo>
                    <a:pt x="288" y="4388"/>
                  </a:lnTo>
                  <a:lnTo>
                    <a:pt x="144" y="4964"/>
                  </a:lnTo>
                  <a:lnTo>
                    <a:pt x="36" y="5611"/>
                  </a:lnTo>
                  <a:lnTo>
                    <a:pt x="0" y="6222"/>
                  </a:lnTo>
                  <a:lnTo>
                    <a:pt x="36" y="6870"/>
                  </a:lnTo>
                  <a:lnTo>
                    <a:pt x="144" y="7481"/>
                  </a:lnTo>
                  <a:lnTo>
                    <a:pt x="288" y="8092"/>
                  </a:lnTo>
                  <a:lnTo>
                    <a:pt x="504" y="8668"/>
                  </a:lnTo>
                  <a:lnTo>
                    <a:pt x="756" y="9207"/>
                  </a:lnTo>
                  <a:lnTo>
                    <a:pt x="1079" y="9711"/>
                  </a:lnTo>
                  <a:lnTo>
                    <a:pt x="1439" y="10214"/>
                  </a:lnTo>
                  <a:lnTo>
                    <a:pt x="1834" y="10646"/>
                  </a:lnTo>
                  <a:lnTo>
                    <a:pt x="2302" y="11041"/>
                  </a:lnTo>
                  <a:lnTo>
                    <a:pt x="2769" y="11401"/>
                  </a:lnTo>
                  <a:lnTo>
                    <a:pt x="3273" y="11725"/>
                  </a:lnTo>
                  <a:lnTo>
                    <a:pt x="3812" y="11976"/>
                  </a:lnTo>
                  <a:lnTo>
                    <a:pt x="4388" y="12192"/>
                  </a:lnTo>
                  <a:lnTo>
                    <a:pt x="4999" y="12336"/>
                  </a:lnTo>
                  <a:lnTo>
                    <a:pt x="5610" y="12444"/>
                  </a:lnTo>
                  <a:lnTo>
                    <a:pt x="6258" y="12480"/>
                  </a:lnTo>
                  <a:lnTo>
                    <a:pt x="6905" y="12444"/>
                  </a:lnTo>
                  <a:lnTo>
                    <a:pt x="7516" y="12336"/>
                  </a:lnTo>
                  <a:lnTo>
                    <a:pt x="8092" y="12192"/>
                  </a:lnTo>
                  <a:lnTo>
                    <a:pt x="8667" y="11976"/>
                  </a:lnTo>
                  <a:lnTo>
                    <a:pt x="9243" y="11725"/>
                  </a:lnTo>
                  <a:lnTo>
                    <a:pt x="9746" y="11401"/>
                  </a:lnTo>
                  <a:lnTo>
                    <a:pt x="10214" y="11041"/>
                  </a:lnTo>
                  <a:lnTo>
                    <a:pt x="10681" y="10646"/>
                  </a:lnTo>
                  <a:lnTo>
                    <a:pt x="11077" y="10214"/>
                  </a:lnTo>
                  <a:lnTo>
                    <a:pt x="11436" y="9711"/>
                  </a:lnTo>
                  <a:lnTo>
                    <a:pt x="11760" y="9207"/>
                  </a:lnTo>
                  <a:lnTo>
                    <a:pt x="12012" y="8668"/>
                  </a:lnTo>
                  <a:lnTo>
                    <a:pt x="12227" y="8092"/>
                  </a:lnTo>
                  <a:lnTo>
                    <a:pt x="12371" y="7481"/>
                  </a:lnTo>
                  <a:lnTo>
                    <a:pt x="12479" y="6870"/>
                  </a:lnTo>
                  <a:lnTo>
                    <a:pt x="12515" y="6222"/>
                  </a:lnTo>
                  <a:lnTo>
                    <a:pt x="12479" y="5611"/>
                  </a:lnTo>
                  <a:lnTo>
                    <a:pt x="12371" y="4964"/>
                  </a:lnTo>
                  <a:lnTo>
                    <a:pt x="12227" y="4388"/>
                  </a:lnTo>
                  <a:lnTo>
                    <a:pt x="12012" y="3813"/>
                  </a:lnTo>
                  <a:lnTo>
                    <a:pt x="11760" y="3273"/>
                  </a:lnTo>
                  <a:lnTo>
                    <a:pt x="11436" y="2734"/>
                  </a:lnTo>
                  <a:lnTo>
                    <a:pt x="11077" y="2267"/>
                  </a:lnTo>
                  <a:lnTo>
                    <a:pt x="10681" y="1835"/>
                  </a:lnTo>
                  <a:lnTo>
                    <a:pt x="10214" y="1403"/>
                  </a:lnTo>
                  <a:lnTo>
                    <a:pt x="9746" y="1044"/>
                  </a:lnTo>
                  <a:lnTo>
                    <a:pt x="9243" y="756"/>
                  </a:lnTo>
                  <a:lnTo>
                    <a:pt x="8667" y="468"/>
                  </a:lnTo>
                  <a:lnTo>
                    <a:pt x="8092" y="289"/>
                  </a:lnTo>
                  <a:lnTo>
                    <a:pt x="7516" y="109"/>
                  </a:lnTo>
                  <a:lnTo>
                    <a:pt x="6905" y="37"/>
                  </a:lnTo>
                  <a:lnTo>
                    <a:pt x="625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57"/>
            <p:cNvSpPr/>
            <p:nvPr/>
          </p:nvSpPr>
          <p:spPr>
            <a:xfrm>
              <a:off x="5347897" y="2862144"/>
              <a:ext cx="38211" cy="89976"/>
            </a:xfrm>
            <a:custGeom>
              <a:avLst/>
              <a:gdLst/>
              <a:ahLst/>
              <a:cxnLst/>
              <a:rect l="l" t="t" r="r" b="b"/>
              <a:pathLst>
                <a:path w="4460" h="10502" extrusionOk="0">
                  <a:moveTo>
                    <a:pt x="2230" y="0"/>
                  </a:moveTo>
                  <a:lnTo>
                    <a:pt x="2014" y="36"/>
                  </a:lnTo>
                  <a:lnTo>
                    <a:pt x="1762" y="72"/>
                  </a:lnTo>
                  <a:lnTo>
                    <a:pt x="1547" y="108"/>
                  </a:lnTo>
                  <a:lnTo>
                    <a:pt x="1367" y="180"/>
                  </a:lnTo>
                  <a:lnTo>
                    <a:pt x="971" y="396"/>
                  </a:lnTo>
                  <a:lnTo>
                    <a:pt x="647" y="648"/>
                  </a:lnTo>
                  <a:lnTo>
                    <a:pt x="396" y="1007"/>
                  </a:lnTo>
                  <a:lnTo>
                    <a:pt x="180" y="1367"/>
                  </a:lnTo>
                  <a:lnTo>
                    <a:pt x="108" y="1583"/>
                  </a:lnTo>
                  <a:lnTo>
                    <a:pt x="36" y="1798"/>
                  </a:lnTo>
                  <a:lnTo>
                    <a:pt x="0" y="2014"/>
                  </a:lnTo>
                  <a:lnTo>
                    <a:pt x="0" y="2230"/>
                  </a:lnTo>
                  <a:lnTo>
                    <a:pt x="0" y="8272"/>
                  </a:lnTo>
                  <a:lnTo>
                    <a:pt x="0" y="8487"/>
                  </a:lnTo>
                  <a:lnTo>
                    <a:pt x="36" y="8703"/>
                  </a:lnTo>
                  <a:lnTo>
                    <a:pt x="108" y="8919"/>
                  </a:lnTo>
                  <a:lnTo>
                    <a:pt x="180" y="9135"/>
                  </a:lnTo>
                  <a:lnTo>
                    <a:pt x="396" y="9494"/>
                  </a:lnTo>
                  <a:lnTo>
                    <a:pt x="647" y="9854"/>
                  </a:lnTo>
                  <a:lnTo>
                    <a:pt x="971" y="10106"/>
                  </a:lnTo>
                  <a:lnTo>
                    <a:pt x="1367" y="10321"/>
                  </a:lnTo>
                  <a:lnTo>
                    <a:pt x="1547" y="10393"/>
                  </a:lnTo>
                  <a:lnTo>
                    <a:pt x="1762" y="10429"/>
                  </a:lnTo>
                  <a:lnTo>
                    <a:pt x="2014" y="10465"/>
                  </a:lnTo>
                  <a:lnTo>
                    <a:pt x="2230" y="10501"/>
                  </a:lnTo>
                  <a:lnTo>
                    <a:pt x="2446" y="10465"/>
                  </a:lnTo>
                  <a:lnTo>
                    <a:pt x="2661" y="10429"/>
                  </a:lnTo>
                  <a:lnTo>
                    <a:pt x="2877" y="10393"/>
                  </a:lnTo>
                  <a:lnTo>
                    <a:pt x="3093" y="10321"/>
                  </a:lnTo>
                  <a:lnTo>
                    <a:pt x="3488" y="10106"/>
                  </a:lnTo>
                  <a:lnTo>
                    <a:pt x="3812" y="9854"/>
                  </a:lnTo>
                  <a:lnTo>
                    <a:pt x="4064" y="9494"/>
                  </a:lnTo>
                  <a:lnTo>
                    <a:pt x="4280" y="9135"/>
                  </a:lnTo>
                  <a:lnTo>
                    <a:pt x="4352" y="8919"/>
                  </a:lnTo>
                  <a:lnTo>
                    <a:pt x="4423" y="8703"/>
                  </a:lnTo>
                  <a:lnTo>
                    <a:pt x="4459" y="8487"/>
                  </a:lnTo>
                  <a:lnTo>
                    <a:pt x="4459" y="8272"/>
                  </a:lnTo>
                  <a:lnTo>
                    <a:pt x="4459" y="2230"/>
                  </a:lnTo>
                  <a:lnTo>
                    <a:pt x="4459" y="2014"/>
                  </a:lnTo>
                  <a:lnTo>
                    <a:pt x="4423" y="1798"/>
                  </a:lnTo>
                  <a:lnTo>
                    <a:pt x="4352" y="1583"/>
                  </a:lnTo>
                  <a:lnTo>
                    <a:pt x="4280" y="1367"/>
                  </a:lnTo>
                  <a:lnTo>
                    <a:pt x="4064" y="1007"/>
                  </a:lnTo>
                  <a:lnTo>
                    <a:pt x="3812" y="648"/>
                  </a:lnTo>
                  <a:lnTo>
                    <a:pt x="3488" y="396"/>
                  </a:lnTo>
                  <a:lnTo>
                    <a:pt x="3093" y="180"/>
                  </a:lnTo>
                  <a:lnTo>
                    <a:pt x="2877" y="108"/>
                  </a:lnTo>
                  <a:lnTo>
                    <a:pt x="2661" y="72"/>
                  </a:lnTo>
                  <a:lnTo>
                    <a:pt x="2446" y="36"/>
                  </a:lnTo>
                  <a:lnTo>
                    <a:pt x="223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57"/>
            <p:cNvSpPr/>
            <p:nvPr/>
          </p:nvSpPr>
          <p:spPr>
            <a:xfrm>
              <a:off x="5245292" y="2582073"/>
              <a:ext cx="243411" cy="232325"/>
            </a:xfrm>
            <a:custGeom>
              <a:avLst/>
              <a:gdLst/>
              <a:ahLst/>
              <a:cxnLst/>
              <a:rect l="l" t="t" r="r" b="b"/>
              <a:pathLst>
                <a:path w="28411" h="27117" extrusionOk="0">
                  <a:moveTo>
                    <a:pt x="14206" y="1"/>
                  </a:moveTo>
                  <a:lnTo>
                    <a:pt x="13487" y="37"/>
                  </a:lnTo>
                  <a:lnTo>
                    <a:pt x="12767" y="73"/>
                  </a:lnTo>
                  <a:lnTo>
                    <a:pt x="12048" y="181"/>
                  </a:lnTo>
                  <a:lnTo>
                    <a:pt x="11329" y="289"/>
                  </a:lnTo>
                  <a:lnTo>
                    <a:pt x="10646" y="468"/>
                  </a:lnTo>
                  <a:lnTo>
                    <a:pt x="9962" y="648"/>
                  </a:lnTo>
                  <a:lnTo>
                    <a:pt x="9315" y="864"/>
                  </a:lnTo>
                  <a:lnTo>
                    <a:pt x="8668" y="1116"/>
                  </a:lnTo>
                  <a:lnTo>
                    <a:pt x="8056" y="1404"/>
                  </a:lnTo>
                  <a:lnTo>
                    <a:pt x="7445" y="1727"/>
                  </a:lnTo>
                  <a:lnTo>
                    <a:pt x="6834" y="2051"/>
                  </a:lnTo>
                  <a:lnTo>
                    <a:pt x="6258" y="2446"/>
                  </a:lnTo>
                  <a:lnTo>
                    <a:pt x="5719" y="2842"/>
                  </a:lnTo>
                  <a:lnTo>
                    <a:pt x="5179" y="3238"/>
                  </a:lnTo>
                  <a:lnTo>
                    <a:pt x="4640" y="3705"/>
                  </a:lnTo>
                  <a:lnTo>
                    <a:pt x="4172" y="4173"/>
                  </a:lnTo>
                  <a:lnTo>
                    <a:pt x="3669" y="4676"/>
                  </a:lnTo>
                  <a:lnTo>
                    <a:pt x="3237" y="5180"/>
                  </a:lnTo>
                  <a:lnTo>
                    <a:pt x="2806" y="5719"/>
                  </a:lnTo>
                  <a:lnTo>
                    <a:pt x="2410" y="6294"/>
                  </a:lnTo>
                  <a:lnTo>
                    <a:pt x="2051" y="6870"/>
                  </a:lnTo>
                  <a:lnTo>
                    <a:pt x="1691" y="7445"/>
                  </a:lnTo>
                  <a:lnTo>
                    <a:pt x="1403" y="8056"/>
                  </a:lnTo>
                  <a:lnTo>
                    <a:pt x="1116" y="8704"/>
                  </a:lnTo>
                  <a:lnTo>
                    <a:pt x="864" y="9351"/>
                  </a:lnTo>
                  <a:lnTo>
                    <a:pt x="612" y="9998"/>
                  </a:lnTo>
                  <a:lnTo>
                    <a:pt x="432" y="10682"/>
                  </a:lnTo>
                  <a:lnTo>
                    <a:pt x="289" y="11365"/>
                  </a:lnTo>
                  <a:lnTo>
                    <a:pt x="145" y="12048"/>
                  </a:lnTo>
                  <a:lnTo>
                    <a:pt x="73" y="12767"/>
                  </a:lnTo>
                  <a:lnTo>
                    <a:pt x="1" y="13487"/>
                  </a:lnTo>
                  <a:lnTo>
                    <a:pt x="1" y="14206"/>
                  </a:lnTo>
                  <a:lnTo>
                    <a:pt x="1" y="24887"/>
                  </a:lnTo>
                  <a:lnTo>
                    <a:pt x="1" y="25102"/>
                  </a:lnTo>
                  <a:lnTo>
                    <a:pt x="37" y="25354"/>
                  </a:lnTo>
                  <a:lnTo>
                    <a:pt x="73" y="25570"/>
                  </a:lnTo>
                  <a:lnTo>
                    <a:pt x="145" y="25750"/>
                  </a:lnTo>
                  <a:lnTo>
                    <a:pt x="360" y="26145"/>
                  </a:lnTo>
                  <a:lnTo>
                    <a:pt x="648" y="26469"/>
                  </a:lnTo>
                  <a:lnTo>
                    <a:pt x="972" y="26757"/>
                  </a:lnTo>
                  <a:lnTo>
                    <a:pt x="1331" y="26936"/>
                  </a:lnTo>
                  <a:lnTo>
                    <a:pt x="1547" y="27008"/>
                  </a:lnTo>
                  <a:lnTo>
                    <a:pt x="1763" y="27080"/>
                  </a:lnTo>
                  <a:lnTo>
                    <a:pt x="1979" y="27116"/>
                  </a:lnTo>
                  <a:lnTo>
                    <a:pt x="2446" y="27116"/>
                  </a:lnTo>
                  <a:lnTo>
                    <a:pt x="2662" y="27080"/>
                  </a:lnTo>
                  <a:lnTo>
                    <a:pt x="2878" y="27008"/>
                  </a:lnTo>
                  <a:lnTo>
                    <a:pt x="3094" y="26936"/>
                  </a:lnTo>
                  <a:lnTo>
                    <a:pt x="3453" y="26757"/>
                  </a:lnTo>
                  <a:lnTo>
                    <a:pt x="3777" y="26469"/>
                  </a:lnTo>
                  <a:lnTo>
                    <a:pt x="4065" y="26145"/>
                  </a:lnTo>
                  <a:lnTo>
                    <a:pt x="4280" y="25750"/>
                  </a:lnTo>
                  <a:lnTo>
                    <a:pt x="4352" y="25570"/>
                  </a:lnTo>
                  <a:lnTo>
                    <a:pt x="4388" y="25354"/>
                  </a:lnTo>
                  <a:lnTo>
                    <a:pt x="4424" y="25102"/>
                  </a:lnTo>
                  <a:lnTo>
                    <a:pt x="4460" y="24887"/>
                  </a:lnTo>
                  <a:lnTo>
                    <a:pt x="4460" y="14206"/>
                  </a:lnTo>
                  <a:lnTo>
                    <a:pt x="4460" y="13702"/>
                  </a:lnTo>
                  <a:lnTo>
                    <a:pt x="4496" y="13235"/>
                  </a:lnTo>
                  <a:lnTo>
                    <a:pt x="4568" y="12732"/>
                  </a:lnTo>
                  <a:lnTo>
                    <a:pt x="4640" y="12264"/>
                  </a:lnTo>
                  <a:lnTo>
                    <a:pt x="4748" y="11796"/>
                  </a:lnTo>
                  <a:lnTo>
                    <a:pt x="4892" y="11329"/>
                  </a:lnTo>
                  <a:lnTo>
                    <a:pt x="5036" y="10861"/>
                  </a:lnTo>
                  <a:lnTo>
                    <a:pt x="5215" y="10430"/>
                  </a:lnTo>
                  <a:lnTo>
                    <a:pt x="5395" y="9998"/>
                  </a:lnTo>
                  <a:lnTo>
                    <a:pt x="5611" y="9567"/>
                  </a:lnTo>
                  <a:lnTo>
                    <a:pt x="5863" y="9171"/>
                  </a:lnTo>
                  <a:lnTo>
                    <a:pt x="6114" y="8776"/>
                  </a:lnTo>
                  <a:lnTo>
                    <a:pt x="6402" y="8380"/>
                  </a:lnTo>
                  <a:lnTo>
                    <a:pt x="6690" y="8020"/>
                  </a:lnTo>
                  <a:lnTo>
                    <a:pt x="6977" y="7661"/>
                  </a:lnTo>
                  <a:lnTo>
                    <a:pt x="7301" y="7337"/>
                  </a:lnTo>
                  <a:lnTo>
                    <a:pt x="7661" y="7014"/>
                  </a:lnTo>
                  <a:lnTo>
                    <a:pt x="7984" y="6690"/>
                  </a:lnTo>
                  <a:lnTo>
                    <a:pt x="8380" y="6402"/>
                  </a:lnTo>
                  <a:lnTo>
                    <a:pt x="8740" y="6115"/>
                  </a:lnTo>
                  <a:lnTo>
                    <a:pt x="9135" y="5863"/>
                  </a:lnTo>
                  <a:lnTo>
                    <a:pt x="9567" y="5647"/>
                  </a:lnTo>
                  <a:lnTo>
                    <a:pt x="9962" y="5431"/>
                  </a:lnTo>
                  <a:lnTo>
                    <a:pt x="10394" y="5215"/>
                  </a:lnTo>
                  <a:lnTo>
                    <a:pt x="10861" y="5072"/>
                  </a:lnTo>
                  <a:lnTo>
                    <a:pt x="11293" y="4892"/>
                  </a:lnTo>
                  <a:lnTo>
                    <a:pt x="11760" y="4784"/>
                  </a:lnTo>
                  <a:lnTo>
                    <a:pt x="12228" y="4676"/>
                  </a:lnTo>
                  <a:lnTo>
                    <a:pt x="12731" y="4568"/>
                  </a:lnTo>
                  <a:lnTo>
                    <a:pt x="13199" y="4496"/>
                  </a:lnTo>
                  <a:lnTo>
                    <a:pt x="13702" y="4460"/>
                  </a:lnTo>
                  <a:lnTo>
                    <a:pt x="14709" y="4460"/>
                  </a:lnTo>
                  <a:lnTo>
                    <a:pt x="15213" y="4496"/>
                  </a:lnTo>
                  <a:lnTo>
                    <a:pt x="15680" y="4568"/>
                  </a:lnTo>
                  <a:lnTo>
                    <a:pt x="16184" y="4676"/>
                  </a:lnTo>
                  <a:lnTo>
                    <a:pt x="16651" y="4784"/>
                  </a:lnTo>
                  <a:lnTo>
                    <a:pt x="17119" y="4892"/>
                  </a:lnTo>
                  <a:lnTo>
                    <a:pt x="17550" y="5072"/>
                  </a:lnTo>
                  <a:lnTo>
                    <a:pt x="17982" y="5215"/>
                  </a:lnTo>
                  <a:lnTo>
                    <a:pt x="18413" y="5431"/>
                  </a:lnTo>
                  <a:lnTo>
                    <a:pt x="18845" y="5647"/>
                  </a:lnTo>
                  <a:lnTo>
                    <a:pt x="19276" y="5863"/>
                  </a:lnTo>
                  <a:lnTo>
                    <a:pt x="19672" y="6115"/>
                  </a:lnTo>
                  <a:lnTo>
                    <a:pt x="20032" y="6402"/>
                  </a:lnTo>
                  <a:lnTo>
                    <a:pt x="20391" y="6690"/>
                  </a:lnTo>
                  <a:lnTo>
                    <a:pt x="20751" y="7014"/>
                  </a:lnTo>
                  <a:lnTo>
                    <a:pt x="21110" y="7337"/>
                  </a:lnTo>
                  <a:lnTo>
                    <a:pt x="21434" y="7661"/>
                  </a:lnTo>
                  <a:lnTo>
                    <a:pt x="21722" y="8020"/>
                  </a:lnTo>
                  <a:lnTo>
                    <a:pt x="22010" y="8380"/>
                  </a:lnTo>
                  <a:lnTo>
                    <a:pt x="22297" y="8776"/>
                  </a:lnTo>
                  <a:lnTo>
                    <a:pt x="22549" y="9171"/>
                  </a:lnTo>
                  <a:lnTo>
                    <a:pt x="22765" y="9567"/>
                  </a:lnTo>
                  <a:lnTo>
                    <a:pt x="22981" y="9998"/>
                  </a:lnTo>
                  <a:lnTo>
                    <a:pt x="23196" y="10430"/>
                  </a:lnTo>
                  <a:lnTo>
                    <a:pt x="23376" y="10861"/>
                  </a:lnTo>
                  <a:lnTo>
                    <a:pt x="23520" y="11329"/>
                  </a:lnTo>
                  <a:lnTo>
                    <a:pt x="23664" y="11796"/>
                  </a:lnTo>
                  <a:lnTo>
                    <a:pt x="23772" y="12264"/>
                  </a:lnTo>
                  <a:lnTo>
                    <a:pt x="23844" y="12732"/>
                  </a:lnTo>
                  <a:lnTo>
                    <a:pt x="23916" y="13235"/>
                  </a:lnTo>
                  <a:lnTo>
                    <a:pt x="23951" y="13702"/>
                  </a:lnTo>
                  <a:lnTo>
                    <a:pt x="23951" y="14206"/>
                  </a:lnTo>
                  <a:lnTo>
                    <a:pt x="23951" y="24887"/>
                  </a:lnTo>
                  <a:lnTo>
                    <a:pt x="23987" y="25102"/>
                  </a:lnTo>
                  <a:lnTo>
                    <a:pt x="24023" y="25354"/>
                  </a:lnTo>
                  <a:lnTo>
                    <a:pt x="24059" y="25570"/>
                  </a:lnTo>
                  <a:lnTo>
                    <a:pt x="24131" y="25750"/>
                  </a:lnTo>
                  <a:lnTo>
                    <a:pt x="24347" y="26145"/>
                  </a:lnTo>
                  <a:lnTo>
                    <a:pt x="24599" y="26469"/>
                  </a:lnTo>
                  <a:lnTo>
                    <a:pt x="24958" y="26757"/>
                  </a:lnTo>
                  <a:lnTo>
                    <a:pt x="25318" y="26936"/>
                  </a:lnTo>
                  <a:lnTo>
                    <a:pt x="25534" y="27008"/>
                  </a:lnTo>
                  <a:lnTo>
                    <a:pt x="25750" y="27080"/>
                  </a:lnTo>
                  <a:lnTo>
                    <a:pt x="25965" y="27116"/>
                  </a:lnTo>
                  <a:lnTo>
                    <a:pt x="26433" y="27116"/>
                  </a:lnTo>
                  <a:lnTo>
                    <a:pt x="26649" y="27080"/>
                  </a:lnTo>
                  <a:lnTo>
                    <a:pt x="26864" y="27008"/>
                  </a:lnTo>
                  <a:lnTo>
                    <a:pt x="27044" y="26936"/>
                  </a:lnTo>
                  <a:lnTo>
                    <a:pt x="27440" y="26757"/>
                  </a:lnTo>
                  <a:lnTo>
                    <a:pt x="27763" y="26469"/>
                  </a:lnTo>
                  <a:lnTo>
                    <a:pt x="28051" y="26145"/>
                  </a:lnTo>
                  <a:lnTo>
                    <a:pt x="28231" y="25750"/>
                  </a:lnTo>
                  <a:lnTo>
                    <a:pt x="28303" y="25570"/>
                  </a:lnTo>
                  <a:lnTo>
                    <a:pt x="28375" y="25354"/>
                  </a:lnTo>
                  <a:lnTo>
                    <a:pt x="28411" y="25102"/>
                  </a:lnTo>
                  <a:lnTo>
                    <a:pt x="28411" y="24887"/>
                  </a:lnTo>
                  <a:lnTo>
                    <a:pt x="28411" y="14206"/>
                  </a:lnTo>
                  <a:lnTo>
                    <a:pt x="28411" y="13487"/>
                  </a:lnTo>
                  <a:lnTo>
                    <a:pt x="28339" y="12767"/>
                  </a:lnTo>
                  <a:lnTo>
                    <a:pt x="28267" y="12048"/>
                  </a:lnTo>
                  <a:lnTo>
                    <a:pt x="28123" y="11365"/>
                  </a:lnTo>
                  <a:lnTo>
                    <a:pt x="27979" y="10682"/>
                  </a:lnTo>
                  <a:lnTo>
                    <a:pt x="27763" y="9998"/>
                  </a:lnTo>
                  <a:lnTo>
                    <a:pt x="27548" y="9351"/>
                  </a:lnTo>
                  <a:lnTo>
                    <a:pt x="27296" y="8704"/>
                  </a:lnTo>
                  <a:lnTo>
                    <a:pt x="27008" y="8056"/>
                  </a:lnTo>
                  <a:lnTo>
                    <a:pt x="26685" y="7445"/>
                  </a:lnTo>
                  <a:lnTo>
                    <a:pt x="26361" y="6870"/>
                  </a:lnTo>
                  <a:lnTo>
                    <a:pt x="26001" y="6294"/>
                  </a:lnTo>
                  <a:lnTo>
                    <a:pt x="25606" y="5719"/>
                  </a:lnTo>
                  <a:lnTo>
                    <a:pt x="25174" y="5180"/>
                  </a:lnTo>
                  <a:lnTo>
                    <a:pt x="24707" y="4676"/>
                  </a:lnTo>
                  <a:lnTo>
                    <a:pt x="24239" y="4173"/>
                  </a:lnTo>
                  <a:lnTo>
                    <a:pt x="23772" y="3705"/>
                  </a:lnTo>
                  <a:lnTo>
                    <a:pt x="23232" y="3238"/>
                  </a:lnTo>
                  <a:lnTo>
                    <a:pt x="22693" y="2842"/>
                  </a:lnTo>
                  <a:lnTo>
                    <a:pt x="22153" y="2446"/>
                  </a:lnTo>
                  <a:lnTo>
                    <a:pt x="21578" y="2051"/>
                  </a:lnTo>
                  <a:lnTo>
                    <a:pt x="20967" y="1727"/>
                  </a:lnTo>
                  <a:lnTo>
                    <a:pt x="20355" y="1404"/>
                  </a:lnTo>
                  <a:lnTo>
                    <a:pt x="19744" y="1116"/>
                  </a:lnTo>
                  <a:lnTo>
                    <a:pt x="19097" y="864"/>
                  </a:lnTo>
                  <a:lnTo>
                    <a:pt x="18413" y="648"/>
                  </a:lnTo>
                  <a:lnTo>
                    <a:pt x="17766" y="468"/>
                  </a:lnTo>
                  <a:lnTo>
                    <a:pt x="17047" y="289"/>
                  </a:lnTo>
                  <a:lnTo>
                    <a:pt x="16364" y="181"/>
                  </a:lnTo>
                  <a:lnTo>
                    <a:pt x="15644" y="73"/>
                  </a:lnTo>
                  <a:lnTo>
                    <a:pt x="14925" y="37"/>
                  </a:lnTo>
                  <a:lnTo>
                    <a:pt x="142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57" name="Google Shape;2657;p57"/>
          <p:cNvSpPr/>
          <p:nvPr/>
        </p:nvSpPr>
        <p:spPr>
          <a:xfrm>
            <a:off x="3094497" y="1949938"/>
            <a:ext cx="509700" cy="509700"/>
          </a:xfrm>
          <a:prstGeom prst="ellipse">
            <a:avLst/>
          </a:prstGeom>
          <a:solidFill>
            <a:schemeClr val="dk2"/>
          </a:solidFill>
          <a:ln w="9525" cap="flat" cmpd="sng">
            <a:solidFill>
              <a:schemeClr val="dk2"/>
            </a:solidFill>
            <a:prstDash val="solid"/>
            <a:round/>
            <a:headEnd type="none" w="sm" len="sm"/>
            <a:tailEnd type="none" w="sm" len="sm"/>
          </a:ln>
          <a:effectLst>
            <a:outerShdw dist="85725" dir="3660000" algn="bl" rotWithShape="0">
              <a:schemeClr val="accent1"/>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Nunito Sans"/>
                <a:ea typeface="Nunito Sans"/>
                <a:cs typeface="Nunito Sans"/>
                <a:sym typeface="Nunito Sans"/>
              </a:rPr>
              <a:t>1</a:t>
            </a:r>
            <a:endParaRPr/>
          </a:p>
        </p:txBody>
      </p:sp>
      <p:sp>
        <p:nvSpPr>
          <p:cNvPr id="2658" name="Google Shape;2658;p57"/>
          <p:cNvSpPr/>
          <p:nvPr/>
        </p:nvSpPr>
        <p:spPr>
          <a:xfrm>
            <a:off x="5539803" y="1949938"/>
            <a:ext cx="509700" cy="509700"/>
          </a:xfrm>
          <a:prstGeom prst="ellipse">
            <a:avLst/>
          </a:prstGeom>
          <a:solidFill>
            <a:schemeClr val="dk2"/>
          </a:solidFill>
          <a:ln w="9525" cap="flat" cmpd="sng">
            <a:solidFill>
              <a:schemeClr val="dk2"/>
            </a:solidFill>
            <a:prstDash val="solid"/>
            <a:round/>
            <a:headEnd type="none" w="sm" len="sm"/>
            <a:tailEnd type="none" w="sm" len="sm"/>
          </a:ln>
          <a:effectLst>
            <a:outerShdw dist="85725" dir="3660000" algn="bl" rotWithShape="0">
              <a:schemeClr val="accent1"/>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Nunito Sans"/>
                <a:ea typeface="Nunito Sans"/>
                <a:cs typeface="Nunito Sans"/>
                <a:sym typeface="Nunito Sans"/>
              </a:rPr>
              <a:t>3</a:t>
            </a:r>
            <a:endParaRPr/>
          </a:p>
        </p:txBody>
      </p:sp>
      <p:sp>
        <p:nvSpPr>
          <p:cNvPr id="2659" name="Google Shape;2659;p57"/>
          <p:cNvSpPr/>
          <p:nvPr/>
        </p:nvSpPr>
        <p:spPr>
          <a:xfrm>
            <a:off x="4317150" y="3114253"/>
            <a:ext cx="509700" cy="509700"/>
          </a:xfrm>
          <a:prstGeom prst="ellipse">
            <a:avLst/>
          </a:prstGeom>
          <a:solidFill>
            <a:schemeClr val="dk2"/>
          </a:solidFill>
          <a:ln w="9525" cap="flat" cmpd="sng">
            <a:solidFill>
              <a:schemeClr val="dk2"/>
            </a:solidFill>
            <a:prstDash val="solid"/>
            <a:round/>
            <a:headEnd type="none" w="sm" len="sm"/>
            <a:tailEnd type="none" w="sm" len="sm"/>
          </a:ln>
          <a:effectLst>
            <a:outerShdw dist="85725" dir="3660000" algn="bl" rotWithShape="0">
              <a:schemeClr val="accent1"/>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Nunito Sans"/>
                <a:ea typeface="Nunito Sans"/>
                <a:cs typeface="Nunito Sans"/>
                <a:sym typeface="Nunito Sans"/>
              </a:rPr>
              <a:t>2</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618"/>
                                        </p:tgtEl>
                                        <p:attrNameLst>
                                          <p:attrName>style.visibility</p:attrName>
                                        </p:attrNameLst>
                                      </p:cBhvr>
                                      <p:to>
                                        <p:strVal val="visible"/>
                                      </p:to>
                                    </p:set>
                                    <p:animEffect transition="in" filter="wipe(down)">
                                      <p:cBhvr>
                                        <p:cTn id="7" dur="500"/>
                                        <p:tgtEl>
                                          <p:spTgt spid="2618"/>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616"/>
                                        </p:tgtEl>
                                        <p:attrNameLst>
                                          <p:attrName>style.visibility</p:attrName>
                                        </p:attrNameLst>
                                      </p:cBhvr>
                                      <p:to>
                                        <p:strVal val="visible"/>
                                      </p:to>
                                    </p:set>
                                    <p:animEffect transition="in" filter="wipe(down)">
                                      <p:cBhvr>
                                        <p:cTn id="10" dur="500"/>
                                        <p:tgtEl>
                                          <p:spTgt spid="2616"/>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617"/>
                                        </p:tgtEl>
                                        <p:attrNameLst>
                                          <p:attrName>style.visibility</p:attrName>
                                        </p:attrNameLst>
                                      </p:cBhvr>
                                      <p:to>
                                        <p:strVal val="visible"/>
                                      </p:to>
                                    </p:set>
                                    <p:animEffect transition="in" filter="wipe(down)">
                                      <p:cBhvr>
                                        <p:cTn id="13" dur="500"/>
                                        <p:tgtEl>
                                          <p:spTgt spid="2617"/>
                                        </p:tgtEl>
                                      </p:cBhvr>
                                    </p:animEffect>
                                  </p:childTnLst>
                                </p:cTn>
                              </p:par>
                              <p:par>
                                <p:cTn id="14" presetID="22" presetClass="entr" presetSubtype="4" fill="hold" nodeType="withEffect">
                                  <p:stCondLst>
                                    <p:cond delay="0"/>
                                  </p:stCondLst>
                                  <p:childTnLst>
                                    <p:set>
                                      <p:cBhvr>
                                        <p:cTn id="15" dur="1" fill="hold">
                                          <p:stCondLst>
                                            <p:cond delay="0"/>
                                          </p:stCondLst>
                                        </p:cTn>
                                        <p:tgtEl>
                                          <p:spTgt spid="2625"/>
                                        </p:tgtEl>
                                        <p:attrNameLst>
                                          <p:attrName>style.visibility</p:attrName>
                                        </p:attrNameLst>
                                      </p:cBhvr>
                                      <p:to>
                                        <p:strVal val="visible"/>
                                      </p:to>
                                    </p:set>
                                    <p:animEffect transition="in" filter="wipe(down)">
                                      <p:cBhvr>
                                        <p:cTn id="16" dur="500"/>
                                        <p:tgtEl>
                                          <p:spTgt spid="2625"/>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2657"/>
                                        </p:tgtEl>
                                        <p:attrNameLst>
                                          <p:attrName>style.visibility</p:attrName>
                                        </p:attrNameLst>
                                      </p:cBhvr>
                                      <p:to>
                                        <p:strVal val="visible"/>
                                      </p:to>
                                    </p:set>
                                    <p:animEffect transition="in" filter="wipe(down)">
                                      <p:cBhvr>
                                        <p:cTn id="19" dur="500"/>
                                        <p:tgtEl>
                                          <p:spTgt spid="2657"/>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2658"/>
                                        </p:tgtEl>
                                        <p:attrNameLst>
                                          <p:attrName>style.visibility</p:attrName>
                                        </p:attrNameLst>
                                      </p:cBhvr>
                                      <p:to>
                                        <p:strVal val="visible"/>
                                      </p:to>
                                    </p:set>
                                    <p:animEffect transition="in" filter="wipe(down)">
                                      <p:cBhvr>
                                        <p:cTn id="22" dur="500"/>
                                        <p:tgtEl>
                                          <p:spTgt spid="2658"/>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2659"/>
                                        </p:tgtEl>
                                        <p:attrNameLst>
                                          <p:attrName>style.visibility</p:attrName>
                                        </p:attrNameLst>
                                      </p:cBhvr>
                                      <p:to>
                                        <p:strVal val="visible"/>
                                      </p:to>
                                    </p:set>
                                    <p:animEffect transition="in" filter="wipe(down)">
                                      <p:cBhvr>
                                        <p:cTn id="25" dur="500"/>
                                        <p:tgtEl>
                                          <p:spTgt spid="2659"/>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2624"/>
                                        </p:tgtEl>
                                        <p:attrNameLst>
                                          <p:attrName>style.visibility</p:attrName>
                                        </p:attrNameLst>
                                      </p:cBhvr>
                                      <p:to>
                                        <p:strVal val="visible"/>
                                      </p:to>
                                    </p:set>
                                    <p:animEffect transition="in" filter="wipe(down)">
                                      <p:cBhvr>
                                        <p:cTn id="30" dur="500"/>
                                        <p:tgtEl>
                                          <p:spTgt spid="2624"/>
                                        </p:tgtEl>
                                      </p:cBhvr>
                                    </p:animEffect>
                                  </p:childTnLst>
                                </p:cTn>
                              </p:par>
                            </p:childTnLst>
                          </p:cTn>
                        </p:par>
                      </p:childTnLst>
                    </p:cTn>
                  </p:par>
                  <p:par>
                    <p:cTn id="31" fill="hold">
                      <p:stCondLst>
                        <p:cond delay="indefinite"/>
                      </p:stCondLst>
                      <p:childTnLst>
                        <p:par>
                          <p:cTn id="32" fill="hold">
                            <p:stCondLst>
                              <p:cond delay="0"/>
                            </p:stCondLst>
                            <p:childTnLst>
                              <p:par>
                                <p:cTn id="33" presetID="6" presetClass="entr" presetSubtype="16" fill="hold" grpId="0" nodeType="clickEffect">
                                  <p:stCondLst>
                                    <p:cond delay="0"/>
                                  </p:stCondLst>
                                  <p:childTnLst>
                                    <p:set>
                                      <p:cBhvr>
                                        <p:cTn id="34" dur="1" fill="hold">
                                          <p:stCondLst>
                                            <p:cond delay="0"/>
                                          </p:stCondLst>
                                        </p:cTn>
                                        <p:tgtEl>
                                          <p:spTgt spid="2620"/>
                                        </p:tgtEl>
                                        <p:attrNameLst>
                                          <p:attrName>style.visibility</p:attrName>
                                        </p:attrNameLst>
                                      </p:cBhvr>
                                      <p:to>
                                        <p:strVal val="visible"/>
                                      </p:to>
                                    </p:set>
                                    <p:animEffect transition="in" filter="circle(in)">
                                      <p:cBhvr>
                                        <p:cTn id="35" dur="2000"/>
                                        <p:tgtEl>
                                          <p:spTgt spid="2620"/>
                                        </p:tgtEl>
                                      </p:cBhvr>
                                    </p:animEffect>
                                  </p:childTnLst>
                                </p:cTn>
                              </p:par>
                            </p:childTnLst>
                          </p:cTn>
                        </p:par>
                      </p:childTnLst>
                    </p:cTn>
                  </p:par>
                  <p:par>
                    <p:cTn id="36" fill="hold">
                      <p:stCondLst>
                        <p:cond delay="indefinite"/>
                      </p:stCondLst>
                      <p:childTnLst>
                        <p:par>
                          <p:cTn id="37" fill="hold">
                            <p:stCondLst>
                              <p:cond delay="0"/>
                            </p:stCondLst>
                            <p:childTnLst>
                              <p:par>
                                <p:cTn id="38" presetID="21" presetClass="entr" presetSubtype="1" fill="hold" grpId="0" nodeType="clickEffect">
                                  <p:stCondLst>
                                    <p:cond delay="0"/>
                                  </p:stCondLst>
                                  <p:childTnLst>
                                    <p:set>
                                      <p:cBhvr>
                                        <p:cTn id="39" dur="1" fill="hold">
                                          <p:stCondLst>
                                            <p:cond delay="0"/>
                                          </p:stCondLst>
                                        </p:cTn>
                                        <p:tgtEl>
                                          <p:spTgt spid="2622"/>
                                        </p:tgtEl>
                                        <p:attrNameLst>
                                          <p:attrName>style.visibility</p:attrName>
                                        </p:attrNameLst>
                                      </p:cBhvr>
                                      <p:to>
                                        <p:strVal val="visible"/>
                                      </p:to>
                                    </p:set>
                                    <p:animEffect transition="in" filter="wheel(1)">
                                      <p:cBhvr>
                                        <p:cTn id="40" dur="2000"/>
                                        <p:tgtEl>
                                          <p:spTgt spid="26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6" grpId="0" animBg="1"/>
      <p:bldP spid="2617" grpId="0" animBg="1"/>
      <p:bldP spid="2618" grpId="0"/>
      <p:bldP spid="2620" grpId="0"/>
      <p:bldP spid="2622" grpId="0"/>
      <p:bldP spid="2624" grpId="0"/>
      <p:bldP spid="2657" grpId="0" animBg="1"/>
      <p:bldP spid="2658" grpId="0" animBg="1"/>
      <p:bldP spid="265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92"/>
        <p:cNvGrpSpPr/>
        <p:nvPr/>
      </p:nvGrpSpPr>
      <p:grpSpPr>
        <a:xfrm>
          <a:off x="0" y="0"/>
          <a:ext cx="0" cy="0"/>
          <a:chOff x="0" y="0"/>
          <a:chExt cx="0" cy="0"/>
        </a:xfrm>
      </p:grpSpPr>
      <p:sp>
        <p:nvSpPr>
          <p:cNvPr id="2793" name="Google Shape;2793;p63"/>
          <p:cNvSpPr txBox="1">
            <a:spLocks noGrp="1"/>
          </p:cNvSpPr>
          <p:nvPr>
            <p:ph type="title"/>
          </p:nvPr>
        </p:nvSpPr>
        <p:spPr>
          <a:xfrm>
            <a:off x="713225" y="530352"/>
            <a:ext cx="7717500" cy="29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Kiến trúc</a:t>
            </a:r>
            <a:endParaRPr dirty="0"/>
          </a:p>
        </p:txBody>
      </p:sp>
      <p:sp>
        <p:nvSpPr>
          <p:cNvPr id="2794" name="Google Shape;2794;p63"/>
          <p:cNvSpPr txBox="1">
            <a:spLocks noGrp="1"/>
          </p:cNvSpPr>
          <p:nvPr>
            <p:ph type="subTitle" idx="1"/>
          </p:nvPr>
        </p:nvSpPr>
        <p:spPr>
          <a:xfrm>
            <a:off x="5295243" y="1033400"/>
            <a:ext cx="2011800" cy="18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Vice</a:t>
            </a:r>
            <a:endParaRPr dirty="0"/>
          </a:p>
        </p:txBody>
      </p:sp>
      <p:sp>
        <p:nvSpPr>
          <p:cNvPr id="2796" name="Google Shape;2796;p63"/>
          <p:cNvSpPr txBox="1">
            <a:spLocks noGrp="1"/>
          </p:cNvSpPr>
          <p:nvPr>
            <p:ph type="subTitle" idx="3"/>
          </p:nvPr>
        </p:nvSpPr>
        <p:spPr>
          <a:xfrm>
            <a:off x="5401655" y="2801314"/>
            <a:ext cx="2011800" cy="18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a:t>Venus</a:t>
            </a:r>
            <a:endParaRPr dirty="0"/>
          </a:p>
        </p:txBody>
      </p:sp>
      <p:sp>
        <p:nvSpPr>
          <p:cNvPr id="2797" name="Google Shape;2797;p63"/>
          <p:cNvSpPr txBox="1">
            <a:spLocks noGrp="1"/>
          </p:cNvSpPr>
          <p:nvPr>
            <p:ph type="subTitle" idx="4"/>
          </p:nvPr>
        </p:nvSpPr>
        <p:spPr>
          <a:xfrm>
            <a:off x="5341555" y="1195277"/>
            <a:ext cx="3226992" cy="110060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sz="1200" dirty="0"/>
              <a:t>Là 1 file không gian tệp đồng nhất và trong suốt về vị trí tới tất cả các máy trạm client bằng cách sử dụng một nhóm servers dụng đáng tin </a:t>
            </a:r>
            <a:r>
              <a:rPr lang="en-US" sz="1200" dirty="0" err="1"/>
              <a:t>cậy</a:t>
            </a:r>
            <a:endParaRPr sz="1200" dirty="0"/>
          </a:p>
        </p:txBody>
      </p:sp>
      <p:sp>
        <p:nvSpPr>
          <p:cNvPr id="2800" name="Google Shape;2800;p63"/>
          <p:cNvSpPr/>
          <p:nvPr/>
        </p:nvSpPr>
        <p:spPr>
          <a:xfrm>
            <a:off x="4510593" y="999277"/>
            <a:ext cx="584888" cy="554280"/>
          </a:xfrm>
          <a:prstGeom prst="octagon">
            <a:avLst>
              <a:gd name="adj" fmla="val 0"/>
            </a:avLst>
          </a:prstGeom>
          <a:solidFill>
            <a:schemeClr val="dk2"/>
          </a:solidFill>
          <a:ln>
            <a:noFill/>
          </a:ln>
          <a:effectLst>
            <a:outerShdw dist="95250" dir="300000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63"/>
          <p:cNvSpPr/>
          <p:nvPr/>
        </p:nvSpPr>
        <p:spPr>
          <a:xfrm>
            <a:off x="4602231" y="2675641"/>
            <a:ext cx="584888" cy="554280"/>
          </a:xfrm>
          <a:prstGeom prst="octagon">
            <a:avLst>
              <a:gd name="adj" fmla="val 0"/>
            </a:avLst>
          </a:prstGeom>
          <a:solidFill>
            <a:schemeClr val="dk2"/>
          </a:solidFill>
          <a:ln>
            <a:noFill/>
          </a:ln>
          <a:effectLst>
            <a:outerShdw dist="95250" dir="300000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4" name="Google Shape;2804;p63"/>
          <p:cNvGrpSpPr/>
          <p:nvPr/>
        </p:nvGrpSpPr>
        <p:grpSpPr>
          <a:xfrm>
            <a:off x="894125" y="935457"/>
            <a:ext cx="481300" cy="473625"/>
            <a:chOff x="1433950" y="3130850"/>
            <a:chExt cx="481300" cy="473625"/>
          </a:xfrm>
        </p:grpSpPr>
        <p:sp>
          <p:nvSpPr>
            <p:cNvPr id="2805" name="Google Shape;2805;p63"/>
            <p:cNvSpPr/>
            <p:nvPr/>
          </p:nvSpPr>
          <p:spPr>
            <a:xfrm>
              <a:off x="1576050" y="3424750"/>
              <a:ext cx="223575" cy="64800"/>
            </a:xfrm>
            <a:custGeom>
              <a:avLst/>
              <a:gdLst/>
              <a:ahLst/>
              <a:cxnLst/>
              <a:rect l="l" t="t" r="r" b="b"/>
              <a:pathLst>
                <a:path w="8943" h="2592" extrusionOk="0">
                  <a:moveTo>
                    <a:pt x="2173" y="1"/>
                  </a:moveTo>
                  <a:lnTo>
                    <a:pt x="0" y="753"/>
                  </a:lnTo>
                  <a:lnTo>
                    <a:pt x="6770" y="2591"/>
                  </a:lnTo>
                  <a:lnTo>
                    <a:pt x="8943" y="1811"/>
                  </a:lnTo>
                  <a:lnTo>
                    <a:pt x="21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63"/>
            <p:cNvSpPr/>
            <p:nvPr/>
          </p:nvSpPr>
          <p:spPr>
            <a:xfrm>
              <a:off x="1576050" y="3290325"/>
              <a:ext cx="165075" cy="153250"/>
            </a:xfrm>
            <a:custGeom>
              <a:avLst/>
              <a:gdLst/>
              <a:ahLst/>
              <a:cxnLst/>
              <a:rect l="l" t="t" r="r" b="b"/>
              <a:pathLst>
                <a:path w="6603" h="6130" extrusionOk="0">
                  <a:moveTo>
                    <a:pt x="6603" y="1"/>
                  </a:moveTo>
                  <a:lnTo>
                    <a:pt x="4430" y="781"/>
                  </a:lnTo>
                  <a:lnTo>
                    <a:pt x="0" y="6130"/>
                  </a:lnTo>
                  <a:lnTo>
                    <a:pt x="2173" y="5378"/>
                  </a:lnTo>
                  <a:lnTo>
                    <a:pt x="66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63"/>
            <p:cNvSpPr/>
            <p:nvPr/>
          </p:nvSpPr>
          <p:spPr>
            <a:xfrm>
              <a:off x="1433950" y="3149650"/>
              <a:ext cx="426975" cy="454825"/>
            </a:xfrm>
            <a:custGeom>
              <a:avLst/>
              <a:gdLst/>
              <a:ahLst/>
              <a:cxnLst/>
              <a:rect l="l" t="t" r="r" b="b"/>
              <a:pathLst>
                <a:path w="17079" h="18193" extrusionOk="0">
                  <a:moveTo>
                    <a:pt x="10114" y="6408"/>
                  </a:moveTo>
                  <a:lnTo>
                    <a:pt x="12454" y="13595"/>
                  </a:lnTo>
                  <a:lnTo>
                    <a:pt x="12454" y="13595"/>
                  </a:lnTo>
                  <a:lnTo>
                    <a:pt x="5684" y="11757"/>
                  </a:lnTo>
                  <a:lnTo>
                    <a:pt x="10114" y="6408"/>
                  </a:lnTo>
                  <a:close/>
                  <a:moveTo>
                    <a:pt x="11200" y="0"/>
                  </a:moveTo>
                  <a:lnTo>
                    <a:pt x="1" y="13568"/>
                  </a:lnTo>
                  <a:lnTo>
                    <a:pt x="17079" y="18192"/>
                  </a:lnTo>
                  <a:lnTo>
                    <a:pt x="17079" y="18192"/>
                  </a:lnTo>
                  <a:lnTo>
                    <a:pt x="112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63"/>
            <p:cNvSpPr/>
            <p:nvPr/>
          </p:nvSpPr>
          <p:spPr>
            <a:xfrm>
              <a:off x="1433950" y="3149650"/>
              <a:ext cx="426975" cy="454825"/>
            </a:xfrm>
            <a:custGeom>
              <a:avLst/>
              <a:gdLst/>
              <a:ahLst/>
              <a:cxnLst/>
              <a:rect l="l" t="t" r="r" b="b"/>
              <a:pathLst>
                <a:path w="17079" h="18193" fill="none" extrusionOk="0">
                  <a:moveTo>
                    <a:pt x="11200" y="0"/>
                  </a:moveTo>
                  <a:lnTo>
                    <a:pt x="17079" y="18192"/>
                  </a:lnTo>
                  <a:lnTo>
                    <a:pt x="1" y="13568"/>
                  </a:lnTo>
                  <a:lnTo>
                    <a:pt x="112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63"/>
            <p:cNvSpPr/>
            <p:nvPr/>
          </p:nvSpPr>
          <p:spPr>
            <a:xfrm>
              <a:off x="1576050" y="3309825"/>
              <a:ext cx="169250" cy="179725"/>
            </a:xfrm>
            <a:custGeom>
              <a:avLst/>
              <a:gdLst/>
              <a:ahLst/>
              <a:cxnLst/>
              <a:rect l="l" t="t" r="r" b="b"/>
              <a:pathLst>
                <a:path w="6770" h="7189" fill="none" extrusionOk="0">
                  <a:moveTo>
                    <a:pt x="4430" y="1"/>
                  </a:moveTo>
                  <a:lnTo>
                    <a:pt x="0" y="5350"/>
                  </a:lnTo>
                  <a:lnTo>
                    <a:pt x="6770" y="7188"/>
                  </a:lnTo>
                  <a:lnTo>
                    <a:pt x="443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63"/>
            <p:cNvSpPr/>
            <p:nvPr/>
          </p:nvSpPr>
          <p:spPr>
            <a:xfrm>
              <a:off x="1713950" y="3130850"/>
              <a:ext cx="201300" cy="473625"/>
            </a:xfrm>
            <a:custGeom>
              <a:avLst/>
              <a:gdLst/>
              <a:ahLst/>
              <a:cxnLst/>
              <a:rect l="l" t="t" r="r" b="b"/>
              <a:pathLst>
                <a:path w="8052" h="18945" extrusionOk="0">
                  <a:moveTo>
                    <a:pt x="2173" y="0"/>
                  </a:moveTo>
                  <a:lnTo>
                    <a:pt x="0" y="752"/>
                  </a:lnTo>
                  <a:lnTo>
                    <a:pt x="5879" y="18944"/>
                  </a:lnTo>
                  <a:lnTo>
                    <a:pt x="8052" y="18192"/>
                  </a:lnTo>
                  <a:lnTo>
                    <a:pt x="21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1" name="Google Shape;2811;p63"/>
          <p:cNvGrpSpPr/>
          <p:nvPr/>
        </p:nvGrpSpPr>
        <p:grpSpPr>
          <a:xfrm>
            <a:off x="671750" y="3815207"/>
            <a:ext cx="378900" cy="472250"/>
            <a:chOff x="2459875" y="3181675"/>
            <a:chExt cx="378900" cy="472250"/>
          </a:xfrm>
        </p:grpSpPr>
        <p:sp>
          <p:nvSpPr>
            <p:cNvPr id="2812" name="Google Shape;2812;p63"/>
            <p:cNvSpPr/>
            <p:nvPr/>
          </p:nvSpPr>
          <p:spPr>
            <a:xfrm>
              <a:off x="2459875" y="3188650"/>
              <a:ext cx="289050" cy="465275"/>
            </a:xfrm>
            <a:custGeom>
              <a:avLst/>
              <a:gdLst/>
              <a:ahLst/>
              <a:cxnLst/>
              <a:rect l="l" t="t" r="r" b="b"/>
              <a:pathLst>
                <a:path w="11562" h="18611" extrusionOk="0">
                  <a:moveTo>
                    <a:pt x="0" y="0"/>
                  </a:moveTo>
                  <a:lnTo>
                    <a:pt x="530" y="18610"/>
                  </a:lnTo>
                  <a:lnTo>
                    <a:pt x="11562" y="9500"/>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63"/>
            <p:cNvSpPr/>
            <p:nvPr/>
          </p:nvSpPr>
          <p:spPr>
            <a:xfrm>
              <a:off x="2459875" y="3181675"/>
              <a:ext cx="378900" cy="244500"/>
            </a:xfrm>
            <a:custGeom>
              <a:avLst/>
              <a:gdLst/>
              <a:ahLst/>
              <a:cxnLst/>
              <a:rect l="l" t="t" r="r" b="b"/>
              <a:pathLst>
                <a:path w="15156" h="9780" extrusionOk="0">
                  <a:moveTo>
                    <a:pt x="3594" y="1"/>
                  </a:moveTo>
                  <a:lnTo>
                    <a:pt x="0" y="279"/>
                  </a:lnTo>
                  <a:lnTo>
                    <a:pt x="11562" y="9779"/>
                  </a:lnTo>
                  <a:lnTo>
                    <a:pt x="15156" y="9529"/>
                  </a:lnTo>
                  <a:lnTo>
                    <a:pt x="35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63"/>
            <p:cNvSpPr/>
            <p:nvPr/>
          </p:nvSpPr>
          <p:spPr>
            <a:xfrm>
              <a:off x="2473100" y="3419875"/>
              <a:ext cx="365675" cy="234050"/>
            </a:xfrm>
            <a:custGeom>
              <a:avLst/>
              <a:gdLst/>
              <a:ahLst/>
              <a:cxnLst/>
              <a:rect l="l" t="t" r="r" b="b"/>
              <a:pathLst>
                <a:path w="14627" h="9362" extrusionOk="0">
                  <a:moveTo>
                    <a:pt x="14627" y="1"/>
                  </a:moveTo>
                  <a:lnTo>
                    <a:pt x="11033" y="251"/>
                  </a:lnTo>
                  <a:lnTo>
                    <a:pt x="1" y="9361"/>
                  </a:lnTo>
                  <a:lnTo>
                    <a:pt x="3594" y="9110"/>
                  </a:lnTo>
                  <a:lnTo>
                    <a:pt x="146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5" name="Google Shape;2815;p63"/>
          <p:cNvGrpSpPr/>
          <p:nvPr/>
        </p:nvGrpSpPr>
        <p:grpSpPr>
          <a:xfrm>
            <a:off x="4740832" y="1195277"/>
            <a:ext cx="239996" cy="276040"/>
            <a:chOff x="6223650" y="2682100"/>
            <a:chExt cx="320425" cy="388900"/>
          </a:xfrm>
        </p:grpSpPr>
        <p:sp>
          <p:nvSpPr>
            <p:cNvPr id="2816" name="Google Shape;2816;p63"/>
            <p:cNvSpPr/>
            <p:nvPr/>
          </p:nvSpPr>
          <p:spPr>
            <a:xfrm>
              <a:off x="6306975" y="2717625"/>
              <a:ext cx="126625" cy="99500"/>
            </a:xfrm>
            <a:custGeom>
              <a:avLst/>
              <a:gdLst/>
              <a:ahLst/>
              <a:cxnLst/>
              <a:rect l="l" t="t" r="r" b="b"/>
              <a:pathLst>
                <a:path w="5065" h="3980" extrusionOk="0">
                  <a:moveTo>
                    <a:pt x="3153" y="2610"/>
                  </a:moveTo>
                  <a:lnTo>
                    <a:pt x="3256" y="2636"/>
                  </a:lnTo>
                  <a:lnTo>
                    <a:pt x="3334" y="2688"/>
                  </a:lnTo>
                  <a:lnTo>
                    <a:pt x="3385" y="2739"/>
                  </a:lnTo>
                  <a:lnTo>
                    <a:pt x="3437" y="2791"/>
                  </a:lnTo>
                  <a:lnTo>
                    <a:pt x="3489" y="2869"/>
                  </a:lnTo>
                  <a:lnTo>
                    <a:pt x="3514" y="2972"/>
                  </a:lnTo>
                  <a:lnTo>
                    <a:pt x="3514" y="3049"/>
                  </a:lnTo>
                  <a:lnTo>
                    <a:pt x="3514" y="3153"/>
                  </a:lnTo>
                  <a:lnTo>
                    <a:pt x="3489" y="3230"/>
                  </a:lnTo>
                  <a:lnTo>
                    <a:pt x="3437" y="3308"/>
                  </a:lnTo>
                  <a:lnTo>
                    <a:pt x="3385" y="3385"/>
                  </a:lnTo>
                  <a:lnTo>
                    <a:pt x="3334" y="3437"/>
                  </a:lnTo>
                  <a:lnTo>
                    <a:pt x="3256" y="3489"/>
                  </a:lnTo>
                  <a:lnTo>
                    <a:pt x="3153" y="3514"/>
                  </a:lnTo>
                  <a:lnTo>
                    <a:pt x="2972" y="3514"/>
                  </a:lnTo>
                  <a:lnTo>
                    <a:pt x="2894" y="3489"/>
                  </a:lnTo>
                  <a:lnTo>
                    <a:pt x="2817" y="3437"/>
                  </a:lnTo>
                  <a:lnTo>
                    <a:pt x="2739" y="3385"/>
                  </a:lnTo>
                  <a:lnTo>
                    <a:pt x="2688" y="3308"/>
                  </a:lnTo>
                  <a:lnTo>
                    <a:pt x="2636" y="3230"/>
                  </a:lnTo>
                  <a:lnTo>
                    <a:pt x="2610" y="3153"/>
                  </a:lnTo>
                  <a:lnTo>
                    <a:pt x="2610" y="3049"/>
                  </a:lnTo>
                  <a:lnTo>
                    <a:pt x="2610" y="2972"/>
                  </a:lnTo>
                  <a:lnTo>
                    <a:pt x="2636" y="2869"/>
                  </a:lnTo>
                  <a:lnTo>
                    <a:pt x="2688" y="2791"/>
                  </a:lnTo>
                  <a:lnTo>
                    <a:pt x="2739" y="2739"/>
                  </a:lnTo>
                  <a:lnTo>
                    <a:pt x="2817" y="2688"/>
                  </a:lnTo>
                  <a:lnTo>
                    <a:pt x="2894" y="2636"/>
                  </a:lnTo>
                  <a:lnTo>
                    <a:pt x="2972" y="2610"/>
                  </a:lnTo>
                  <a:close/>
                  <a:moveTo>
                    <a:pt x="2765" y="0"/>
                  </a:moveTo>
                  <a:lnTo>
                    <a:pt x="2455" y="52"/>
                  </a:lnTo>
                  <a:lnTo>
                    <a:pt x="2145" y="130"/>
                  </a:lnTo>
                  <a:lnTo>
                    <a:pt x="1887" y="233"/>
                  </a:lnTo>
                  <a:lnTo>
                    <a:pt x="1602" y="362"/>
                  </a:lnTo>
                  <a:lnTo>
                    <a:pt x="1344" y="517"/>
                  </a:lnTo>
                  <a:lnTo>
                    <a:pt x="1112" y="698"/>
                  </a:lnTo>
                  <a:lnTo>
                    <a:pt x="905" y="879"/>
                  </a:lnTo>
                  <a:lnTo>
                    <a:pt x="698" y="1112"/>
                  </a:lnTo>
                  <a:lnTo>
                    <a:pt x="517" y="1344"/>
                  </a:lnTo>
                  <a:lnTo>
                    <a:pt x="362" y="1602"/>
                  </a:lnTo>
                  <a:lnTo>
                    <a:pt x="233" y="1861"/>
                  </a:lnTo>
                  <a:lnTo>
                    <a:pt x="130" y="2145"/>
                  </a:lnTo>
                  <a:lnTo>
                    <a:pt x="52" y="2429"/>
                  </a:lnTo>
                  <a:lnTo>
                    <a:pt x="26" y="2739"/>
                  </a:lnTo>
                  <a:lnTo>
                    <a:pt x="0" y="3049"/>
                  </a:lnTo>
                  <a:lnTo>
                    <a:pt x="26" y="3153"/>
                  </a:lnTo>
                  <a:lnTo>
                    <a:pt x="78" y="3204"/>
                  </a:lnTo>
                  <a:lnTo>
                    <a:pt x="130" y="3256"/>
                  </a:lnTo>
                  <a:lnTo>
                    <a:pt x="233" y="3282"/>
                  </a:lnTo>
                  <a:lnTo>
                    <a:pt x="311" y="3256"/>
                  </a:lnTo>
                  <a:lnTo>
                    <a:pt x="388" y="3204"/>
                  </a:lnTo>
                  <a:lnTo>
                    <a:pt x="440" y="3153"/>
                  </a:lnTo>
                  <a:lnTo>
                    <a:pt x="466" y="3049"/>
                  </a:lnTo>
                  <a:lnTo>
                    <a:pt x="466" y="2791"/>
                  </a:lnTo>
                  <a:lnTo>
                    <a:pt x="517" y="2533"/>
                  </a:lnTo>
                  <a:lnTo>
                    <a:pt x="569" y="2274"/>
                  </a:lnTo>
                  <a:lnTo>
                    <a:pt x="672" y="2042"/>
                  </a:lnTo>
                  <a:lnTo>
                    <a:pt x="776" y="1809"/>
                  </a:lnTo>
                  <a:lnTo>
                    <a:pt x="905" y="1602"/>
                  </a:lnTo>
                  <a:lnTo>
                    <a:pt x="1060" y="1396"/>
                  </a:lnTo>
                  <a:lnTo>
                    <a:pt x="1215" y="1215"/>
                  </a:lnTo>
                  <a:lnTo>
                    <a:pt x="1396" y="1034"/>
                  </a:lnTo>
                  <a:lnTo>
                    <a:pt x="1602" y="879"/>
                  </a:lnTo>
                  <a:lnTo>
                    <a:pt x="1835" y="750"/>
                  </a:lnTo>
                  <a:lnTo>
                    <a:pt x="2042" y="646"/>
                  </a:lnTo>
                  <a:lnTo>
                    <a:pt x="2300" y="569"/>
                  </a:lnTo>
                  <a:lnTo>
                    <a:pt x="2533" y="491"/>
                  </a:lnTo>
                  <a:lnTo>
                    <a:pt x="2791" y="466"/>
                  </a:lnTo>
                  <a:lnTo>
                    <a:pt x="3075" y="440"/>
                  </a:lnTo>
                  <a:lnTo>
                    <a:pt x="3437" y="466"/>
                  </a:lnTo>
                  <a:lnTo>
                    <a:pt x="3799" y="543"/>
                  </a:lnTo>
                  <a:lnTo>
                    <a:pt x="4160" y="672"/>
                  </a:lnTo>
                  <a:lnTo>
                    <a:pt x="4496" y="853"/>
                  </a:lnTo>
                  <a:lnTo>
                    <a:pt x="3204" y="2145"/>
                  </a:lnTo>
                  <a:lnTo>
                    <a:pt x="3075" y="2145"/>
                  </a:lnTo>
                  <a:lnTo>
                    <a:pt x="2894" y="2171"/>
                  </a:lnTo>
                  <a:lnTo>
                    <a:pt x="2714" y="2223"/>
                  </a:lnTo>
                  <a:lnTo>
                    <a:pt x="2558" y="2300"/>
                  </a:lnTo>
                  <a:lnTo>
                    <a:pt x="2429" y="2403"/>
                  </a:lnTo>
                  <a:lnTo>
                    <a:pt x="2300" y="2558"/>
                  </a:lnTo>
                  <a:lnTo>
                    <a:pt x="2223" y="2713"/>
                  </a:lnTo>
                  <a:lnTo>
                    <a:pt x="2171" y="2869"/>
                  </a:lnTo>
                  <a:lnTo>
                    <a:pt x="2145" y="3049"/>
                  </a:lnTo>
                  <a:lnTo>
                    <a:pt x="2171" y="3230"/>
                  </a:lnTo>
                  <a:lnTo>
                    <a:pt x="2223" y="3411"/>
                  </a:lnTo>
                  <a:lnTo>
                    <a:pt x="2300" y="3566"/>
                  </a:lnTo>
                  <a:lnTo>
                    <a:pt x="2429" y="3695"/>
                  </a:lnTo>
                  <a:lnTo>
                    <a:pt x="2558" y="3825"/>
                  </a:lnTo>
                  <a:lnTo>
                    <a:pt x="2714" y="3902"/>
                  </a:lnTo>
                  <a:lnTo>
                    <a:pt x="2894" y="3954"/>
                  </a:lnTo>
                  <a:lnTo>
                    <a:pt x="3075" y="3980"/>
                  </a:lnTo>
                  <a:lnTo>
                    <a:pt x="3256" y="3954"/>
                  </a:lnTo>
                  <a:lnTo>
                    <a:pt x="3411" y="3902"/>
                  </a:lnTo>
                  <a:lnTo>
                    <a:pt x="3566" y="3825"/>
                  </a:lnTo>
                  <a:lnTo>
                    <a:pt x="3721" y="3695"/>
                  </a:lnTo>
                  <a:lnTo>
                    <a:pt x="3825" y="3566"/>
                  </a:lnTo>
                  <a:lnTo>
                    <a:pt x="3902" y="3411"/>
                  </a:lnTo>
                  <a:lnTo>
                    <a:pt x="3954" y="3230"/>
                  </a:lnTo>
                  <a:lnTo>
                    <a:pt x="3980" y="3049"/>
                  </a:lnTo>
                  <a:lnTo>
                    <a:pt x="3954" y="2869"/>
                  </a:lnTo>
                  <a:lnTo>
                    <a:pt x="3902" y="2688"/>
                  </a:lnTo>
                  <a:lnTo>
                    <a:pt x="3928" y="2662"/>
                  </a:lnTo>
                  <a:lnTo>
                    <a:pt x="4961" y="1034"/>
                  </a:lnTo>
                  <a:lnTo>
                    <a:pt x="5013" y="982"/>
                  </a:lnTo>
                  <a:lnTo>
                    <a:pt x="5065" y="905"/>
                  </a:lnTo>
                  <a:lnTo>
                    <a:pt x="5065" y="801"/>
                  </a:lnTo>
                  <a:lnTo>
                    <a:pt x="5039" y="724"/>
                  </a:lnTo>
                  <a:lnTo>
                    <a:pt x="4987" y="646"/>
                  </a:lnTo>
                  <a:lnTo>
                    <a:pt x="4781" y="517"/>
                  </a:lnTo>
                  <a:lnTo>
                    <a:pt x="4548" y="362"/>
                  </a:lnTo>
                  <a:lnTo>
                    <a:pt x="4315" y="259"/>
                  </a:lnTo>
                  <a:lnTo>
                    <a:pt x="4083" y="155"/>
                  </a:lnTo>
                  <a:lnTo>
                    <a:pt x="3825" y="78"/>
                  </a:lnTo>
                  <a:lnTo>
                    <a:pt x="3592" y="26"/>
                  </a:lnTo>
                  <a:lnTo>
                    <a:pt x="333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63"/>
            <p:cNvSpPr/>
            <p:nvPr/>
          </p:nvSpPr>
          <p:spPr>
            <a:xfrm>
              <a:off x="6378025" y="2860375"/>
              <a:ext cx="11650" cy="22650"/>
            </a:xfrm>
            <a:custGeom>
              <a:avLst/>
              <a:gdLst/>
              <a:ahLst/>
              <a:cxnLst/>
              <a:rect l="l" t="t" r="r" b="b"/>
              <a:pathLst>
                <a:path w="466" h="906" extrusionOk="0">
                  <a:moveTo>
                    <a:pt x="233" y="1"/>
                  </a:moveTo>
                  <a:lnTo>
                    <a:pt x="130" y="27"/>
                  </a:lnTo>
                  <a:lnTo>
                    <a:pt x="52" y="78"/>
                  </a:lnTo>
                  <a:lnTo>
                    <a:pt x="27" y="156"/>
                  </a:lnTo>
                  <a:lnTo>
                    <a:pt x="1" y="233"/>
                  </a:lnTo>
                  <a:lnTo>
                    <a:pt x="1" y="698"/>
                  </a:lnTo>
                  <a:lnTo>
                    <a:pt x="27" y="776"/>
                  </a:lnTo>
                  <a:lnTo>
                    <a:pt x="52" y="853"/>
                  </a:lnTo>
                  <a:lnTo>
                    <a:pt x="130" y="905"/>
                  </a:lnTo>
                  <a:lnTo>
                    <a:pt x="311" y="905"/>
                  </a:lnTo>
                  <a:lnTo>
                    <a:pt x="388" y="853"/>
                  </a:lnTo>
                  <a:lnTo>
                    <a:pt x="440" y="776"/>
                  </a:lnTo>
                  <a:lnTo>
                    <a:pt x="466" y="698"/>
                  </a:lnTo>
                  <a:lnTo>
                    <a:pt x="466" y="233"/>
                  </a:lnTo>
                  <a:lnTo>
                    <a:pt x="440" y="156"/>
                  </a:lnTo>
                  <a:lnTo>
                    <a:pt x="388" y="78"/>
                  </a:lnTo>
                  <a:lnTo>
                    <a:pt x="311" y="27"/>
                  </a:lnTo>
                  <a:lnTo>
                    <a:pt x="23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63"/>
            <p:cNvSpPr/>
            <p:nvPr/>
          </p:nvSpPr>
          <p:spPr>
            <a:xfrm>
              <a:off x="6450375" y="2788025"/>
              <a:ext cx="22625" cy="11650"/>
            </a:xfrm>
            <a:custGeom>
              <a:avLst/>
              <a:gdLst/>
              <a:ahLst/>
              <a:cxnLst/>
              <a:rect l="l" t="t" r="r" b="b"/>
              <a:pathLst>
                <a:path w="905" h="466" extrusionOk="0">
                  <a:moveTo>
                    <a:pt x="207" y="1"/>
                  </a:moveTo>
                  <a:lnTo>
                    <a:pt x="130" y="27"/>
                  </a:lnTo>
                  <a:lnTo>
                    <a:pt x="52" y="78"/>
                  </a:lnTo>
                  <a:lnTo>
                    <a:pt x="1" y="156"/>
                  </a:lnTo>
                  <a:lnTo>
                    <a:pt x="1" y="233"/>
                  </a:lnTo>
                  <a:lnTo>
                    <a:pt x="1" y="337"/>
                  </a:lnTo>
                  <a:lnTo>
                    <a:pt x="52" y="388"/>
                  </a:lnTo>
                  <a:lnTo>
                    <a:pt x="130" y="440"/>
                  </a:lnTo>
                  <a:lnTo>
                    <a:pt x="207" y="466"/>
                  </a:lnTo>
                  <a:lnTo>
                    <a:pt x="672" y="466"/>
                  </a:lnTo>
                  <a:lnTo>
                    <a:pt x="750" y="440"/>
                  </a:lnTo>
                  <a:lnTo>
                    <a:pt x="827" y="388"/>
                  </a:lnTo>
                  <a:lnTo>
                    <a:pt x="879" y="337"/>
                  </a:lnTo>
                  <a:lnTo>
                    <a:pt x="905" y="233"/>
                  </a:lnTo>
                  <a:lnTo>
                    <a:pt x="879" y="156"/>
                  </a:lnTo>
                  <a:lnTo>
                    <a:pt x="827" y="78"/>
                  </a:lnTo>
                  <a:lnTo>
                    <a:pt x="750" y="27"/>
                  </a:lnTo>
                  <a:lnTo>
                    <a:pt x="67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63"/>
            <p:cNvSpPr/>
            <p:nvPr/>
          </p:nvSpPr>
          <p:spPr>
            <a:xfrm>
              <a:off x="6318600" y="2839075"/>
              <a:ext cx="20050" cy="20050"/>
            </a:xfrm>
            <a:custGeom>
              <a:avLst/>
              <a:gdLst/>
              <a:ahLst/>
              <a:cxnLst/>
              <a:rect l="l" t="t" r="r" b="b"/>
              <a:pathLst>
                <a:path w="802" h="802" extrusionOk="0">
                  <a:moveTo>
                    <a:pt x="569" y="0"/>
                  </a:moveTo>
                  <a:lnTo>
                    <a:pt x="466" y="26"/>
                  </a:lnTo>
                  <a:lnTo>
                    <a:pt x="388" y="78"/>
                  </a:lnTo>
                  <a:lnTo>
                    <a:pt x="78" y="388"/>
                  </a:lnTo>
                  <a:lnTo>
                    <a:pt x="26" y="465"/>
                  </a:lnTo>
                  <a:lnTo>
                    <a:pt x="1" y="569"/>
                  </a:lnTo>
                  <a:lnTo>
                    <a:pt x="26" y="646"/>
                  </a:lnTo>
                  <a:lnTo>
                    <a:pt x="78" y="724"/>
                  </a:lnTo>
                  <a:lnTo>
                    <a:pt x="156" y="775"/>
                  </a:lnTo>
                  <a:lnTo>
                    <a:pt x="233" y="801"/>
                  </a:lnTo>
                  <a:lnTo>
                    <a:pt x="336" y="775"/>
                  </a:lnTo>
                  <a:lnTo>
                    <a:pt x="388" y="724"/>
                  </a:lnTo>
                  <a:lnTo>
                    <a:pt x="724" y="388"/>
                  </a:lnTo>
                  <a:lnTo>
                    <a:pt x="776" y="336"/>
                  </a:lnTo>
                  <a:lnTo>
                    <a:pt x="802" y="233"/>
                  </a:lnTo>
                  <a:lnTo>
                    <a:pt x="776" y="155"/>
                  </a:lnTo>
                  <a:lnTo>
                    <a:pt x="724" y="78"/>
                  </a:lnTo>
                  <a:lnTo>
                    <a:pt x="647" y="26"/>
                  </a:lnTo>
                  <a:lnTo>
                    <a:pt x="56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63"/>
            <p:cNvSpPr/>
            <p:nvPr/>
          </p:nvSpPr>
          <p:spPr>
            <a:xfrm>
              <a:off x="6429050" y="2839075"/>
              <a:ext cx="19425" cy="20050"/>
            </a:xfrm>
            <a:custGeom>
              <a:avLst/>
              <a:gdLst/>
              <a:ahLst/>
              <a:cxnLst/>
              <a:rect l="l" t="t" r="r" b="b"/>
              <a:pathLst>
                <a:path w="777" h="802" extrusionOk="0">
                  <a:moveTo>
                    <a:pt x="233" y="0"/>
                  </a:moveTo>
                  <a:lnTo>
                    <a:pt x="130" y="26"/>
                  </a:lnTo>
                  <a:lnTo>
                    <a:pt x="53" y="78"/>
                  </a:lnTo>
                  <a:lnTo>
                    <a:pt x="1" y="155"/>
                  </a:lnTo>
                  <a:lnTo>
                    <a:pt x="1" y="233"/>
                  </a:lnTo>
                  <a:lnTo>
                    <a:pt x="1" y="336"/>
                  </a:lnTo>
                  <a:lnTo>
                    <a:pt x="53" y="388"/>
                  </a:lnTo>
                  <a:lnTo>
                    <a:pt x="389" y="724"/>
                  </a:lnTo>
                  <a:lnTo>
                    <a:pt x="466" y="775"/>
                  </a:lnTo>
                  <a:lnTo>
                    <a:pt x="544" y="801"/>
                  </a:lnTo>
                  <a:lnTo>
                    <a:pt x="621" y="775"/>
                  </a:lnTo>
                  <a:lnTo>
                    <a:pt x="699" y="724"/>
                  </a:lnTo>
                  <a:lnTo>
                    <a:pt x="750" y="646"/>
                  </a:lnTo>
                  <a:lnTo>
                    <a:pt x="776" y="569"/>
                  </a:lnTo>
                  <a:lnTo>
                    <a:pt x="750" y="465"/>
                  </a:lnTo>
                  <a:lnTo>
                    <a:pt x="699" y="388"/>
                  </a:lnTo>
                  <a:lnTo>
                    <a:pt x="389" y="78"/>
                  </a:lnTo>
                  <a:lnTo>
                    <a:pt x="311" y="26"/>
                  </a:lnTo>
                  <a:lnTo>
                    <a:pt x="23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63"/>
            <p:cNvSpPr/>
            <p:nvPr/>
          </p:nvSpPr>
          <p:spPr>
            <a:xfrm>
              <a:off x="6487200" y="2879125"/>
              <a:ext cx="56875" cy="191875"/>
            </a:xfrm>
            <a:custGeom>
              <a:avLst/>
              <a:gdLst/>
              <a:ahLst/>
              <a:cxnLst/>
              <a:rect l="l" t="t" r="r" b="b"/>
              <a:pathLst>
                <a:path w="2275" h="7675" extrusionOk="0">
                  <a:moveTo>
                    <a:pt x="2042" y="0"/>
                  </a:moveTo>
                  <a:lnTo>
                    <a:pt x="1964" y="26"/>
                  </a:lnTo>
                  <a:lnTo>
                    <a:pt x="1887" y="78"/>
                  </a:lnTo>
                  <a:lnTo>
                    <a:pt x="1835" y="129"/>
                  </a:lnTo>
                  <a:lnTo>
                    <a:pt x="1809" y="233"/>
                  </a:lnTo>
                  <a:lnTo>
                    <a:pt x="1809" y="6692"/>
                  </a:lnTo>
                  <a:lnTo>
                    <a:pt x="1809" y="6796"/>
                  </a:lnTo>
                  <a:lnTo>
                    <a:pt x="1783" y="6899"/>
                  </a:lnTo>
                  <a:lnTo>
                    <a:pt x="1732" y="7002"/>
                  </a:lnTo>
                  <a:lnTo>
                    <a:pt x="1654" y="7080"/>
                  </a:lnTo>
                  <a:lnTo>
                    <a:pt x="1577" y="7132"/>
                  </a:lnTo>
                  <a:lnTo>
                    <a:pt x="1499" y="7183"/>
                  </a:lnTo>
                  <a:lnTo>
                    <a:pt x="1396" y="7209"/>
                  </a:lnTo>
                  <a:lnTo>
                    <a:pt x="1292" y="7235"/>
                  </a:lnTo>
                  <a:lnTo>
                    <a:pt x="130" y="7235"/>
                  </a:lnTo>
                  <a:lnTo>
                    <a:pt x="52" y="7287"/>
                  </a:lnTo>
                  <a:lnTo>
                    <a:pt x="0" y="7364"/>
                  </a:lnTo>
                  <a:lnTo>
                    <a:pt x="0" y="7467"/>
                  </a:lnTo>
                  <a:lnTo>
                    <a:pt x="0" y="7545"/>
                  </a:lnTo>
                  <a:lnTo>
                    <a:pt x="52" y="7622"/>
                  </a:lnTo>
                  <a:lnTo>
                    <a:pt x="130" y="7674"/>
                  </a:lnTo>
                  <a:lnTo>
                    <a:pt x="1473" y="7674"/>
                  </a:lnTo>
                  <a:lnTo>
                    <a:pt x="1654" y="7597"/>
                  </a:lnTo>
                  <a:lnTo>
                    <a:pt x="1835" y="7519"/>
                  </a:lnTo>
                  <a:lnTo>
                    <a:pt x="1990" y="7390"/>
                  </a:lnTo>
                  <a:lnTo>
                    <a:pt x="2093" y="7261"/>
                  </a:lnTo>
                  <a:lnTo>
                    <a:pt x="2197" y="7080"/>
                  </a:lnTo>
                  <a:lnTo>
                    <a:pt x="2248" y="6899"/>
                  </a:lnTo>
                  <a:lnTo>
                    <a:pt x="2274" y="6692"/>
                  </a:lnTo>
                  <a:lnTo>
                    <a:pt x="2274" y="233"/>
                  </a:lnTo>
                  <a:lnTo>
                    <a:pt x="2248" y="129"/>
                  </a:lnTo>
                  <a:lnTo>
                    <a:pt x="2197" y="78"/>
                  </a:lnTo>
                  <a:lnTo>
                    <a:pt x="2119" y="26"/>
                  </a:lnTo>
                  <a:lnTo>
                    <a:pt x="204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63"/>
            <p:cNvSpPr/>
            <p:nvPr/>
          </p:nvSpPr>
          <p:spPr>
            <a:xfrm>
              <a:off x="6223650" y="2682100"/>
              <a:ext cx="320425" cy="388900"/>
            </a:xfrm>
            <a:custGeom>
              <a:avLst/>
              <a:gdLst/>
              <a:ahLst/>
              <a:cxnLst/>
              <a:rect l="l" t="t" r="r" b="b"/>
              <a:pathLst>
                <a:path w="12817" h="15556" extrusionOk="0">
                  <a:moveTo>
                    <a:pt x="1938" y="4677"/>
                  </a:moveTo>
                  <a:lnTo>
                    <a:pt x="1964" y="5013"/>
                  </a:lnTo>
                  <a:lnTo>
                    <a:pt x="2016" y="5323"/>
                  </a:lnTo>
                  <a:lnTo>
                    <a:pt x="2093" y="5607"/>
                  </a:lnTo>
                  <a:lnTo>
                    <a:pt x="2171" y="5917"/>
                  </a:lnTo>
                  <a:lnTo>
                    <a:pt x="440" y="5917"/>
                  </a:lnTo>
                  <a:lnTo>
                    <a:pt x="440" y="5220"/>
                  </a:lnTo>
                  <a:lnTo>
                    <a:pt x="465" y="5116"/>
                  </a:lnTo>
                  <a:lnTo>
                    <a:pt x="491" y="5013"/>
                  </a:lnTo>
                  <a:lnTo>
                    <a:pt x="543" y="4935"/>
                  </a:lnTo>
                  <a:lnTo>
                    <a:pt x="595" y="4858"/>
                  </a:lnTo>
                  <a:lnTo>
                    <a:pt x="672" y="4780"/>
                  </a:lnTo>
                  <a:lnTo>
                    <a:pt x="775" y="4729"/>
                  </a:lnTo>
                  <a:lnTo>
                    <a:pt x="879" y="4703"/>
                  </a:lnTo>
                  <a:lnTo>
                    <a:pt x="982" y="4677"/>
                  </a:lnTo>
                  <a:close/>
                  <a:moveTo>
                    <a:pt x="11834" y="4677"/>
                  </a:moveTo>
                  <a:lnTo>
                    <a:pt x="11938" y="4703"/>
                  </a:lnTo>
                  <a:lnTo>
                    <a:pt x="12041" y="4729"/>
                  </a:lnTo>
                  <a:lnTo>
                    <a:pt x="12119" y="4780"/>
                  </a:lnTo>
                  <a:lnTo>
                    <a:pt x="12196" y="4858"/>
                  </a:lnTo>
                  <a:lnTo>
                    <a:pt x="12274" y="4935"/>
                  </a:lnTo>
                  <a:lnTo>
                    <a:pt x="12325" y="5013"/>
                  </a:lnTo>
                  <a:lnTo>
                    <a:pt x="12351" y="5116"/>
                  </a:lnTo>
                  <a:lnTo>
                    <a:pt x="12351" y="5220"/>
                  </a:lnTo>
                  <a:lnTo>
                    <a:pt x="12351" y="5917"/>
                  </a:lnTo>
                  <a:lnTo>
                    <a:pt x="10620" y="5917"/>
                  </a:lnTo>
                  <a:lnTo>
                    <a:pt x="10723" y="5607"/>
                  </a:lnTo>
                  <a:lnTo>
                    <a:pt x="10775" y="5323"/>
                  </a:lnTo>
                  <a:lnTo>
                    <a:pt x="10827" y="5013"/>
                  </a:lnTo>
                  <a:lnTo>
                    <a:pt x="10852" y="4677"/>
                  </a:lnTo>
                  <a:close/>
                  <a:moveTo>
                    <a:pt x="6408" y="465"/>
                  </a:moveTo>
                  <a:lnTo>
                    <a:pt x="6822" y="491"/>
                  </a:lnTo>
                  <a:lnTo>
                    <a:pt x="7209" y="543"/>
                  </a:lnTo>
                  <a:lnTo>
                    <a:pt x="7597" y="646"/>
                  </a:lnTo>
                  <a:lnTo>
                    <a:pt x="7959" y="775"/>
                  </a:lnTo>
                  <a:lnTo>
                    <a:pt x="8320" y="956"/>
                  </a:lnTo>
                  <a:lnTo>
                    <a:pt x="8630" y="1163"/>
                  </a:lnTo>
                  <a:lnTo>
                    <a:pt x="8940" y="1396"/>
                  </a:lnTo>
                  <a:lnTo>
                    <a:pt x="9225" y="1654"/>
                  </a:lnTo>
                  <a:lnTo>
                    <a:pt x="9483" y="1938"/>
                  </a:lnTo>
                  <a:lnTo>
                    <a:pt x="9716" y="2248"/>
                  </a:lnTo>
                  <a:lnTo>
                    <a:pt x="9922" y="2558"/>
                  </a:lnTo>
                  <a:lnTo>
                    <a:pt x="10103" y="2920"/>
                  </a:lnTo>
                  <a:lnTo>
                    <a:pt x="10232" y="3282"/>
                  </a:lnTo>
                  <a:lnTo>
                    <a:pt x="10336" y="3669"/>
                  </a:lnTo>
                  <a:lnTo>
                    <a:pt x="10387" y="4057"/>
                  </a:lnTo>
                  <a:lnTo>
                    <a:pt x="10413" y="4470"/>
                  </a:lnTo>
                  <a:lnTo>
                    <a:pt x="10387" y="4884"/>
                  </a:lnTo>
                  <a:lnTo>
                    <a:pt x="10336" y="5271"/>
                  </a:lnTo>
                  <a:lnTo>
                    <a:pt x="10232" y="5659"/>
                  </a:lnTo>
                  <a:lnTo>
                    <a:pt x="10103" y="6047"/>
                  </a:lnTo>
                  <a:lnTo>
                    <a:pt x="9922" y="6382"/>
                  </a:lnTo>
                  <a:lnTo>
                    <a:pt x="9716" y="6718"/>
                  </a:lnTo>
                  <a:lnTo>
                    <a:pt x="9483" y="7028"/>
                  </a:lnTo>
                  <a:lnTo>
                    <a:pt x="9225" y="7313"/>
                  </a:lnTo>
                  <a:lnTo>
                    <a:pt x="8940" y="7571"/>
                  </a:lnTo>
                  <a:lnTo>
                    <a:pt x="8630" y="7804"/>
                  </a:lnTo>
                  <a:lnTo>
                    <a:pt x="8320" y="8010"/>
                  </a:lnTo>
                  <a:lnTo>
                    <a:pt x="7959" y="8165"/>
                  </a:lnTo>
                  <a:lnTo>
                    <a:pt x="7597" y="8295"/>
                  </a:lnTo>
                  <a:lnTo>
                    <a:pt x="7209" y="8398"/>
                  </a:lnTo>
                  <a:lnTo>
                    <a:pt x="6822" y="8475"/>
                  </a:lnTo>
                  <a:lnTo>
                    <a:pt x="5995" y="8475"/>
                  </a:lnTo>
                  <a:lnTo>
                    <a:pt x="5581" y="8398"/>
                  </a:lnTo>
                  <a:lnTo>
                    <a:pt x="5220" y="8295"/>
                  </a:lnTo>
                  <a:lnTo>
                    <a:pt x="4832" y="8165"/>
                  </a:lnTo>
                  <a:lnTo>
                    <a:pt x="4496" y="8010"/>
                  </a:lnTo>
                  <a:lnTo>
                    <a:pt x="4160" y="7804"/>
                  </a:lnTo>
                  <a:lnTo>
                    <a:pt x="3850" y="7571"/>
                  </a:lnTo>
                  <a:lnTo>
                    <a:pt x="3566" y="7313"/>
                  </a:lnTo>
                  <a:lnTo>
                    <a:pt x="3308" y="7028"/>
                  </a:lnTo>
                  <a:lnTo>
                    <a:pt x="3075" y="6718"/>
                  </a:lnTo>
                  <a:lnTo>
                    <a:pt x="2868" y="6382"/>
                  </a:lnTo>
                  <a:lnTo>
                    <a:pt x="2713" y="6047"/>
                  </a:lnTo>
                  <a:lnTo>
                    <a:pt x="2558" y="5659"/>
                  </a:lnTo>
                  <a:lnTo>
                    <a:pt x="2481" y="5271"/>
                  </a:lnTo>
                  <a:lnTo>
                    <a:pt x="2403" y="4884"/>
                  </a:lnTo>
                  <a:lnTo>
                    <a:pt x="2403" y="4470"/>
                  </a:lnTo>
                  <a:lnTo>
                    <a:pt x="2403" y="4057"/>
                  </a:lnTo>
                  <a:lnTo>
                    <a:pt x="2481" y="3669"/>
                  </a:lnTo>
                  <a:lnTo>
                    <a:pt x="2558" y="3282"/>
                  </a:lnTo>
                  <a:lnTo>
                    <a:pt x="2713" y="2920"/>
                  </a:lnTo>
                  <a:lnTo>
                    <a:pt x="2868" y="2558"/>
                  </a:lnTo>
                  <a:lnTo>
                    <a:pt x="3075" y="2248"/>
                  </a:lnTo>
                  <a:lnTo>
                    <a:pt x="3308" y="1938"/>
                  </a:lnTo>
                  <a:lnTo>
                    <a:pt x="3566" y="1654"/>
                  </a:lnTo>
                  <a:lnTo>
                    <a:pt x="3850" y="1396"/>
                  </a:lnTo>
                  <a:lnTo>
                    <a:pt x="4160" y="1163"/>
                  </a:lnTo>
                  <a:lnTo>
                    <a:pt x="4496" y="956"/>
                  </a:lnTo>
                  <a:lnTo>
                    <a:pt x="4832" y="775"/>
                  </a:lnTo>
                  <a:lnTo>
                    <a:pt x="5220" y="646"/>
                  </a:lnTo>
                  <a:lnTo>
                    <a:pt x="5581" y="543"/>
                  </a:lnTo>
                  <a:lnTo>
                    <a:pt x="5995" y="491"/>
                  </a:lnTo>
                  <a:lnTo>
                    <a:pt x="6408" y="465"/>
                  </a:lnTo>
                  <a:close/>
                  <a:moveTo>
                    <a:pt x="11447" y="7261"/>
                  </a:moveTo>
                  <a:lnTo>
                    <a:pt x="11447" y="14186"/>
                  </a:lnTo>
                  <a:lnTo>
                    <a:pt x="1370" y="14186"/>
                  </a:lnTo>
                  <a:lnTo>
                    <a:pt x="1370" y="7261"/>
                  </a:lnTo>
                  <a:lnTo>
                    <a:pt x="2920" y="7261"/>
                  </a:lnTo>
                  <a:lnTo>
                    <a:pt x="3256" y="7649"/>
                  </a:lnTo>
                  <a:lnTo>
                    <a:pt x="3618" y="7959"/>
                  </a:lnTo>
                  <a:lnTo>
                    <a:pt x="4005" y="8243"/>
                  </a:lnTo>
                  <a:lnTo>
                    <a:pt x="4445" y="8501"/>
                  </a:lnTo>
                  <a:lnTo>
                    <a:pt x="4910" y="8682"/>
                  </a:lnTo>
                  <a:lnTo>
                    <a:pt x="5375" y="8837"/>
                  </a:lnTo>
                  <a:lnTo>
                    <a:pt x="5891" y="8915"/>
                  </a:lnTo>
                  <a:lnTo>
                    <a:pt x="6408" y="8940"/>
                  </a:lnTo>
                  <a:lnTo>
                    <a:pt x="6925" y="8915"/>
                  </a:lnTo>
                  <a:lnTo>
                    <a:pt x="7416" y="8837"/>
                  </a:lnTo>
                  <a:lnTo>
                    <a:pt x="7907" y="8682"/>
                  </a:lnTo>
                  <a:lnTo>
                    <a:pt x="8372" y="8501"/>
                  </a:lnTo>
                  <a:lnTo>
                    <a:pt x="8785" y="8243"/>
                  </a:lnTo>
                  <a:lnTo>
                    <a:pt x="9199" y="7959"/>
                  </a:lnTo>
                  <a:lnTo>
                    <a:pt x="9561" y="7649"/>
                  </a:lnTo>
                  <a:lnTo>
                    <a:pt x="9871" y="7261"/>
                  </a:lnTo>
                  <a:close/>
                  <a:moveTo>
                    <a:pt x="6408" y="0"/>
                  </a:moveTo>
                  <a:lnTo>
                    <a:pt x="5969" y="26"/>
                  </a:lnTo>
                  <a:lnTo>
                    <a:pt x="5530" y="104"/>
                  </a:lnTo>
                  <a:lnTo>
                    <a:pt x="5116" y="207"/>
                  </a:lnTo>
                  <a:lnTo>
                    <a:pt x="4729" y="336"/>
                  </a:lnTo>
                  <a:lnTo>
                    <a:pt x="4341" y="517"/>
                  </a:lnTo>
                  <a:lnTo>
                    <a:pt x="3979" y="724"/>
                  </a:lnTo>
                  <a:lnTo>
                    <a:pt x="3644" y="982"/>
                  </a:lnTo>
                  <a:lnTo>
                    <a:pt x="3333" y="1241"/>
                  </a:lnTo>
                  <a:lnTo>
                    <a:pt x="3049" y="1551"/>
                  </a:lnTo>
                  <a:lnTo>
                    <a:pt x="2791" y="1861"/>
                  </a:lnTo>
                  <a:lnTo>
                    <a:pt x="2558" y="2222"/>
                  </a:lnTo>
                  <a:lnTo>
                    <a:pt x="2352" y="2584"/>
                  </a:lnTo>
                  <a:lnTo>
                    <a:pt x="2197" y="2972"/>
                  </a:lnTo>
                  <a:lnTo>
                    <a:pt x="2067" y="3385"/>
                  </a:lnTo>
                  <a:lnTo>
                    <a:pt x="1990" y="3799"/>
                  </a:lnTo>
                  <a:lnTo>
                    <a:pt x="1938" y="4238"/>
                  </a:lnTo>
                  <a:lnTo>
                    <a:pt x="982" y="4238"/>
                  </a:lnTo>
                  <a:lnTo>
                    <a:pt x="775" y="4264"/>
                  </a:lnTo>
                  <a:lnTo>
                    <a:pt x="595" y="4315"/>
                  </a:lnTo>
                  <a:lnTo>
                    <a:pt x="414" y="4393"/>
                  </a:lnTo>
                  <a:lnTo>
                    <a:pt x="284" y="4522"/>
                  </a:lnTo>
                  <a:lnTo>
                    <a:pt x="155" y="4677"/>
                  </a:lnTo>
                  <a:lnTo>
                    <a:pt x="78" y="4832"/>
                  </a:lnTo>
                  <a:lnTo>
                    <a:pt x="0" y="5013"/>
                  </a:lnTo>
                  <a:lnTo>
                    <a:pt x="0" y="5220"/>
                  </a:lnTo>
                  <a:lnTo>
                    <a:pt x="0" y="14573"/>
                  </a:lnTo>
                  <a:lnTo>
                    <a:pt x="0" y="14780"/>
                  </a:lnTo>
                  <a:lnTo>
                    <a:pt x="78" y="14961"/>
                  </a:lnTo>
                  <a:lnTo>
                    <a:pt x="155" y="15142"/>
                  </a:lnTo>
                  <a:lnTo>
                    <a:pt x="284" y="15271"/>
                  </a:lnTo>
                  <a:lnTo>
                    <a:pt x="414" y="15400"/>
                  </a:lnTo>
                  <a:lnTo>
                    <a:pt x="595" y="15478"/>
                  </a:lnTo>
                  <a:lnTo>
                    <a:pt x="775" y="15555"/>
                  </a:lnTo>
                  <a:lnTo>
                    <a:pt x="9793" y="15555"/>
                  </a:lnTo>
                  <a:lnTo>
                    <a:pt x="9845" y="15503"/>
                  </a:lnTo>
                  <a:lnTo>
                    <a:pt x="9896" y="15426"/>
                  </a:lnTo>
                  <a:lnTo>
                    <a:pt x="9922" y="15348"/>
                  </a:lnTo>
                  <a:lnTo>
                    <a:pt x="9896" y="15245"/>
                  </a:lnTo>
                  <a:lnTo>
                    <a:pt x="9845" y="15168"/>
                  </a:lnTo>
                  <a:lnTo>
                    <a:pt x="9793" y="15116"/>
                  </a:lnTo>
                  <a:lnTo>
                    <a:pt x="982" y="15116"/>
                  </a:lnTo>
                  <a:lnTo>
                    <a:pt x="879" y="15090"/>
                  </a:lnTo>
                  <a:lnTo>
                    <a:pt x="775" y="15064"/>
                  </a:lnTo>
                  <a:lnTo>
                    <a:pt x="672" y="15013"/>
                  </a:lnTo>
                  <a:lnTo>
                    <a:pt x="595" y="14961"/>
                  </a:lnTo>
                  <a:lnTo>
                    <a:pt x="543" y="14883"/>
                  </a:lnTo>
                  <a:lnTo>
                    <a:pt x="491" y="14780"/>
                  </a:lnTo>
                  <a:lnTo>
                    <a:pt x="465" y="14677"/>
                  </a:lnTo>
                  <a:lnTo>
                    <a:pt x="440" y="14573"/>
                  </a:lnTo>
                  <a:lnTo>
                    <a:pt x="440" y="6357"/>
                  </a:lnTo>
                  <a:lnTo>
                    <a:pt x="2352" y="6357"/>
                  </a:lnTo>
                  <a:lnTo>
                    <a:pt x="2610" y="6822"/>
                  </a:lnTo>
                  <a:lnTo>
                    <a:pt x="1215" y="6822"/>
                  </a:lnTo>
                  <a:lnTo>
                    <a:pt x="1137" y="6848"/>
                  </a:lnTo>
                  <a:lnTo>
                    <a:pt x="1008" y="6925"/>
                  </a:lnTo>
                  <a:lnTo>
                    <a:pt x="930" y="7054"/>
                  </a:lnTo>
                  <a:lnTo>
                    <a:pt x="905" y="7132"/>
                  </a:lnTo>
                  <a:lnTo>
                    <a:pt x="905" y="7183"/>
                  </a:lnTo>
                  <a:lnTo>
                    <a:pt x="905" y="14263"/>
                  </a:lnTo>
                  <a:lnTo>
                    <a:pt x="905" y="14341"/>
                  </a:lnTo>
                  <a:lnTo>
                    <a:pt x="930" y="14418"/>
                  </a:lnTo>
                  <a:lnTo>
                    <a:pt x="1008" y="14547"/>
                  </a:lnTo>
                  <a:lnTo>
                    <a:pt x="1137" y="14625"/>
                  </a:lnTo>
                  <a:lnTo>
                    <a:pt x="1215" y="14651"/>
                  </a:lnTo>
                  <a:lnTo>
                    <a:pt x="11602" y="14651"/>
                  </a:lnTo>
                  <a:lnTo>
                    <a:pt x="11679" y="14625"/>
                  </a:lnTo>
                  <a:lnTo>
                    <a:pt x="11783" y="14547"/>
                  </a:lnTo>
                  <a:lnTo>
                    <a:pt x="11860" y="14418"/>
                  </a:lnTo>
                  <a:lnTo>
                    <a:pt x="11886" y="14341"/>
                  </a:lnTo>
                  <a:lnTo>
                    <a:pt x="11886" y="14263"/>
                  </a:lnTo>
                  <a:lnTo>
                    <a:pt x="11886" y="7183"/>
                  </a:lnTo>
                  <a:lnTo>
                    <a:pt x="11886" y="7132"/>
                  </a:lnTo>
                  <a:lnTo>
                    <a:pt x="11860" y="7054"/>
                  </a:lnTo>
                  <a:lnTo>
                    <a:pt x="11783" y="6925"/>
                  </a:lnTo>
                  <a:lnTo>
                    <a:pt x="11679" y="6848"/>
                  </a:lnTo>
                  <a:lnTo>
                    <a:pt x="11602" y="6822"/>
                  </a:lnTo>
                  <a:lnTo>
                    <a:pt x="10207" y="6822"/>
                  </a:lnTo>
                  <a:lnTo>
                    <a:pt x="10439" y="6357"/>
                  </a:lnTo>
                  <a:lnTo>
                    <a:pt x="12351" y="6357"/>
                  </a:lnTo>
                  <a:lnTo>
                    <a:pt x="12351" y="7054"/>
                  </a:lnTo>
                  <a:lnTo>
                    <a:pt x="12377" y="7132"/>
                  </a:lnTo>
                  <a:lnTo>
                    <a:pt x="12429" y="7209"/>
                  </a:lnTo>
                  <a:lnTo>
                    <a:pt x="12506" y="7261"/>
                  </a:lnTo>
                  <a:lnTo>
                    <a:pt x="12661" y="7261"/>
                  </a:lnTo>
                  <a:lnTo>
                    <a:pt x="12739" y="7209"/>
                  </a:lnTo>
                  <a:lnTo>
                    <a:pt x="12790" y="7132"/>
                  </a:lnTo>
                  <a:lnTo>
                    <a:pt x="12816" y="7054"/>
                  </a:lnTo>
                  <a:lnTo>
                    <a:pt x="12816" y="5220"/>
                  </a:lnTo>
                  <a:lnTo>
                    <a:pt x="12790" y="5013"/>
                  </a:lnTo>
                  <a:lnTo>
                    <a:pt x="12739" y="4832"/>
                  </a:lnTo>
                  <a:lnTo>
                    <a:pt x="12635" y="4677"/>
                  </a:lnTo>
                  <a:lnTo>
                    <a:pt x="12532" y="4522"/>
                  </a:lnTo>
                  <a:lnTo>
                    <a:pt x="12377" y="4393"/>
                  </a:lnTo>
                  <a:lnTo>
                    <a:pt x="12196" y="4315"/>
                  </a:lnTo>
                  <a:lnTo>
                    <a:pt x="12015" y="4264"/>
                  </a:lnTo>
                  <a:lnTo>
                    <a:pt x="11834" y="4238"/>
                  </a:lnTo>
                  <a:lnTo>
                    <a:pt x="10852" y="4238"/>
                  </a:lnTo>
                  <a:lnTo>
                    <a:pt x="10827" y="3799"/>
                  </a:lnTo>
                  <a:lnTo>
                    <a:pt x="10723" y="3385"/>
                  </a:lnTo>
                  <a:lnTo>
                    <a:pt x="10594" y="2972"/>
                  </a:lnTo>
                  <a:lnTo>
                    <a:pt x="10439" y="2584"/>
                  </a:lnTo>
                  <a:lnTo>
                    <a:pt x="10258" y="2222"/>
                  </a:lnTo>
                  <a:lnTo>
                    <a:pt x="10026" y="1861"/>
                  </a:lnTo>
                  <a:lnTo>
                    <a:pt x="9767" y="1551"/>
                  </a:lnTo>
                  <a:lnTo>
                    <a:pt x="9483" y="1241"/>
                  </a:lnTo>
                  <a:lnTo>
                    <a:pt x="9173" y="982"/>
                  </a:lnTo>
                  <a:lnTo>
                    <a:pt x="8811" y="724"/>
                  </a:lnTo>
                  <a:lnTo>
                    <a:pt x="8475" y="517"/>
                  </a:lnTo>
                  <a:lnTo>
                    <a:pt x="8088" y="336"/>
                  </a:lnTo>
                  <a:lnTo>
                    <a:pt x="7674" y="207"/>
                  </a:lnTo>
                  <a:lnTo>
                    <a:pt x="7261" y="104"/>
                  </a:lnTo>
                  <a:lnTo>
                    <a:pt x="6847" y="26"/>
                  </a:lnTo>
                  <a:lnTo>
                    <a:pt x="640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63"/>
            <p:cNvSpPr/>
            <p:nvPr/>
          </p:nvSpPr>
          <p:spPr>
            <a:xfrm>
              <a:off x="6372850" y="2982475"/>
              <a:ext cx="34275" cy="43300"/>
            </a:xfrm>
            <a:custGeom>
              <a:avLst/>
              <a:gdLst/>
              <a:ahLst/>
              <a:cxnLst/>
              <a:rect l="l" t="t" r="r" b="b"/>
              <a:pathLst>
                <a:path w="1371" h="1732" extrusionOk="0">
                  <a:moveTo>
                    <a:pt x="931" y="440"/>
                  </a:moveTo>
                  <a:lnTo>
                    <a:pt x="931" y="1266"/>
                  </a:lnTo>
                  <a:lnTo>
                    <a:pt x="466" y="1266"/>
                  </a:lnTo>
                  <a:lnTo>
                    <a:pt x="466" y="440"/>
                  </a:lnTo>
                  <a:close/>
                  <a:moveTo>
                    <a:pt x="311" y="0"/>
                  </a:moveTo>
                  <a:lnTo>
                    <a:pt x="234" y="26"/>
                  </a:lnTo>
                  <a:lnTo>
                    <a:pt x="130" y="104"/>
                  </a:lnTo>
                  <a:lnTo>
                    <a:pt x="27" y="233"/>
                  </a:lnTo>
                  <a:lnTo>
                    <a:pt x="27" y="310"/>
                  </a:lnTo>
                  <a:lnTo>
                    <a:pt x="1" y="388"/>
                  </a:lnTo>
                  <a:lnTo>
                    <a:pt x="1" y="1344"/>
                  </a:lnTo>
                  <a:lnTo>
                    <a:pt x="27" y="1421"/>
                  </a:lnTo>
                  <a:lnTo>
                    <a:pt x="27" y="1499"/>
                  </a:lnTo>
                  <a:lnTo>
                    <a:pt x="130" y="1628"/>
                  </a:lnTo>
                  <a:lnTo>
                    <a:pt x="234" y="1706"/>
                  </a:lnTo>
                  <a:lnTo>
                    <a:pt x="311" y="1731"/>
                  </a:lnTo>
                  <a:lnTo>
                    <a:pt x="1060" y="1731"/>
                  </a:lnTo>
                  <a:lnTo>
                    <a:pt x="1138" y="1706"/>
                  </a:lnTo>
                  <a:lnTo>
                    <a:pt x="1267" y="1628"/>
                  </a:lnTo>
                  <a:lnTo>
                    <a:pt x="1345" y="1499"/>
                  </a:lnTo>
                  <a:lnTo>
                    <a:pt x="1370" y="1421"/>
                  </a:lnTo>
                  <a:lnTo>
                    <a:pt x="1370" y="1344"/>
                  </a:lnTo>
                  <a:lnTo>
                    <a:pt x="1370" y="388"/>
                  </a:lnTo>
                  <a:lnTo>
                    <a:pt x="1370" y="310"/>
                  </a:lnTo>
                  <a:lnTo>
                    <a:pt x="1345" y="233"/>
                  </a:lnTo>
                  <a:lnTo>
                    <a:pt x="1267" y="104"/>
                  </a:lnTo>
                  <a:lnTo>
                    <a:pt x="1138" y="26"/>
                  </a:lnTo>
                  <a:lnTo>
                    <a:pt x="106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63"/>
            <p:cNvSpPr/>
            <p:nvPr/>
          </p:nvSpPr>
          <p:spPr>
            <a:xfrm>
              <a:off x="6418725" y="2959850"/>
              <a:ext cx="34250" cy="65925"/>
            </a:xfrm>
            <a:custGeom>
              <a:avLst/>
              <a:gdLst/>
              <a:ahLst/>
              <a:cxnLst/>
              <a:rect l="l" t="t" r="r" b="b"/>
              <a:pathLst>
                <a:path w="1370" h="2637" extrusionOk="0">
                  <a:moveTo>
                    <a:pt x="905" y="440"/>
                  </a:moveTo>
                  <a:lnTo>
                    <a:pt x="905" y="2171"/>
                  </a:lnTo>
                  <a:lnTo>
                    <a:pt x="440" y="2171"/>
                  </a:lnTo>
                  <a:lnTo>
                    <a:pt x="440" y="440"/>
                  </a:lnTo>
                  <a:close/>
                  <a:moveTo>
                    <a:pt x="311" y="1"/>
                  </a:moveTo>
                  <a:lnTo>
                    <a:pt x="233" y="27"/>
                  </a:lnTo>
                  <a:lnTo>
                    <a:pt x="104" y="104"/>
                  </a:lnTo>
                  <a:lnTo>
                    <a:pt x="26" y="233"/>
                  </a:lnTo>
                  <a:lnTo>
                    <a:pt x="1" y="285"/>
                  </a:lnTo>
                  <a:lnTo>
                    <a:pt x="1" y="363"/>
                  </a:lnTo>
                  <a:lnTo>
                    <a:pt x="1" y="2249"/>
                  </a:lnTo>
                  <a:lnTo>
                    <a:pt x="1" y="2326"/>
                  </a:lnTo>
                  <a:lnTo>
                    <a:pt x="26" y="2404"/>
                  </a:lnTo>
                  <a:lnTo>
                    <a:pt x="104" y="2533"/>
                  </a:lnTo>
                  <a:lnTo>
                    <a:pt x="233" y="2611"/>
                  </a:lnTo>
                  <a:lnTo>
                    <a:pt x="311" y="2636"/>
                  </a:lnTo>
                  <a:lnTo>
                    <a:pt x="1060" y="2636"/>
                  </a:lnTo>
                  <a:lnTo>
                    <a:pt x="1137" y="2611"/>
                  </a:lnTo>
                  <a:lnTo>
                    <a:pt x="1241" y="2533"/>
                  </a:lnTo>
                  <a:lnTo>
                    <a:pt x="1344" y="2404"/>
                  </a:lnTo>
                  <a:lnTo>
                    <a:pt x="1344" y="2326"/>
                  </a:lnTo>
                  <a:lnTo>
                    <a:pt x="1370" y="2249"/>
                  </a:lnTo>
                  <a:lnTo>
                    <a:pt x="1370" y="363"/>
                  </a:lnTo>
                  <a:lnTo>
                    <a:pt x="1344" y="285"/>
                  </a:lnTo>
                  <a:lnTo>
                    <a:pt x="1344" y="233"/>
                  </a:lnTo>
                  <a:lnTo>
                    <a:pt x="1241" y="104"/>
                  </a:lnTo>
                  <a:lnTo>
                    <a:pt x="1137" y="27"/>
                  </a:lnTo>
                  <a:lnTo>
                    <a:pt x="106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63"/>
            <p:cNvSpPr/>
            <p:nvPr/>
          </p:nvSpPr>
          <p:spPr>
            <a:xfrm>
              <a:off x="6463950" y="2921750"/>
              <a:ext cx="34250" cy="104025"/>
            </a:xfrm>
            <a:custGeom>
              <a:avLst/>
              <a:gdLst/>
              <a:ahLst/>
              <a:cxnLst/>
              <a:rect l="l" t="t" r="r" b="b"/>
              <a:pathLst>
                <a:path w="1370" h="4161" extrusionOk="0">
                  <a:moveTo>
                    <a:pt x="930" y="440"/>
                  </a:moveTo>
                  <a:lnTo>
                    <a:pt x="930" y="3695"/>
                  </a:lnTo>
                  <a:lnTo>
                    <a:pt x="465" y="3695"/>
                  </a:lnTo>
                  <a:lnTo>
                    <a:pt x="465" y="440"/>
                  </a:lnTo>
                  <a:close/>
                  <a:moveTo>
                    <a:pt x="310" y="0"/>
                  </a:moveTo>
                  <a:lnTo>
                    <a:pt x="233" y="26"/>
                  </a:lnTo>
                  <a:lnTo>
                    <a:pt x="129" y="104"/>
                  </a:lnTo>
                  <a:lnTo>
                    <a:pt x="26" y="233"/>
                  </a:lnTo>
                  <a:lnTo>
                    <a:pt x="26" y="311"/>
                  </a:lnTo>
                  <a:lnTo>
                    <a:pt x="0" y="362"/>
                  </a:lnTo>
                  <a:lnTo>
                    <a:pt x="0" y="3773"/>
                  </a:lnTo>
                  <a:lnTo>
                    <a:pt x="26" y="3850"/>
                  </a:lnTo>
                  <a:lnTo>
                    <a:pt x="26" y="3928"/>
                  </a:lnTo>
                  <a:lnTo>
                    <a:pt x="129" y="4057"/>
                  </a:lnTo>
                  <a:lnTo>
                    <a:pt x="233" y="4135"/>
                  </a:lnTo>
                  <a:lnTo>
                    <a:pt x="310" y="4160"/>
                  </a:lnTo>
                  <a:lnTo>
                    <a:pt x="1060" y="4160"/>
                  </a:lnTo>
                  <a:lnTo>
                    <a:pt x="1137" y="4135"/>
                  </a:lnTo>
                  <a:lnTo>
                    <a:pt x="1266" y="4057"/>
                  </a:lnTo>
                  <a:lnTo>
                    <a:pt x="1344" y="3928"/>
                  </a:lnTo>
                  <a:lnTo>
                    <a:pt x="1370" y="3850"/>
                  </a:lnTo>
                  <a:lnTo>
                    <a:pt x="1370" y="3773"/>
                  </a:lnTo>
                  <a:lnTo>
                    <a:pt x="1370" y="362"/>
                  </a:lnTo>
                  <a:lnTo>
                    <a:pt x="1370" y="311"/>
                  </a:lnTo>
                  <a:lnTo>
                    <a:pt x="1344" y="233"/>
                  </a:lnTo>
                  <a:lnTo>
                    <a:pt x="1266" y="104"/>
                  </a:lnTo>
                  <a:lnTo>
                    <a:pt x="1137" y="26"/>
                  </a:lnTo>
                  <a:lnTo>
                    <a:pt x="106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63"/>
            <p:cNvSpPr/>
            <p:nvPr/>
          </p:nvSpPr>
          <p:spPr>
            <a:xfrm>
              <a:off x="6269500" y="3014125"/>
              <a:ext cx="71100" cy="11650"/>
            </a:xfrm>
            <a:custGeom>
              <a:avLst/>
              <a:gdLst/>
              <a:ahLst/>
              <a:cxnLst/>
              <a:rect l="l" t="t" r="r" b="b"/>
              <a:pathLst>
                <a:path w="2844" h="466" extrusionOk="0">
                  <a:moveTo>
                    <a:pt x="233" y="0"/>
                  </a:moveTo>
                  <a:lnTo>
                    <a:pt x="130" y="26"/>
                  </a:lnTo>
                  <a:lnTo>
                    <a:pt x="52" y="78"/>
                  </a:lnTo>
                  <a:lnTo>
                    <a:pt x="1" y="155"/>
                  </a:lnTo>
                  <a:lnTo>
                    <a:pt x="1" y="233"/>
                  </a:lnTo>
                  <a:lnTo>
                    <a:pt x="1" y="310"/>
                  </a:lnTo>
                  <a:lnTo>
                    <a:pt x="52" y="388"/>
                  </a:lnTo>
                  <a:lnTo>
                    <a:pt x="130" y="440"/>
                  </a:lnTo>
                  <a:lnTo>
                    <a:pt x="233" y="465"/>
                  </a:lnTo>
                  <a:lnTo>
                    <a:pt x="2611" y="465"/>
                  </a:lnTo>
                  <a:lnTo>
                    <a:pt x="2714" y="440"/>
                  </a:lnTo>
                  <a:lnTo>
                    <a:pt x="2791" y="388"/>
                  </a:lnTo>
                  <a:lnTo>
                    <a:pt x="2843" y="310"/>
                  </a:lnTo>
                  <a:lnTo>
                    <a:pt x="2843" y="233"/>
                  </a:lnTo>
                  <a:lnTo>
                    <a:pt x="2843" y="155"/>
                  </a:lnTo>
                  <a:lnTo>
                    <a:pt x="2791" y="78"/>
                  </a:lnTo>
                  <a:lnTo>
                    <a:pt x="2714" y="26"/>
                  </a:lnTo>
                  <a:lnTo>
                    <a:pt x="26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63"/>
            <p:cNvSpPr/>
            <p:nvPr/>
          </p:nvSpPr>
          <p:spPr>
            <a:xfrm>
              <a:off x="6269500" y="2991525"/>
              <a:ext cx="48475" cy="11650"/>
            </a:xfrm>
            <a:custGeom>
              <a:avLst/>
              <a:gdLst/>
              <a:ahLst/>
              <a:cxnLst/>
              <a:rect l="l" t="t" r="r" b="b"/>
              <a:pathLst>
                <a:path w="1939" h="466" extrusionOk="0">
                  <a:moveTo>
                    <a:pt x="233" y="0"/>
                  </a:moveTo>
                  <a:lnTo>
                    <a:pt x="130" y="26"/>
                  </a:lnTo>
                  <a:lnTo>
                    <a:pt x="52" y="78"/>
                  </a:lnTo>
                  <a:lnTo>
                    <a:pt x="1" y="129"/>
                  </a:lnTo>
                  <a:lnTo>
                    <a:pt x="1" y="233"/>
                  </a:lnTo>
                  <a:lnTo>
                    <a:pt x="1" y="310"/>
                  </a:lnTo>
                  <a:lnTo>
                    <a:pt x="52" y="388"/>
                  </a:lnTo>
                  <a:lnTo>
                    <a:pt x="130" y="439"/>
                  </a:lnTo>
                  <a:lnTo>
                    <a:pt x="233" y="465"/>
                  </a:lnTo>
                  <a:lnTo>
                    <a:pt x="1706" y="465"/>
                  </a:lnTo>
                  <a:lnTo>
                    <a:pt x="1810" y="439"/>
                  </a:lnTo>
                  <a:lnTo>
                    <a:pt x="1861" y="388"/>
                  </a:lnTo>
                  <a:lnTo>
                    <a:pt x="1913" y="310"/>
                  </a:lnTo>
                  <a:lnTo>
                    <a:pt x="1939" y="233"/>
                  </a:lnTo>
                  <a:lnTo>
                    <a:pt x="1913" y="129"/>
                  </a:lnTo>
                  <a:lnTo>
                    <a:pt x="1861" y="78"/>
                  </a:lnTo>
                  <a:lnTo>
                    <a:pt x="1810" y="26"/>
                  </a:lnTo>
                  <a:lnTo>
                    <a:pt x="1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63"/>
            <p:cNvSpPr/>
            <p:nvPr/>
          </p:nvSpPr>
          <p:spPr>
            <a:xfrm>
              <a:off x="6269500" y="2968900"/>
              <a:ext cx="63975" cy="11000"/>
            </a:xfrm>
            <a:custGeom>
              <a:avLst/>
              <a:gdLst/>
              <a:ahLst/>
              <a:cxnLst/>
              <a:rect l="l" t="t" r="r" b="b"/>
              <a:pathLst>
                <a:path w="2559" h="440" extrusionOk="0">
                  <a:moveTo>
                    <a:pt x="130" y="1"/>
                  </a:moveTo>
                  <a:lnTo>
                    <a:pt x="52" y="52"/>
                  </a:lnTo>
                  <a:lnTo>
                    <a:pt x="1" y="130"/>
                  </a:lnTo>
                  <a:lnTo>
                    <a:pt x="1" y="207"/>
                  </a:lnTo>
                  <a:lnTo>
                    <a:pt x="1" y="311"/>
                  </a:lnTo>
                  <a:lnTo>
                    <a:pt x="52" y="388"/>
                  </a:lnTo>
                  <a:lnTo>
                    <a:pt x="130" y="440"/>
                  </a:lnTo>
                  <a:lnTo>
                    <a:pt x="2404" y="440"/>
                  </a:lnTo>
                  <a:lnTo>
                    <a:pt x="2481" y="388"/>
                  </a:lnTo>
                  <a:lnTo>
                    <a:pt x="2533" y="311"/>
                  </a:lnTo>
                  <a:lnTo>
                    <a:pt x="2559" y="207"/>
                  </a:lnTo>
                  <a:lnTo>
                    <a:pt x="2533" y="130"/>
                  </a:lnTo>
                  <a:lnTo>
                    <a:pt x="2481" y="52"/>
                  </a:lnTo>
                  <a:lnTo>
                    <a:pt x="240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63"/>
            <p:cNvSpPr/>
            <p:nvPr/>
          </p:nvSpPr>
          <p:spPr>
            <a:xfrm>
              <a:off x="6268850" y="2945650"/>
              <a:ext cx="48475" cy="11650"/>
            </a:xfrm>
            <a:custGeom>
              <a:avLst/>
              <a:gdLst/>
              <a:ahLst/>
              <a:cxnLst/>
              <a:rect l="l" t="t" r="r" b="b"/>
              <a:pathLst>
                <a:path w="1939" h="466" extrusionOk="0">
                  <a:moveTo>
                    <a:pt x="208" y="0"/>
                  </a:moveTo>
                  <a:lnTo>
                    <a:pt x="130" y="26"/>
                  </a:lnTo>
                  <a:lnTo>
                    <a:pt x="53" y="78"/>
                  </a:lnTo>
                  <a:lnTo>
                    <a:pt x="1" y="156"/>
                  </a:lnTo>
                  <a:lnTo>
                    <a:pt x="1" y="233"/>
                  </a:lnTo>
                  <a:lnTo>
                    <a:pt x="1" y="336"/>
                  </a:lnTo>
                  <a:lnTo>
                    <a:pt x="53" y="388"/>
                  </a:lnTo>
                  <a:lnTo>
                    <a:pt x="130" y="440"/>
                  </a:lnTo>
                  <a:lnTo>
                    <a:pt x="208" y="466"/>
                  </a:lnTo>
                  <a:lnTo>
                    <a:pt x="1706" y="466"/>
                  </a:lnTo>
                  <a:lnTo>
                    <a:pt x="1784" y="440"/>
                  </a:lnTo>
                  <a:lnTo>
                    <a:pt x="1861" y="388"/>
                  </a:lnTo>
                  <a:lnTo>
                    <a:pt x="1913" y="336"/>
                  </a:lnTo>
                  <a:lnTo>
                    <a:pt x="1939" y="233"/>
                  </a:lnTo>
                  <a:lnTo>
                    <a:pt x="1913" y="156"/>
                  </a:lnTo>
                  <a:lnTo>
                    <a:pt x="1861" y="78"/>
                  </a:lnTo>
                  <a:lnTo>
                    <a:pt x="1784" y="26"/>
                  </a:lnTo>
                  <a:lnTo>
                    <a:pt x="1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63"/>
            <p:cNvSpPr/>
            <p:nvPr/>
          </p:nvSpPr>
          <p:spPr>
            <a:xfrm>
              <a:off x="6268850" y="2923050"/>
              <a:ext cx="63350" cy="11650"/>
            </a:xfrm>
            <a:custGeom>
              <a:avLst/>
              <a:gdLst/>
              <a:ahLst/>
              <a:cxnLst/>
              <a:rect l="l" t="t" r="r" b="b"/>
              <a:pathLst>
                <a:path w="2534" h="466" extrusionOk="0">
                  <a:moveTo>
                    <a:pt x="208" y="0"/>
                  </a:moveTo>
                  <a:lnTo>
                    <a:pt x="130" y="26"/>
                  </a:lnTo>
                  <a:lnTo>
                    <a:pt x="53" y="78"/>
                  </a:lnTo>
                  <a:lnTo>
                    <a:pt x="1" y="155"/>
                  </a:lnTo>
                  <a:lnTo>
                    <a:pt x="1" y="233"/>
                  </a:lnTo>
                  <a:lnTo>
                    <a:pt x="1" y="310"/>
                  </a:lnTo>
                  <a:lnTo>
                    <a:pt x="53" y="388"/>
                  </a:lnTo>
                  <a:lnTo>
                    <a:pt x="130" y="439"/>
                  </a:lnTo>
                  <a:lnTo>
                    <a:pt x="208" y="465"/>
                  </a:lnTo>
                  <a:lnTo>
                    <a:pt x="2326" y="465"/>
                  </a:lnTo>
                  <a:lnTo>
                    <a:pt x="2404" y="439"/>
                  </a:lnTo>
                  <a:lnTo>
                    <a:pt x="2481" y="388"/>
                  </a:lnTo>
                  <a:lnTo>
                    <a:pt x="2533" y="310"/>
                  </a:lnTo>
                  <a:lnTo>
                    <a:pt x="2533" y="233"/>
                  </a:lnTo>
                  <a:lnTo>
                    <a:pt x="2533" y="155"/>
                  </a:lnTo>
                  <a:lnTo>
                    <a:pt x="2481" y="78"/>
                  </a:lnTo>
                  <a:lnTo>
                    <a:pt x="2404" y="26"/>
                  </a:lnTo>
                  <a:lnTo>
                    <a:pt x="232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1" name="Google Shape;2831;p63"/>
          <p:cNvGrpSpPr/>
          <p:nvPr/>
        </p:nvGrpSpPr>
        <p:grpSpPr>
          <a:xfrm>
            <a:off x="4798245" y="2908141"/>
            <a:ext cx="291265" cy="224225"/>
            <a:chOff x="6932925" y="2718925"/>
            <a:chExt cx="388875" cy="315900"/>
          </a:xfrm>
        </p:grpSpPr>
        <p:sp>
          <p:nvSpPr>
            <p:cNvPr id="2832" name="Google Shape;2832;p63"/>
            <p:cNvSpPr/>
            <p:nvPr/>
          </p:nvSpPr>
          <p:spPr>
            <a:xfrm>
              <a:off x="6932925" y="2762200"/>
              <a:ext cx="203500" cy="203500"/>
            </a:xfrm>
            <a:custGeom>
              <a:avLst/>
              <a:gdLst/>
              <a:ahLst/>
              <a:cxnLst/>
              <a:rect l="l" t="t" r="r" b="b"/>
              <a:pathLst>
                <a:path w="8140" h="8140" extrusionOk="0">
                  <a:moveTo>
                    <a:pt x="4289" y="465"/>
                  </a:moveTo>
                  <a:lnTo>
                    <a:pt x="4341" y="491"/>
                  </a:lnTo>
                  <a:lnTo>
                    <a:pt x="4367" y="543"/>
                  </a:lnTo>
                  <a:lnTo>
                    <a:pt x="4367" y="620"/>
                  </a:lnTo>
                  <a:lnTo>
                    <a:pt x="4393" y="775"/>
                  </a:lnTo>
                  <a:lnTo>
                    <a:pt x="4419" y="930"/>
                  </a:lnTo>
                  <a:lnTo>
                    <a:pt x="4470" y="1060"/>
                  </a:lnTo>
                  <a:lnTo>
                    <a:pt x="4548" y="1189"/>
                  </a:lnTo>
                  <a:lnTo>
                    <a:pt x="4651" y="1292"/>
                  </a:lnTo>
                  <a:lnTo>
                    <a:pt x="4754" y="1396"/>
                  </a:lnTo>
                  <a:lnTo>
                    <a:pt x="4884" y="1473"/>
                  </a:lnTo>
                  <a:lnTo>
                    <a:pt x="5013" y="1551"/>
                  </a:lnTo>
                  <a:lnTo>
                    <a:pt x="5194" y="1628"/>
                  </a:lnTo>
                  <a:lnTo>
                    <a:pt x="5323" y="1680"/>
                  </a:lnTo>
                  <a:lnTo>
                    <a:pt x="5478" y="1706"/>
                  </a:lnTo>
                  <a:lnTo>
                    <a:pt x="5633" y="1706"/>
                  </a:lnTo>
                  <a:lnTo>
                    <a:pt x="5762" y="1680"/>
                  </a:lnTo>
                  <a:lnTo>
                    <a:pt x="5917" y="1654"/>
                  </a:lnTo>
                  <a:lnTo>
                    <a:pt x="6046" y="1602"/>
                  </a:lnTo>
                  <a:lnTo>
                    <a:pt x="6176" y="1525"/>
                  </a:lnTo>
                  <a:lnTo>
                    <a:pt x="6305" y="1421"/>
                  </a:lnTo>
                  <a:lnTo>
                    <a:pt x="6356" y="1370"/>
                  </a:lnTo>
                  <a:lnTo>
                    <a:pt x="6408" y="1344"/>
                  </a:lnTo>
                  <a:lnTo>
                    <a:pt x="6460" y="1370"/>
                  </a:lnTo>
                  <a:lnTo>
                    <a:pt x="6796" y="1680"/>
                  </a:lnTo>
                  <a:lnTo>
                    <a:pt x="6796" y="1731"/>
                  </a:lnTo>
                  <a:lnTo>
                    <a:pt x="6796" y="1783"/>
                  </a:lnTo>
                  <a:lnTo>
                    <a:pt x="6718" y="1861"/>
                  </a:lnTo>
                  <a:lnTo>
                    <a:pt x="6641" y="1964"/>
                  </a:lnTo>
                  <a:lnTo>
                    <a:pt x="6563" y="2093"/>
                  </a:lnTo>
                  <a:lnTo>
                    <a:pt x="6486" y="2222"/>
                  </a:lnTo>
                  <a:lnTo>
                    <a:pt x="6460" y="2377"/>
                  </a:lnTo>
                  <a:lnTo>
                    <a:pt x="6434" y="2532"/>
                  </a:lnTo>
                  <a:lnTo>
                    <a:pt x="6460" y="2662"/>
                  </a:lnTo>
                  <a:lnTo>
                    <a:pt x="6486" y="2817"/>
                  </a:lnTo>
                  <a:lnTo>
                    <a:pt x="6537" y="2972"/>
                  </a:lnTo>
                  <a:lnTo>
                    <a:pt x="6589" y="3127"/>
                  </a:lnTo>
                  <a:lnTo>
                    <a:pt x="6667" y="3282"/>
                  </a:lnTo>
                  <a:lnTo>
                    <a:pt x="6744" y="3385"/>
                  </a:lnTo>
                  <a:lnTo>
                    <a:pt x="6847" y="3514"/>
                  </a:lnTo>
                  <a:lnTo>
                    <a:pt x="6977" y="3592"/>
                  </a:lnTo>
                  <a:lnTo>
                    <a:pt x="7080" y="3669"/>
                  </a:lnTo>
                  <a:lnTo>
                    <a:pt x="7235" y="3721"/>
                  </a:lnTo>
                  <a:lnTo>
                    <a:pt x="7364" y="3773"/>
                  </a:lnTo>
                  <a:lnTo>
                    <a:pt x="7597" y="3773"/>
                  </a:lnTo>
                  <a:lnTo>
                    <a:pt x="7648" y="3799"/>
                  </a:lnTo>
                  <a:lnTo>
                    <a:pt x="7674" y="3850"/>
                  </a:lnTo>
                  <a:lnTo>
                    <a:pt x="7674" y="4315"/>
                  </a:lnTo>
                  <a:lnTo>
                    <a:pt x="7648" y="4367"/>
                  </a:lnTo>
                  <a:lnTo>
                    <a:pt x="7597" y="4393"/>
                  </a:lnTo>
                  <a:lnTo>
                    <a:pt x="7364" y="4393"/>
                  </a:lnTo>
                  <a:lnTo>
                    <a:pt x="7235" y="4419"/>
                  </a:lnTo>
                  <a:lnTo>
                    <a:pt x="7080" y="4496"/>
                  </a:lnTo>
                  <a:lnTo>
                    <a:pt x="6977" y="4548"/>
                  </a:lnTo>
                  <a:lnTo>
                    <a:pt x="6847" y="4651"/>
                  </a:lnTo>
                  <a:lnTo>
                    <a:pt x="6744" y="4755"/>
                  </a:lnTo>
                  <a:lnTo>
                    <a:pt x="6667" y="4884"/>
                  </a:lnTo>
                  <a:lnTo>
                    <a:pt x="6589" y="5039"/>
                  </a:lnTo>
                  <a:lnTo>
                    <a:pt x="6537" y="5194"/>
                  </a:lnTo>
                  <a:lnTo>
                    <a:pt x="6486" y="5349"/>
                  </a:lnTo>
                  <a:lnTo>
                    <a:pt x="6460" y="5478"/>
                  </a:lnTo>
                  <a:lnTo>
                    <a:pt x="6434" y="5633"/>
                  </a:lnTo>
                  <a:lnTo>
                    <a:pt x="6460" y="5788"/>
                  </a:lnTo>
                  <a:lnTo>
                    <a:pt x="6486" y="5917"/>
                  </a:lnTo>
                  <a:lnTo>
                    <a:pt x="6563" y="6072"/>
                  </a:lnTo>
                  <a:lnTo>
                    <a:pt x="6641" y="6202"/>
                  </a:lnTo>
                  <a:lnTo>
                    <a:pt x="6718" y="6305"/>
                  </a:lnTo>
                  <a:lnTo>
                    <a:pt x="6796" y="6357"/>
                  </a:lnTo>
                  <a:lnTo>
                    <a:pt x="6796" y="6408"/>
                  </a:lnTo>
                  <a:lnTo>
                    <a:pt x="6796" y="6486"/>
                  </a:lnTo>
                  <a:lnTo>
                    <a:pt x="6460" y="6796"/>
                  </a:lnTo>
                  <a:lnTo>
                    <a:pt x="6408" y="6822"/>
                  </a:lnTo>
                  <a:lnTo>
                    <a:pt x="6356" y="6796"/>
                  </a:lnTo>
                  <a:lnTo>
                    <a:pt x="6305" y="6744"/>
                  </a:lnTo>
                  <a:lnTo>
                    <a:pt x="6176" y="6641"/>
                  </a:lnTo>
                  <a:lnTo>
                    <a:pt x="6046" y="6563"/>
                  </a:lnTo>
                  <a:lnTo>
                    <a:pt x="5917" y="6512"/>
                  </a:lnTo>
                  <a:lnTo>
                    <a:pt x="5762" y="6460"/>
                  </a:lnTo>
                  <a:lnTo>
                    <a:pt x="5478" y="6460"/>
                  </a:lnTo>
                  <a:lnTo>
                    <a:pt x="5323" y="6486"/>
                  </a:lnTo>
                  <a:lnTo>
                    <a:pt x="5194" y="6537"/>
                  </a:lnTo>
                  <a:lnTo>
                    <a:pt x="5013" y="6615"/>
                  </a:lnTo>
                  <a:lnTo>
                    <a:pt x="4884" y="6667"/>
                  </a:lnTo>
                  <a:lnTo>
                    <a:pt x="4754" y="6770"/>
                  </a:lnTo>
                  <a:lnTo>
                    <a:pt x="4651" y="6848"/>
                  </a:lnTo>
                  <a:lnTo>
                    <a:pt x="4548" y="6977"/>
                  </a:lnTo>
                  <a:lnTo>
                    <a:pt x="4470" y="7106"/>
                  </a:lnTo>
                  <a:lnTo>
                    <a:pt x="4419" y="7235"/>
                  </a:lnTo>
                  <a:lnTo>
                    <a:pt x="4393" y="7390"/>
                  </a:lnTo>
                  <a:lnTo>
                    <a:pt x="4367" y="7545"/>
                  </a:lnTo>
                  <a:lnTo>
                    <a:pt x="4367" y="7623"/>
                  </a:lnTo>
                  <a:lnTo>
                    <a:pt x="4341" y="7674"/>
                  </a:lnTo>
                  <a:lnTo>
                    <a:pt x="4289" y="7700"/>
                  </a:lnTo>
                  <a:lnTo>
                    <a:pt x="3850" y="7700"/>
                  </a:lnTo>
                  <a:lnTo>
                    <a:pt x="3798" y="7674"/>
                  </a:lnTo>
                  <a:lnTo>
                    <a:pt x="3773" y="7623"/>
                  </a:lnTo>
                  <a:lnTo>
                    <a:pt x="3773" y="7545"/>
                  </a:lnTo>
                  <a:lnTo>
                    <a:pt x="3747" y="7390"/>
                  </a:lnTo>
                  <a:lnTo>
                    <a:pt x="3721" y="7235"/>
                  </a:lnTo>
                  <a:lnTo>
                    <a:pt x="3669" y="7106"/>
                  </a:lnTo>
                  <a:lnTo>
                    <a:pt x="3592" y="6977"/>
                  </a:lnTo>
                  <a:lnTo>
                    <a:pt x="3488" y="6848"/>
                  </a:lnTo>
                  <a:lnTo>
                    <a:pt x="3385" y="6770"/>
                  </a:lnTo>
                  <a:lnTo>
                    <a:pt x="3256" y="6667"/>
                  </a:lnTo>
                  <a:lnTo>
                    <a:pt x="3127" y="6615"/>
                  </a:lnTo>
                  <a:lnTo>
                    <a:pt x="2946" y="6537"/>
                  </a:lnTo>
                  <a:lnTo>
                    <a:pt x="2739" y="6486"/>
                  </a:lnTo>
                  <a:lnTo>
                    <a:pt x="2532" y="6460"/>
                  </a:lnTo>
                  <a:lnTo>
                    <a:pt x="2351" y="6460"/>
                  </a:lnTo>
                  <a:lnTo>
                    <a:pt x="2171" y="6537"/>
                  </a:lnTo>
                  <a:lnTo>
                    <a:pt x="1990" y="6615"/>
                  </a:lnTo>
                  <a:lnTo>
                    <a:pt x="1835" y="6744"/>
                  </a:lnTo>
                  <a:lnTo>
                    <a:pt x="1783" y="6796"/>
                  </a:lnTo>
                  <a:lnTo>
                    <a:pt x="1731" y="6822"/>
                  </a:lnTo>
                  <a:lnTo>
                    <a:pt x="1680" y="6796"/>
                  </a:lnTo>
                  <a:lnTo>
                    <a:pt x="1344" y="6486"/>
                  </a:lnTo>
                  <a:lnTo>
                    <a:pt x="1318" y="6408"/>
                  </a:lnTo>
                  <a:lnTo>
                    <a:pt x="1344" y="6357"/>
                  </a:lnTo>
                  <a:lnTo>
                    <a:pt x="1395" y="6305"/>
                  </a:lnTo>
                  <a:lnTo>
                    <a:pt x="1499" y="6202"/>
                  </a:lnTo>
                  <a:lnTo>
                    <a:pt x="1576" y="6072"/>
                  </a:lnTo>
                  <a:lnTo>
                    <a:pt x="1654" y="5917"/>
                  </a:lnTo>
                  <a:lnTo>
                    <a:pt x="1680" y="5788"/>
                  </a:lnTo>
                  <a:lnTo>
                    <a:pt x="1705" y="5633"/>
                  </a:lnTo>
                  <a:lnTo>
                    <a:pt x="1680" y="5478"/>
                  </a:lnTo>
                  <a:lnTo>
                    <a:pt x="1654" y="5349"/>
                  </a:lnTo>
                  <a:lnTo>
                    <a:pt x="1602" y="5194"/>
                  </a:lnTo>
                  <a:lnTo>
                    <a:pt x="1525" y="5039"/>
                  </a:lnTo>
                  <a:lnTo>
                    <a:pt x="1473" y="4884"/>
                  </a:lnTo>
                  <a:lnTo>
                    <a:pt x="1395" y="4755"/>
                  </a:lnTo>
                  <a:lnTo>
                    <a:pt x="1292" y="4651"/>
                  </a:lnTo>
                  <a:lnTo>
                    <a:pt x="1163" y="4548"/>
                  </a:lnTo>
                  <a:lnTo>
                    <a:pt x="1034" y="4496"/>
                  </a:lnTo>
                  <a:lnTo>
                    <a:pt x="904" y="4419"/>
                  </a:lnTo>
                  <a:lnTo>
                    <a:pt x="749" y="4393"/>
                  </a:lnTo>
                  <a:lnTo>
                    <a:pt x="517" y="4393"/>
                  </a:lnTo>
                  <a:lnTo>
                    <a:pt x="465" y="4367"/>
                  </a:lnTo>
                  <a:lnTo>
                    <a:pt x="465" y="4315"/>
                  </a:lnTo>
                  <a:lnTo>
                    <a:pt x="465" y="3850"/>
                  </a:lnTo>
                  <a:lnTo>
                    <a:pt x="465" y="3799"/>
                  </a:lnTo>
                  <a:lnTo>
                    <a:pt x="517" y="3773"/>
                  </a:lnTo>
                  <a:lnTo>
                    <a:pt x="749" y="3773"/>
                  </a:lnTo>
                  <a:lnTo>
                    <a:pt x="904" y="3721"/>
                  </a:lnTo>
                  <a:lnTo>
                    <a:pt x="1034" y="3669"/>
                  </a:lnTo>
                  <a:lnTo>
                    <a:pt x="1163" y="3592"/>
                  </a:lnTo>
                  <a:lnTo>
                    <a:pt x="1292" y="3514"/>
                  </a:lnTo>
                  <a:lnTo>
                    <a:pt x="1395" y="3385"/>
                  </a:lnTo>
                  <a:lnTo>
                    <a:pt x="1473" y="3282"/>
                  </a:lnTo>
                  <a:lnTo>
                    <a:pt x="1525" y="3127"/>
                  </a:lnTo>
                  <a:lnTo>
                    <a:pt x="1602" y="2972"/>
                  </a:lnTo>
                  <a:lnTo>
                    <a:pt x="1654" y="2817"/>
                  </a:lnTo>
                  <a:lnTo>
                    <a:pt x="1680" y="2662"/>
                  </a:lnTo>
                  <a:lnTo>
                    <a:pt x="1705" y="2532"/>
                  </a:lnTo>
                  <a:lnTo>
                    <a:pt x="1680" y="2377"/>
                  </a:lnTo>
                  <a:lnTo>
                    <a:pt x="1654" y="2222"/>
                  </a:lnTo>
                  <a:lnTo>
                    <a:pt x="1576" y="2093"/>
                  </a:lnTo>
                  <a:lnTo>
                    <a:pt x="1499" y="1964"/>
                  </a:lnTo>
                  <a:lnTo>
                    <a:pt x="1395" y="1861"/>
                  </a:lnTo>
                  <a:lnTo>
                    <a:pt x="1344" y="1783"/>
                  </a:lnTo>
                  <a:lnTo>
                    <a:pt x="1318" y="1731"/>
                  </a:lnTo>
                  <a:lnTo>
                    <a:pt x="1344" y="1680"/>
                  </a:lnTo>
                  <a:lnTo>
                    <a:pt x="1680" y="1370"/>
                  </a:lnTo>
                  <a:lnTo>
                    <a:pt x="1731" y="1344"/>
                  </a:lnTo>
                  <a:lnTo>
                    <a:pt x="1783" y="1370"/>
                  </a:lnTo>
                  <a:lnTo>
                    <a:pt x="1835" y="1421"/>
                  </a:lnTo>
                  <a:lnTo>
                    <a:pt x="1964" y="1525"/>
                  </a:lnTo>
                  <a:lnTo>
                    <a:pt x="2093" y="1602"/>
                  </a:lnTo>
                  <a:lnTo>
                    <a:pt x="2222" y="1654"/>
                  </a:lnTo>
                  <a:lnTo>
                    <a:pt x="2351" y="1680"/>
                  </a:lnTo>
                  <a:lnTo>
                    <a:pt x="2506" y="1706"/>
                  </a:lnTo>
                  <a:lnTo>
                    <a:pt x="2662" y="1706"/>
                  </a:lnTo>
                  <a:lnTo>
                    <a:pt x="2817" y="1680"/>
                  </a:lnTo>
                  <a:lnTo>
                    <a:pt x="2946" y="1628"/>
                  </a:lnTo>
                  <a:lnTo>
                    <a:pt x="3127" y="1551"/>
                  </a:lnTo>
                  <a:lnTo>
                    <a:pt x="3256" y="1473"/>
                  </a:lnTo>
                  <a:lnTo>
                    <a:pt x="3385" y="1396"/>
                  </a:lnTo>
                  <a:lnTo>
                    <a:pt x="3488" y="1292"/>
                  </a:lnTo>
                  <a:lnTo>
                    <a:pt x="3592" y="1189"/>
                  </a:lnTo>
                  <a:lnTo>
                    <a:pt x="3669" y="1060"/>
                  </a:lnTo>
                  <a:lnTo>
                    <a:pt x="3721" y="930"/>
                  </a:lnTo>
                  <a:lnTo>
                    <a:pt x="3747" y="775"/>
                  </a:lnTo>
                  <a:lnTo>
                    <a:pt x="3773" y="620"/>
                  </a:lnTo>
                  <a:lnTo>
                    <a:pt x="3773" y="543"/>
                  </a:lnTo>
                  <a:lnTo>
                    <a:pt x="3798" y="491"/>
                  </a:lnTo>
                  <a:lnTo>
                    <a:pt x="3850" y="465"/>
                  </a:lnTo>
                  <a:close/>
                  <a:moveTo>
                    <a:pt x="3850" y="0"/>
                  </a:moveTo>
                  <a:lnTo>
                    <a:pt x="3721" y="26"/>
                  </a:lnTo>
                  <a:lnTo>
                    <a:pt x="3643" y="52"/>
                  </a:lnTo>
                  <a:lnTo>
                    <a:pt x="3540" y="104"/>
                  </a:lnTo>
                  <a:lnTo>
                    <a:pt x="3463" y="155"/>
                  </a:lnTo>
                  <a:lnTo>
                    <a:pt x="3411" y="233"/>
                  </a:lnTo>
                  <a:lnTo>
                    <a:pt x="3359" y="336"/>
                  </a:lnTo>
                  <a:lnTo>
                    <a:pt x="3307" y="440"/>
                  </a:lnTo>
                  <a:lnTo>
                    <a:pt x="3307" y="543"/>
                  </a:lnTo>
                  <a:lnTo>
                    <a:pt x="3307" y="620"/>
                  </a:lnTo>
                  <a:lnTo>
                    <a:pt x="3282" y="775"/>
                  </a:lnTo>
                  <a:lnTo>
                    <a:pt x="3204" y="930"/>
                  </a:lnTo>
                  <a:lnTo>
                    <a:pt x="3101" y="1034"/>
                  </a:lnTo>
                  <a:lnTo>
                    <a:pt x="2972" y="1111"/>
                  </a:lnTo>
                  <a:lnTo>
                    <a:pt x="2765" y="1215"/>
                  </a:lnTo>
                  <a:lnTo>
                    <a:pt x="2610" y="1241"/>
                  </a:lnTo>
                  <a:lnTo>
                    <a:pt x="2455" y="1241"/>
                  </a:lnTo>
                  <a:lnTo>
                    <a:pt x="2300" y="1189"/>
                  </a:lnTo>
                  <a:lnTo>
                    <a:pt x="2171" y="1086"/>
                  </a:lnTo>
                  <a:lnTo>
                    <a:pt x="2093" y="1034"/>
                  </a:lnTo>
                  <a:lnTo>
                    <a:pt x="2016" y="982"/>
                  </a:lnTo>
                  <a:lnTo>
                    <a:pt x="1938" y="930"/>
                  </a:lnTo>
                  <a:lnTo>
                    <a:pt x="1835" y="905"/>
                  </a:lnTo>
                  <a:lnTo>
                    <a:pt x="1731" y="879"/>
                  </a:lnTo>
                  <a:lnTo>
                    <a:pt x="1628" y="905"/>
                  </a:lnTo>
                  <a:lnTo>
                    <a:pt x="1525" y="930"/>
                  </a:lnTo>
                  <a:lnTo>
                    <a:pt x="1421" y="982"/>
                  </a:lnTo>
                  <a:lnTo>
                    <a:pt x="1344" y="1034"/>
                  </a:lnTo>
                  <a:lnTo>
                    <a:pt x="1034" y="1370"/>
                  </a:lnTo>
                  <a:lnTo>
                    <a:pt x="956" y="1447"/>
                  </a:lnTo>
                  <a:lnTo>
                    <a:pt x="904" y="1551"/>
                  </a:lnTo>
                  <a:lnTo>
                    <a:pt x="879" y="1628"/>
                  </a:lnTo>
                  <a:lnTo>
                    <a:pt x="879" y="1731"/>
                  </a:lnTo>
                  <a:lnTo>
                    <a:pt x="879" y="1835"/>
                  </a:lnTo>
                  <a:lnTo>
                    <a:pt x="904" y="1938"/>
                  </a:lnTo>
                  <a:lnTo>
                    <a:pt x="956" y="2042"/>
                  </a:lnTo>
                  <a:lnTo>
                    <a:pt x="1034" y="2119"/>
                  </a:lnTo>
                  <a:lnTo>
                    <a:pt x="1085" y="2171"/>
                  </a:lnTo>
                  <a:lnTo>
                    <a:pt x="1189" y="2300"/>
                  </a:lnTo>
                  <a:lnTo>
                    <a:pt x="1240" y="2455"/>
                  </a:lnTo>
                  <a:lnTo>
                    <a:pt x="1240" y="2610"/>
                  </a:lnTo>
                  <a:lnTo>
                    <a:pt x="1189" y="2765"/>
                  </a:lnTo>
                  <a:lnTo>
                    <a:pt x="1111" y="2972"/>
                  </a:lnTo>
                  <a:lnTo>
                    <a:pt x="1034" y="3127"/>
                  </a:lnTo>
                  <a:lnTo>
                    <a:pt x="904" y="3230"/>
                  </a:lnTo>
                  <a:lnTo>
                    <a:pt x="775" y="3308"/>
                  </a:lnTo>
                  <a:lnTo>
                    <a:pt x="517" y="3308"/>
                  </a:lnTo>
                  <a:lnTo>
                    <a:pt x="414" y="3333"/>
                  </a:lnTo>
                  <a:lnTo>
                    <a:pt x="310" y="3359"/>
                  </a:lnTo>
                  <a:lnTo>
                    <a:pt x="233" y="3411"/>
                  </a:lnTo>
                  <a:lnTo>
                    <a:pt x="155" y="3489"/>
                  </a:lnTo>
                  <a:lnTo>
                    <a:pt x="78" y="3566"/>
                  </a:lnTo>
                  <a:lnTo>
                    <a:pt x="52" y="3644"/>
                  </a:lnTo>
                  <a:lnTo>
                    <a:pt x="0" y="3747"/>
                  </a:lnTo>
                  <a:lnTo>
                    <a:pt x="0" y="3850"/>
                  </a:lnTo>
                  <a:lnTo>
                    <a:pt x="0" y="4315"/>
                  </a:lnTo>
                  <a:lnTo>
                    <a:pt x="0" y="4419"/>
                  </a:lnTo>
                  <a:lnTo>
                    <a:pt x="52" y="4522"/>
                  </a:lnTo>
                  <a:lnTo>
                    <a:pt x="78" y="4600"/>
                  </a:lnTo>
                  <a:lnTo>
                    <a:pt x="155" y="4677"/>
                  </a:lnTo>
                  <a:lnTo>
                    <a:pt x="233" y="4755"/>
                  </a:lnTo>
                  <a:lnTo>
                    <a:pt x="310" y="4806"/>
                  </a:lnTo>
                  <a:lnTo>
                    <a:pt x="414" y="4832"/>
                  </a:lnTo>
                  <a:lnTo>
                    <a:pt x="620" y="4832"/>
                  </a:lnTo>
                  <a:lnTo>
                    <a:pt x="775" y="4858"/>
                  </a:lnTo>
                  <a:lnTo>
                    <a:pt x="904" y="4935"/>
                  </a:lnTo>
                  <a:lnTo>
                    <a:pt x="1034" y="5039"/>
                  </a:lnTo>
                  <a:lnTo>
                    <a:pt x="1111" y="5194"/>
                  </a:lnTo>
                  <a:lnTo>
                    <a:pt x="1189" y="5375"/>
                  </a:lnTo>
                  <a:lnTo>
                    <a:pt x="1240" y="5556"/>
                  </a:lnTo>
                  <a:lnTo>
                    <a:pt x="1240" y="5711"/>
                  </a:lnTo>
                  <a:lnTo>
                    <a:pt x="1189" y="5866"/>
                  </a:lnTo>
                  <a:lnTo>
                    <a:pt x="1085" y="5995"/>
                  </a:lnTo>
                  <a:lnTo>
                    <a:pt x="1034" y="6047"/>
                  </a:lnTo>
                  <a:lnTo>
                    <a:pt x="956" y="6124"/>
                  </a:lnTo>
                  <a:lnTo>
                    <a:pt x="904" y="6227"/>
                  </a:lnTo>
                  <a:lnTo>
                    <a:pt x="879" y="6331"/>
                  </a:lnTo>
                  <a:lnTo>
                    <a:pt x="879" y="6408"/>
                  </a:lnTo>
                  <a:lnTo>
                    <a:pt x="879" y="6512"/>
                  </a:lnTo>
                  <a:lnTo>
                    <a:pt x="904" y="6615"/>
                  </a:lnTo>
                  <a:lnTo>
                    <a:pt x="956" y="6718"/>
                  </a:lnTo>
                  <a:lnTo>
                    <a:pt x="1034" y="6796"/>
                  </a:lnTo>
                  <a:lnTo>
                    <a:pt x="1344" y="7106"/>
                  </a:lnTo>
                  <a:lnTo>
                    <a:pt x="1421" y="7183"/>
                  </a:lnTo>
                  <a:lnTo>
                    <a:pt x="1525" y="7235"/>
                  </a:lnTo>
                  <a:lnTo>
                    <a:pt x="1628" y="7261"/>
                  </a:lnTo>
                  <a:lnTo>
                    <a:pt x="1731" y="7287"/>
                  </a:lnTo>
                  <a:lnTo>
                    <a:pt x="1835" y="7261"/>
                  </a:lnTo>
                  <a:lnTo>
                    <a:pt x="1938" y="7235"/>
                  </a:lnTo>
                  <a:lnTo>
                    <a:pt x="2016" y="7183"/>
                  </a:lnTo>
                  <a:lnTo>
                    <a:pt x="2093" y="7106"/>
                  </a:lnTo>
                  <a:lnTo>
                    <a:pt x="2171" y="7054"/>
                  </a:lnTo>
                  <a:lnTo>
                    <a:pt x="2300" y="6977"/>
                  </a:lnTo>
                  <a:lnTo>
                    <a:pt x="2455" y="6925"/>
                  </a:lnTo>
                  <a:lnTo>
                    <a:pt x="2610" y="6899"/>
                  </a:lnTo>
                  <a:lnTo>
                    <a:pt x="2765" y="6951"/>
                  </a:lnTo>
                  <a:lnTo>
                    <a:pt x="2972" y="7028"/>
                  </a:lnTo>
                  <a:lnTo>
                    <a:pt x="3101" y="7106"/>
                  </a:lnTo>
                  <a:lnTo>
                    <a:pt x="3204" y="7235"/>
                  </a:lnTo>
                  <a:lnTo>
                    <a:pt x="3282" y="7390"/>
                  </a:lnTo>
                  <a:lnTo>
                    <a:pt x="3307" y="7545"/>
                  </a:lnTo>
                  <a:lnTo>
                    <a:pt x="3307" y="7623"/>
                  </a:lnTo>
                  <a:lnTo>
                    <a:pt x="3307" y="7726"/>
                  </a:lnTo>
                  <a:lnTo>
                    <a:pt x="3359" y="7829"/>
                  </a:lnTo>
                  <a:lnTo>
                    <a:pt x="3411" y="7907"/>
                  </a:lnTo>
                  <a:lnTo>
                    <a:pt x="3463" y="7984"/>
                  </a:lnTo>
                  <a:lnTo>
                    <a:pt x="3540" y="8062"/>
                  </a:lnTo>
                  <a:lnTo>
                    <a:pt x="3643" y="8114"/>
                  </a:lnTo>
                  <a:lnTo>
                    <a:pt x="3721" y="8139"/>
                  </a:lnTo>
                  <a:lnTo>
                    <a:pt x="4393" y="8139"/>
                  </a:lnTo>
                  <a:lnTo>
                    <a:pt x="4496" y="8114"/>
                  </a:lnTo>
                  <a:lnTo>
                    <a:pt x="4599" y="8062"/>
                  </a:lnTo>
                  <a:lnTo>
                    <a:pt x="4677" y="7984"/>
                  </a:lnTo>
                  <a:lnTo>
                    <a:pt x="4729" y="7907"/>
                  </a:lnTo>
                  <a:lnTo>
                    <a:pt x="4780" y="7829"/>
                  </a:lnTo>
                  <a:lnTo>
                    <a:pt x="4806" y="7726"/>
                  </a:lnTo>
                  <a:lnTo>
                    <a:pt x="4832" y="7623"/>
                  </a:lnTo>
                  <a:lnTo>
                    <a:pt x="4832" y="7545"/>
                  </a:lnTo>
                  <a:lnTo>
                    <a:pt x="4858" y="7390"/>
                  </a:lnTo>
                  <a:lnTo>
                    <a:pt x="4935" y="7235"/>
                  </a:lnTo>
                  <a:lnTo>
                    <a:pt x="5039" y="7106"/>
                  </a:lnTo>
                  <a:lnTo>
                    <a:pt x="5168" y="7028"/>
                  </a:lnTo>
                  <a:lnTo>
                    <a:pt x="5375" y="6951"/>
                  </a:lnTo>
                  <a:lnTo>
                    <a:pt x="5530" y="6899"/>
                  </a:lnTo>
                  <a:lnTo>
                    <a:pt x="5685" y="6925"/>
                  </a:lnTo>
                  <a:lnTo>
                    <a:pt x="5840" y="6977"/>
                  </a:lnTo>
                  <a:lnTo>
                    <a:pt x="5969" y="7054"/>
                  </a:lnTo>
                  <a:lnTo>
                    <a:pt x="6021" y="7106"/>
                  </a:lnTo>
                  <a:lnTo>
                    <a:pt x="6124" y="7183"/>
                  </a:lnTo>
                  <a:lnTo>
                    <a:pt x="6201" y="7235"/>
                  </a:lnTo>
                  <a:lnTo>
                    <a:pt x="6305" y="7261"/>
                  </a:lnTo>
                  <a:lnTo>
                    <a:pt x="6408" y="7287"/>
                  </a:lnTo>
                  <a:lnTo>
                    <a:pt x="6511" y="7261"/>
                  </a:lnTo>
                  <a:lnTo>
                    <a:pt x="6615" y="7235"/>
                  </a:lnTo>
                  <a:lnTo>
                    <a:pt x="6692" y="7183"/>
                  </a:lnTo>
                  <a:lnTo>
                    <a:pt x="6796" y="7106"/>
                  </a:lnTo>
                  <a:lnTo>
                    <a:pt x="7106" y="6796"/>
                  </a:lnTo>
                  <a:lnTo>
                    <a:pt x="7183" y="6718"/>
                  </a:lnTo>
                  <a:lnTo>
                    <a:pt x="7235" y="6615"/>
                  </a:lnTo>
                  <a:lnTo>
                    <a:pt x="7261" y="6512"/>
                  </a:lnTo>
                  <a:lnTo>
                    <a:pt x="7261" y="6408"/>
                  </a:lnTo>
                  <a:lnTo>
                    <a:pt x="7261" y="6331"/>
                  </a:lnTo>
                  <a:lnTo>
                    <a:pt x="7235" y="6227"/>
                  </a:lnTo>
                  <a:lnTo>
                    <a:pt x="7183" y="6124"/>
                  </a:lnTo>
                  <a:lnTo>
                    <a:pt x="7106" y="6047"/>
                  </a:lnTo>
                  <a:lnTo>
                    <a:pt x="7054" y="5995"/>
                  </a:lnTo>
                  <a:lnTo>
                    <a:pt x="6951" y="5866"/>
                  </a:lnTo>
                  <a:lnTo>
                    <a:pt x="6899" y="5711"/>
                  </a:lnTo>
                  <a:lnTo>
                    <a:pt x="6899" y="5556"/>
                  </a:lnTo>
                  <a:lnTo>
                    <a:pt x="6951" y="5375"/>
                  </a:lnTo>
                  <a:lnTo>
                    <a:pt x="7028" y="5194"/>
                  </a:lnTo>
                  <a:lnTo>
                    <a:pt x="7106" y="5039"/>
                  </a:lnTo>
                  <a:lnTo>
                    <a:pt x="7235" y="4935"/>
                  </a:lnTo>
                  <a:lnTo>
                    <a:pt x="7364" y="4858"/>
                  </a:lnTo>
                  <a:lnTo>
                    <a:pt x="7519" y="4832"/>
                  </a:lnTo>
                  <a:lnTo>
                    <a:pt x="7726" y="4832"/>
                  </a:lnTo>
                  <a:lnTo>
                    <a:pt x="7803" y="4806"/>
                  </a:lnTo>
                  <a:lnTo>
                    <a:pt x="7907" y="4755"/>
                  </a:lnTo>
                  <a:lnTo>
                    <a:pt x="7984" y="4677"/>
                  </a:lnTo>
                  <a:lnTo>
                    <a:pt x="8036" y="4600"/>
                  </a:lnTo>
                  <a:lnTo>
                    <a:pt x="8088" y="4522"/>
                  </a:lnTo>
                  <a:lnTo>
                    <a:pt x="8139" y="4419"/>
                  </a:lnTo>
                  <a:lnTo>
                    <a:pt x="8139" y="4315"/>
                  </a:lnTo>
                  <a:lnTo>
                    <a:pt x="8139" y="3850"/>
                  </a:lnTo>
                  <a:lnTo>
                    <a:pt x="8139" y="3747"/>
                  </a:lnTo>
                  <a:lnTo>
                    <a:pt x="8088" y="3644"/>
                  </a:lnTo>
                  <a:lnTo>
                    <a:pt x="8036" y="3566"/>
                  </a:lnTo>
                  <a:lnTo>
                    <a:pt x="7984" y="3489"/>
                  </a:lnTo>
                  <a:lnTo>
                    <a:pt x="7907" y="3411"/>
                  </a:lnTo>
                  <a:lnTo>
                    <a:pt x="7803" y="3359"/>
                  </a:lnTo>
                  <a:lnTo>
                    <a:pt x="7726" y="3333"/>
                  </a:lnTo>
                  <a:lnTo>
                    <a:pt x="7597" y="3308"/>
                  </a:lnTo>
                  <a:lnTo>
                    <a:pt x="7364" y="3308"/>
                  </a:lnTo>
                  <a:lnTo>
                    <a:pt x="7235" y="3230"/>
                  </a:lnTo>
                  <a:lnTo>
                    <a:pt x="7106" y="3127"/>
                  </a:lnTo>
                  <a:lnTo>
                    <a:pt x="7028" y="2972"/>
                  </a:lnTo>
                  <a:lnTo>
                    <a:pt x="6951" y="2765"/>
                  </a:lnTo>
                  <a:lnTo>
                    <a:pt x="6899" y="2610"/>
                  </a:lnTo>
                  <a:lnTo>
                    <a:pt x="6899" y="2455"/>
                  </a:lnTo>
                  <a:lnTo>
                    <a:pt x="6951" y="2300"/>
                  </a:lnTo>
                  <a:lnTo>
                    <a:pt x="7054" y="2171"/>
                  </a:lnTo>
                  <a:lnTo>
                    <a:pt x="7106" y="2119"/>
                  </a:lnTo>
                  <a:lnTo>
                    <a:pt x="7183" y="2042"/>
                  </a:lnTo>
                  <a:lnTo>
                    <a:pt x="7235" y="1938"/>
                  </a:lnTo>
                  <a:lnTo>
                    <a:pt x="7261" y="1835"/>
                  </a:lnTo>
                  <a:lnTo>
                    <a:pt x="7261" y="1731"/>
                  </a:lnTo>
                  <a:lnTo>
                    <a:pt x="7261" y="1628"/>
                  </a:lnTo>
                  <a:lnTo>
                    <a:pt x="7235" y="1551"/>
                  </a:lnTo>
                  <a:lnTo>
                    <a:pt x="7183" y="1447"/>
                  </a:lnTo>
                  <a:lnTo>
                    <a:pt x="7106" y="1370"/>
                  </a:lnTo>
                  <a:lnTo>
                    <a:pt x="6796" y="1034"/>
                  </a:lnTo>
                  <a:lnTo>
                    <a:pt x="6692" y="982"/>
                  </a:lnTo>
                  <a:lnTo>
                    <a:pt x="6615" y="930"/>
                  </a:lnTo>
                  <a:lnTo>
                    <a:pt x="6511" y="905"/>
                  </a:lnTo>
                  <a:lnTo>
                    <a:pt x="6408" y="879"/>
                  </a:lnTo>
                  <a:lnTo>
                    <a:pt x="6305" y="905"/>
                  </a:lnTo>
                  <a:lnTo>
                    <a:pt x="6201" y="930"/>
                  </a:lnTo>
                  <a:lnTo>
                    <a:pt x="6124" y="982"/>
                  </a:lnTo>
                  <a:lnTo>
                    <a:pt x="6021" y="1034"/>
                  </a:lnTo>
                  <a:lnTo>
                    <a:pt x="5969" y="1086"/>
                  </a:lnTo>
                  <a:lnTo>
                    <a:pt x="5840" y="1189"/>
                  </a:lnTo>
                  <a:lnTo>
                    <a:pt x="5685" y="1241"/>
                  </a:lnTo>
                  <a:lnTo>
                    <a:pt x="5530" y="1241"/>
                  </a:lnTo>
                  <a:lnTo>
                    <a:pt x="5375" y="1215"/>
                  </a:lnTo>
                  <a:lnTo>
                    <a:pt x="5168" y="1111"/>
                  </a:lnTo>
                  <a:lnTo>
                    <a:pt x="5039" y="1034"/>
                  </a:lnTo>
                  <a:lnTo>
                    <a:pt x="4935" y="930"/>
                  </a:lnTo>
                  <a:lnTo>
                    <a:pt x="4858" y="775"/>
                  </a:lnTo>
                  <a:lnTo>
                    <a:pt x="4832" y="620"/>
                  </a:lnTo>
                  <a:lnTo>
                    <a:pt x="4832" y="543"/>
                  </a:lnTo>
                  <a:lnTo>
                    <a:pt x="4806" y="440"/>
                  </a:lnTo>
                  <a:lnTo>
                    <a:pt x="4780" y="336"/>
                  </a:lnTo>
                  <a:lnTo>
                    <a:pt x="4729" y="233"/>
                  </a:lnTo>
                  <a:lnTo>
                    <a:pt x="4677" y="155"/>
                  </a:lnTo>
                  <a:lnTo>
                    <a:pt x="4599" y="104"/>
                  </a:lnTo>
                  <a:lnTo>
                    <a:pt x="4496" y="52"/>
                  </a:lnTo>
                  <a:lnTo>
                    <a:pt x="4393" y="26"/>
                  </a:lnTo>
                  <a:lnTo>
                    <a:pt x="428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63"/>
            <p:cNvSpPr/>
            <p:nvPr/>
          </p:nvSpPr>
          <p:spPr>
            <a:xfrm>
              <a:off x="6978125" y="2808050"/>
              <a:ext cx="112425" cy="112425"/>
            </a:xfrm>
            <a:custGeom>
              <a:avLst/>
              <a:gdLst/>
              <a:ahLst/>
              <a:cxnLst/>
              <a:rect l="l" t="t" r="r" b="b"/>
              <a:pathLst>
                <a:path w="4497" h="4497" extrusionOk="0">
                  <a:moveTo>
                    <a:pt x="2042" y="1"/>
                  </a:moveTo>
                  <a:lnTo>
                    <a:pt x="1810" y="53"/>
                  </a:lnTo>
                  <a:lnTo>
                    <a:pt x="1603" y="104"/>
                  </a:lnTo>
                  <a:lnTo>
                    <a:pt x="1396" y="182"/>
                  </a:lnTo>
                  <a:lnTo>
                    <a:pt x="1189" y="259"/>
                  </a:lnTo>
                  <a:lnTo>
                    <a:pt x="1009" y="388"/>
                  </a:lnTo>
                  <a:lnTo>
                    <a:pt x="828" y="518"/>
                  </a:lnTo>
                  <a:lnTo>
                    <a:pt x="673" y="647"/>
                  </a:lnTo>
                  <a:lnTo>
                    <a:pt x="518" y="828"/>
                  </a:lnTo>
                  <a:lnTo>
                    <a:pt x="388" y="983"/>
                  </a:lnTo>
                  <a:lnTo>
                    <a:pt x="285" y="1164"/>
                  </a:lnTo>
                  <a:lnTo>
                    <a:pt x="182" y="1370"/>
                  </a:lnTo>
                  <a:lnTo>
                    <a:pt x="104" y="1577"/>
                  </a:lnTo>
                  <a:lnTo>
                    <a:pt x="53" y="1784"/>
                  </a:lnTo>
                  <a:lnTo>
                    <a:pt x="27" y="2016"/>
                  </a:lnTo>
                  <a:lnTo>
                    <a:pt x="1" y="2249"/>
                  </a:lnTo>
                  <a:lnTo>
                    <a:pt x="27" y="2481"/>
                  </a:lnTo>
                  <a:lnTo>
                    <a:pt x="53" y="2688"/>
                  </a:lnTo>
                  <a:lnTo>
                    <a:pt x="104" y="2921"/>
                  </a:lnTo>
                  <a:lnTo>
                    <a:pt x="182" y="3127"/>
                  </a:lnTo>
                  <a:lnTo>
                    <a:pt x="285" y="3308"/>
                  </a:lnTo>
                  <a:lnTo>
                    <a:pt x="388" y="3489"/>
                  </a:lnTo>
                  <a:lnTo>
                    <a:pt x="518" y="3670"/>
                  </a:lnTo>
                  <a:lnTo>
                    <a:pt x="673" y="3825"/>
                  </a:lnTo>
                  <a:lnTo>
                    <a:pt x="828" y="3980"/>
                  </a:lnTo>
                  <a:lnTo>
                    <a:pt x="1009" y="4109"/>
                  </a:lnTo>
                  <a:lnTo>
                    <a:pt x="1189" y="4213"/>
                  </a:lnTo>
                  <a:lnTo>
                    <a:pt x="1396" y="4316"/>
                  </a:lnTo>
                  <a:lnTo>
                    <a:pt x="1603" y="4393"/>
                  </a:lnTo>
                  <a:lnTo>
                    <a:pt x="1810" y="4445"/>
                  </a:lnTo>
                  <a:lnTo>
                    <a:pt x="2042" y="4471"/>
                  </a:lnTo>
                  <a:lnTo>
                    <a:pt x="2249" y="4497"/>
                  </a:lnTo>
                  <a:lnTo>
                    <a:pt x="2533" y="4471"/>
                  </a:lnTo>
                  <a:lnTo>
                    <a:pt x="2817" y="4419"/>
                  </a:lnTo>
                  <a:lnTo>
                    <a:pt x="3076" y="4342"/>
                  </a:lnTo>
                  <a:lnTo>
                    <a:pt x="3334" y="4213"/>
                  </a:lnTo>
                  <a:lnTo>
                    <a:pt x="3412" y="4161"/>
                  </a:lnTo>
                  <a:lnTo>
                    <a:pt x="3437" y="4083"/>
                  </a:lnTo>
                  <a:lnTo>
                    <a:pt x="3463" y="4006"/>
                  </a:lnTo>
                  <a:lnTo>
                    <a:pt x="3437" y="3902"/>
                  </a:lnTo>
                  <a:lnTo>
                    <a:pt x="3360" y="3851"/>
                  </a:lnTo>
                  <a:lnTo>
                    <a:pt x="3282" y="3799"/>
                  </a:lnTo>
                  <a:lnTo>
                    <a:pt x="3205" y="3799"/>
                  </a:lnTo>
                  <a:lnTo>
                    <a:pt x="3127" y="3825"/>
                  </a:lnTo>
                  <a:lnTo>
                    <a:pt x="2921" y="3902"/>
                  </a:lnTo>
                  <a:lnTo>
                    <a:pt x="2714" y="3980"/>
                  </a:lnTo>
                  <a:lnTo>
                    <a:pt x="2481" y="4032"/>
                  </a:lnTo>
                  <a:lnTo>
                    <a:pt x="2068" y="4032"/>
                  </a:lnTo>
                  <a:lnTo>
                    <a:pt x="1887" y="4006"/>
                  </a:lnTo>
                  <a:lnTo>
                    <a:pt x="1732" y="3954"/>
                  </a:lnTo>
                  <a:lnTo>
                    <a:pt x="1551" y="3902"/>
                  </a:lnTo>
                  <a:lnTo>
                    <a:pt x="1396" y="3825"/>
                  </a:lnTo>
                  <a:lnTo>
                    <a:pt x="1267" y="3722"/>
                  </a:lnTo>
                  <a:lnTo>
                    <a:pt x="1112" y="3618"/>
                  </a:lnTo>
                  <a:lnTo>
                    <a:pt x="983" y="3515"/>
                  </a:lnTo>
                  <a:lnTo>
                    <a:pt x="879" y="3386"/>
                  </a:lnTo>
                  <a:lnTo>
                    <a:pt x="776" y="3257"/>
                  </a:lnTo>
                  <a:lnTo>
                    <a:pt x="673" y="3101"/>
                  </a:lnTo>
                  <a:lnTo>
                    <a:pt x="621" y="2946"/>
                  </a:lnTo>
                  <a:lnTo>
                    <a:pt x="543" y="2766"/>
                  </a:lnTo>
                  <a:lnTo>
                    <a:pt x="492" y="2611"/>
                  </a:lnTo>
                  <a:lnTo>
                    <a:pt x="466" y="2430"/>
                  </a:lnTo>
                  <a:lnTo>
                    <a:pt x="466" y="2249"/>
                  </a:lnTo>
                  <a:lnTo>
                    <a:pt x="466" y="2068"/>
                  </a:lnTo>
                  <a:lnTo>
                    <a:pt x="492" y="1887"/>
                  </a:lnTo>
                  <a:lnTo>
                    <a:pt x="543" y="1706"/>
                  </a:lnTo>
                  <a:lnTo>
                    <a:pt x="621" y="1551"/>
                  </a:lnTo>
                  <a:lnTo>
                    <a:pt x="673" y="1396"/>
                  </a:lnTo>
                  <a:lnTo>
                    <a:pt x="776" y="1241"/>
                  </a:lnTo>
                  <a:lnTo>
                    <a:pt x="879" y="1112"/>
                  </a:lnTo>
                  <a:lnTo>
                    <a:pt x="983" y="983"/>
                  </a:lnTo>
                  <a:lnTo>
                    <a:pt x="1112" y="854"/>
                  </a:lnTo>
                  <a:lnTo>
                    <a:pt x="1267" y="750"/>
                  </a:lnTo>
                  <a:lnTo>
                    <a:pt x="1396" y="673"/>
                  </a:lnTo>
                  <a:lnTo>
                    <a:pt x="1551" y="595"/>
                  </a:lnTo>
                  <a:lnTo>
                    <a:pt x="1732" y="543"/>
                  </a:lnTo>
                  <a:lnTo>
                    <a:pt x="1887" y="492"/>
                  </a:lnTo>
                  <a:lnTo>
                    <a:pt x="2068" y="466"/>
                  </a:lnTo>
                  <a:lnTo>
                    <a:pt x="2249" y="440"/>
                  </a:lnTo>
                  <a:lnTo>
                    <a:pt x="2456" y="466"/>
                  </a:lnTo>
                  <a:lnTo>
                    <a:pt x="2611" y="492"/>
                  </a:lnTo>
                  <a:lnTo>
                    <a:pt x="2791" y="543"/>
                  </a:lnTo>
                  <a:lnTo>
                    <a:pt x="2946" y="595"/>
                  </a:lnTo>
                  <a:lnTo>
                    <a:pt x="3101" y="673"/>
                  </a:lnTo>
                  <a:lnTo>
                    <a:pt x="3257" y="750"/>
                  </a:lnTo>
                  <a:lnTo>
                    <a:pt x="3412" y="854"/>
                  </a:lnTo>
                  <a:lnTo>
                    <a:pt x="3515" y="983"/>
                  </a:lnTo>
                  <a:lnTo>
                    <a:pt x="3644" y="1112"/>
                  </a:lnTo>
                  <a:lnTo>
                    <a:pt x="3747" y="1241"/>
                  </a:lnTo>
                  <a:lnTo>
                    <a:pt x="3825" y="1396"/>
                  </a:lnTo>
                  <a:lnTo>
                    <a:pt x="3902" y="1551"/>
                  </a:lnTo>
                  <a:lnTo>
                    <a:pt x="3980" y="1706"/>
                  </a:lnTo>
                  <a:lnTo>
                    <a:pt x="4006" y="1887"/>
                  </a:lnTo>
                  <a:lnTo>
                    <a:pt x="4032" y="2068"/>
                  </a:lnTo>
                  <a:lnTo>
                    <a:pt x="4058" y="2249"/>
                  </a:lnTo>
                  <a:lnTo>
                    <a:pt x="4032" y="2481"/>
                  </a:lnTo>
                  <a:lnTo>
                    <a:pt x="3980" y="2714"/>
                  </a:lnTo>
                  <a:lnTo>
                    <a:pt x="3902" y="2946"/>
                  </a:lnTo>
                  <a:lnTo>
                    <a:pt x="3799" y="3153"/>
                  </a:lnTo>
                  <a:lnTo>
                    <a:pt x="3773" y="3257"/>
                  </a:lnTo>
                  <a:lnTo>
                    <a:pt x="3773" y="3334"/>
                  </a:lnTo>
                  <a:lnTo>
                    <a:pt x="3825" y="3412"/>
                  </a:lnTo>
                  <a:lnTo>
                    <a:pt x="3877" y="3463"/>
                  </a:lnTo>
                  <a:lnTo>
                    <a:pt x="3954" y="3515"/>
                  </a:lnTo>
                  <a:lnTo>
                    <a:pt x="4058" y="3489"/>
                  </a:lnTo>
                  <a:lnTo>
                    <a:pt x="4135" y="3463"/>
                  </a:lnTo>
                  <a:lnTo>
                    <a:pt x="4187" y="3386"/>
                  </a:lnTo>
                  <a:lnTo>
                    <a:pt x="4316" y="3127"/>
                  </a:lnTo>
                  <a:lnTo>
                    <a:pt x="4419" y="2843"/>
                  </a:lnTo>
                  <a:lnTo>
                    <a:pt x="4497" y="2559"/>
                  </a:lnTo>
                  <a:lnTo>
                    <a:pt x="4497" y="2249"/>
                  </a:lnTo>
                  <a:lnTo>
                    <a:pt x="4497" y="2016"/>
                  </a:lnTo>
                  <a:lnTo>
                    <a:pt x="4471" y="1784"/>
                  </a:lnTo>
                  <a:lnTo>
                    <a:pt x="4419" y="1577"/>
                  </a:lnTo>
                  <a:lnTo>
                    <a:pt x="4342" y="1370"/>
                  </a:lnTo>
                  <a:lnTo>
                    <a:pt x="4238" y="1164"/>
                  </a:lnTo>
                  <a:lnTo>
                    <a:pt x="4135" y="983"/>
                  </a:lnTo>
                  <a:lnTo>
                    <a:pt x="4006" y="828"/>
                  </a:lnTo>
                  <a:lnTo>
                    <a:pt x="3851" y="647"/>
                  </a:lnTo>
                  <a:lnTo>
                    <a:pt x="3696" y="518"/>
                  </a:lnTo>
                  <a:lnTo>
                    <a:pt x="3515" y="388"/>
                  </a:lnTo>
                  <a:lnTo>
                    <a:pt x="3334" y="259"/>
                  </a:lnTo>
                  <a:lnTo>
                    <a:pt x="3127" y="182"/>
                  </a:lnTo>
                  <a:lnTo>
                    <a:pt x="2921" y="104"/>
                  </a:lnTo>
                  <a:lnTo>
                    <a:pt x="2714" y="53"/>
                  </a:lnTo>
                  <a:lnTo>
                    <a:pt x="248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63"/>
            <p:cNvSpPr/>
            <p:nvPr/>
          </p:nvSpPr>
          <p:spPr>
            <a:xfrm>
              <a:off x="7001400" y="2830675"/>
              <a:ext cx="66550" cy="67200"/>
            </a:xfrm>
            <a:custGeom>
              <a:avLst/>
              <a:gdLst/>
              <a:ahLst/>
              <a:cxnLst/>
              <a:rect l="l" t="t" r="r" b="b"/>
              <a:pathLst>
                <a:path w="2662" h="2688" extrusionOk="0">
                  <a:moveTo>
                    <a:pt x="1550" y="491"/>
                  </a:moveTo>
                  <a:lnTo>
                    <a:pt x="1705" y="543"/>
                  </a:lnTo>
                  <a:lnTo>
                    <a:pt x="1809" y="620"/>
                  </a:lnTo>
                  <a:lnTo>
                    <a:pt x="1938" y="698"/>
                  </a:lnTo>
                  <a:lnTo>
                    <a:pt x="2015" y="801"/>
                  </a:lnTo>
                  <a:lnTo>
                    <a:pt x="2093" y="930"/>
                  </a:lnTo>
                  <a:lnTo>
                    <a:pt x="2170" y="1060"/>
                  </a:lnTo>
                  <a:lnTo>
                    <a:pt x="2196" y="1189"/>
                  </a:lnTo>
                  <a:lnTo>
                    <a:pt x="2222" y="1344"/>
                  </a:lnTo>
                  <a:lnTo>
                    <a:pt x="2196" y="1525"/>
                  </a:lnTo>
                  <a:lnTo>
                    <a:pt x="2145" y="1680"/>
                  </a:lnTo>
                  <a:lnTo>
                    <a:pt x="2067" y="1835"/>
                  </a:lnTo>
                  <a:lnTo>
                    <a:pt x="1964" y="1964"/>
                  </a:lnTo>
                  <a:lnTo>
                    <a:pt x="1809" y="2067"/>
                  </a:lnTo>
                  <a:lnTo>
                    <a:pt x="1680" y="2145"/>
                  </a:lnTo>
                  <a:lnTo>
                    <a:pt x="1499" y="2196"/>
                  </a:lnTo>
                  <a:lnTo>
                    <a:pt x="1318" y="2222"/>
                  </a:lnTo>
                  <a:lnTo>
                    <a:pt x="1163" y="2196"/>
                  </a:lnTo>
                  <a:lnTo>
                    <a:pt x="982" y="2145"/>
                  </a:lnTo>
                  <a:lnTo>
                    <a:pt x="827" y="2067"/>
                  </a:lnTo>
                  <a:lnTo>
                    <a:pt x="698" y="1964"/>
                  </a:lnTo>
                  <a:lnTo>
                    <a:pt x="594" y="1835"/>
                  </a:lnTo>
                  <a:lnTo>
                    <a:pt x="517" y="1680"/>
                  </a:lnTo>
                  <a:lnTo>
                    <a:pt x="465" y="1525"/>
                  </a:lnTo>
                  <a:lnTo>
                    <a:pt x="439" y="1344"/>
                  </a:lnTo>
                  <a:lnTo>
                    <a:pt x="465" y="1189"/>
                  </a:lnTo>
                  <a:lnTo>
                    <a:pt x="491" y="1060"/>
                  </a:lnTo>
                  <a:lnTo>
                    <a:pt x="543" y="930"/>
                  </a:lnTo>
                  <a:lnTo>
                    <a:pt x="646" y="801"/>
                  </a:lnTo>
                  <a:lnTo>
                    <a:pt x="724" y="698"/>
                  </a:lnTo>
                  <a:lnTo>
                    <a:pt x="853" y="620"/>
                  </a:lnTo>
                  <a:lnTo>
                    <a:pt x="956" y="543"/>
                  </a:lnTo>
                  <a:lnTo>
                    <a:pt x="1111" y="491"/>
                  </a:lnTo>
                  <a:lnTo>
                    <a:pt x="1111" y="1395"/>
                  </a:lnTo>
                  <a:lnTo>
                    <a:pt x="1111" y="1473"/>
                  </a:lnTo>
                  <a:lnTo>
                    <a:pt x="1163" y="1551"/>
                  </a:lnTo>
                  <a:lnTo>
                    <a:pt x="1240" y="1602"/>
                  </a:lnTo>
                  <a:lnTo>
                    <a:pt x="1421" y="1602"/>
                  </a:lnTo>
                  <a:lnTo>
                    <a:pt x="1499" y="1551"/>
                  </a:lnTo>
                  <a:lnTo>
                    <a:pt x="1550" y="1473"/>
                  </a:lnTo>
                  <a:lnTo>
                    <a:pt x="1550" y="1395"/>
                  </a:lnTo>
                  <a:lnTo>
                    <a:pt x="1550" y="491"/>
                  </a:lnTo>
                  <a:close/>
                  <a:moveTo>
                    <a:pt x="1318" y="0"/>
                  </a:moveTo>
                  <a:lnTo>
                    <a:pt x="1059" y="26"/>
                  </a:lnTo>
                  <a:lnTo>
                    <a:pt x="801" y="104"/>
                  </a:lnTo>
                  <a:lnTo>
                    <a:pt x="594" y="233"/>
                  </a:lnTo>
                  <a:lnTo>
                    <a:pt x="388" y="388"/>
                  </a:lnTo>
                  <a:lnTo>
                    <a:pt x="233" y="594"/>
                  </a:lnTo>
                  <a:lnTo>
                    <a:pt x="103" y="827"/>
                  </a:lnTo>
                  <a:lnTo>
                    <a:pt x="26" y="1060"/>
                  </a:lnTo>
                  <a:lnTo>
                    <a:pt x="0" y="1344"/>
                  </a:lnTo>
                  <a:lnTo>
                    <a:pt x="26" y="1602"/>
                  </a:lnTo>
                  <a:lnTo>
                    <a:pt x="103" y="1861"/>
                  </a:lnTo>
                  <a:lnTo>
                    <a:pt x="233" y="2093"/>
                  </a:lnTo>
                  <a:lnTo>
                    <a:pt x="388" y="2274"/>
                  </a:lnTo>
                  <a:lnTo>
                    <a:pt x="594" y="2455"/>
                  </a:lnTo>
                  <a:lnTo>
                    <a:pt x="801" y="2584"/>
                  </a:lnTo>
                  <a:lnTo>
                    <a:pt x="1059" y="2662"/>
                  </a:lnTo>
                  <a:lnTo>
                    <a:pt x="1318" y="2687"/>
                  </a:lnTo>
                  <a:lnTo>
                    <a:pt x="1602" y="2662"/>
                  </a:lnTo>
                  <a:lnTo>
                    <a:pt x="1860" y="2584"/>
                  </a:lnTo>
                  <a:lnTo>
                    <a:pt x="2067" y="2455"/>
                  </a:lnTo>
                  <a:lnTo>
                    <a:pt x="2274" y="2274"/>
                  </a:lnTo>
                  <a:lnTo>
                    <a:pt x="2429" y="2093"/>
                  </a:lnTo>
                  <a:lnTo>
                    <a:pt x="2558" y="1861"/>
                  </a:lnTo>
                  <a:lnTo>
                    <a:pt x="2636" y="1602"/>
                  </a:lnTo>
                  <a:lnTo>
                    <a:pt x="2661" y="1344"/>
                  </a:lnTo>
                  <a:lnTo>
                    <a:pt x="2636" y="1060"/>
                  </a:lnTo>
                  <a:lnTo>
                    <a:pt x="2558" y="827"/>
                  </a:lnTo>
                  <a:lnTo>
                    <a:pt x="2429" y="594"/>
                  </a:lnTo>
                  <a:lnTo>
                    <a:pt x="2274" y="388"/>
                  </a:lnTo>
                  <a:lnTo>
                    <a:pt x="2067" y="233"/>
                  </a:lnTo>
                  <a:lnTo>
                    <a:pt x="1860" y="104"/>
                  </a:lnTo>
                  <a:lnTo>
                    <a:pt x="1602" y="26"/>
                  </a:lnTo>
                  <a:lnTo>
                    <a:pt x="13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63"/>
            <p:cNvSpPr/>
            <p:nvPr/>
          </p:nvSpPr>
          <p:spPr>
            <a:xfrm>
              <a:off x="7162225" y="2875250"/>
              <a:ext cx="159575" cy="159575"/>
            </a:xfrm>
            <a:custGeom>
              <a:avLst/>
              <a:gdLst/>
              <a:ahLst/>
              <a:cxnLst/>
              <a:rect l="l" t="t" r="r" b="b"/>
              <a:pathLst>
                <a:path w="6383" h="6383" extrusionOk="0">
                  <a:moveTo>
                    <a:pt x="3360" y="439"/>
                  </a:moveTo>
                  <a:lnTo>
                    <a:pt x="3360" y="517"/>
                  </a:lnTo>
                  <a:lnTo>
                    <a:pt x="3386" y="646"/>
                  </a:lnTo>
                  <a:lnTo>
                    <a:pt x="3412" y="749"/>
                  </a:lnTo>
                  <a:lnTo>
                    <a:pt x="3463" y="879"/>
                  </a:lnTo>
                  <a:lnTo>
                    <a:pt x="3515" y="982"/>
                  </a:lnTo>
                  <a:lnTo>
                    <a:pt x="3592" y="1059"/>
                  </a:lnTo>
                  <a:lnTo>
                    <a:pt x="3696" y="1163"/>
                  </a:lnTo>
                  <a:lnTo>
                    <a:pt x="3799" y="1214"/>
                  </a:lnTo>
                  <a:lnTo>
                    <a:pt x="3903" y="1266"/>
                  </a:lnTo>
                  <a:lnTo>
                    <a:pt x="4032" y="1318"/>
                  </a:lnTo>
                  <a:lnTo>
                    <a:pt x="4135" y="1370"/>
                  </a:lnTo>
                  <a:lnTo>
                    <a:pt x="4264" y="1395"/>
                  </a:lnTo>
                  <a:lnTo>
                    <a:pt x="4523" y="1395"/>
                  </a:lnTo>
                  <a:lnTo>
                    <a:pt x="4626" y="1370"/>
                  </a:lnTo>
                  <a:lnTo>
                    <a:pt x="4755" y="1318"/>
                  </a:lnTo>
                  <a:lnTo>
                    <a:pt x="4859" y="1240"/>
                  </a:lnTo>
                  <a:lnTo>
                    <a:pt x="4936" y="1163"/>
                  </a:lnTo>
                  <a:lnTo>
                    <a:pt x="4988" y="1111"/>
                  </a:lnTo>
                  <a:lnTo>
                    <a:pt x="5246" y="1370"/>
                  </a:lnTo>
                  <a:lnTo>
                    <a:pt x="5194" y="1421"/>
                  </a:lnTo>
                  <a:lnTo>
                    <a:pt x="5117" y="1525"/>
                  </a:lnTo>
                  <a:lnTo>
                    <a:pt x="5065" y="1628"/>
                  </a:lnTo>
                  <a:lnTo>
                    <a:pt x="5014" y="1731"/>
                  </a:lnTo>
                  <a:lnTo>
                    <a:pt x="4988" y="1860"/>
                  </a:lnTo>
                  <a:lnTo>
                    <a:pt x="4962" y="1964"/>
                  </a:lnTo>
                  <a:lnTo>
                    <a:pt x="4962" y="2093"/>
                  </a:lnTo>
                  <a:lnTo>
                    <a:pt x="4988" y="2222"/>
                  </a:lnTo>
                  <a:lnTo>
                    <a:pt x="5039" y="2351"/>
                  </a:lnTo>
                  <a:lnTo>
                    <a:pt x="5091" y="2481"/>
                  </a:lnTo>
                  <a:lnTo>
                    <a:pt x="5143" y="2584"/>
                  </a:lnTo>
                  <a:lnTo>
                    <a:pt x="5220" y="2687"/>
                  </a:lnTo>
                  <a:lnTo>
                    <a:pt x="5298" y="2765"/>
                  </a:lnTo>
                  <a:lnTo>
                    <a:pt x="5401" y="2842"/>
                  </a:lnTo>
                  <a:lnTo>
                    <a:pt x="5505" y="2920"/>
                  </a:lnTo>
                  <a:lnTo>
                    <a:pt x="5608" y="2972"/>
                  </a:lnTo>
                  <a:lnTo>
                    <a:pt x="5737" y="2997"/>
                  </a:lnTo>
                  <a:lnTo>
                    <a:pt x="5918" y="2997"/>
                  </a:lnTo>
                  <a:lnTo>
                    <a:pt x="5918" y="3359"/>
                  </a:lnTo>
                  <a:lnTo>
                    <a:pt x="5737" y="3359"/>
                  </a:lnTo>
                  <a:lnTo>
                    <a:pt x="5608" y="3411"/>
                  </a:lnTo>
                  <a:lnTo>
                    <a:pt x="5505" y="3437"/>
                  </a:lnTo>
                  <a:lnTo>
                    <a:pt x="5401" y="3514"/>
                  </a:lnTo>
                  <a:lnTo>
                    <a:pt x="5298" y="3592"/>
                  </a:lnTo>
                  <a:lnTo>
                    <a:pt x="5220" y="3669"/>
                  </a:lnTo>
                  <a:lnTo>
                    <a:pt x="5143" y="3773"/>
                  </a:lnTo>
                  <a:lnTo>
                    <a:pt x="5091" y="3902"/>
                  </a:lnTo>
                  <a:lnTo>
                    <a:pt x="5039" y="4031"/>
                  </a:lnTo>
                  <a:lnTo>
                    <a:pt x="4988" y="4134"/>
                  </a:lnTo>
                  <a:lnTo>
                    <a:pt x="4962" y="4263"/>
                  </a:lnTo>
                  <a:lnTo>
                    <a:pt x="4962" y="4393"/>
                  </a:lnTo>
                  <a:lnTo>
                    <a:pt x="4988" y="4496"/>
                  </a:lnTo>
                  <a:lnTo>
                    <a:pt x="5014" y="4625"/>
                  </a:lnTo>
                  <a:lnTo>
                    <a:pt x="5065" y="4729"/>
                  </a:lnTo>
                  <a:lnTo>
                    <a:pt x="5117" y="4832"/>
                  </a:lnTo>
                  <a:lnTo>
                    <a:pt x="5194" y="4935"/>
                  </a:lnTo>
                  <a:lnTo>
                    <a:pt x="5246" y="4987"/>
                  </a:lnTo>
                  <a:lnTo>
                    <a:pt x="4988" y="5245"/>
                  </a:lnTo>
                  <a:lnTo>
                    <a:pt x="4936" y="5194"/>
                  </a:lnTo>
                  <a:lnTo>
                    <a:pt x="4859" y="5116"/>
                  </a:lnTo>
                  <a:lnTo>
                    <a:pt x="4755" y="5039"/>
                  </a:lnTo>
                  <a:lnTo>
                    <a:pt x="4626" y="4987"/>
                  </a:lnTo>
                  <a:lnTo>
                    <a:pt x="4523" y="4961"/>
                  </a:lnTo>
                  <a:lnTo>
                    <a:pt x="4264" y="4961"/>
                  </a:lnTo>
                  <a:lnTo>
                    <a:pt x="4135" y="4987"/>
                  </a:lnTo>
                  <a:lnTo>
                    <a:pt x="4032" y="5039"/>
                  </a:lnTo>
                  <a:lnTo>
                    <a:pt x="3903" y="5090"/>
                  </a:lnTo>
                  <a:lnTo>
                    <a:pt x="3799" y="5142"/>
                  </a:lnTo>
                  <a:lnTo>
                    <a:pt x="3696" y="5194"/>
                  </a:lnTo>
                  <a:lnTo>
                    <a:pt x="3592" y="5297"/>
                  </a:lnTo>
                  <a:lnTo>
                    <a:pt x="3515" y="5374"/>
                  </a:lnTo>
                  <a:lnTo>
                    <a:pt x="3463" y="5478"/>
                  </a:lnTo>
                  <a:lnTo>
                    <a:pt x="3412" y="5607"/>
                  </a:lnTo>
                  <a:lnTo>
                    <a:pt x="3386" y="5710"/>
                  </a:lnTo>
                  <a:lnTo>
                    <a:pt x="3360" y="5840"/>
                  </a:lnTo>
                  <a:lnTo>
                    <a:pt x="3360" y="5917"/>
                  </a:lnTo>
                  <a:lnTo>
                    <a:pt x="2998" y="5917"/>
                  </a:lnTo>
                  <a:lnTo>
                    <a:pt x="2998" y="5840"/>
                  </a:lnTo>
                  <a:lnTo>
                    <a:pt x="2998" y="5710"/>
                  </a:lnTo>
                  <a:lnTo>
                    <a:pt x="2972" y="5607"/>
                  </a:lnTo>
                  <a:lnTo>
                    <a:pt x="2921" y="5478"/>
                  </a:lnTo>
                  <a:lnTo>
                    <a:pt x="2869" y="5374"/>
                  </a:lnTo>
                  <a:lnTo>
                    <a:pt x="2791" y="5297"/>
                  </a:lnTo>
                  <a:lnTo>
                    <a:pt x="2688" y="5194"/>
                  </a:lnTo>
                  <a:lnTo>
                    <a:pt x="2585" y="5142"/>
                  </a:lnTo>
                  <a:lnTo>
                    <a:pt x="2481" y="5090"/>
                  </a:lnTo>
                  <a:lnTo>
                    <a:pt x="2352" y="5039"/>
                  </a:lnTo>
                  <a:lnTo>
                    <a:pt x="2171" y="4987"/>
                  </a:lnTo>
                  <a:lnTo>
                    <a:pt x="2016" y="4961"/>
                  </a:lnTo>
                  <a:lnTo>
                    <a:pt x="1861" y="4961"/>
                  </a:lnTo>
                  <a:lnTo>
                    <a:pt x="1706" y="5013"/>
                  </a:lnTo>
                  <a:lnTo>
                    <a:pt x="1551" y="5090"/>
                  </a:lnTo>
                  <a:lnTo>
                    <a:pt x="1422" y="5194"/>
                  </a:lnTo>
                  <a:lnTo>
                    <a:pt x="1396" y="5245"/>
                  </a:lnTo>
                  <a:lnTo>
                    <a:pt x="1370" y="5245"/>
                  </a:lnTo>
                  <a:lnTo>
                    <a:pt x="1138" y="4987"/>
                  </a:lnTo>
                  <a:lnTo>
                    <a:pt x="1164" y="4935"/>
                  </a:lnTo>
                  <a:lnTo>
                    <a:pt x="1267" y="4832"/>
                  </a:lnTo>
                  <a:lnTo>
                    <a:pt x="1319" y="4729"/>
                  </a:lnTo>
                  <a:lnTo>
                    <a:pt x="1370" y="4625"/>
                  </a:lnTo>
                  <a:lnTo>
                    <a:pt x="1396" y="4496"/>
                  </a:lnTo>
                  <a:lnTo>
                    <a:pt x="1422" y="4393"/>
                  </a:lnTo>
                  <a:lnTo>
                    <a:pt x="1396" y="4263"/>
                  </a:lnTo>
                  <a:lnTo>
                    <a:pt x="1370" y="4134"/>
                  </a:lnTo>
                  <a:lnTo>
                    <a:pt x="1344" y="4031"/>
                  </a:lnTo>
                  <a:lnTo>
                    <a:pt x="1293" y="3902"/>
                  </a:lnTo>
                  <a:lnTo>
                    <a:pt x="1241" y="3773"/>
                  </a:lnTo>
                  <a:lnTo>
                    <a:pt x="1164" y="3669"/>
                  </a:lnTo>
                  <a:lnTo>
                    <a:pt x="1086" y="3592"/>
                  </a:lnTo>
                  <a:lnTo>
                    <a:pt x="983" y="3514"/>
                  </a:lnTo>
                  <a:lnTo>
                    <a:pt x="879" y="3437"/>
                  </a:lnTo>
                  <a:lnTo>
                    <a:pt x="776" y="3411"/>
                  </a:lnTo>
                  <a:lnTo>
                    <a:pt x="647" y="3359"/>
                  </a:lnTo>
                  <a:lnTo>
                    <a:pt x="466" y="3359"/>
                  </a:lnTo>
                  <a:lnTo>
                    <a:pt x="466" y="2997"/>
                  </a:lnTo>
                  <a:lnTo>
                    <a:pt x="647" y="2997"/>
                  </a:lnTo>
                  <a:lnTo>
                    <a:pt x="776" y="2972"/>
                  </a:lnTo>
                  <a:lnTo>
                    <a:pt x="879" y="2920"/>
                  </a:lnTo>
                  <a:lnTo>
                    <a:pt x="983" y="2842"/>
                  </a:lnTo>
                  <a:lnTo>
                    <a:pt x="1086" y="2765"/>
                  </a:lnTo>
                  <a:lnTo>
                    <a:pt x="1164" y="2687"/>
                  </a:lnTo>
                  <a:lnTo>
                    <a:pt x="1241" y="2584"/>
                  </a:lnTo>
                  <a:lnTo>
                    <a:pt x="1293" y="2481"/>
                  </a:lnTo>
                  <a:lnTo>
                    <a:pt x="1344" y="2351"/>
                  </a:lnTo>
                  <a:lnTo>
                    <a:pt x="1370" y="2222"/>
                  </a:lnTo>
                  <a:lnTo>
                    <a:pt x="1396" y="2093"/>
                  </a:lnTo>
                  <a:lnTo>
                    <a:pt x="1422" y="1964"/>
                  </a:lnTo>
                  <a:lnTo>
                    <a:pt x="1396" y="1860"/>
                  </a:lnTo>
                  <a:lnTo>
                    <a:pt x="1370" y="1731"/>
                  </a:lnTo>
                  <a:lnTo>
                    <a:pt x="1319" y="1628"/>
                  </a:lnTo>
                  <a:lnTo>
                    <a:pt x="1267" y="1525"/>
                  </a:lnTo>
                  <a:lnTo>
                    <a:pt x="1164" y="1421"/>
                  </a:lnTo>
                  <a:lnTo>
                    <a:pt x="1138" y="1370"/>
                  </a:lnTo>
                  <a:lnTo>
                    <a:pt x="1370" y="1111"/>
                  </a:lnTo>
                  <a:lnTo>
                    <a:pt x="1396" y="1111"/>
                  </a:lnTo>
                  <a:lnTo>
                    <a:pt x="1422" y="1163"/>
                  </a:lnTo>
                  <a:lnTo>
                    <a:pt x="1525" y="1240"/>
                  </a:lnTo>
                  <a:lnTo>
                    <a:pt x="1629" y="1318"/>
                  </a:lnTo>
                  <a:lnTo>
                    <a:pt x="1758" y="1370"/>
                  </a:lnTo>
                  <a:lnTo>
                    <a:pt x="1861" y="1395"/>
                  </a:lnTo>
                  <a:lnTo>
                    <a:pt x="2120" y="1395"/>
                  </a:lnTo>
                  <a:lnTo>
                    <a:pt x="2223" y="1370"/>
                  </a:lnTo>
                  <a:lnTo>
                    <a:pt x="2352" y="1318"/>
                  </a:lnTo>
                  <a:lnTo>
                    <a:pt x="2481" y="1266"/>
                  </a:lnTo>
                  <a:lnTo>
                    <a:pt x="2585" y="1214"/>
                  </a:lnTo>
                  <a:lnTo>
                    <a:pt x="2688" y="1163"/>
                  </a:lnTo>
                  <a:lnTo>
                    <a:pt x="2791" y="1059"/>
                  </a:lnTo>
                  <a:lnTo>
                    <a:pt x="2869" y="982"/>
                  </a:lnTo>
                  <a:lnTo>
                    <a:pt x="2921" y="879"/>
                  </a:lnTo>
                  <a:lnTo>
                    <a:pt x="2972" y="749"/>
                  </a:lnTo>
                  <a:lnTo>
                    <a:pt x="2998" y="646"/>
                  </a:lnTo>
                  <a:lnTo>
                    <a:pt x="2998" y="517"/>
                  </a:lnTo>
                  <a:lnTo>
                    <a:pt x="2998" y="439"/>
                  </a:lnTo>
                  <a:close/>
                  <a:moveTo>
                    <a:pt x="2921" y="0"/>
                  </a:moveTo>
                  <a:lnTo>
                    <a:pt x="2843" y="26"/>
                  </a:lnTo>
                  <a:lnTo>
                    <a:pt x="2766" y="78"/>
                  </a:lnTo>
                  <a:lnTo>
                    <a:pt x="2688" y="129"/>
                  </a:lnTo>
                  <a:lnTo>
                    <a:pt x="2636" y="207"/>
                  </a:lnTo>
                  <a:lnTo>
                    <a:pt x="2585" y="284"/>
                  </a:lnTo>
                  <a:lnTo>
                    <a:pt x="2559" y="362"/>
                  </a:lnTo>
                  <a:lnTo>
                    <a:pt x="2559" y="439"/>
                  </a:lnTo>
                  <a:lnTo>
                    <a:pt x="2559" y="517"/>
                  </a:lnTo>
                  <a:lnTo>
                    <a:pt x="2533" y="620"/>
                  </a:lnTo>
                  <a:lnTo>
                    <a:pt x="2481" y="724"/>
                  </a:lnTo>
                  <a:lnTo>
                    <a:pt x="2404" y="801"/>
                  </a:lnTo>
                  <a:lnTo>
                    <a:pt x="2326" y="853"/>
                  </a:lnTo>
                  <a:lnTo>
                    <a:pt x="2171" y="904"/>
                  </a:lnTo>
                  <a:lnTo>
                    <a:pt x="2042" y="956"/>
                  </a:lnTo>
                  <a:lnTo>
                    <a:pt x="1939" y="930"/>
                  </a:lnTo>
                  <a:lnTo>
                    <a:pt x="1835" y="904"/>
                  </a:lnTo>
                  <a:lnTo>
                    <a:pt x="1758" y="853"/>
                  </a:lnTo>
                  <a:lnTo>
                    <a:pt x="1706" y="801"/>
                  </a:lnTo>
                  <a:lnTo>
                    <a:pt x="1629" y="749"/>
                  </a:lnTo>
                  <a:lnTo>
                    <a:pt x="1551" y="698"/>
                  </a:lnTo>
                  <a:lnTo>
                    <a:pt x="1474" y="672"/>
                  </a:lnTo>
                  <a:lnTo>
                    <a:pt x="1293" y="672"/>
                  </a:lnTo>
                  <a:lnTo>
                    <a:pt x="1215" y="698"/>
                  </a:lnTo>
                  <a:lnTo>
                    <a:pt x="1138" y="749"/>
                  </a:lnTo>
                  <a:lnTo>
                    <a:pt x="1060" y="801"/>
                  </a:lnTo>
                  <a:lnTo>
                    <a:pt x="802" y="1059"/>
                  </a:lnTo>
                  <a:lnTo>
                    <a:pt x="750" y="1111"/>
                  </a:lnTo>
                  <a:lnTo>
                    <a:pt x="699" y="1189"/>
                  </a:lnTo>
                  <a:lnTo>
                    <a:pt x="673" y="1292"/>
                  </a:lnTo>
                  <a:lnTo>
                    <a:pt x="673" y="1370"/>
                  </a:lnTo>
                  <a:lnTo>
                    <a:pt x="673" y="1473"/>
                  </a:lnTo>
                  <a:lnTo>
                    <a:pt x="699" y="1550"/>
                  </a:lnTo>
                  <a:lnTo>
                    <a:pt x="750" y="1628"/>
                  </a:lnTo>
                  <a:lnTo>
                    <a:pt x="802" y="1705"/>
                  </a:lnTo>
                  <a:lnTo>
                    <a:pt x="854" y="1757"/>
                  </a:lnTo>
                  <a:lnTo>
                    <a:pt x="905" y="1835"/>
                  </a:lnTo>
                  <a:lnTo>
                    <a:pt x="957" y="1938"/>
                  </a:lnTo>
                  <a:lnTo>
                    <a:pt x="957" y="2041"/>
                  </a:lnTo>
                  <a:lnTo>
                    <a:pt x="931" y="2145"/>
                  </a:lnTo>
                  <a:lnTo>
                    <a:pt x="854" y="2300"/>
                  </a:lnTo>
                  <a:lnTo>
                    <a:pt x="802" y="2403"/>
                  </a:lnTo>
                  <a:lnTo>
                    <a:pt x="724" y="2481"/>
                  </a:lnTo>
                  <a:lnTo>
                    <a:pt x="621" y="2532"/>
                  </a:lnTo>
                  <a:lnTo>
                    <a:pt x="466" y="2532"/>
                  </a:lnTo>
                  <a:lnTo>
                    <a:pt x="363" y="2558"/>
                  </a:lnTo>
                  <a:lnTo>
                    <a:pt x="285" y="2584"/>
                  </a:lnTo>
                  <a:lnTo>
                    <a:pt x="208" y="2610"/>
                  </a:lnTo>
                  <a:lnTo>
                    <a:pt x="130" y="2687"/>
                  </a:lnTo>
                  <a:lnTo>
                    <a:pt x="78" y="2739"/>
                  </a:lnTo>
                  <a:lnTo>
                    <a:pt x="27" y="2816"/>
                  </a:lnTo>
                  <a:lnTo>
                    <a:pt x="1" y="2920"/>
                  </a:lnTo>
                  <a:lnTo>
                    <a:pt x="1" y="2997"/>
                  </a:lnTo>
                  <a:lnTo>
                    <a:pt x="1" y="3359"/>
                  </a:lnTo>
                  <a:lnTo>
                    <a:pt x="1" y="3437"/>
                  </a:lnTo>
                  <a:lnTo>
                    <a:pt x="27" y="3540"/>
                  </a:lnTo>
                  <a:lnTo>
                    <a:pt x="78" y="3617"/>
                  </a:lnTo>
                  <a:lnTo>
                    <a:pt x="130" y="3669"/>
                  </a:lnTo>
                  <a:lnTo>
                    <a:pt x="208" y="3747"/>
                  </a:lnTo>
                  <a:lnTo>
                    <a:pt x="285" y="3773"/>
                  </a:lnTo>
                  <a:lnTo>
                    <a:pt x="363" y="3798"/>
                  </a:lnTo>
                  <a:lnTo>
                    <a:pt x="466" y="3824"/>
                  </a:lnTo>
                  <a:lnTo>
                    <a:pt x="621" y="3824"/>
                  </a:lnTo>
                  <a:lnTo>
                    <a:pt x="724" y="3876"/>
                  </a:lnTo>
                  <a:lnTo>
                    <a:pt x="802" y="3953"/>
                  </a:lnTo>
                  <a:lnTo>
                    <a:pt x="854" y="4057"/>
                  </a:lnTo>
                  <a:lnTo>
                    <a:pt x="931" y="4212"/>
                  </a:lnTo>
                  <a:lnTo>
                    <a:pt x="957" y="4315"/>
                  </a:lnTo>
                  <a:lnTo>
                    <a:pt x="957" y="4418"/>
                  </a:lnTo>
                  <a:lnTo>
                    <a:pt x="905" y="4522"/>
                  </a:lnTo>
                  <a:lnTo>
                    <a:pt x="854" y="4625"/>
                  </a:lnTo>
                  <a:lnTo>
                    <a:pt x="802" y="4651"/>
                  </a:lnTo>
                  <a:lnTo>
                    <a:pt x="750" y="4729"/>
                  </a:lnTo>
                  <a:lnTo>
                    <a:pt x="699" y="4806"/>
                  </a:lnTo>
                  <a:lnTo>
                    <a:pt x="673" y="4884"/>
                  </a:lnTo>
                  <a:lnTo>
                    <a:pt x="673" y="4987"/>
                  </a:lnTo>
                  <a:lnTo>
                    <a:pt x="673" y="5064"/>
                  </a:lnTo>
                  <a:lnTo>
                    <a:pt x="699" y="5168"/>
                  </a:lnTo>
                  <a:lnTo>
                    <a:pt x="750" y="5245"/>
                  </a:lnTo>
                  <a:lnTo>
                    <a:pt x="802" y="5323"/>
                  </a:lnTo>
                  <a:lnTo>
                    <a:pt x="1060" y="5555"/>
                  </a:lnTo>
                  <a:lnTo>
                    <a:pt x="1138" y="5607"/>
                  </a:lnTo>
                  <a:lnTo>
                    <a:pt x="1215" y="5659"/>
                  </a:lnTo>
                  <a:lnTo>
                    <a:pt x="1293" y="5685"/>
                  </a:lnTo>
                  <a:lnTo>
                    <a:pt x="1474" y="5685"/>
                  </a:lnTo>
                  <a:lnTo>
                    <a:pt x="1551" y="5659"/>
                  </a:lnTo>
                  <a:lnTo>
                    <a:pt x="1629" y="5607"/>
                  </a:lnTo>
                  <a:lnTo>
                    <a:pt x="1706" y="5555"/>
                  </a:lnTo>
                  <a:lnTo>
                    <a:pt x="1758" y="5504"/>
                  </a:lnTo>
                  <a:lnTo>
                    <a:pt x="1835" y="5452"/>
                  </a:lnTo>
                  <a:lnTo>
                    <a:pt x="1939" y="5426"/>
                  </a:lnTo>
                  <a:lnTo>
                    <a:pt x="2042" y="5426"/>
                  </a:lnTo>
                  <a:lnTo>
                    <a:pt x="2171" y="5452"/>
                  </a:lnTo>
                  <a:lnTo>
                    <a:pt x="2326" y="5504"/>
                  </a:lnTo>
                  <a:lnTo>
                    <a:pt x="2404" y="5555"/>
                  </a:lnTo>
                  <a:lnTo>
                    <a:pt x="2481" y="5633"/>
                  </a:lnTo>
                  <a:lnTo>
                    <a:pt x="2533" y="5736"/>
                  </a:lnTo>
                  <a:lnTo>
                    <a:pt x="2559" y="5840"/>
                  </a:lnTo>
                  <a:lnTo>
                    <a:pt x="2559" y="5917"/>
                  </a:lnTo>
                  <a:lnTo>
                    <a:pt x="2559" y="5995"/>
                  </a:lnTo>
                  <a:lnTo>
                    <a:pt x="2585" y="6098"/>
                  </a:lnTo>
                  <a:lnTo>
                    <a:pt x="2636" y="6175"/>
                  </a:lnTo>
                  <a:lnTo>
                    <a:pt x="2688" y="6227"/>
                  </a:lnTo>
                  <a:lnTo>
                    <a:pt x="2766" y="6279"/>
                  </a:lnTo>
                  <a:lnTo>
                    <a:pt x="2843" y="6331"/>
                  </a:lnTo>
                  <a:lnTo>
                    <a:pt x="2921" y="6356"/>
                  </a:lnTo>
                  <a:lnTo>
                    <a:pt x="3024" y="6382"/>
                  </a:lnTo>
                  <a:lnTo>
                    <a:pt x="3360" y="6382"/>
                  </a:lnTo>
                  <a:lnTo>
                    <a:pt x="3463" y="6356"/>
                  </a:lnTo>
                  <a:lnTo>
                    <a:pt x="3541" y="6331"/>
                  </a:lnTo>
                  <a:lnTo>
                    <a:pt x="3618" y="6279"/>
                  </a:lnTo>
                  <a:lnTo>
                    <a:pt x="3696" y="6227"/>
                  </a:lnTo>
                  <a:lnTo>
                    <a:pt x="3747" y="6175"/>
                  </a:lnTo>
                  <a:lnTo>
                    <a:pt x="3799" y="6098"/>
                  </a:lnTo>
                  <a:lnTo>
                    <a:pt x="3825" y="5995"/>
                  </a:lnTo>
                  <a:lnTo>
                    <a:pt x="3825" y="5917"/>
                  </a:lnTo>
                  <a:lnTo>
                    <a:pt x="3825" y="5840"/>
                  </a:lnTo>
                  <a:lnTo>
                    <a:pt x="3851" y="5736"/>
                  </a:lnTo>
                  <a:lnTo>
                    <a:pt x="3903" y="5633"/>
                  </a:lnTo>
                  <a:lnTo>
                    <a:pt x="3954" y="5555"/>
                  </a:lnTo>
                  <a:lnTo>
                    <a:pt x="4058" y="5504"/>
                  </a:lnTo>
                  <a:lnTo>
                    <a:pt x="4213" y="5452"/>
                  </a:lnTo>
                  <a:lnTo>
                    <a:pt x="4316" y="5426"/>
                  </a:lnTo>
                  <a:lnTo>
                    <a:pt x="4445" y="5426"/>
                  </a:lnTo>
                  <a:lnTo>
                    <a:pt x="4523" y="5452"/>
                  </a:lnTo>
                  <a:lnTo>
                    <a:pt x="4626" y="5504"/>
                  </a:lnTo>
                  <a:lnTo>
                    <a:pt x="4678" y="5555"/>
                  </a:lnTo>
                  <a:lnTo>
                    <a:pt x="4729" y="5607"/>
                  </a:lnTo>
                  <a:lnTo>
                    <a:pt x="4833" y="5659"/>
                  </a:lnTo>
                  <a:lnTo>
                    <a:pt x="4910" y="5685"/>
                  </a:lnTo>
                  <a:lnTo>
                    <a:pt x="5091" y="5685"/>
                  </a:lnTo>
                  <a:lnTo>
                    <a:pt x="5169" y="5659"/>
                  </a:lnTo>
                  <a:lnTo>
                    <a:pt x="5246" y="5607"/>
                  </a:lnTo>
                  <a:lnTo>
                    <a:pt x="5324" y="5555"/>
                  </a:lnTo>
                  <a:lnTo>
                    <a:pt x="5556" y="5323"/>
                  </a:lnTo>
                  <a:lnTo>
                    <a:pt x="5634" y="5245"/>
                  </a:lnTo>
                  <a:lnTo>
                    <a:pt x="5660" y="5168"/>
                  </a:lnTo>
                  <a:lnTo>
                    <a:pt x="5685" y="5064"/>
                  </a:lnTo>
                  <a:lnTo>
                    <a:pt x="5711" y="4987"/>
                  </a:lnTo>
                  <a:lnTo>
                    <a:pt x="5685" y="4884"/>
                  </a:lnTo>
                  <a:lnTo>
                    <a:pt x="5660" y="4806"/>
                  </a:lnTo>
                  <a:lnTo>
                    <a:pt x="5634" y="4729"/>
                  </a:lnTo>
                  <a:lnTo>
                    <a:pt x="5556" y="4651"/>
                  </a:lnTo>
                  <a:lnTo>
                    <a:pt x="5530" y="4625"/>
                  </a:lnTo>
                  <a:lnTo>
                    <a:pt x="5453" y="4522"/>
                  </a:lnTo>
                  <a:lnTo>
                    <a:pt x="5427" y="4418"/>
                  </a:lnTo>
                  <a:lnTo>
                    <a:pt x="5427" y="4315"/>
                  </a:lnTo>
                  <a:lnTo>
                    <a:pt x="5453" y="4212"/>
                  </a:lnTo>
                  <a:lnTo>
                    <a:pt x="5530" y="4057"/>
                  </a:lnTo>
                  <a:lnTo>
                    <a:pt x="5582" y="3953"/>
                  </a:lnTo>
                  <a:lnTo>
                    <a:pt x="5660" y="3876"/>
                  </a:lnTo>
                  <a:lnTo>
                    <a:pt x="5737" y="3824"/>
                  </a:lnTo>
                  <a:lnTo>
                    <a:pt x="5918" y="3824"/>
                  </a:lnTo>
                  <a:lnTo>
                    <a:pt x="6021" y="3798"/>
                  </a:lnTo>
                  <a:lnTo>
                    <a:pt x="6099" y="3773"/>
                  </a:lnTo>
                  <a:lnTo>
                    <a:pt x="6176" y="3747"/>
                  </a:lnTo>
                  <a:lnTo>
                    <a:pt x="6254" y="3669"/>
                  </a:lnTo>
                  <a:lnTo>
                    <a:pt x="6306" y="3617"/>
                  </a:lnTo>
                  <a:lnTo>
                    <a:pt x="6331" y="3540"/>
                  </a:lnTo>
                  <a:lnTo>
                    <a:pt x="6357" y="3437"/>
                  </a:lnTo>
                  <a:lnTo>
                    <a:pt x="6383" y="3359"/>
                  </a:lnTo>
                  <a:lnTo>
                    <a:pt x="6383" y="2997"/>
                  </a:lnTo>
                  <a:lnTo>
                    <a:pt x="6357" y="2920"/>
                  </a:lnTo>
                  <a:lnTo>
                    <a:pt x="6331" y="2816"/>
                  </a:lnTo>
                  <a:lnTo>
                    <a:pt x="6306" y="2739"/>
                  </a:lnTo>
                  <a:lnTo>
                    <a:pt x="6254" y="2687"/>
                  </a:lnTo>
                  <a:lnTo>
                    <a:pt x="6176" y="2610"/>
                  </a:lnTo>
                  <a:lnTo>
                    <a:pt x="6099" y="2584"/>
                  </a:lnTo>
                  <a:lnTo>
                    <a:pt x="6021" y="2558"/>
                  </a:lnTo>
                  <a:lnTo>
                    <a:pt x="5918" y="2532"/>
                  </a:lnTo>
                  <a:lnTo>
                    <a:pt x="5737" y="2532"/>
                  </a:lnTo>
                  <a:lnTo>
                    <a:pt x="5660" y="2481"/>
                  </a:lnTo>
                  <a:lnTo>
                    <a:pt x="5582" y="2403"/>
                  </a:lnTo>
                  <a:lnTo>
                    <a:pt x="5530" y="2300"/>
                  </a:lnTo>
                  <a:lnTo>
                    <a:pt x="5453" y="2145"/>
                  </a:lnTo>
                  <a:lnTo>
                    <a:pt x="5427" y="2041"/>
                  </a:lnTo>
                  <a:lnTo>
                    <a:pt x="5427" y="1938"/>
                  </a:lnTo>
                  <a:lnTo>
                    <a:pt x="5453" y="1835"/>
                  </a:lnTo>
                  <a:lnTo>
                    <a:pt x="5530" y="1757"/>
                  </a:lnTo>
                  <a:lnTo>
                    <a:pt x="5556" y="1705"/>
                  </a:lnTo>
                  <a:lnTo>
                    <a:pt x="5634" y="1628"/>
                  </a:lnTo>
                  <a:lnTo>
                    <a:pt x="5660" y="1550"/>
                  </a:lnTo>
                  <a:lnTo>
                    <a:pt x="5685" y="1473"/>
                  </a:lnTo>
                  <a:lnTo>
                    <a:pt x="5711" y="1370"/>
                  </a:lnTo>
                  <a:lnTo>
                    <a:pt x="5685" y="1292"/>
                  </a:lnTo>
                  <a:lnTo>
                    <a:pt x="5660" y="1189"/>
                  </a:lnTo>
                  <a:lnTo>
                    <a:pt x="5634" y="1111"/>
                  </a:lnTo>
                  <a:lnTo>
                    <a:pt x="5556" y="1059"/>
                  </a:lnTo>
                  <a:lnTo>
                    <a:pt x="5324" y="801"/>
                  </a:lnTo>
                  <a:lnTo>
                    <a:pt x="5246" y="749"/>
                  </a:lnTo>
                  <a:lnTo>
                    <a:pt x="5169" y="698"/>
                  </a:lnTo>
                  <a:lnTo>
                    <a:pt x="5091" y="672"/>
                  </a:lnTo>
                  <a:lnTo>
                    <a:pt x="4910" y="672"/>
                  </a:lnTo>
                  <a:lnTo>
                    <a:pt x="4807" y="698"/>
                  </a:lnTo>
                  <a:lnTo>
                    <a:pt x="4729" y="749"/>
                  </a:lnTo>
                  <a:lnTo>
                    <a:pt x="4678" y="801"/>
                  </a:lnTo>
                  <a:lnTo>
                    <a:pt x="4626" y="853"/>
                  </a:lnTo>
                  <a:lnTo>
                    <a:pt x="4523" y="904"/>
                  </a:lnTo>
                  <a:lnTo>
                    <a:pt x="4445" y="930"/>
                  </a:lnTo>
                  <a:lnTo>
                    <a:pt x="4316" y="956"/>
                  </a:lnTo>
                  <a:lnTo>
                    <a:pt x="4213" y="904"/>
                  </a:lnTo>
                  <a:lnTo>
                    <a:pt x="4058" y="853"/>
                  </a:lnTo>
                  <a:lnTo>
                    <a:pt x="3954" y="801"/>
                  </a:lnTo>
                  <a:lnTo>
                    <a:pt x="3903" y="724"/>
                  </a:lnTo>
                  <a:lnTo>
                    <a:pt x="3851" y="620"/>
                  </a:lnTo>
                  <a:lnTo>
                    <a:pt x="3825" y="517"/>
                  </a:lnTo>
                  <a:lnTo>
                    <a:pt x="3825" y="439"/>
                  </a:lnTo>
                  <a:lnTo>
                    <a:pt x="3825" y="362"/>
                  </a:lnTo>
                  <a:lnTo>
                    <a:pt x="3799" y="284"/>
                  </a:lnTo>
                  <a:lnTo>
                    <a:pt x="3747" y="207"/>
                  </a:lnTo>
                  <a:lnTo>
                    <a:pt x="3696" y="129"/>
                  </a:lnTo>
                  <a:lnTo>
                    <a:pt x="3618" y="78"/>
                  </a:lnTo>
                  <a:lnTo>
                    <a:pt x="3541" y="26"/>
                  </a:lnTo>
                  <a:lnTo>
                    <a:pt x="346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63"/>
            <p:cNvSpPr/>
            <p:nvPr/>
          </p:nvSpPr>
          <p:spPr>
            <a:xfrm>
              <a:off x="7204875" y="2917225"/>
              <a:ext cx="74300" cy="74950"/>
            </a:xfrm>
            <a:custGeom>
              <a:avLst/>
              <a:gdLst/>
              <a:ahLst/>
              <a:cxnLst/>
              <a:rect l="l" t="t" r="r" b="b"/>
              <a:pathLst>
                <a:path w="2972" h="2998" extrusionOk="0">
                  <a:moveTo>
                    <a:pt x="1266" y="492"/>
                  </a:moveTo>
                  <a:lnTo>
                    <a:pt x="1266" y="1267"/>
                  </a:lnTo>
                  <a:lnTo>
                    <a:pt x="465" y="1267"/>
                  </a:lnTo>
                  <a:lnTo>
                    <a:pt x="517" y="1137"/>
                  </a:lnTo>
                  <a:lnTo>
                    <a:pt x="569" y="1008"/>
                  </a:lnTo>
                  <a:lnTo>
                    <a:pt x="646" y="879"/>
                  </a:lnTo>
                  <a:lnTo>
                    <a:pt x="750" y="776"/>
                  </a:lnTo>
                  <a:lnTo>
                    <a:pt x="853" y="672"/>
                  </a:lnTo>
                  <a:lnTo>
                    <a:pt x="982" y="595"/>
                  </a:lnTo>
                  <a:lnTo>
                    <a:pt x="1111" y="543"/>
                  </a:lnTo>
                  <a:lnTo>
                    <a:pt x="1266" y="492"/>
                  </a:lnTo>
                  <a:close/>
                  <a:moveTo>
                    <a:pt x="1706" y="492"/>
                  </a:moveTo>
                  <a:lnTo>
                    <a:pt x="1861" y="543"/>
                  </a:lnTo>
                  <a:lnTo>
                    <a:pt x="1990" y="595"/>
                  </a:lnTo>
                  <a:lnTo>
                    <a:pt x="2093" y="672"/>
                  </a:lnTo>
                  <a:lnTo>
                    <a:pt x="2222" y="776"/>
                  </a:lnTo>
                  <a:lnTo>
                    <a:pt x="2300" y="879"/>
                  </a:lnTo>
                  <a:lnTo>
                    <a:pt x="2377" y="1008"/>
                  </a:lnTo>
                  <a:lnTo>
                    <a:pt x="2455" y="1137"/>
                  </a:lnTo>
                  <a:lnTo>
                    <a:pt x="2481" y="1267"/>
                  </a:lnTo>
                  <a:lnTo>
                    <a:pt x="1706" y="1267"/>
                  </a:lnTo>
                  <a:lnTo>
                    <a:pt x="1706" y="492"/>
                  </a:lnTo>
                  <a:close/>
                  <a:moveTo>
                    <a:pt x="1266" y="1732"/>
                  </a:moveTo>
                  <a:lnTo>
                    <a:pt x="1266" y="2507"/>
                  </a:lnTo>
                  <a:lnTo>
                    <a:pt x="1111" y="2455"/>
                  </a:lnTo>
                  <a:lnTo>
                    <a:pt x="982" y="2404"/>
                  </a:lnTo>
                  <a:lnTo>
                    <a:pt x="853" y="2326"/>
                  </a:lnTo>
                  <a:lnTo>
                    <a:pt x="750" y="2223"/>
                  </a:lnTo>
                  <a:lnTo>
                    <a:pt x="646" y="2119"/>
                  </a:lnTo>
                  <a:lnTo>
                    <a:pt x="569" y="1990"/>
                  </a:lnTo>
                  <a:lnTo>
                    <a:pt x="517" y="1861"/>
                  </a:lnTo>
                  <a:lnTo>
                    <a:pt x="465" y="1732"/>
                  </a:lnTo>
                  <a:close/>
                  <a:moveTo>
                    <a:pt x="2481" y="1732"/>
                  </a:moveTo>
                  <a:lnTo>
                    <a:pt x="2455" y="1861"/>
                  </a:lnTo>
                  <a:lnTo>
                    <a:pt x="2377" y="1990"/>
                  </a:lnTo>
                  <a:lnTo>
                    <a:pt x="2300" y="2119"/>
                  </a:lnTo>
                  <a:lnTo>
                    <a:pt x="2222" y="2223"/>
                  </a:lnTo>
                  <a:lnTo>
                    <a:pt x="2093" y="2326"/>
                  </a:lnTo>
                  <a:lnTo>
                    <a:pt x="1990" y="2404"/>
                  </a:lnTo>
                  <a:lnTo>
                    <a:pt x="1861" y="2455"/>
                  </a:lnTo>
                  <a:lnTo>
                    <a:pt x="1706" y="2507"/>
                  </a:lnTo>
                  <a:lnTo>
                    <a:pt x="1706" y="1732"/>
                  </a:lnTo>
                  <a:close/>
                  <a:moveTo>
                    <a:pt x="1473" y="1"/>
                  </a:moveTo>
                  <a:lnTo>
                    <a:pt x="1189" y="52"/>
                  </a:lnTo>
                  <a:lnTo>
                    <a:pt x="905" y="130"/>
                  </a:lnTo>
                  <a:lnTo>
                    <a:pt x="646" y="259"/>
                  </a:lnTo>
                  <a:lnTo>
                    <a:pt x="439" y="440"/>
                  </a:lnTo>
                  <a:lnTo>
                    <a:pt x="259" y="672"/>
                  </a:lnTo>
                  <a:lnTo>
                    <a:pt x="104" y="931"/>
                  </a:lnTo>
                  <a:lnTo>
                    <a:pt x="26" y="1189"/>
                  </a:lnTo>
                  <a:lnTo>
                    <a:pt x="0" y="1499"/>
                  </a:lnTo>
                  <a:lnTo>
                    <a:pt x="26" y="1809"/>
                  </a:lnTo>
                  <a:lnTo>
                    <a:pt x="104" y="2068"/>
                  </a:lnTo>
                  <a:lnTo>
                    <a:pt x="259" y="2326"/>
                  </a:lnTo>
                  <a:lnTo>
                    <a:pt x="439" y="2559"/>
                  </a:lnTo>
                  <a:lnTo>
                    <a:pt x="646" y="2739"/>
                  </a:lnTo>
                  <a:lnTo>
                    <a:pt x="905" y="2869"/>
                  </a:lnTo>
                  <a:lnTo>
                    <a:pt x="1189" y="2946"/>
                  </a:lnTo>
                  <a:lnTo>
                    <a:pt x="1473" y="2998"/>
                  </a:lnTo>
                  <a:lnTo>
                    <a:pt x="1783" y="2946"/>
                  </a:lnTo>
                  <a:lnTo>
                    <a:pt x="2067" y="2869"/>
                  </a:lnTo>
                  <a:lnTo>
                    <a:pt x="2326" y="2739"/>
                  </a:lnTo>
                  <a:lnTo>
                    <a:pt x="2532" y="2559"/>
                  </a:lnTo>
                  <a:lnTo>
                    <a:pt x="2713" y="2326"/>
                  </a:lnTo>
                  <a:lnTo>
                    <a:pt x="2842" y="2068"/>
                  </a:lnTo>
                  <a:lnTo>
                    <a:pt x="2946" y="1809"/>
                  </a:lnTo>
                  <a:lnTo>
                    <a:pt x="2972" y="1499"/>
                  </a:lnTo>
                  <a:lnTo>
                    <a:pt x="2946" y="1189"/>
                  </a:lnTo>
                  <a:lnTo>
                    <a:pt x="2842" y="931"/>
                  </a:lnTo>
                  <a:lnTo>
                    <a:pt x="2713" y="672"/>
                  </a:lnTo>
                  <a:lnTo>
                    <a:pt x="2532" y="440"/>
                  </a:lnTo>
                  <a:lnTo>
                    <a:pt x="2326" y="259"/>
                  </a:lnTo>
                  <a:lnTo>
                    <a:pt x="2067" y="130"/>
                  </a:lnTo>
                  <a:lnTo>
                    <a:pt x="1783" y="52"/>
                  </a:lnTo>
                  <a:lnTo>
                    <a:pt x="147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63"/>
            <p:cNvSpPr/>
            <p:nvPr/>
          </p:nvSpPr>
          <p:spPr>
            <a:xfrm>
              <a:off x="7144150" y="2718925"/>
              <a:ext cx="121475" cy="121450"/>
            </a:xfrm>
            <a:custGeom>
              <a:avLst/>
              <a:gdLst/>
              <a:ahLst/>
              <a:cxnLst/>
              <a:rect l="l" t="t" r="r" b="b"/>
              <a:pathLst>
                <a:path w="4859" h="4858" extrusionOk="0">
                  <a:moveTo>
                    <a:pt x="2507" y="465"/>
                  </a:moveTo>
                  <a:lnTo>
                    <a:pt x="2533" y="569"/>
                  </a:lnTo>
                  <a:lnTo>
                    <a:pt x="2533" y="672"/>
                  </a:lnTo>
                  <a:lnTo>
                    <a:pt x="2636" y="827"/>
                  </a:lnTo>
                  <a:lnTo>
                    <a:pt x="2765" y="982"/>
                  </a:lnTo>
                  <a:lnTo>
                    <a:pt x="2843" y="1034"/>
                  </a:lnTo>
                  <a:lnTo>
                    <a:pt x="2946" y="1085"/>
                  </a:lnTo>
                  <a:lnTo>
                    <a:pt x="3024" y="1111"/>
                  </a:lnTo>
                  <a:lnTo>
                    <a:pt x="3127" y="1163"/>
                  </a:lnTo>
                  <a:lnTo>
                    <a:pt x="3437" y="1163"/>
                  </a:lnTo>
                  <a:lnTo>
                    <a:pt x="3618" y="1111"/>
                  </a:lnTo>
                  <a:lnTo>
                    <a:pt x="3695" y="1060"/>
                  </a:lnTo>
                  <a:lnTo>
                    <a:pt x="3773" y="982"/>
                  </a:lnTo>
                  <a:lnTo>
                    <a:pt x="3876" y="1085"/>
                  </a:lnTo>
                  <a:lnTo>
                    <a:pt x="3825" y="1163"/>
                  </a:lnTo>
                  <a:lnTo>
                    <a:pt x="3773" y="1266"/>
                  </a:lnTo>
                  <a:lnTo>
                    <a:pt x="3695" y="1447"/>
                  </a:lnTo>
                  <a:lnTo>
                    <a:pt x="3695" y="1654"/>
                  </a:lnTo>
                  <a:lnTo>
                    <a:pt x="3721" y="1731"/>
                  </a:lnTo>
                  <a:lnTo>
                    <a:pt x="3747" y="1835"/>
                  </a:lnTo>
                  <a:lnTo>
                    <a:pt x="3799" y="1938"/>
                  </a:lnTo>
                  <a:lnTo>
                    <a:pt x="3825" y="2016"/>
                  </a:lnTo>
                  <a:lnTo>
                    <a:pt x="3902" y="2093"/>
                  </a:lnTo>
                  <a:lnTo>
                    <a:pt x="4031" y="2248"/>
                  </a:lnTo>
                  <a:lnTo>
                    <a:pt x="4212" y="2326"/>
                  </a:lnTo>
                  <a:lnTo>
                    <a:pt x="4315" y="2351"/>
                  </a:lnTo>
                  <a:lnTo>
                    <a:pt x="4419" y="2351"/>
                  </a:lnTo>
                  <a:lnTo>
                    <a:pt x="4419" y="2506"/>
                  </a:lnTo>
                  <a:lnTo>
                    <a:pt x="4315" y="2532"/>
                  </a:lnTo>
                  <a:lnTo>
                    <a:pt x="4212" y="2558"/>
                  </a:lnTo>
                  <a:lnTo>
                    <a:pt x="4031" y="2636"/>
                  </a:lnTo>
                  <a:lnTo>
                    <a:pt x="3902" y="2765"/>
                  </a:lnTo>
                  <a:lnTo>
                    <a:pt x="3825" y="2842"/>
                  </a:lnTo>
                  <a:lnTo>
                    <a:pt x="3799" y="2946"/>
                  </a:lnTo>
                  <a:lnTo>
                    <a:pt x="3747" y="3049"/>
                  </a:lnTo>
                  <a:lnTo>
                    <a:pt x="3721" y="3127"/>
                  </a:lnTo>
                  <a:lnTo>
                    <a:pt x="3695" y="3230"/>
                  </a:lnTo>
                  <a:lnTo>
                    <a:pt x="3695" y="3437"/>
                  </a:lnTo>
                  <a:lnTo>
                    <a:pt x="3773" y="3618"/>
                  </a:lnTo>
                  <a:lnTo>
                    <a:pt x="3825" y="3695"/>
                  </a:lnTo>
                  <a:lnTo>
                    <a:pt x="3876" y="3773"/>
                  </a:lnTo>
                  <a:lnTo>
                    <a:pt x="3773" y="3902"/>
                  </a:lnTo>
                  <a:lnTo>
                    <a:pt x="3695" y="3824"/>
                  </a:lnTo>
                  <a:lnTo>
                    <a:pt x="3618" y="3773"/>
                  </a:lnTo>
                  <a:lnTo>
                    <a:pt x="3437" y="3721"/>
                  </a:lnTo>
                  <a:lnTo>
                    <a:pt x="3230" y="3695"/>
                  </a:lnTo>
                  <a:lnTo>
                    <a:pt x="3127" y="3721"/>
                  </a:lnTo>
                  <a:lnTo>
                    <a:pt x="3024" y="3773"/>
                  </a:lnTo>
                  <a:lnTo>
                    <a:pt x="2946" y="3798"/>
                  </a:lnTo>
                  <a:lnTo>
                    <a:pt x="2843" y="3850"/>
                  </a:lnTo>
                  <a:lnTo>
                    <a:pt x="2765" y="3902"/>
                  </a:lnTo>
                  <a:lnTo>
                    <a:pt x="2636" y="4031"/>
                  </a:lnTo>
                  <a:lnTo>
                    <a:pt x="2533" y="4212"/>
                  </a:lnTo>
                  <a:lnTo>
                    <a:pt x="2533" y="4315"/>
                  </a:lnTo>
                  <a:lnTo>
                    <a:pt x="2507" y="4419"/>
                  </a:lnTo>
                  <a:lnTo>
                    <a:pt x="2352" y="4419"/>
                  </a:lnTo>
                  <a:lnTo>
                    <a:pt x="2352" y="4315"/>
                  </a:lnTo>
                  <a:lnTo>
                    <a:pt x="2326" y="4212"/>
                  </a:lnTo>
                  <a:lnTo>
                    <a:pt x="2248" y="4031"/>
                  </a:lnTo>
                  <a:lnTo>
                    <a:pt x="2093" y="3902"/>
                  </a:lnTo>
                  <a:lnTo>
                    <a:pt x="2016" y="3850"/>
                  </a:lnTo>
                  <a:lnTo>
                    <a:pt x="1912" y="3798"/>
                  </a:lnTo>
                  <a:lnTo>
                    <a:pt x="1835" y="3773"/>
                  </a:lnTo>
                  <a:lnTo>
                    <a:pt x="1732" y="3721"/>
                  </a:lnTo>
                  <a:lnTo>
                    <a:pt x="1628" y="3695"/>
                  </a:lnTo>
                  <a:lnTo>
                    <a:pt x="1447" y="3721"/>
                  </a:lnTo>
                  <a:lnTo>
                    <a:pt x="1266" y="3773"/>
                  </a:lnTo>
                  <a:lnTo>
                    <a:pt x="1163" y="3824"/>
                  </a:lnTo>
                  <a:lnTo>
                    <a:pt x="1086" y="3902"/>
                  </a:lnTo>
                  <a:lnTo>
                    <a:pt x="982" y="3773"/>
                  </a:lnTo>
                  <a:lnTo>
                    <a:pt x="1060" y="3695"/>
                  </a:lnTo>
                  <a:lnTo>
                    <a:pt x="1111" y="3618"/>
                  </a:lnTo>
                  <a:lnTo>
                    <a:pt x="1163" y="3437"/>
                  </a:lnTo>
                  <a:lnTo>
                    <a:pt x="1163" y="3230"/>
                  </a:lnTo>
                  <a:lnTo>
                    <a:pt x="1137" y="3127"/>
                  </a:lnTo>
                  <a:lnTo>
                    <a:pt x="1111" y="3049"/>
                  </a:lnTo>
                  <a:lnTo>
                    <a:pt x="1086" y="2946"/>
                  </a:lnTo>
                  <a:lnTo>
                    <a:pt x="1034" y="2842"/>
                  </a:lnTo>
                  <a:lnTo>
                    <a:pt x="982" y="2765"/>
                  </a:lnTo>
                  <a:lnTo>
                    <a:pt x="827" y="2636"/>
                  </a:lnTo>
                  <a:lnTo>
                    <a:pt x="646" y="2558"/>
                  </a:lnTo>
                  <a:lnTo>
                    <a:pt x="569" y="2532"/>
                  </a:lnTo>
                  <a:lnTo>
                    <a:pt x="465" y="2506"/>
                  </a:lnTo>
                  <a:lnTo>
                    <a:pt x="465" y="2351"/>
                  </a:lnTo>
                  <a:lnTo>
                    <a:pt x="569" y="2351"/>
                  </a:lnTo>
                  <a:lnTo>
                    <a:pt x="646" y="2326"/>
                  </a:lnTo>
                  <a:lnTo>
                    <a:pt x="827" y="2248"/>
                  </a:lnTo>
                  <a:lnTo>
                    <a:pt x="982" y="2093"/>
                  </a:lnTo>
                  <a:lnTo>
                    <a:pt x="1034" y="2016"/>
                  </a:lnTo>
                  <a:lnTo>
                    <a:pt x="1086" y="1938"/>
                  </a:lnTo>
                  <a:lnTo>
                    <a:pt x="1111" y="1835"/>
                  </a:lnTo>
                  <a:lnTo>
                    <a:pt x="1137" y="1731"/>
                  </a:lnTo>
                  <a:lnTo>
                    <a:pt x="1163" y="1654"/>
                  </a:lnTo>
                  <a:lnTo>
                    <a:pt x="1163" y="1447"/>
                  </a:lnTo>
                  <a:lnTo>
                    <a:pt x="1111" y="1266"/>
                  </a:lnTo>
                  <a:lnTo>
                    <a:pt x="1060" y="1163"/>
                  </a:lnTo>
                  <a:lnTo>
                    <a:pt x="982" y="1085"/>
                  </a:lnTo>
                  <a:lnTo>
                    <a:pt x="1086" y="982"/>
                  </a:lnTo>
                  <a:lnTo>
                    <a:pt x="1163" y="1060"/>
                  </a:lnTo>
                  <a:lnTo>
                    <a:pt x="1266" y="1111"/>
                  </a:lnTo>
                  <a:lnTo>
                    <a:pt x="1447" y="1163"/>
                  </a:lnTo>
                  <a:lnTo>
                    <a:pt x="1732" y="1163"/>
                  </a:lnTo>
                  <a:lnTo>
                    <a:pt x="1835" y="1111"/>
                  </a:lnTo>
                  <a:lnTo>
                    <a:pt x="1912" y="1085"/>
                  </a:lnTo>
                  <a:lnTo>
                    <a:pt x="2016" y="1034"/>
                  </a:lnTo>
                  <a:lnTo>
                    <a:pt x="2093" y="982"/>
                  </a:lnTo>
                  <a:lnTo>
                    <a:pt x="2248" y="827"/>
                  </a:lnTo>
                  <a:lnTo>
                    <a:pt x="2326" y="672"/>
                  </a:lnTo>
                  <a:lnTo>
                    <a:pt x="2352" y="569"/>
                  </a:lnTo>
                  <a:lnTo>
                    <a:pt x="2352" y="465"/>
                  </a:lnTo>
                  <a:close/>
                  <a:moveTo>
                    <a:pt x="2300" y="0"/>
                  </a:moveTo>
                  <a:lnTo>
                    <a:pt x="2223" y="26"/>
                  </a:lnTo>
                  <a:lnTo>
                    <a:pt x="2145" y="52"/>
                  </a:lnTo>
                  <a:lnTo>
                    <a:pt x="2016" y="129"/>
                  </a:lnTo>
                  <a:lnTo>
                    <a:pt x="1938" y="259"/>
                  </a:lnTo>
                  <a:lnTo>
                    <a:pt x="1912" y="336"/>
                  </a:lnTo>
                  <a:lnTo>
                    <a:pt x="1912" y="414"/>
                  </a:lnTo>
                  <a:lnTo>
                    <a:pt x="1912" y="465"/>
                  </a:lnTo>
                  <a:lnTo>
                    <a:pt x="1887" y="517"/>
                  </a:lnTo>
                  <a:lnTo>
                    <a:pt x="1861" y="569"/>
                  </a:lnTo>
                  <a:lnTo>
                    <a:pt x="1809" y="620"/>
                  </a:lnTo>
                  <a:lnTo>
                    <a:pt x="1757" y="646"/>
                  </a:lnTo>
                  <a:lnTo>
                    <a:pt x="1654" y="698"/>
                  </a:lnTo>
                  <a:lnTo>
                    <a:pt x="1577" y="724"/>
                  </a:lnTo>
                  <a:lnTo>
                    <a:pt x="1525" y="724"/>
                  </a:lnTo>
                  <a:lnTo>
                    <a:pt x="1473" y="698"/>
                  </a:lnTo>
                  <a:lnTo>
                    <a:pt x="1422" y="672"/>
                  </a:lnTo>
                  <a:lnTo>
                    <a:pt x="1370" y="620"/>
                  </a:lnTo>
                  <a:lnTo>
                    <a:pt x="1318" y="569"/>
                  </a:lnTo>
                  <a:lnTo>
                    <a:pt x="1241" y="543"/>
                  </a:lnTo>
                  <a:lnTo>
                    <a:pt x="1163" y="517"/>
                  </a:lnTo>
                  <a:lnTo>
                    <a:pt x="1008" y="517"/>
                  </a:lnTo>
                  <a:lnTo>
                    <a:pt x="931" y="543"/>
                  </a:lnTo>
                  <a:lnTo>
                    <a:pt x="879" y="569"/>
                  </a:lnTo>
                  <a:lnTo>
                    <a:pt x="801" y="620"/>
                  </a:lnTo>
                  <a:lnTo>
                    <a:pt x="621" y="801"/>
                  </a:lnTo>
                  <a:lnTo>
                    <a:pt x="569" y="879"/>
                  </a:lnTo>
                  <a:lnTo>
                    <a:pt x="543" y="930"/>
                  </a:lnTo>
                  <a:lnTo>
                    <a:pt x="517" y="1008"/>
                  </a:lnTo>
                  <a:lnTo>
                    <a:pt x="517" y="1085"/>
                  </a:lnTo>
                  <a:lnTo>
                    <a:pt x="517" y="1163"/>
                  </a:lnTo>
                  <a:lnTo>
                    <a:pt x="543" y="1240"/>
                  </a:lnTo>
                  <a:lnTo>
                    <a:pt x="569" y="1318"/>
                  </a:lnTo>
                  <a:lnTo>
                    <a:pt x="621" y="1370"/>
                  </a:lnTo>
                  <a:lnTo>
                    <a:pt x="646" y="1421"/>
                  </a:lnTo>
                  <a:lnTo>
                    <a:pt x="698" y="1473"/>
                  </a:lnTo>
                  <a:lnTo>
                    <a:pt x="724" y="1525"/>
                  </a:lnTo>
                  <a:lnTo>
                    <a:pt x="724" y="1576"/>
                  </a:lnTo>
                  <a:lnTo>
                    <a:pt x="698" y="1654"/>
                  </a:lnTo>
                  <a:lnTo>
                    <a:pt x="646" y="1757"/>
                  </a:lnTo>
                  <a:lnTo>
                    <a:pt x="621" y="1835"/>
                  </a:lnTo>
                  <a:lnTo>
                    <a:pt x="569" y="1861"/>
                  </a:lnTo>
                  <a:lnTo>
                    <a:pt x="517" y="1886"/>
                  </a:lnTo>
                  <a:lnTo>
                    <a:pt x="440" y="1912"/>
                  </a:lnTo>
                  <a:lnTo>
                    <a:pt x="336" y="1912"/>
                  </a:lnTo>
                  <a:lnTo>
                    <a:pt x="259" y="1938"/>
                  </a:lnTo>
                  <a:lnTo>
                    <a:pt x="130" y="2016"/>
                  </a:lnTo>
                  <a:lnTo>
                    <a:pt x="26" y="2145"/>
                  </a:lnTo>
                  <a:lnTo>
                    <a:pt x="0" y="2222"/>
                  </a:lnTo>
                  <a:lnTo>
                    <a:pt x="0" y="2300"/>
                  </a:lnTo>
                  <a:lnTo>
                    <a:pt x="0" y="2558"/>
                  </a:lnTo>
                  <a:lnTo>
                    <a:pt x="0" y="2661"/>
                  </a:lnTo>
                  <a:lnTo>
                    <a:pt x="26" y="2713"/>
                  </a:lnTo>
                  <a:lnTo>
                    <a:pt x="130" y="2842"/>
                  </a:lnTo>
                  <a:lnTo>
                    <a:pt x="259" y="2946"/>
                  </a:lnTo>
                  <a:lnTo>
                    <a:pt x="336" y="2972"/>
                  </a:lnTo>
                  <a:lnTo>
                    <a:pt x="517" y="2972"/>
                  </a:lnTo>
                  <a:lnTo>
                    <a:pt x="569" y="2997"/>
                  </a:lnTo>
                  <a:lnTo>
                    <a:pt x="621" y="3049"/>
                  </a:lnTo>
                  <a:lnTo>
                    <a:pt x="646" y="3101"/>
                  </a:lnTo>
                  <a:lnTo>
                    <a:pt x="698" y="3230"/>
                  </a:lnTo>
                  <a:lnTo>
                    <a:pt x="724" y="3282"/>
                  </a:lnTo>
                  <a:lnTo>
                    <a:pt x="724" y="3359"/>
                  </a:lnTo>
                  <a:lnTo>
                    <a:pt x="698" y="3411"/>
                  </a:lnTo>
                  <a:lnTo>
                    <a:pt x="646" y="3462"/>
                  </a:lnTo>
                  <a:lnTo>
                    <a:pt x="621" y="3488"/>
                  </a:lnTo>
                  <a:lnTo>
                    <a:pt x="569" y="3566"/>
                  </a:lnTo>
                  <a:lnTo>
                    <a:pt x="543" y="3618"/>
                  </a:lnTo>
                  <a:lnTo>
                    <a:pt x="517" y="3695"/>
                  </a:lnTo>
                  <a:lnTo>
                    <a:pt x="517" y="3773"/>
                  </a:lnTo>
                  <a:lnTo>
                    <a:pt x="517" y="3850"/>
                  </a:lnTo>
                  <a:lnTo>
                    <a:pt x="543" y="3928"/>
                  </a:lnTo>
                  <a:lnTo>
                    <a:pt x="569" y="4005"/>
                  </a:lnTo>
                  <a:lnTo>
                    <a:pt x="621" y="4057"/>
                  </a:lnTo>
                  <a:lnTo>
                    <a:pt x="801" y="4238"/>
                  </a:lnTo>
                  <a:lnTo>
                    <a:pt x="879" y="4289"/>
                  </a:lnTo>
                  <a:lnTo>
                    <a:pt x="931" y="4341"/>
                  </a:lnTo>
                  <a:lnTo>
                    <a:pt x="1008" y="4367"/>
                  </a:lnTo>
                  <a:lnTo>
                    <a:pt x="1163" y="4367"/>
                  </a:lnTo>
                  <a:lnTo>
                    <a:pt x="1241" y="4341"/>
                  </a:lnTo>
                  <a:lnTo>
                    <a:pt x="1318" y="4289"/>
                  </a:lnTo>
                  <a:lnTo>
                    <a:pt x="1370" y="4238"/>
                  </a:lnTo>
                  <a:lnTo>
                    <a:pt x="1422" y="4212"/>
                  </a:lnTo>
                  <a:lnTo>
                    <a:pt x="1473" y="4186"/>
                  </a:lnTo>
                  <a:lnTo>
                    <a:pt x="1525" y="4160"/>
                  </a:lnTo>
                  <a:lnTo>
                    <a:pt x="1577" y="4160"/>
                  </a:lnTo>
                  <a:lnTo>
                    <a:pt x="1654" y="4186"/>
                  </a:lnTo>
                  <a:lnTo>
                    <a:pt x="1757" y="4238"/>
                  </a:lnTo>
                  <a:lnTo>
                    <a:pt x="1809" y="4263"/>
                  </a:lnTo>
                  <a:lnTo>
                    <a:pt x="1861" y="4289"/>
                  </a:lnTo>
                  <a:lnTo>
                    <a:pt x="1887" y="4367"/>
                  </a:lnTo>
                  <a:lnTo>
                    <a:pt x="1912" y="4419"/>
                  </a:lnTo>
                  <a:lnTo>
                    <a:pt x="1912" y="4470"/>
                  </a:lnTo>
                  <a:lnTo>
                    <a:pt x="1912" y="4548"/>
                  </a:lnTo>
                  <a:lnTo>
                    <a:pt x="1938" y="4625"/>
                  </a:lnTo>
                  <a:lnTo>
                    <a:pt x="2016" y="4754"/>
                  </a:lnTo>
                  <a:lnTo>
                    <a:pt x="2145" y="4832"/>
                  </a:lnTo>
                  <a:lnTo>
                    <a:pt x="2223" y="4858"/>
                  </a:lnTo>
                  <a:lnTo>
                    <a:pt x="2636" y="4858"/>
                  </a:lnTo>
                  <a:lnTo>
                    <a:pt x="2713" y="4832"/>
                  </a:lnTo>
                  <a:lnTo>
                    <a:pt x="2843" y="4754"/>
                  </a:lnTo>
                  <a:lnTo>
                    <a:pt x="2946" y="4625"/>
                  </a:lnTo>
                  <a:lnTo>
                    <a:pt x="2946" y="4548"/>
                  </a:lnTo>
                  <a:lnTo>
                    <a:pt x="2972" y="4470"/>
                  </a:lnTo>
                  <a:lnTo>
                    <a:pt x="2972" y="4419"/>
                  </a:lnTo>
                  <a:lnTo>
                    <a:pt x="2972" y="4367"/>
                  </a:lnTo>
                  <a:lnTo>
                    <a:pt x="2998" y="4289"/>
                  </a:lnTo>
                  <a:lnTo>
                    <a:pt x="3049" y="4263"/>
                  </a:lnTo>
                  <a:lnTo>
                    <a:pt x="3101" y="4238"/>
                  </a:lnTo>
                  <a:lnTo>
                    <a:pt x="3230" y="4186"/>
                  </a:lnTo>
                  <a:lnTo>
                    <a:pt x="3282" y="4160"/>
                  </a:lnTo>
                  <a:lnTo>
                    <a:pt x="3359" y="4160"/>
                  </a:lnTo>
                  <a:lnTo>
                    <a:pt x="3411" y="4186"/>
                  </a:lnTo>
                  <a:lnTo>
                    <a:pt x="3463" y="4212"/>
                  </a:lnTo>
                  <a:lnTo>
                    <a:pt x="3489" y="4238"/>
                  </a:lnTo>
                  <a:lnTo>
                    <a:pt x="3540" y="4289"/>
                  </a:lnTo>
                  <a:lnTo>
                    <a:pt x="3618" y="4341"/>
                  </a:lnTo>
                  <a:lnTo>
                    <a:pt x="3695" y="4367"/>
                  </a:lnTo>
                  <a:lnTo>
                    <a:pt x="3850" y="4367"/>
                  </a:lnTo>
                  <a:lnTo>
                    <a:pt x="3928" y="4341"/>
                  </a:lnTo>
                  <a:lnTo>
                    <a:pt x="4005" y="4289"/>
                  </a:lnTo>
                  <a:lnTo>
                    <a:pt x="4057" y="4238"/>
                  </a:lnTo>
                  <a:lnTo>
                    <a:pt x="4238" y="4057"/>
                  </a:lnTo>
                  <a:lnTo>
                    <a:pt x="4290" y="4005"/>
                  </a:lnTo>
                  <a:lnTo>
                    <a:pt x="4341" y="3928"/>
                  </a:lnTo>
                  <a:lnTo>
                    <a:pt x="4367" y="3850"/>
                  </a:lnTo>
                  <a:lnTo>
                    <a:pt x="4367" y="3773"/>
                  </a:lnTo>
                  <a:lnTo>
                    <a:pt x="4367" y="3695"/>
                  </a:lnTo>
                  <a:lnTo>
                    <a:pt x="4341" y="3618"/>
                  </a:lnTo>
                  <a:lnTo>
                    <a:pt x="4290" y="3566"/>
                  </a:lnTo>
                  <a:lnTo>
                    <a:pt x="4238" y="3488"/>
                  </a:lnTo>
                  <a:lnTo>
                    <a:pt x="4212" y="3462"/>
                  </a:lnTo>
                  <a:lnTo>
                    <a:pt x="4186" y="3411"/>
                  </a:lnTo>
                  <a:lnTo>
                    <a:pt x="4160" y="3359"/>
                  </a:lnTo>
                  <a:lnTo>
                    <a:pt x="4160" y="3282"/>
                  </a:lnTo>
                  <a:lnTo>
                    <a:pt x="4160" y="3230"/>
                  </a:lnTo>
                  <a:lnTo>
                    <a:pt x="4212" y="3101"/>
                  </a:lnTo>
                  <a:lnTo>
                    <a:pt x="4264" y="3049"/>
                  </a:lnTo>
                  <a:lnTo>
                    <a:pt x="4290" y="2997"/>
                  </a:lnTo>
                  <a:lnTo>
                    <a:pt x="4341" y="2972"/>
                  </a:lnTo>
                  <a:lnTo>
                    <a:pt x="4548" y="2972"/>
                  </a:lnTo>
                  <a:lnTo>
                    <a:pt x="4626" y="2946"/>
                  </a:lnTo>
                  <a:lnTo>
                    <a:pt x="4755" y="2842"/>
                  </a:lnTo>
                  <a:lnTo>
                    <a:pt x="4832" y="2713"/>
                  </a:lnTo>
                  <a:lnTo>
                    <a:pt x="4858" y="2661"/>
                  </a:lnTo>
                  <a:lnTo>
                    <a:pt x="4858" y="2558"/>
                  </a:lnTo>
                  <a:lnTo>
                    <a:pt x="4858" y="2300"/>
                  </a:lnTo>
                  <a:lnTo>
                    <a:pt x="4858" y="2222"/>
                  </a:lnTo>
                  <a:lnTo>
                    <a:pt x="4832" y="2145"/>
                  </a:lnTo>
                  <a:lnTo>
                    <a:pt x="4755" y="2016"/>
                  </a:lnTo>
                  <a:lnTo>
                    <a:pt x="4626" y="1938"/>
                  </a:lnTo>
                  <a:lnTo>
                    <a:pt x="4548" y="1912"/>
                  </a:lnTo>
                  <a:lnTo>
                    <a:pt x="4419" y="1912"/>
                  </a:lnTo>
                  <a:lnTo>
                    <a:pt x="4341" y="1886"/>
                  </a:lnTo>
                  <a:lnTo>
                    <a:pt x="4290" y="1861"/>
                  </a:lnTo>
                  <a:lnTo>
                    <a:pt x="4264" y="1835"/>
                  </a:lnTo>
                  <a:lnTo>
                    <a:pt x="4212" y="1757"/>
                  </a:lnTo>
                  <a:lnTo>
                    <a:pt x="4160" y="1654"/>
                  </a:lnTo>
                  <a:lnTo>
                    <a:pt x="4160" y="1576"/>
                  </a:lnTo>
                  <a:lnTo>
                    <a:pt x="4160" y="1525"/>
                  </a:lnTo>
                  <a:lnTo>
                    <a:pt x="4186" y="1473"/>
                  </a:lnTo>
                  <a:lnTo>
                    <a:pt x="4212" y="1421"/>
                  </a:lnTo>
                  <a:lnTo>
                    <a:pt x="4238" y="1370"/>
                  </a:lnTo>
                  <a:lnTo>
                    <a:pt x="4290" y="1318"/>
                  </a:lnTo>
                  <a:lnTo>
                    <a:pt x="4341" y="1240"/>
                  </a:lnTo>
                  <a:lnTo>
                    <a:pt x="4367" y="1163"/>
                  </a:lnTo>
                  <a:lnTo>
                    <a:pt x="4367" y="1085"/>
                  </a:lnTo>
                  <a:lnTo>
                    <a:pt x="4367" y="1008"/>
                  </a:lnTo>
                  <a:lnTo>
                    <a:pt x="4341" y="930"/>
                  </a:lnTo>
                  <a:lnTo>
                    <a:pt x="4290" y="879"/>
                  </a:lnTo>
                  <a:lnTo>
                    <a:pt x="4238" y="801"/>
                  </a:lnTo>
                  <a:lnTo>
                    <a:pt x="4057" y="620"/>
                  </a:lnTo>
                  <a:lnTo>
                    <a:pt x="4005" y="569"/>
                  </a:lnTo>
                  <a:lnTo>
                    <a:pt x="3928" y="543"/>
                  </a:lnTo>
                  <a:lnTo>
                    <a:pt x="3850" y="517"/>
                  </a:lnTo>
                  <a:lnTo>
                    <a:pt x="3695" y="517"/>
                  </a:lnTo>
                  <a:lnTo>
                    <a:pt x="3618" y="543"/>
                  </a:lnTo>
                  <a:lnTo>
                    <a:pt x="3540" y="569"/>
                  </a:lnTo>
                  <a:lnTo>
                    <a:pt x="3489" y="620"/>
                  </a:lnTo>
                  <a:lnTo>
                    <a:pt x="3463" y="672"/>
                  </a:lnTo>
                  <a:lnTo>
                    <a:pt x="3411" y="698"/>
                  </a:lnTo>
                  <a:lnTo>
                    <a:pt x="3359" y="724"/>
                  </a:lnTo>
                  <a:lnTo>
                    <a:pt x="3282" y="724"/>
                  </a:lnTo>
                  <a:lnTo>
                    <a:pt x="3230" y="698"/>
                  </a:lnTo>
                  <a:lnTo>
                    <a:pt x="3101" y="646"/>
                  </a:lnTo>
                  <a:lnTo>
                    <a:pt x="3049" y="620"/>
                  </a:lnTo>
                  <a:lnTo>
                    <a:pt x="2998" y="569"/>
                  </a:lnTo>
                  <a:lnTo>
                    <a:pt x="2972" y="517"/>
                  </a:lnTo>
                  <a:lnTo>
                    <a:pt x="2972" y="465"/>
                  </a:lnTo>
                  <a:lnTo>
                    <a:pt x="2972" y="414"/>
                  </a:lnTo>
                  <a:lnTo>
                    <a:pt x="2946" y="336"/>
                  </a:lnTo>
                  <a:lnTo>
                    <a:pt x="2946" y="259"/>
                  </a:lnTo>
                  <a:lnTo>
                    <a:pt x="2843" y="129"/>
                  </a:lnTo>
                  <a:lnTo>
                    <a:pt x="2713" y="52"/>
                  </a:lnTo>
                  <a:lnTo>
                    <a:pt x="2636" y="26"/>
                  </a:lnTo>
                  <a:lnTo>
                    <a:pt x="255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63"/>
            <p:cNvSpPr/>
            <p:nvPr/>
          </p:nvSpPr>
          <p:spPr>
            <a:xfrm>
              <a:off x="7180975" y="2755725"/>
              <a:ext cx="48475" cy="48475"/>
            </a:xfrm>
            <a:custGeom>
              <a:avLst/>
              <a:gdLst/>
              <a:ahLst/>
              <a:cxnLst/>
              <a:rect l="l" t="t" r="r" b="b"/>
              <a:pathLst>
                <a:path w="1939" h="1939" extrusionOk="0">
                  <a:moveTo>
                    <a:pt x="956" y="440"/>
                  </a:moveTo>
                  <a:lnTo>
                    <a:pt x="1060" y="466"/>
                  </a:lnTo>
                  <a:lnTo>
                    <a:pt x="1163" y="492"/>
                  </a:lnTo>
                  <a:lnTo>
                    <a:pt x="1240" y="544"/>
                  </a:lnTo>
                  <a:lnTo>
                    <a:pt x="1318" y="595"/>
                  </a:lnTo>
                  <a:lnTo>
                    <a:pt x="1395" y="673"/>
                  </a:lnTo>
                  <a:lnTo>
                    <a:pt x="1447" y="776"/>
                  </a:lnTo>
                  <a:lnTo>
                    <a:pt x="1473" y="854"/>
                  </a:lnTo>
                  <a:lnTo>
                    <a:pt x="1473" y="957"/>
                  </a:lnTo>
                  <a:lnTo>
                    <a:pt x="1473" y="1060"/>
                  </a:lnTo>
                  <a:lnTo>
                    <a:pt x="1447" y="1164"/>
                  </a:lnTo>
                  <a:lnTo>
                    <a:pt x="1395" y="1267"/>
                  </a:lnTo>
                  <a:lnTo>
                    <a:pt x="1318" y="1319"/>
                  </a:lnTo>
                  <a:lnTo>
                    <a:pt x="1240" y="1396"/>
                  </a:lnTo>
                  <a:lnTo>
                    <a:pt x="1163" y="1448"/>
                  </a:lnTo>
                  <a:lnTo>
                    <a:pt x="1060" y="1474"/>
                  </a:lnTo>
                  <a:lnTo>
                    <a:pt x="853" y="1474"/>
                  </a:lnTo>
                  <a:lnTo>
                    <a:pt x="750" y="1448"/>
                  </a:lnTo>
                  <a:lnTo>
                    <a:pt x="672" y="1396"/>
                  </a:lnTo>
                  <a:lnTo>
                    <a:pt x="594" y="1319"/>
                  </a:lnTo>
                  <a:lnTo>
                    <a:pt x="543" y="1267"/>
                  </a:lnTo>
                  <a:lnTo>
                    <a:pt x="491" y="1164"/>
                  </a:lnTo>
                  <a:lnTo>
                    <a:pt x="465" y="1060"/>
                  </a:lnTo>
                  <a:lnTo>
                    <a:pt x="439" y="957"/>
                  </a:lnTo>
                  <a:lnTo>
                    <a:pt x="465" y="854"/>
                  </a:lnTo>
                  <a:lnTo>
                    <a:pt x="491" y="776"/>
                  </a:lnTo>
                  <a:lnTo>
                    <a:pt x="543" y="673"/>
                  </a:lnTo>
                  <a:lnTo>
                    <a:pt x="594" y="595"/>
                  </a:lnTo>
                  <a:lnTo>
                    <a:pt x="672" y="544"/>
                  </a:lnTo>
                  <a:lnTo>
                    <a:pt x="750" y="492"/>
                  </a:lnTo>
                  <a:lnTo>
                    <a:pt x="853" y="466"/>
                  </a:lnTo>
                  <a:lnTo>
                    <a:pt x="956" y="440"/>
                  </a:lnTo>
                  <a:close/>
                  <a:moveTo>
                    <a:pt x="956" y="1"/>
                  </a:moveTo>
                  <a:lnTo>
                    <a:pt x="775" y="27"/>
                  </a:lnTo>
                  <a:lnTo>
                    <a:pt x="594" y="78"/>
                  </a:lnTo>
                  <a:lnTo>
                    <a:pt x="414" y="156"/>
                  </a:lnTo>
                  <a:lnTo>
                    <a:pt x="284" y="285"/>
                  </a:lnTo>
                  <a:lnTo>
                    <a:pt x="155" y="414"/>
                  </a:lnTo>
                  <a:lnTo>
                    <a:pt x="78" y="595"/>
                  </a:lnTo>
                  <a:lnTo>
                    <a:pt x="0" y="776"/>
                  </a:lnTo>
                  <a:lnTo>
                    <a:pt x="0" y="957"/>
                  </a:lnTo>
                  <a:lnTo>
                    <a:pt x="0" y="1164"/>
                  </a:lnTo>
                  <a:lnTo>
                    <a:pt x="78" y="1345"/>
                  </a:lnTo>
                  <a:lnTo>
                    <a:pt x="155" y="1500"/>
                  </a:lnTo>
                  <a:lnTo>
                    <a:pt x="284" y="1655"/>
                  </a:lnTo>
                  <a:lnTo>
                    <a:pt x="414" y="1784"/>
                  </a:lnTo>
                  <a:lnTo>
                    <a:pt x="594" y="1861"/>
                  </a:lnTo>
                  <a:lnTo>
                    <a:pt x="775" y="1913"/>
                  </a:lnTo>
                  <a:lnTo>
                    <a:pt x="956" y="1939"/>
                  </a:lnTo>
                  <a:lnTo>
                    <a:pt x="1163" y="1913"/>
                  </a:lnTo>
                  <a:lnTo>
                    <a:pt x="1344" y="1861"/>
                  </a:lnTo>
                  <a:lnTo>
                    <a:pt x="1499" y="1784"/>
                  </a:lnTo>
                  <a:lnTo>
                    <a:pt x="1654" y="1655"/>
                  </a:lnTo>
                  <a:lnTo>
                    <a:pt x="1757" y="1500"/>
                  </a:lnTo>
                  <a:lnTo>
                    <a:pt x="1861" y="1345"/>
                  </a:lnTo>
                  <a:lnTo>
                    <a:pt x="1912" y="1164"/>
                  </a:lnTo>
                  <a:lnTo>
                    <a:pt x="1938" y="957"/>
                  </a:lnTo>
                  <a:lnTo>
                    <a:pt x="1912" y="776"/>
                  </a:lnTo>
                  <a:lnTo>
                    <a:pt x="1861" y="595"/>
                  </a:lnTo>
                  <a:lnTo>
                    <a:pt x="1757" y="414"/>
                  </a:lnTo>
                  <a:lnTo>
                    <a:pt x="1654" y="285"/>
                  </a:lnTo>
                  <a:lnTo>
                    <a:pt x="1499" y="156"/>
                  </a:lnTo>
                  <a:lnTo>
                    <a:pt x="1344" y="78"/>
                  </a:lnTo>
                  <a:lnTo>
                    <a:pt x="1163" y="27"/>
                  </a:lnTo>
                  <a:lnTo>
                    <a:pt x="95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32" name="Picture 8" descr="Lightbox">
            <a:extLst>
              <a:ext uri="{FF2B5EF4-FFF2-40B4-BE49-F238E27FC236}">
                <a16:creationId xmlns:a16="http://schemas.microsoft.com/office/drawing/2014/main" id="{0D650C1C-DA41-435F-A07E-F8CC27C70784}"/>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9899" b="91717" l="6364" r="92424">
                        <a14:foregroundMark x1="9560" y1="25740" x2="31816" y2="85409"/>
                        <a14:foregroundMark x1="30909" y1="27475" x2="16364" y2="59798"/>
                        <a14:foregroundMark x1="16364" y1="59798" x2="10758" y2="88283"/>
                        <a14:foregroundMark x1="10758" y1="88283" x2="10152" y2="89293"/>
                        <a14:foregroundMark x1="10303" y1="31919" x2="10758" y2="88687"/>
                        <a14:foregroundMark x1="30152" y1="46061" x2="28333" y2="92121"/>
                        <a14:foregroundMark x1="10455" y1="88889" x2="24848" y2="88485"/>
                        <a14:foregroundMark x1="24848" y1="88485" x2="25758" y2="88687"/>
                        <a14:foregroundMark x1="14848" y1="52323" x2="14848" y2="72929"/>
                        <a14:foregroundMark x1="75606" y1="28283" x2="76515" y2="79394"/>
                        <a14:foregroundMark x1="72121" y1="26263" x2="88030" y2="27879"/>
                        <a14:foregroundMark x1="88030" y1="27879" x2="90758" y2="27071"/>
                        <a14:foregroundMark x1="92121" y1="29495" x2="91970" y2="78990"/>
                        <a14:foregroundMark x1="70758" y1="79192" x2="92424" y2="81414"/>
                        <a14:foregroundMark x1="10758" y1="28485" x2="26515" y2="30101"/>
                        <a14:foregroundMark x1="26515" y1="30101" x2="30000" y2="29697"/>
                        <a14:foregroundMark x1="8636" y1="32323" x2="10606" y2="74949"/>
                        <a14:foregroundMark x1="10606" y1="74949" x2="8636" y2="82828"/>
                        <a14:foregroundMark x1="30758" y1="33737" x2="30000" y2="49697"/>
                        <a14:foregroundMark x1="30909" y1="75960" x2="30909" y2="82626"/>
                        <a14:foregroundMark x1="30909" y1="75758" x2="30909" y2="75960"/>
                        <a14:foregroundMark x1="30909" y1="66869" x2="30909" y2="75758"/>
                        <a14:foregroundMark x1="70627" y1="71010" x2="70758" y2="74141"/>
                        <a14:foregroundMark x1="70547" y1="69091" x2="70619" y2="70813"/>
                        <a14:foregroundMark x1="70530" y1="68687" x2="70547" y2="69091"/>
                        <a14:foregroundMark x1="70522" y1="68485" x2="70530" y2="68687"/>
                        <a14:foregroundMark x1="69179" y1="36426" x2="70479" y2="67475"/>
                        <a14:foregroundMark x1="68939" y1="30707" x2="69137" y2="35440"/>
                        <a14:foregroundMark x1="20758" y1="66061" x2="20909" y2="83434"/>
                        <a14:foregroundMark x1="86364" y1="47071" x2="86364" y2="67071"/>
                        <a14:foregroundMark x1="83030" y1="45455" x2="81667" y2="64040"/>
                        <a14:foregroundMark x1="40413" y1="42828" x2="40909" y2="42828"/>
                        <a14:foregroundMark x1="31970" y1="42828" x2="32383" y2="42828"/>
                        <a14:foregroundMark x1="32273" y1="75960" x2="32273" y2="75960"/>
                        <a14:foregroundMark x1="41667" y1="74343" x2="41667" y2="74343"/>
                        <a14:foregroundMark x1="69559" y1="71416" x2="69697" y2="74949"/>
                        <a14:foregroundMark x1="69468" y1="69091" x2="69496" y2="69803"/>
                        <a14:foregroundMark x1="69429" y1="68081" x2="69468" y2="69091"/>
                        <a14:foregroundMark x1="69091" y1="59394" x2="69429" y2="68081"/>
                        <a14:backgroundMark x1="6667" y1="17374" x2="9697" y2="25657"/>
                        <a14:backgroundMark x1="6061" y1="17374" x2="6818" y2="17778"/>
                        <a14:backgroundMark x1="9848" y1="25859" x2="9848" y2="25859"/>
                        <a14:backgroundMark x1="33333" y1="89091" x2="33333" y2="89091"/>
                        <a14:backgroundMark x1="33030" y1="86061" x2="33030" y2="91717"/>
                        <a14:backgroundMark x1="34394" y1="90101" x2="34394" y2="93131"/>
                        <a14:backgroundMark x1="32424" y1="86465" x2="32424" y2="86465"/>
                        <a14:backgroundMark x1="32576" y1="85657" x2="32273" y2="87273"/>
                        <a14:backgroundMark x1="57879" y1="40000" x2="66970" y2="39596"/>
                        <a14:backgroundMark x1="66970" y1="39596" x2="68182" y2="38990"/>
                        <a14:backgroundMark x1="32576" y1="42424" x2="40606" y2="42424"/>
                        <a14:backgroundMark x1="58485" y1="71313" x2="66231" y2="68774"/>
                        <a14:backgroundMark x1="58333" y1="70707" x2="58636" y2="70909"/>
                        <a14:backgroundMark x1="68182" y1="68081" x2="68182" y2="68081"/>
                        <a14:backgroundMark x1="68030" y1="69091" x2="68030" y2="69091"/>
                        <a14:backgroundMark x1="68030" y1="68485" x2="67424" y2="69495"/>
                        <a14:backgroundMark x1="32727" y1="75960" x2="32727" y2="75960"/>
                        <a14:backgroundMark x1="32273" y1="75758" x2="32273" y2="75758"/>
                      </a14:backgroundRemoval>
                    </a14:imgEffect>
                  </a14:imgLayer>
                </a14:imgProps>
              </a:ext>
              <a:ext uri="{28A0092B-C50C-407E-A947-70E740481C1C}">
                <a14:useLocalDpi xmlns:a14="http://schemas.microsoft.com/office/drawing/2010/main" val="0"/>
              </a:ext>
            </a:extLst>
          </a:blip>
          <a:srcRect/>
          <a:stretch>
            <a:fillRect/>
          </a:stretch>
        </p:blipFill>
        <p:spPr bwMode="auto">
          <a:xfrm>
            <a:off x="-184581" y="973945"/>
            <a:ext cx="4710863" cy="3070264"/>
          </a:xfrm>
          <a:prstGeom prst="rect">
            <a:avLst/>
          </a:prstGeom>
          <a:ln>
            <a:solidFill>
              <a:schemeClr val="tx2">
                <a:lumMod val="40000"/>
                <a:lumOff val="60000"/>
              </a:schemeClr>
            </a:solid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rgbClr val="FFFFFF"/>
                </a:solidFill>
              </a14:hiddenFill>
            </a:ext>
          </a:extLst>
        </p:spPr>
      </p:pic>
      <p:cxnSp>
        <p:nvCxnSpPr>
          <p:cNvPr id="3" name="Straight Connector 2">
            <a:extLst>
              <a:ext uri="{FF2B5EF4-FFF2-40B4-BE49-F238E27FC236}">
                <a16:creationId xmlns:a16="http://schemas.microsoft.com/office/drawing/2014/main" id="{C29DF335-1866-4BAA-97CE-72D6128975C0}"/>
              </a:ext>
            </a:extLst>
          </p:cNvPr>
          <p:cNvCxnSpPr>
            <a:cxnSpLocks/>
          </p:cNvCxnSpPr>
          <p:nvPr/>
        </p:nvCxnSpPr>
        <p:spPr>
          <a:xfrm>
            <a:off x="1375425" y="2142522"/>
            <a:ext cx="438135" cy="0"/>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cxnSp>
        <p:nvCxnSpPr>
          <p:cNvPr id="5" name="Straight Connector 4">
            <a:extLst>
              <a:ext uri="{FF2B5EF4-FFF2-40B4-BE49-F238E27FC236}">
                <a16:creationId xmlns:a16="http://schemas.microsoft.com/office/drawing/2014/main" id="{8B32E771-2564-4B14-B326-990A7880FCCE}"/>
              </a:ext>
            </a:extLst>
          </p:cNvPr>
          <p:cNvCxnSpPr>
            <a:cxnSpLocks/>
          </p:cNvCxnSpPr>
          <p:nvPr/>
        </p:nvCxnSpPr>
        <p:spPr>
          <a:xfrm flipV="1">
            <a:off x="1375425" y="3048894"/>
            <a:ext cx="438135" cy="109296"/>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7AC25CD1-CE0B-488E-9FFC-AB7279FA124D}"/>
              </a:ext>
            </a:extLst>
          </p:cNvPr>
          <p:cNvCxnSpPr>
            <a:cxnSpLocks/>
          </p:cNvCxnSpPr>
          <p:nvPr/>
        </p:nvCxnSpPr>
        <p:spPr>
          <a:xfrm flipV="1">
            <a:off x="2465069" y="2023081"/>
            <a:ext cx="478110" cy="11944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EE96F6C-2893-4082-BCD6-8F158EC7848F}"/>
              </a:ext>
            </a:extLst>
          </p:cNvPr>
          <p:cNvCxnSpPr>
            <a:cxnSpLocks/>
          </p:cNvCxnSpPr>
          <p:nvPr/>
        </p:nvCxnSpPr>
        <p:spPr>
          <a:xfrm flipV="1">
            <a:off x="2465069" y="3029710"/>
            <a:ext cx="478110" cy="4578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3" name="Google Shape;2797;p63">
            <a:extLst>
              <a:ext uri="{FF2B5EF4-FFF2-40B4-BE49-F238E27FC236}">
                <a16:creationId xmlns:a16="http://schemas.microsoft.com/office/drawing/2014/main" id="{DA4B014B-C4DD-4484-BE20-EC7686C82FE7}"/>
              </a:ext>
            </a:extLst>
          </p:cNvPr>
          <p:cNvSpPr txBox="1">
            <a:spLocks/>
          </p:cNvSpPr>
          <p:nvPr/>
        </p:nvSpPr>
        <p:spPr>
          <a:xfrm>
            <a:off x="5341555" y="3007300"/>
            <a:ext cx="3226992" cy="92035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1pPr>
            <a:lvl2pPr marL="914400" marR="0" lvl="1"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2pPr>
            <a:lvl3pPr marL="1371600" marR="0" lvl="2"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3pPr>
            <a:lvl4pPr marL="1828800" marR="0" lvl="3"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4pPr>
            <a:lvl5pPr marL="2286000" marR="0" lvl="4"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5pPr>
            <a:lvl6pPr marL="2743200" marR="0" lvl="5"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6pPr>
            <a:lvl7pPr marL="3200400" marR="0" lvl="6"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7pPr>
            <a:lvl8pPr marL="3657600" marR="0" lvl="7"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8pPr>
            <a:lvl9pPr marL="4114800" marR="0" lvl="8"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9pPr>
          </a:lstStyle>
          <a:p>
            <a:pPr marL="0" indent="0"/>
            <a:r>
              <a:rPr lang="en-US" sz="1200" dirty="0" err="1"/>
              <a:t>Là</a:t>
            </a:r>
            <a:r>
              <a:rPr lang="en-US" sz="1200" dirty="0"/>
              <a:t> 1 </a:t>
            </a:r>
            <a:r>
              <a:rPr lang="en-US" sz="1200" dirty="0" err="1"/>
              <a:t>quá</a:t>
            </a:r>
            <a:r>
              <a:rPr lang="en-US" sz="1200" dirty="0"/>
              <a:t> </a:t>
            </a:r>
            <a:r>
              <a:rPr lang="en-US" sz="1200" dirty="0" err="1"/>
              <a:t>trình</a:t>
            </a:r>
            <a:r>
              <a:rPr lang="en-US" sz="1200" dirty="0"/>
              <a:t> </a:t>
            </a:r>
            <a:r>
              <a:rPr lang="en-US" sz="1200" dirty="0" err="1"/>
              <a:t>các</a:t>
            </a:r>
            <a:r>
              <a:rPr lang="en-US" sz="1200" dirty="0"/>
              <a:t> file </a:t>
            </a:r>
            <a:r>
              <a:rPr lang="en-US" sz="1200" dirty="0" err="1"/>
              <a:t>lưu</a:t>
            </a:r>
            <a:r>
              <a:rPr lang="en-US" sz="1200" dirty="0"/>
              <a:t> </a:t>
            </a:r>
            <a:r>
              <a:rPr lang="en-US" sz="1200" dirty="0" err="1"/>
              <a:t>khay</a:t>
            </a:r>
            <a:r>
              <a:rPr lang="en-US" sz="1200" dirty="0"/>
              <a:t> </a:t>
            </a:r>
            <a:r>
              <a:rPr lang="en-US" sz="1200" dirty="0" err="1"/>
              <a:t>từ</a:t>
            </a:r>
            <a:r>
              <a:rPr lang="en-US" sz="1200" dirty="0"/>
              <a:t> Vice </a:t>
            </a:r>
            <a:r>
              <a:rPr lang="en-US" sz="1200" dirty="0" err="1"/>
              <a:t>khi</a:t>
            </a:r>
            <a:r>
              <a:rPr lang="en-US" sz="1200" dirty="0"/>
              <a:t> </a:t>
            </a:r>
            <a:r>
              <a:rPr lang="en-US" sz="1200" dirty="0" err="1"/>
              <a:t>chúng</a:t>
            </a:r>
            <a:r>
              <a:rPr lang="en-US" sz="1200" dirty="0"/>
              <a:t> </a:t>
            </a:r>
            <a:r>
              <a:rPr lang="en-US" sz="1200" dirty="0" err="1"/>
              <a:t>được</a:t>
            </a:r>
            <a:r>
              <a:rPr lang="en-US" sz="1200" dirty="0"/>
              <a:t> </a:t>
            </a:r>
            <a:r>
              <a:rPr lang="en-US" sz="1200" dirty="0" err="1"/>
              <a:t>mở</a:t>
            </a:r>
            <a:r>
              <a:rPr lang="en-US" sz="1200" dirty="0"/>
              <a:t> </a:t>
            </a:r>
            <a:r>
              <a:rPr lang="en-US" sz="1200" dirty="0" err="1"/>
              <a:t>và</a:t>
            </a:r>
            <a:r>
              <a:rPr lang="en-US" sz="1200" dirty="0"/>
              <a:t> </a:t>
            </a:r>
            <a:r>
              <a:rPr lang="en-US" sz="1200" dirty="0" err="1"/>
              <a:t>lưu</a:t>
            </a:r>
            <a:r>
              <a:rPr lang="en-US" sz="1200" dirty="0"/>
              <a:t> </a:t>
            </a:r>
            <a:r>
              <a:rPr lang="en-US" sz="1200" dirty="0" err="1"/>
              <a:t>trữ</a:t>
            </a:r>
            <a:r>
              <a:rPr lang="en-US" sz="1200" dirty="0"/>
              <a:t> </a:t>
            </a:r>
            <a:r>
              <a:rPr lang="en-US" sz="1200" dirty="0" err="1"/>
              <a:t>được</a:t>
            </a:r>
            <a:r>
              <a:rPr lang="en-US" sz="1200" dirty="0"/>
              <a:t> </a:t>
            </a:r>
            <a:r>
              <a:rPr lang="en-US" sz="1200" dirty="0" err="1"/>
              <a:t>sửa</a:t>
            </a:r>
            <a:r>
              <a:rPr lang="en-US" sz="1200" dirty="0"/>
              <a:t> </a:t>
            </a:r>
            <a:r>
              <a:rPr lang="en-US" sz="1200" dirty="0" err="1"/>
              <a:t>đổi</a:t>
            </a:r>
            <a:r>
              <a:rPr lang="en-US" sz="1200" dirty="0"/>
              <a:t> </a:t>
            </a:r>
            <a:r>
              <a:rPr lang="en-US" sz="1200" dirty="0" err="1"/>
              <a:t>các</a:t>
            </a:r>
            <a:r>
              <a:rPr lang="en-US" sz="1200" dirty="0"/>
              <a:t> </a:t>
            </a:r>
            <a:r>
              <a:rPr lang="en-US" sz="1200" dirty="0" err="1"/>
              <a:t>bản</a:t>
            </a:r>
            <a:r>
              <a:rPr lang="en-US" sz="1200" dirty="0"/>
              <a:t> </a:t>
            </a:r>
            <a:r>
              <a:rPr lang="en-US" sz="1200" dirty="0" err="1"/>
              <a:t>sao</a:t>
            </a:r>
            <a:r>
              <a:rPr lang="en-US" sz="1200" dirty="0"/>
              <a:t> </a:t>
            </a:r>
            <a:r>
              <a:rPr lang="en-US" sz="1200" dirty="0" err="1"/>
              <a:t>của</a:t>
            </a:r>
            <a:r>
              <a:rPr lang="en-US" sz="1200" dirty="0"/>
              <a:t> </a:t>
            </a:r>
            <a:r>
              <a:rPr lang="en-US" sz="1200" dirty="0" err="1"/>
              <a:t>các</a:t>
            </a:r>
            <a:r>
              <a:rPr lang="en-US" sz="1200" dirty="0"/>
              <a:t> file </a:t>
            </a:r>
            <a:r>
              <a:rPr lang="en-US" sz="1200" dirty="0" err="1"/>
              <a:t>trở</a:t>
            </a:r>
            <a:r>
              <a:rPr lang="en-US" sz="1200" dirty="0"/>
              <a:t> </a:t>
            </a:r>
            <a:r>
              <a:rPr lang="en-US" sz="1200" dirty="0" err="1"/>
              <a:t>lại</a:t>
            </a:r>
            <a:r>
              <a:rPr lang="en-US" sz="1200" dirty="0"/>
              <a:t> </a:t>
            </a:r>
            <a:r>
              <a:rPr lang="en-US" sz="1200" dirty="0" err="1"/>
              <a:t>trên</a:t>
            </a:r>
            <a:r>
              <a:rPr lang="en-US" sz="1200" dirty="0"/>
              <a:t> </a:t>
            </a:r>
            <a:r>
              <a:rPr lang="en-US" sz="1200" dirty="0" err="1"/>
              <a:t>các</a:t>
            </a:r>
            <a:r>
              <a:rPr lang="en-US" sz="1200" dirty="0"/>
              <a:t> server </a:t>
            </a:r>
            <a:r>
              <a:rPr lang="en-US" sz="1200" dirty="0" err="1"/>
              <a:t>đó</a:t>
            </a:r>
            <a:r>
              <a:rPr lang="en-US" sz="1200" dirty="0"/>
              <a:t> </a:t>
            </a:r>
            <a:r>
              <a:rPr lang="en-US" sz="1200" dirty="0" err="1"/>
              <a:t>tới</a:t>
            </a:r>
            <a:r>
              <a:rPr lang="en-US" sz="1200" dirty="0"/>
              <a:t> </a:t>
            </a:r>
            <a:r>
              <a:rPr lang="en-US" sz="1200" dirty="0" err="1"/>
              <a:t>khi</a:t>
            </a:r>
            <a:r>
              <a:rPr lang="en-US" sz="1200" dirty="0"/>
              <a:t> </a:t>
            </a:r>
            <a:r>
              <a:rPr lang="en-US" sz="1200" dirty="0" err="1"/>
              <a:t>chúng</a:t>
            </a:r>
            <a:r>
              <a:rPr lang="en-US" sz="1200" dirty="0"/>
              <a:t> </a:t>
            </a:r>
            <a:r>
              <a:rPr lang="en-US" sz="1200" dirty="0" err="1"/>
              <a:t>được</a:t>
            </a:r>
            <a:r>
              <a:rPr lang="en-US" sz="1200" dirty="0"/>
              <a:t> </a:t>
            </a:r>
            <a:r>
              <a:rPr lang="en-US" sz="1200" dirty="0" err="1"/>
              <a:t>đóng</a:t>
            </a:r>
            <a:r>
              <a:rPr lang="en-US" sz="1200" dirty="0"/>
              <a:t> </a:t>
            </a:r>
            <a:r>
              <a:rPr lang="en-US" sz="1200" dirty="0" err="1"/>
              <a:t>lại</a:t>
            </a:r>
            <a:endParaRPr lang="en-US" sz="1200" dirty="0"/>
          </a:p>
        </p:txBody>
      </p:sp>
      <p:sp>
        <p:nvSpPr>
          <p:cNvPr id="21" name="Arrow: Right 20">
            <a:extLst>
              <a:ext uri="{FF2B5EF4-FFF2-40B4-BE49-F238E27FC236}">
                <a16:creationId xmlns:a16="http://schemas.microsoft.com/office/drawing/2014/main" id="{2B5B32B6-6B6C-4C81-A5E7-12373AAC25B5}"/>
              </a:ext>
            </a:extLst>
          </p:cNvPr>
          <p:cNvSpPr/>
          <p:nvPr/>
        </p:nvSpPr>
        <p:spPr>
          <a:xfrm>
            <a:off x="4602230" y="3957452"/>
            <a:ext cx="4038849" cy="1068435"/>
          </a:xfrm>
          <a:prstGeom prst="rightArrow">
            <a:avLst/>
          </a:prstGeom>
          <a:solidFill>
            <a:schemeClr val="accent5">
              <a:lumMod val="50000"/>
              <a:lumOff val="5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vi-VN" dirty="0"/>
          </a:p>
        </p:txBody>
      </p:sp>
      <p:sp>
        <p:nvSpPr>
          <p:cNvPr id="22" name="TextBox 21">
            <a:extLst>
              <a:ext uri="{FF2B5EF4-FFF2-40B4-BE49-F238E27FC236}">
                <a16:creationId xmlns:a16="http://schemas.microsoft.com/office/drawing/2014/main" id="{D09DAC5F-A4A7-463A-90BF-D02227E07E0C}"/>
              </a:ext>
            </a:extLst>
          </p:cNvPr>
          <p:cNvSpPr txBox="1"/>
          <p:nvPr/>
        </p:nvSpPr>
        <p:spPr>
          <a:xfrm>
            <a:off x="4740832" y="4247562"/>
            <a:ext cx="3492315" cy="523220"/>
          </a:xfrm>
          <a:prstGeom prst="rect">
            <a:avLst/>
          </a:prstGeom>
          <a:noFill/>
        </p:spPr>
        <p:txBody>
          <a:bodyPr wrap="square" rtlCol="0">
            <a:spAutoFit/>
          </a:bodyPr>
          <a:lstStyle/>
          <a:p>
            <a:pPr algn="ctr"/>
            <a:r>
              <a:rPr lang="vi-VN" sz="1400" b="1" i="0" u="none" strike="noStrike" dirty="0">
                <a:solidFill>
                  <a:srgbClr val="000000"/>
                </a:solidFill>
                <a:effectLst/>
                <a:latin typeface="Times New Roman" panose="02020603050405020304" pitchFamily="18" charset="0"/>
              </a:rPr>
              <a:t>Kiến trúc này phần lớn được lấy cảm hứng từ nhu cầu về khả năng mở rộng</a:t>
            </a:r>
            <a:endParaRPr lang="vi-VN" sz="1400" b="0" i="0" u="none" strike="noStrike" dirty="0">
              <a:solidFill>
                <a:srgbClr val="000000"/>
              </a:solidFill>
              <a:effectLst/>
              <a:latin typeface="Times New Roman" panose="02020603050405020304" pitchFamily="18" charset="0"/>
            </a:endParaRPr>
          </a:p>
        </p:txBody>
      </p:sp>
      <p:sp>
        <p:nvSpPr>
          <p:cNvPr id="77" name="Google Shape;2797;p63">
            <a:extLst>
              <a:ext uri="{FF2B5EF4-FFF2-40B4-BE49-F238E27FC236}">
                <a16:creationId xmlns:a16="http://schemas.microsoft.com/office/drawing/2014/main" id="{8E005C06-49DA-47E7-9FFF-819F9F65AD47}"/>
              </a:ext>
            </a:extLst>
          </p:cNvPr>
          <p:cNvSpPr txBox="1">
            <a:spLocks/>
          </p:cNvSpPr>
          <p:nvPr/>
        </p:nvSpPr>
        <p:spPr>
          <a:xfrm>
            <a:off x="3088291" y="1162874"/>
            <a:ext cx="782073" cy="73077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1pPr>
            <a:lvl2pPr marL="914400" marR="0" lvl="1"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2pPr>
            <a:lvl3pPr marL="1371600" marR="0" lvl="2"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3pPr>
            <a:lvl4pPr marL="1828800" marR="0" lvl="3"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4pPr>
            <a:lvl5pPr marL="2286000" marR="0" lvl="4"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5pPr>
            <a:lvl6pPr marL="2743200" marR="0" lvl="5"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6pPr>
            <a:lvl7pPr marL="3200400" marR="0" lvl="6"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7pPr>
            <a:lvl8pPr marL="3657600" marR="0" lvl="7"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8pPr>
            <a:lvl9pPr marL="4114800" marR="0" lvl="8"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9pPr>
          </a:lstStyle>
          <a:p>
            <a:pPr marL="0" indent="0"/>
            <a:r>
              <a:rPr lang="vi-VN" sz="1200" dirty="0"/>
              <a:t>Server</a:t>
            </a:r>
          </a:p>
        </p:txBody>
      </p:sp>
      <p:sp>
        <p:nvSpPr>
          <p:cNvPr id="78" name="Google Shape;2797;p63">
            <a:extLst>
              <a:ext uri="{FF2B5EF4-FFF2-40B4-BE49-F238E27FC236}">
                <a16:creationId xmlns:a16="http://schemas.microsoft.com/office/drawing/2014/main" id="{E3480CE1-54E8-44D6-884E-3389AFBF7024}"/>
              </a:ext>
            </a:extLst>
          </p:cNvPr>
          <p:cNvSpPr txBox="1">
            <a:spLocks/>
          </p:cNvSpPr>
          <p:nvPr/>
        </p:nvSpPr>
        <p:spPr>
          <a:xfrm>
            <a:off x="297368" y="1089569"/>
            <a:ext cx="1193513" cy="73077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1pPr>
            <a:lvl2pPr marL="914400" marR="0" lvl="1"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2pPr>
            <a:lvl3pPr marL="1371600" marR="0" lvl="2"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3pPr>
            <a:lvl4pPr marL="1828800" marR="0" lvl="3"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4pPr>
            <a:lvl5pPr marL="2286000" marR="0" lvl="4"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5pPr>
            <a:lvl6pPr marL="2743200" marR="0" lvl="5"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6pPr>
            <a:lvl7pPr marL="3200400" marR="0" lvl="6"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7pPr>
            <a:lvl8pPr marL="3657600" marR="0" lvl="7"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8pPr>
            <a:lvl9pPr marL="4114800" marR="0" lvl="8"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9pPr>
          </a:lstStyle>
          <a:p>
            <a:pPr marL="0" indent="0"/>
            <a:r>
              <a:rPr lang="vi-VN" sz="1200" dirty="0"/>
              <a:t>Workstations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793"/>
                                        </p:tgtEl>
                                        <p:attrNameLst>
                                          <p:attrName>style.visibility</p:attrName>
                                        </p:attrNameLst>
                                      </p:cBhvr>
                                      <p:to>
                                        <p:strVal val="visible"/>
                                      </p:to>
                                    </p:set>
                                    <p:animEffect transition="in" filter="barn(inVertical)">
                                      <p:cBhvr>
                                        <p:cTn id="7" dur="500"/>
                                        <p:tgtEl>
                                          <p:spTgt spid="2793"/>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1032"/>
                                        </p:tgtEl>
                                        <p:attrNameLst>
                                          <p:attrName>style.visibility</p:attrName>
                                        </p:attrNameLst>
                                      </p:cBhvr>
                                      <p:to>
                                        <p:strVal val="visible"/>
                                      </p:to>
                                    </p:set>
                                    <p:animEffect transition="in" filter="wheel(1)">
                                      <p:cBhvr>
                                        <p:cTn id="12" dur="2000"/>
                                        <p:tgtEl>
                                          <p:spTgt spid="1032"/>
                                        </p:tgtEl>
                                      </p:cBhvr>
                                    </p:animEffect>
                                  </p:childTnLst>
                                </p:cTn>
                              </p:par>
                              <p:par>
                                <p:cTn id="13" presetID="21" presetClass="entr" presetSubtype="1" fill="hold" nodeType="withEffect">
                                  <p:stCondLst>
                                    <p:cond delay="0"/>
                                  </p:stCondLst>
                                  <p:childTnLst>
                                    <p:set>
                                      <p:cBhvr>
                                        <p:cTn id="14" dur="1" fill="hold">
                                          <p:stCondLst>
                                            <p:cond delay="0"/>
                                          </p:stCondLst>
                                        </p:cTn>
                                        <p:tgtEl>
                                          <p:spTgt spid="2804"/>
                                        </p:tgtEl>
                                        <p:attrNameLst>
                                          <p:attrName>style.visibility</p:attrName>
                                        </p:attrNameLst>
                                      </p:cBhvr>
                                      <p:to>
                                        <p:strVal val="visible"/>
                                      </p:to>
                                    </p:set>
                                    <p:animEffect transition="in" filter="wheel(1)">
                                      <p:cBhvr>
                                        <p:cTn id="15" dur="2000"/>
                                        <p:tgtEl>
                                          <p:spTgt spid="2804"/>
                                        </p:tgtEl>
                                      </p:cBhvr>
                                    </p:animEffect>
                                  </p:childTnLst>
                                </p:cTn>
                              </p:par>
                              <p:par>
                                <p:cTn id="16" presetID="21" presetClass="entr" presetSubtype="1" fill="hold" nodeType="withEffect">
                                  <p:stCondLst>
                                    <p:cond delay="0"/>
                                  </p:stCondLst>
                                  <p:childTnLst>
                                    <p:set>
                                      <p:cBhvr>
                                        <p:cTn id="17" dur="1" fill="hold">
                                          <p:stCondLst>
                                            <p:cond delay="0"/>
                                          </p:stCondLst>
                                        </p:cTn>
                                        <p:tgtEl>
                                          <p:spTgt spid="2811"/>
                                        </p:tgtEl>
                                        <p:attrNameLst>
                                          <p:attrName>style.visibility</p:attrName>
                                        </p:attrNameLst>
                                      </p:cBhvr>
                                      <p:to>
                                        <p:strVal val="visible"/>
                                      </p:to>
                                    </p:set>
                                    <p:animEffect transition="in" filter="wheel(1)">
                                      <p:cBhvr>
                                        <p:cTn id="18" dur="2000"/>
                                        <p:tgtEl>
                                          <p:spTgt spid="2811"/>
                                        </p:tgtEl>
                                      </p:cBhvr>
                                    </p:animEffect>
                                  </p:childTnLst>
                                </p:cTn>
                              </p:par>
                              <p:par>
                                <p:cTn id="19" presetID="21" presetClass="entr" presetSubtype="1"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heel(1)">
                                      <p:cBhvr>
                                        <p:cTn id="21" dur="2000"/>
                                        <p:tgtEl>
                                          <p:spTgt spid="14"/>
                                        </p:tgtEl>
                                      </p:cBhvr>
                                    </p:animEffect>
                                  </p:childTnLst>
                                </p:cTn>
                              </p:par>
                              <p:par>
                                <p:cTn id="22" presetID="21" presetClass="entr" presetSubtype="1" fill="hold" grpId="0" nodeType="withEffect">
                                  <p:stCondLst>
                                    <p:cond delay="0"/>
                                  </p:stCondLst>
                                  <p:childTnLst>
                                    <p:set>
                                      <p:cBhvr>
                                        <p:cTn id="23" dur="1" fill="hold">
                                          <p:stCondLst>
                                            <p:cond delay="0"/>
                                          </p:stCondLst>
                                        </p:cTn>
                                        <p:tgtEl>
                                          <p:spTgt spid="77"/>
                                        </p:tgtEl>
                                        <p:attrNameLst>
                                          <p:attrName>style.visibility</p:attrName>
                                        </p:attrNameLst>
                                      </p:cBhvr>
                                      <p:to>
                                        <p:strVal val="visible"/>
                                      </p:to>
                                    </p:set>
                                    <p:animEffect transition="in" filter="wheel(1)">
                                      <p:cBhvr>
                                        <p:cTn id="24" dur="2000"/>
                                        <p:tgtEl>
                                          <p:spTgt spid="77"/>
                                        </p:tgtEl>
                                      </p:cBhvr>
                                    </p:animEffect>
                                  </p:childTnLst>
                                </p:cTn>
                              </p:par>
                              <p:par>
                                <p:cTn id="25" presetID="21" presetClass="entr" presetSubtype="1" fill="hold" grpId="0" nodeType="withEffect">
                                  <p:stCondLst>
                                    <p:cond delay="0"/>
                                  </p:stCondLst>
                                  <p:childTnLst>
                                    <p:set>
                                      <p:cBhvr>
                                        <p:cTn id="26" dur="1" fill="hold">
                                          <p:stCondLst>
                                            <p:cond delay="0"/>
                                          </p:stCondLst>
                                        </p:cTn>
                                        <p:tgtEl>
                                          <p:spTgt spid="78"/>
                                        </p:tgtEl>
                                        <p:attrNameLst>
                                          <p:attrName>style.visibility</p:attrName>
                                        </p:attrNameLst>
                                      </p:cBhvr>
                                      <p:to>
                                        <p:strVal val="visible"/>
                                      </p:to>
                                    </p:set>
                                    <p:animEffect transition="in" filter="wheel(1)">
                                      <p:cBhvr>
                                        <p:cTn id="27" dur="2000"/>
                                        <p:tgtEl>
                                          <p:spTgt spid="78"/>
                                        </p:tgtEl>
                                      </p:cBhvr>
                                    </p:animEffect>
                                  </p:childTnLst>
                                </p:cTn>
                              </p:par>
                              <p:par>
                                <p:cTn id="28" presetID="21" presetClass="entr" presetSubtype="1" fill="hold" nodeType="with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heel(1)">
                                      <p:cBhvr>
                                        <p:cTn id="30" dur="2000"/>
                                        <p:tgtEl>
                                          <p:spTgt spid="5"/>
                                        </p:tgtEl>
                                      </p:cBhvr>
                                    </p:animEffect>
                                  </p:childTnLst>
                                </p:cTn>
                              </p:par>
                              <p:par>
                                <p:cTn id="31" presetID="21" presetClass="entr" presetSubtype="1" fill="hold" nodeType="with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wheel(1)">
                                      <p:cBhvr>
                                        <p:cTn id="33" dur="2000"/>
                                        <p:tgtEl>
                                          <p:spTgt spid="3"/>
                                        </p:tgtEl>
                                      </p:cBhvr>
                                    </p:animEffect>
                                  </p:childTnLst>
                                </p:cTn>
                              </p:par>
                              <p:par>
                                <p:cTn id="34" presetID="21" presetClass="entr" presetSubtype="1" fill="hold" nodeType="with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wheel(1)">
                                      <p:cBhvr>
                                        <p:cTn id="36" dur="2000"/>
                                        <p:tgtEl>
                                          <p:spTgt spid="9"/>
                                        </p:tgtEl>
                                      </p:cBhvr>
                                    </p:animEffect>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grpId="0" nodeType="clickEffect">
                                  <p:stCondLst>
                                    <p:cond delay="0"/>
                                  </p:stCondLst>
                                  <p:childTnLst>
                                    <p:set>
                                      <p:cBhvr>
                                        <p:cTn id="40" dur="1" fill="hold">
                                          <p:stCondLst>
                                            <p:cond delay="0"/>
                                          </p:stCondLst>
                                        </p:cTn>
                                        <p:tgtEl>
                                          <p:spTgt spid="2794">
                                            <p:txEl>
                                              <p:pRg st="0" end="0"/>
                                            </p:txEl>
                                          </p:spTgt>
                                        </p:tgtEl>
                                        <p:attrNameLst>
                                          <p:attrName>style.visibility</p:attrName>
                                        </p:attrNameLst>
                                      </p:cBhvr>
                                      <p:to>
                                        <p:strVal val="visible"/>
                                      </p:to>
                                    </p:set>
                                    <p:animEffect transition="in" filter="randombar(horizontal)">
                                      <p:cBhvr>
                                        <p:cTn id="41" dur="500"/>
                                        <p:tgtEl>
                                          <p:spTgt spid="2794">
                                            <p:txEl>
                                              <p:pRg st="0" end="0"/>
                                            </p:txEl>
                                          </p:spTgt>
                                        </p:tgtEl>
                                      </p:cBhvr>
                                    </p:animEffect>
                                  </p:childTnLst>
                                </p:cTn>
                              </p:par>
                              <p:par>
                                <p:cTn id="42" presetID="14" presetClass="entr" presetSubtype="10" fill="hold" grpId="0" nodeType="withEffect">
                                  <p:stCondLst>
                                    <p:cond delay="0"/>
                                  </p:stCondLst>
                                  <p:childTnLst>
                                    <p:set>
                                      <p:cBhvr>
                                        <p:cTn id="43" dur="1" fill="hold">
                                          <p:stCondLst>
                                            <p:cond delay="0"/>
                                          </p:stCondLst>
                                        </p:cTn>
                                        <p:tgtEl>
                                          <p:spTgt spid="2797">
                                            <p:txEl>
                                              <p:pRg st="0" end="0"/>
                                            </p:txEl>
                                          </p:spTgt>
                                        </p:tgtEl>
                                        <p:attrNameLst>
                                          <p:attrName>style.visibility</p:attrName>
                                        </p:attrNameLst>
                                      </p:cBhvr>
                                      <p:to>
                                        <p:strVal val="visible"/>
                                      </p:to>
                                    </p:set>
                                    <p:animEffect transition="in" filter="randombar(horizontal)">
                                      <p:cBhvr>
                                        <p:cTn id="44" dur="500"/>
                                        <p:tgtEl>
                                          <p:spTgt spid="2797">
                                            <p:txEl>
                                              <p:pRg st="0" end="0"/>
                                            </p:txEl>
                                          </p:spTgt>
                                        </p:tgtEl>
                                      </p:cBhvr>
                                    </p:animEffect>
                                  </p:childTnLst>
                                </p:cTn>
                              </p:par>
                              <p:par>
                                <p:cTn id="45" presetID="14" presetClass="entr" presetSubtype="10" fill="hold" grpId="0" nodeType="withEffect">
                                  <p:stCondLst>
                                    <p:cond delay="0"/>
                                  </p:stCondLst>
                                  <p:childTnLst>
                                    <p:set>
                                      <p:cBhvr>
                                        <p:cTn id="46" dur="1" fill="hold">
                                          <p:stCondLst>
                                            <p:cond delay="0"/>
                                          </p:stCondLst>
                                        </p:cTn>
                                        <p:tgtEl>
                                          <p:spTgt spid="2800"/>
                                        </p:tgtEl>
                                        <p:attrNameLst>
                                          <p:attrName>style.visibility</p:attrName>
                                        </p:attrNameLst>
                                      </p:cBhvr>
                                      <p:to>
                                        <p:strVal val="visible"/>
                                      </p:to>
                                    </p:set>
                                    <p:animEffect transition="in" filter="randombar(horizontal)">
                                      <p:cBhvr>
                                        <p:cTn id="47" dur="500"/>
                                        <p:tgtEl>
                                          <p:spTgt spid="2800"/>
                                        </p:tgtEl>
                                      </p:cBhvr>
                                    </p:animEffect>
                                  </p:childTnLst>
                                </p:cTn>
                              </p:par>
                              <p:par>
                                <p:cTn id="48" presetID="14" presetClass="entr" presetSubtype="10" fill="hold" nodeType="withEffect">
                                  <p:stCondLst>
                                    <p:cond delay="0"/>
                                  </p:stCondLst>
                                  <p:childTnLst>
                                    <p:set>
                                      <p:cBhvr>
                                        <p:cTn id="49" dur="1" fill="hold">
                                          <p:stCondLst>
                                            <p:cond delay="0"/>
                                          </p:stCondLst>
                                        </p:cTn>
                                        <p:tgtEl>
                                          <p:spTgt spid="2815"/>
                                        </p:tgtEl>
                                        <p:attrNameLst>
                                          <p:attrName>style.visibility</p:attrName>
                                        </p:attrNameLst>
                                      </p:cBhvr>
                                      <p:to>
                                        <p:strVal val="visible"/>
                                      </p:to>
                                    </p:set>
                                    <p:animEffect transition="in" filter="randombar(horizontal)">
                                      <p:cBhvr>
                                        <p:cTn id="50" dur="500"/>
                                        <p:tgtEl>
                                          <p:spTgt spid="2815"/>
                                        </p:tgtEl>
                                      </p:cBhvr>
                                    </p:animEffect>
                                  </p:childTnLst>
                                </p:cTn>
                              </p:par>
                            </p:childTnLst>
                          </p:cTn>
                        </p:par>
                      </p:childTnLst>
                    </p:cTn>
                  </p:par>
                  <p:par>
                    <p:cTn id="51" fill="hold">
                      <p:stCondLst>
                        <p:cond delay="indefinite"/>
                      </p:stCondLst>
                      <p:childTnLst>
                        <p:par>
                          <p:cTn id="52" fill="hold">
                            <p:stCondLst>
                              <p:cond delay="0"/>
                            </p:stCondLst>
                            <p:childTnLst>
                              <p:par>
                                <p:cTn id="53" presetID="14" presetClass="entr" presetSubtype="10" fill="hold" grpId="0" nodeType="clickEffect">
                                  <p:stCondLst>
                                    <p:cond delay="0"/>
                                  </p:stCondLst>
                                  <p:childTnLst>
                                    <p:set>
                                      <p:cBhvr>
                                        <p:cTn id="54" dur="1" fill="hold">
                                          <p:stCondLst>
                                            <p:cond delay="0"/>
                                          </p:stCondLst>
                                        </p:cTn>
                                        <p:tgtEl>
                                          <p:spTgt spid="2796">
                                            <p:txEl>
                                              <p:pRg st="0" end="0"/>
                                            </p:txEl>
                                          </p:spTgt>
                                        </p:tgtEl>
                                        <p:attrNameLst>
                                          <p:attrName>style.visibility</p:attrName>
                                        </p:attrNameLst>
                                      </p:cBhvr>
                                      <p:to>
                                        <p:strVal val="visible"/>
                                      </p:to>
                                    </p:set>
                                    <p:animEffect transition="in" filter="randombar(horizontal)">
                                      <p:cBhvr>
                                        <p:cTn id="55" dur="500"/>
                                        <p:tgtEl>
                                          <p:spTgt spid="2796">
                                            <p:txEl>
                                              <p:pRg st="0" end="0"/>
                                            </p:txEl>
                                          </p:spTgt>
                                        </p:tgtEl>
                                      </p:cBhvr>
                                    </p:animEffect>
                                  </p:childTnLst>
                                </p:cTn>
                              </p:par>
                              <p:par>
                                <p:cTn id="56" presetID="14" presetClass="entr" presetSubtype="10" fill="hold" grpId="0" nodeType="withEffect">
                                  <p:stCondLst>
                                    <p:cond delay="0"/>
                                  </p:stCondLst>
                                  <p:childTnLst>
                                    <p:set>
                                      <p:cBhvr>
                                        <p:cTn id="57" dur="1" fill="hold">
                                          <p:stCondLst>
                                            <p:cond delay="0"/>
                                          </p:stCondLst>
                                        </p:cTn>
                                        <p:tgtEl>
                                          <p:spTgt spid="2801"/>
                                        </p:tgtEl>
                                        <p:attrNameLst>
                                          <p:attrName>style.visibility</p:attrName>
                                        </p:attrNameLst>
                                      </p:cBhvr>
                                      <p:to>
                                        <p:strVal val="visible"/>
                                      </p:to>
                                    </p:set>
                                    <p:animEffect transition="in" filter="randombar(horizontal)">
                                      <p:cBhvr>
                                        <p:cTn id="58" dur="500"/>
                                        <p:tgtEl>
                                          <p:spTgt spid="2801"/>
                                        </p:tgtEl>
                                      </p:cBhvr>
                                    </p:animEffect>
                                  </p:childTnLst>
                                </p:cTn>
                              </p:par>
                              <p:par>
                                <p:cTn id="59" presetID="14" presetClass="entr" presetSubtype="10" fill="hold" nodeType="withEffect">
                                  <p:stCondLst>
                                    <p:cond delay="0"/>
                                  </p:stCondLst>
                                  <p:childTnLst>
                                    <p:set>
                                      <p:cBhvr>
                                        <p:cTn id="60" dur="1" fill="hold">
                                          <p:stCondLst>
                                            <p:cond delay="0"/>
                                          </p:stCondLst>
                                        </p:cTn>
                                        <p:tgtEl>
                                          <p:spTgt spid="2831"/>
                                        </p:tgtEl>
                                        <p:attrNameLst>
                                          <p:attrName>style.visibility</p:attrName>
                                        </p:attrNameLst>
                                      </p:cBhvr>
                                      <p:to>
                                        <p:strVal val="visible"/>
                                      </p:to>
                                    </p:set>
                                    <p:animEffect transition="in" filter="randombar(horizontal)">
                                      <p:cBhvr>
                                        <p:cTn id="61" dur="500"/>
                                        <p:tgtEl>
                                          <p:spTgt spid="2831"/>
                                        </p:tgtEl>
                                      </p:cBhvr>
                                    </p:animEffect>
                                  </p:childTnLst>
                                </p:cTn>
                              </p:par>
                              <p:par>
                                <p:cTn id="62" presetID="14" presetClass="entr" presetSubtype="10" fill="hold" grpId="0" nodeType="withEffect">
                                  <p:stCondLst>
                                    <p:cond delay="0"/>
                                  </p:stCondLst>
                                  <p:childTnLst>
                                    <p:set>
                                      <p:cBhvr>
                                        <p:cTn id="63" dur="1" fill="hold">
                                          <p:stCondLst>
                                            <p:cond delay="0"/>
                                          </p:stCondLst>
                                        </p:cTn>
                                        <p:tgtEl>
                                          <p:spTgt spid="73"/>
                                        </p:tgtEl>
                                        <p:attrNameLst>
                                          <p:attrName>style.visibility</p:attrName>
                                        </p:attrNameLst>
                                      </p:cBhvr>
                                      <p:to>
                                        <p:strVal val="visible"/>
                                      </p:to>
                                    </p:set>
                                    <p:animEffect transition="in" filter="randombar(horizontal)">
                                      <p:cBhvr>
                                        <p:cTn id="64" dur="500"/>
                                        <p:tgtEl>
                                          <p:spTgt spid="73"/>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grpId="0" nodeType="clickEffect">
                                  <p:stCondLst>
                                    <p:cond delay="0"/>
                                  </p:stCondLst>
                                  <p:childTnLst>
                                    <p:set>
                                      <p:cBhvr>
                                        <p:cTn id="68" dur="1" fill="hold">
                                          <p:stCondLst>
                                            <p:cond delay="0"/>
                                          </p:stCondLst>
                                        </p:cTn>
                                        <p:tgtEl>
                                          <p:spTgt spid="21"/>
                                        </p:tgtEl>
                                        <p:attrNameLst>
                                          <p:attrName>style.visibility</p:attrName>
                                        </p:attrNameLst>
                                      </p:cBhvr>
                                      <p:to>
                                        <p:strVal val="visible"/>
                                      </p:to>
                                    </p:set>
                                    <p:animEffect transition="in" filter="wipe(down)">
                                      <p:cBhvr>
                                        <p:cTn id="69" dur="500"/>
                                        <p:tgtEl>
                                          <p:spTgt spid="21"/>
                                        </p:tgtEl>
                                      </p:cBhvr>
                                    </p:animEffect>
                                  </p:childTnLst>
                                </p:cTn>
                              </p:par>
                              <p:par>
                                <p:cTn id="70" presetID="22" presetClass="entr" presetSubtype="4" fill="hold" grpId="0" nodeType="withEffect">
                                  <p:stCondLst>
                                    <p:cond delay="0"/>
                                  </p:stCondLst>
                                  <p:childTnLst>
                                    <p:set>
                                      <p:cBhvr>
                                        <p:cTn id="71" dur="1" fill="hold">
                                          <p:stCondLst>
                                            <p:cond delay="0"/>
                                          </p:stCondLst>
                                        </p:cTn>
                                        <p:tgtEl>
                                          <p:spTgt spid="22"/>
                                        </p:tgtEl>
                                        <p:attrNameLst>
                                          <p:attrName>style.visibility</p:attrName>
                                        </p:attrNameLst>
                                      </p:cBhvr>
                                      <p:to>
                                        <p:strVal val="visible"/>
                                      </p:to>
                                    </p:set>
                                    <p:animEffect transition="in" filter="wipe(down)">
                                      <p:cBhvr>
                                        <p:cTn id="7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3" grpId="0"/>
      <p:bldP spid="2794" grpId="0" build="p"/>
      <p:bldP spid="2796" grpId="0" build="p"/>
      <p:bldP spid="2797" grpId="0" build="p"/>
      <p:bldP spid="2800" grpId="0" animBg="1"/>
      <p:bldP spid="2801" grpId="0" animBg="1"/>
      <p:bldP spid="73" grpId="0"/>
      <p:bldP spid="21" grpId="0" animBg="1"/>
      <p:bldP spid="22" grpId="0"/>
      <p:bldP spid="77" grpId="0"/>
      <p:bldP spid="7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90"/>
        <p:cNvGrpSpPr/>
        <p:nvPr/>
      </p:nvGrpSpPr>
      <p:grpSpPr>
        <a:xfrm>
          <a:off x="0" y="0"/>
          <a:ext cx="0" cy="0"/>
          <a:chOff x="0" y="0"/>
          <a:chExt cx="0" cy="0"/>
        </a:xfrm>
      </p:grpSpPr>
      <p:sp>
        <p:nvSpPr>
          <p:cNvPr id="2091" name="Google Shape;2091;p40"/>
          <p:cNvSpPr/>
          <p:nvPr/>
        </p:nvSpPr>
        <p:spPr>
          <a:xfrm>
            <a:off x="4102650" y="1409031"/>
            <a:ext cx="938700" cy="938700"/>
          </a:xfrm>
          <a:prstGeom prst="octagon">
            <a:avLst>
              <a:gd name="adj" fmla="val 0"/>
            </a:avLst>
          </a:prstGeom>
          <a:solidFill>
            <a:schemeClr val="dk2"/>
          </a:solidFill>
          <a:ln>
            <a:noFill/>
          </a:ln>
          <a:effectLst>
            <a:outerShdw dist="95250" dir="300000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40"/>
          <p:cNvSpPr txBox="1">
            <a:spLocks noGrp="1"/>
          </p:cNvSpPr>
          <p:nvPr>
            <p:ph type="title"/>
          </p:nvPr>
        </p:nvSpPr>
        <p:spPr>
          <a:xfrm>
            <a:off x="2057400" y="2728989"/>
            <a:ext cx="5029200" cy="41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Cơ chế hoạt động</a:t>
            </a:r>
            <a:endParaRPr dirty="0"/>
          </a:p>
        </p:txBody>
      </p:sp>
      <p:sp>
        <p:nvSpPr>
          <p:cNvPr id="2094" name="Google Shape;2094;p40"/>
          <p:cNvSpPr txBox="1">
            <a:spLocks noGrp="1"/>
          </p:cNvSpPr>
          <p:nvPr>
            <p:ph type="title" idx="2"/>
          </p:nvPr>
        </p:nvSpPr>
        <p:spPr>
          <a:xfrm>
            <a:off x="4027950" y="1640631"/>
            <a:ext cx="1088100" cy="47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Tree>
    <p:extLst>
      <p:ext uri="{BB962C8B-B14F-4D97-AF65-F5344CB8AC3E}">
        <p14:creationId xmlns:p14="http://schemas.microsoft.com/office/powerpoint/2010/main" val="29667004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31"/>
        <p:cNvGrpSpPr/>
        <p:nvPr/>
      </p:nvGrpSpPr>
      <p:grpSpPr>
        <a:xfrm>
          <a:off x="0" y="0"/>
          <a:ext cx="0" cy="0"/>
          <a:chOff x="0" y="0"/>
          <a:chExt cx="0" cy="0"/>
        </a:xfrm>
      </p:grpSpPr>
      <p:sp>
        <p:nvSpPr>
          <p:cNvPr id="2434" name="Google Shape;2434;p54"/>
          <p:cNvSpPr txBox="1">
            <a:spLocks noGrp="1"/>
          </p:cNvSpPr>
          <p:nvPr>
            <p:ph type="title"/>
          </p:nvPr>
        </p:nvSpPr>
        <p:spPr>
          <a:xfrm>
            <a:off x="713225" y="530352"/>
            <a:ext cx="7717500" cy="29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Mô hình hoạt động</a:t>
            </a:r>
            <a:endParaRPr dirty="0">
              <a:latin typeface="Nunito Sans"/>
              <a:ea typeface="Nunito Sans"/>
              <a:cs typeface="Nunito Sans"/>
              <a:sym typeface="Nunito Sans"/>
            </a:endParaRPr>
          </a:p>
        </p:txBody>
      </p:sp>
      <p:sp>
        <p:nvSpPr>
          <p:cNvPr id="2435" name="Google Shape;2435;p54"/>
          <p:cNvSpPr txBox="1"/>
          <p:nvPr/>
        </p:nvSpPr>
        <p:spPr>
          <a:xfrm>
            <a:off x="1189562" y="2417538"/>
            <a:ext cx="1463100" cy="22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lt1"/>
                </a:solidFill>
                <a:latin typeface="Lato"/>
                <a:ea typeface="Lato"/>
                <a:cs typeface="Lato"/>
                <a:sym typeface="Lato"/>
              </a:rPr>
              <a:t>Server</a:t>
            </a:r>
            <a:endParaRPr sz="2000" b="1" dirty="0">
              <a:solidFill>
                <a:schemeClr val="lt1"/>
              </a:solidFill>
              <a:latin typeface="Lato"/>
              <a:ea typeface="Lato"/>
              <a:cs typeface="Lato"/>
              <a:sym typeface="Lato"/>
            </a:endParaRPr>
          </a:p>
        </p:txBody>
      </p:sp>
      <p:sp>
        <p:nvSpPr>
          <p:cNvPr id="2436" name="Google Shape;2436;p54"/>
          <p:cNvSpPr txBox="1"/>
          <p:nvPr/>
        </p:nvSpPr>
        <p:spPr>
          <a:xfrm>
            <a:off x="1081926" y="2739730"/>
            <a:ext cx="1813590" cy="108611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err="1">
                <a:solidFill>
                  <a:schemeClr val="lt1"/>
                </a:solidFill>
                <a:latin typeface="Lato"/>
                <a:ea typeface="Lato"/>
                <a:cs typeface="Lato"/>
                <a:sym typeface="Lato"/>
              </a:rPr>
              <a:t>Lưu</a:t>
            </a:r>
            <a:r>
              <a:rPr lang="en-US" sz="1600" dirty="0">
                <a:solidFill>
                  <a:schemeClr val="lt1"/>
                </a:solidFill>
                <a:latin typeface="Lato"/>
                <a:ea typeface="Lato"/>
                <a:cs typeface="Lato"/>
                <a:sym typeface="Lato"/>
              </a:rPr>
              <a:t> </a:t>
            </a:r>
            <a:r>
              <a:rPr lang="en-US" sz="1600" dirty="0" err="1">
                <a:solidFill>
                  <a:schemeClr val="lt1"/>
                </a:solidFill>
                <a:latin typeface="Lato"/>
                <a:ea typeface="Lato"/>
                <a:cs typeface="Lato"/>
                <a:sym typeface="Lato"/>
              </a:rPr>
              <a:t>trữ</a:t>
            </a:r>
            <a:r>
              <a:rPr lang="en-US" sz="1600" dirty="0">
                <a:solidFill>
                  <a:schemeClr val="lt1"/>
                </a:solidFill>
                <a:latin typeface="Lato"/>
                <a:ea typeface="Lato"/>
                <a:cs typeface="Lato"/>
                <a:sym typeface="Lato"/>
              </a:rPr>
              <a:t> </a:t>
            </a:r>
            <a:r>
              <a:rPr lang="en-US" sz="1600" dirty="0" err="1">
                <a:solidFill>
                  <a:schemeClr val="lt1"/>
                </a:solidFill>
                <a:latin typeface="Lato"/>
                <a:ea typeface="Lato"/>
                <a:cs typeface="Lato"/>
                <a:sym typeface="Lato"/>
              </a:rPr>
              <a:t>dữ</a:t>
            </a:r>
            <a:r>
              <a:rPr lang="en-US" sz="1600" dirty="0">
                <a:solidFill>
                  <a:schemeClr val="lt1"/>
                </a:solidFill>
                <a:latin typeface="Lato"/>
                <a:ea typeface="Lato"/>
                <a:cs typeface="Lato"/>
                <a:sym typeface="Lato"/>
              </a:rPr>
              <a:t> </a:t>
            </a:r>
            <a:r>
              <a:rPr lang="en-US" sz="1600" dirty="0" err="1">
                <a:solidFill>
                  <a:schemeClr val="lt1"/>
                </a:solidFill>
                <a:latin typeface="Lato"/>
                <a:ea typeface="Lato"/>
                <a:cs typeface="Lato"/>
                <a:sym typeface="Lato"/>
              </a:rPr>
              <a:t>liệu</a:t>
            </a:r>
            <a:r>
              <a:rPr lang="en-US" sz="1600" dirty="0">
                <a:solidFill>
                  <a:schemeClr val="lt1"/>
                </a:solidFill>
                <a:latin typeface="Lato"/>
                <a:ea typeface="Lato"/>
                <a:cs typeface="Lato"/>
                <a:sym typeface="Lato"/>
              </a:rPr>
              <a:t> </a:t>
            </a:r>
            <a:r>
              <a:rPr lang="en-US" sz="1600" dirty="0" err="1">
                <a:solidFill>
                  <a:schemeClr val="lt1"/>
                </a:solidFill>
                <a:latin typeface="Lato"/>
                <a:ea typeface="Lato"/>
                <a:cs typeface="Lato"/>
                <a:sym typeface="Lato"/>
              </a:rPr>
              <a:t>và</a:t>
            </a:r>
            <a:r>
              <a:rPr lang="en-US" sz="1600" dirty="0">
                <a:solidFill>
                  <a:schemeClr val="lt1"/>
                </a:solidFill>
                <a:latin typeface="Lato"/>
                <a:ea typeface="Lato"/>
                <a:cs typeface="Lato"/>
                <a:sym typeface="Lato"/>
              </a:rPr>
              <a:t> </a:t>
            </a:r>
            <a:r>
              <a:rPr lang="en-US" sz="1600" dirty="0" err="1">
                <a:solidFill>
                  <a:schemeClr val="lt1"/>
                </a:solidFill>
                <a:latin typeface="Lato"/>
                <a:ea typeface="Lato"/>
                <a:cs typeface="Lato"/>
                <a:sym typeface="Lato"/>
              </a:rPr>
              <a:t>thực</a:t>
            </a:r>
            <a:r>
              <a:rPr lang="en-US" sz="1600" dirty="0">
                <a:solidFill>
                  <a:schemeClr val="lt1"/>
                </a:solidFill>
                <a:latin typeface="Lato"/>
                <a:ea typeface="Lato"/>
                <a:cs typeface="Lato"/>
                <a:sym typeface="Lato"/>
              </a:rPr>
              <a:t> </a:t>
            </a:r>
            <a:r>
              <a:rPr lang="en-US" sz="1600" dirty="0" err="1">
                <a:solidFill>
                  <a:schemeClr val="lt1"/>
                </a:solidFill>
                <a:latin typeface="Lato"/>
                <a:ea typeface="Lato"/>
                <a:cs typeface="Lato"/>
                <a:sym typeface="Lato"/>
              </a:rPr>
              <a:t>hiện</a:t>
            </a:r>
            <a:r>
              <a:rPr lang="en-US" sz="1600" dirty="0">
                <a:solidFill>
                  <a:schemeClr val="lt1"/>
                </a:solidFill>
                <a:latin typeface="Lato"/>
                <a:ea typeface="Lato"/>
                <a:cs typeface="Lato"/>
                <a:sym typeface="Lato"/>
              </a:rPr>
              <a:t> </a:t>
            </a:r>
            <a:r>
              <a:rPr lang="en-US" sz="1600" dirty="0" err="1">
                <a:solidFill>
                  <a:schemeClr val="lt1"/>
                </a:solidFill>
                <a:latin typeface="Lato"/>
                <a:ea typeface="Lato"/>
                <a:cs typeface="Lato"/>
                <a:sym typeface="Lato"/>
              </a:rPr>
              <a:t>các</a:t>
            </a:r>
            <a:r>
              <a:rPr lang="en-US" sz="1600" dirty="0">
                <a:solidFill>
                  <a:schemeClr val="lt1"/>
                </a:solidFill>
                <a:latin typeface="Lato"/>
                <a:ea typeface="Lato"/>
                <a:cs typeface="Lato"/>
                <a:sym typeface="Lato"/>
              </a:rPr>
              <a:t> </a:t>
            </a:r>
            <a:r>
              <a:rPr lang="en-US" sz="1600" dirty="0" err="1">
                <a:solidFill>
                  <a:schemeClr val="lt1"/>
                </a:solidFill>
                <a:latin typeface="Lato"/>
                <a:ea typeface="Lato"/>
                <a:cs typeface="Lato"/>
                <a:sym typeface="Lato"/>
              </a:rPr>
              <a:t>dịch</a:t>
            </a:r>
            <a:r>
              <a:rPr lang="en-US" sz="1600" dirty="0">
                <a:solidFill>
                  <a:schemeClr val="lt1"/>
                </a:solidFill>
                <a:latin typeface="Lato"/>
                <a:ea typeface="Lato"/>
                <a:cs typeface="Lato"/>
                <a:sym typeface="Lato"/>
              </a:rPr>
              <a:t> </a:t>
            </a:r>
            <a:r>
              <a:rPr lang="en-US" sz="1600" dirty="0" err="1">
                <a:solidFill>
                  <a:schemeClr val="lt1"/>
                </a:solidFill>
                <a:latin typeface="Lato"/>
                <a:ea typeface="Lato"/>
                <a:cs typeface="Lato"/>
                <a:sym typeface="Lato"/>
              </a:rPr>
              <a:t>vụ</a:t>
            </a:r>
            <a:r>
              <a:rPr lang="en-US" sz="1600" dirty="0">
                <a:solidFill>
                  <a:schemeClr val="lt1"/>
                </a:solidFill>
                <a:latin typeface="Lato"/>
                <a:ea typeface="Lato"/>
                <a:cs typeface="Lato"/>
                <a:sym typeface="Lato"/>
              </a:rPr>
              <a:t> </a:t>
            </a:r>
            <a:r>
              <a:rPr lang="en-US" sz="1600" dirty="0" err="1">
                <a:solidFill>
                  <a:schemeClr val="lt1"/>
                </a:solidFill>
                <a:latin typeface="Lato"/>
                <a:ea typeface="Lato"/>
                <a:cs typeface="Lato"/>
                <a:sym typeface="Lato"/>
              </a:rPr>
              <a:t>cho</a:t>
            </a:r>
            <a:r>
              <a:rPr lang="en-US" sz="1600" dirty="0">
                <a:solidFill>
                  <a:schemeClr val="lt1"/>
                </a:solidFill>
                <a:latin typeface="Lato"/>
                <a:ea typeface="Lato"/>
                <a:cs typeface="Lato"/>
                <a:sym typeface="Lato"/>
              </a:rPr>
              <a:t> </a:t>
            </a:r>
            <a:r>
              <a:rPr lang="en-US" sz="1600" dirty="0" err="1">
                <a:solidFill>
                  <a:schemeClr val="lt1"/>
                </a:solidFill>
                <a:latin typeface="Lato"/>
                <a:ea typeface="Lato"/>
                <a:cs typeface="Lato"/>
                <a:sym typeface="Lato"/>
              </a:rPr>
              <a:t>máy</a:t>
            </a:r>
            <a:r>
              <a:rPr lang="en-US" sz="1600" dirty="0">
                <a:solidFill>
                  <a:schemeClr val="lt1"/>
                </a:solidFill>
                <a:latin typeface="Lato"/>
                <a:ea typeface="Lato"/>
                <a:cs typeface="Lato"/>
                <a:sym typeface="Lato"/>
              </a:rPr>
              <a:t> </a:t>
            </a:r>
            <a:r>
              <a:rPr lang="en-US" sz="1600" dirty="0" err="1">
                <a:solidFill>
                  <a:schemeClr val="lt1"/>
                </a:solidFill>
                <a:latin typeface="Lato"/>
                <a:ea typeface="Lato"/>
                <a:cs typeface="Lato"/>
                <a:sym typeface="Lato"/>
              </a:rPr>
              <a:t>khách</a:t>
            </a:r>
            <a:endParaRPr sz="1600" dirty="0">
              <a:solidFill>
                <a:schemeClr val="lt1"/>
              </a:solidFill>
              <a:latin typeface="Lato"/>
              <a:ea typeface="Lato"/>
              <a:cs typeface="Lato"/>
              <a:sym typeface="Lato"/>
            </a:endParaRPr>
          </a:p>
        </p:txBody>
      </p:sp>
      <p:sp>
        <p:nvSpPr>
          <p:cNvPr id="2437" name="Google Shape;2437;p54"/>
          <p:cNvSpPr txBox="1"/>
          <p:nvPr/>
        </p:nvSpPr>
        <p:spPr>
          <a:xfrm>
            <a:off x="6393150" y="2459550"/>
            <a:ext cx="1463100" cy="22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lt1"/>
                </a:solidFill>
                <a:latin typeface="Lato"/>
                <a:ea typeface="Lato"/>
                <a:cs typeface="Lato"/>
                <a:sym typeface="Lato"/>
              </a:rPr>
              <a:t>Client</a:t>
            </a:r>
            <a:endParaRPr sz="2000" b="1" dirty="0">
              <a:solidFill>
                <a:schemeClr val="lt1"/>
              </a:solidFill>
              <a:latin typeface="Lato"/>
              <a:ea typeface="Lato"/>
              <a:cs typeface="Lato"/>
              <a:sym typeface="Lato"/>
            </a:endParaRPr>
          </a:p>
        </p:txBody>
      </p:sp>
      <p:sp>
        <p:nvSpPr>
          <p:cNvPr id="2438" name="Google Shape;2438;p54"/>
          <p:cNvSpPr txBox="1"/>
          <p:nvPr/>
        </p:nvSpPr>
        <p:spPr>
          <a:xfrm>
            <a:off x="6161407" y="2741264"/>
            <a:ext cx="2088851" cy="145393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err="1">
                <a:solidFill>
                  <a:schemeClr val="lt1"/>
                </a:solidFill>
                <a:latin typeface="Lato"/>
                <a:ea typeface="Lato"/>
                <a:cs typeface="Lato"/>
                <a:sym typeface="Lato"/>
              </a:rPr>
              <a:t>Thực</a:t>
            </a:r>
            <a:r>
              <a:rPr lang="en-US" sz="1600" dirty="0">
                <a:solidFill>
                  <a:schemeClr val="lt1"/>
                </a:solidFill>
                <a:latin typeface="Lato"/>
                <a:ea typeface="Lato"/>
                <a:cs typeface="Lato"/>
                <a:sym typeface="Lato"/>
              </a:rPr>
              <a:t> </a:t>
            </a:r>
            <a:r>
              <a:rPr lang="en-US" sz="1600" dirty="0" err="1">
                <a:solidFill>
                  <a:schemeClr val="lt1"/>
                </a:solidFill>
                <a:latin typeface="Lato"/>
                <a:ea typeface="Lato"/>
                <a:cs typeface="Lato"/>
                <a:sym typeface="Lato"/>
              </a:rPr>
              <a:t>hiện</a:t>
            </a:r>
            <a:r>
              <a:rPr lang="en-US" sz="1600" dirty="0">
                <a:solidFill>
                  <a:schemeClr val="lt1"/>
                </a:solidFill>
                <a:latin typeface="Lato"/>
                <a:ea typeface="Lato"/>
                <a:cs typeface="Lato"/>
                <a:sym typeface="Lato"/>
              </a:rPr>
              <a:t> </a:t>
            </a:r>
            <a:r>
              <a:rPr lang="en-US" sz="1600" dirty="0" err="1">
                <a:solidFill>
                  <a:schemeClr val="lt1"/>
                </a:solidFill>
                <a:latin typeface="Lato"/>
                <a:ea typeface="Lato"/>
                <a:cs typeface="Lato"/>
                <a:sym typeface="Lato"/>
              </a:rPr>
              <a:t>tính</a:t>
            </a:r>
            <a:r>
              <a:rPr lang="en-US" sz="1600" dirty="0">
                <a:solidFill>
                  <a:schemeClr val="lt1"/>
                </a:solidFill>
                <a:latin typeface="Lato"/>
                <a:ea typeface="Lato"/>
                <a:cs typeface="Lato"/>
                <a:sym typeface="Lato"/>
              </a:rPr>
              <a:t> </a:t>
            </a:r>
            <a:r>
              <a:rPr lang="en-US" sz="1600" dirty="0" err="1">
                <a:solidFill>
                  <a:schemeClr val="lt1"/>
                </a:solidFill>
                <a:latin typeface="Lato"/>
                <a:ea typeface="Lato"/>
                <a:cs typeface="Lato"/>
                <a:sym typeface="Lato"/>
              </a:rPr>
              <a:t>toán</a:t>
            </a:r>
            <a:r>
              <a:rPr lang="en-US" sz="1600" dirty="0">
                <a:solidFill>
                  <a:schemeClr val="lt1"/>
                </a:solidFill>
                <a:latin typeface="Lato"/>
                <a:ea typeface="Lato"/>
                <a:cs typeface="Lato"/>
                <a:sym typeface="Lato"/>
              </a:rPr>
              <a:t> </a:t>
            </a:r>
            <a:r>
              <a:rPr lang="en-US" sz="1600" dirty="0" err="1">
                <a:solidFill>
                  <a:schemeClr val="lt1"/>
                </a:solidFill>
                <a:latin typeface="Lato"/>
                <a:ea typeface="Lato"/>
                <a:cs typeface="Lato"/>
                <a:sym typeface="Lato"/>
              </a:rPr>
              <a:t>cho</a:t>
            </a:r>
            <a:r>
              <a:rPr lang="en-US" sz="1600" dirty="0">
                <a:solidFill>
                  <a:schemeClr val="lt1"/>
                </a:solidFill>
                <a:latin typeface="Lato"/>
                <a:ea typeface="Lato"/>
                <a:cs typeface="Lato"/>
                <a:sym typeface="Lato"/>
              </a:rPr>
              <a:t> </a:t>
            </a:r>
            <a:r>
              <a:rPr lang="en-US" sz="1600" dirty="0" err="1">
                <a:solidFill>
                  <a:schemeClr val="lt1"/>
                </a:solidFill>
                <a:latin typeface="Lato"/>
                <a:ea typeface="Lato"/>
                <a:cs typeface="Lato"/>
                <a:sym typeface="Lato"/>
              </a:rPr>
              <a:t>người</a:t>
            </a:r>
            <a:r>
              <a:rPr lang="en-US" sz="1600" dirty="0">
                <a:solidFill>
                  <a:schemeClr val="lt1"/>
                </a:solidFill>
                <a:latin typeface="Lato"/>
                <a:ea typeface="Lato"/>
                <a:cs typeface="Lato"/>
                <a:sym typeface="Lato"/>
              </a:rPr>
              <a:t> dung </a:t>
            </a:r>
            <a:r>
              <a:rPr lang="en-US" sz="1600" dirty="0" err="1">
                <a:solidFill>
                  <a:schemeClr val="lt1"/>
                </a:solidFill>
                <a:latin typeface="Lato"/>
                <a:ea typeface="Lato"/>
                <a:cs typeface="Lato"/>
                <a:sym typeface="Lato"/>
              </a:rPr>
              <a:t>và</a:t>
            </a:r>
            <a:r>
              <a:rPr lang="en-US" sz="1600" dirty="0">
                <a:solidFill>
                  <a:schemeClr val="lt1"/>
                </a:solidFill>
                <a:latin typeface="Lato"/>
                <a:ea typeface="Lato"/>
                <a:cs typeface="Lato"/>
                <a:sym typeface="Lato"/>
              </a:rPr>
              <a:t> </a:t>
            </a:r>
            <a:r>
              <a:rPr lang="en-US" sz="1600" dirty="0" err="1">
                <a:solidFill>
                  <a:schemeClr val="lt1"/>
                </a:solidFill>
                <a:latin typeface="Lato"/>
                <a:ea typeface="Lato"/>
                <a:cs typeface="Lato"/>
                <a:sym typeface="Lato"/>
              </a:rPr>
              <a:t>truy</a:t>
            </a:r>
            <a:r>
              <a:rPr lang="en-US" sz="1600" dirty="0">
                <a:solidFill>
                  <a:schemeClr val="lt1"/>
                </a:solidFill>
                <a:latin typeface="Lato"/>
                <a:ea typeface="Lato"/>
                <a:cs typeface="Lato"/>
                <a:sym typeface="Lato"/>
              </a:rPr>
              <a:t> </a:t>
            </a:r>
            <a:r>
              <a:rPr lang="en-US" sz="1600" dirty="0" err="1">
                <a:solidFill>
                  <a:schemeClr val="lt1"/>
                </a:solidFill>
                <a:latin typeface="Lato"/>
                <a:ea typeface="Lato"/>
                <a:cs typeface="Lato"/>
                <a:sym typeface="Lato"/>
              </a:rPr>
              <a:t>cập</a:t>
            </a:r>
            <a:r>
              <a:rPr lang="en-US" sz="1600" dirty="0">
                <a:solidFill>
                  <a:schemeClr val="lt1"/>
                </a:solidFill>
                <a:latin typeface="Lato"/>
                <a:ea typeface="Lato"/>
                <a:cs typeface="Lato"/>
                <a:sym typeface="Lato"/>
              </a:rPr>
              <a:t> </a:t>
            </a:r>
            <a:r>
              <a:rPr lang="en-US" sz="1600" dirty="0" err="1">
                <a:solidFill>
                  <a:schemeClr val="lt1"/>
                </a:solidFill>
                <a:latin typeface="Lato"/>
                <a:ea typeface="Lato"/>
                <a:cs typeface="Lato"/>
                <a:sym typeface="Lato"/>
              </a:rPr>
              <a:t>dữ</a:t>
            </a:r>
            <a:r>
              <a:rPr lang="en-US" sz="1600" dirty="0">
                <a:solidFill>
                  <a:schemeClr val="lt1"/>
                </a:solidFill>
                <a:latin typeface="Lato"/>
                <a:ea typeface="Lato"/>
                <a:cs typeface="Lato"/>
                <a:sym typeface="Lato"/>
              </a:rPr>
              <a:t> </a:t>
            </a:r>
            <a:r>
              <a:rPr lang="en-US" sz="1600" dirty="0" err="1">
                <a:solidFill>
                  <a:schemeClr val="lt1"/>
                </a:solidFill>
                <a:latin typeface="Lato"/>
                <a:ea typeface="Lato"/>
                <a:cs typeface="Lato"/>
                <a:sym typeface="Lato"/>
              </a:rPr>
              <a:t>liệu</a:t>
            </a:r>
            <a:r>
              <a:rPr lang="en-US" sz="1600" dirty="0">
                <a:solidFill>
                  <a:schemeClr val="lt1"/>
                </a:solidFill>
                <a:latin typeface="Lato"/>
                <a:ea typeface="Lato"/>
                <a:cs typeface="Lato"/>
                <a:sym typeface="Lato"/>
              </a:rPr>
              <a:t> </a:t>
            </a:r>
            <a:r>
              <a:rPr lang="en-US" sz="1600" dirty="0" err="1">
                <a:solidFill>
                  <a:schemeClr val="lt1"/>
                </a:solidFill>
                <a:latin typeface="Lato"/>
                <a:ea typeface="Lato"/>
                <a:cs typeface="Lato"/>
                <a:sym typeface="Lato"/>
              </a:rPr>
              <a:t>và</a:t>
            </a:r>
            <a:r>
              <a:rPr lang="en-US" sz="1600" dirty="0">
                <a:solidFill>
                  <a:schemeClr val="lt1"/>
                </a:solidFill>
                <a:latin typeface="Lato"/>
                <a:ea typeface="Lato"/>
                <a:cs typeface="Lato"/>
                <a:sym typeface="Lato"/>
              </a:rPr>
              <a:t> </a:t>
            </a:r>
            <a:r>
              <a:rPr lang="en-US" sz="1600" dirty="0" err="1">
                <a:solidFill>
                  <a:schemeClr val="lt1"/>
                </a:solidFill>
                <a:latin typeface="Lato"/>
                <a:ea typeface="Lato"/>
                <a:cs typeface="Lato"/>
                <a:sym typeface="Lato"/>
              </a:rPr>
              <a:t>dịch</a:t>
            </a:r>
            <a:r>
              <a:rPr lang="en-US" sz="1600" dirty="0">
                <a:solidFill>
                  <a:schemeClr val="lt1"/>
                </a:solidFill>
                <a:latin typeface="Lato"/>
                <a:ea typeface="Lato"/>
                <a:cs typeface="Lato"/>
                <a:sym typeface="Lato"/>
              </a:rPr>
              <a:t> </a:t>
            </a:r>
            <a:r>
              <a:rPr lang="en-US" sz="1600" dirty="0" err="1">
                <a:solidFill>
                  <a:schemeClr val="lt1"/>
                </a:solidFill>
                <a:latin typeface="Lato"/>
                <a:ea typeface="Lato"/>
                <a:cs typeface="Lato"/>
                <a:sym typeface="Lato"/>
              </a:rPr>
              <a:t>vụ</a:t>
            </a:r>
            <a:r>
              <a:rPr lang="en-US" sz="1600" dirty="0">
                <a:solidFill>
                  <a:schemeClr val="lt1"/>
                </a:solidFill>
                <a:latin typeface="Lato"/>
                <a:ea typeface="Lato"/>
                <a:cs typeface="Lato"/>
                <a:sym typeface="Lato"/>
              </a:rPr>
              <a:t> do </a:t>
            </a:r>
            <a:r>
              <a:rPr lang="en-US" sz="1600" dirty="0" err="1">
                <a:solidFill>
                  <a:schemeClr val="lt1"/>
                </a:solidFill>
                <a:latin typeface="Lato"/>
                <a:ea typeface="Lato"/>
                <a:cs typeface="Lato"/>
                <a:sym typeface="Lato"/>
              </a:rPr>
              <a:t>máy</a:t>
            </a:r>
            <a:r>
              <a:rPr lang="en-US" sz="1600" dirty="0">
                <a:solidFill>
                  <a:schemeClr val="lt1"/>
                </a:solidFill>
                <a:latin typeface="Lato"/>
                <a:ea typeface="Lato"/>
                <a:cs typeface="Lato"/>
                <a:sym typeface="Lato"/>
              </a:rPr>
              <a:t> </a:t>
            </a:r>
            <a:r>
              <a:rPr lang="en-US" sz="1600" dirty="0" err="1">
                <a:solidFill>
                  <a:schemeClr val="lt1"/>
                </a:solidFill>
                <a:latin typeface="Lato"/>
                <a:ea typeface="Lato"/>
                <a:cs typeface="Lato"/>
                <a:sym typeface="Lato"/>
              </a:rPr>
              <a:t>chủ</a:t>
            </a:r>
            <a:r>
              <a:rPr lang="en-US" sz="1600" dirty="0">
                <a:solidFill>
                  <a:schemeClr val="lt1"/>
                </a:solidFill>
                <a:latin typeface="Lato"/>
                <a:ea typeface="Lato"/>
                <a:cs typeface="Lato"/>
                <a:sym typeface="Lato"/>
              </a:rPr>
              <a:t> </a:t>
            </a:r>
            <a:r>
              <a:rPr lang="en-US" sz="1600" dirty="0" err="1">
                <a:solidFill>
                  <a:schemeClr val="lt1"/>
                </a:solidFill>
                <a:latin typeface="Lato"/>
                <a:ea typeface="Lato"/>
                <a:cs typeface="Lato"/>
                <a:sym typeface="Lato"/>
              </a:rPr>
              <a:t>cung</a:t>
            </a:r>
            <a:r>
              <a:rPr lang="en-US" sz="1600" dirty="0">
                <a:solidFill>
                  <a:schemeClr val="lt1"/>
                </a:solidFill>
                <a:latin typeface="Lato"/>
                <a:ea typeface="Lato"/>
                <a:cs typeface="Lato"/>
                <a:sym typeface="Lato"/>
              </a:rPr>
              <a:t> </a:t>
            </a:r>
            <a:r>
              <a:rPr lang="en-US" sz="1600" dirty="0" err="1">
                <a:solidFill>
                  <a:schemeClr val="lt1"/>
                </a:solidFill>
                <a:latin typeface="Lato"/>
                <a:ea typeface="Lato"/>
                <a:cs typeface="Lato"/>
                <a:sym typeface="Lato"/>
              </a:rPr>
              <a:t>cấp</a:t>
            </a:r>
            <a:endParaRPr sz="1600" dirty="0">
              <a:solidFill>
                <a:schemeClr val="lt1"/>
              </a:solidFill>
              <a:latin typeface="Lato"/>
              <a:ea typeface="Lato"/>
              <a:cs typeface="Lato"/>
              <a:sym typeface="Lato"/>
            </a:endParaRPr>
          </a:p>
        </p:txBody>
      </p:sp>
      <p:pic>
        <p:nvPicPr>
          <p:cNvPr id="2445" name="Google Shape;2445;p54" title="Chart">
            <a:hlinkClick r:id="rId3"/>
          </p:cNvPr>
          <p:cNvPicPr preferRelativeResize="0"/>
          <p:nvPr/>
        </p:nvPicPr>
        <p:blipFill rotWithShape="1">
          <a:blip r:embed="rId4">
            <a:alphaModFix/>
          </a:blip>
          <a:srcRect l="19649" r="19685"/>
          <a:stretch/>
        </p:blipFill>
        <p:spPr>
          <a:xfrm>
            <a:off x="3240467" y="1788204"/>
            <a:ext cx="2683263" cy="2731270"/>
          </a:xfrm>
          <a:prstGeom prst="rect">
            <a:avLst/>
          </a:prstGeom>
          <a:noFill/>
          <a:ln>
            <a:noFill/>
          </a:ln>
          <a:effectLst>
            <a:outerShdw dist="57150" dir="5400000" algn="bl" rotWithShape="0">
              <a:schemeClr val="accent1"/>
            </a:outerShdw>
          </a:effectLst>
        </p:spPr>
      </p:pic>
      <p:sp>
        <p:nvSpPr>
          <p:cNvPr id="2448" name="Google Shape;2448;p54"/>
          <p:cNvSpPr/>
          <p:nvPr/>
        </p:nvSpPr>
        <p:spPr>
          <a:xfrm>
            <a:off x="4346537" y="2915265"/>
            <a:ext cx="450902" cy="479011"/>
          </a:xfrm>
          <a:custGeom>
            <a:avLst/>
            <a:gdLst/>
            <a:ahLst/>
            <a:cxnLst/>
            <a:rect l="l" t="t" r="r" b="b"/>
            <a:pathLst>
              <a:path w="12095" h="12849" extrusionOk="0">
                <a:moveTo>
                  <a:pt x="2289" y="378"/>
                </a:moveTo>
                <a:lnTo>
                  <a:pt x="2465" y="403"/>
                </a:lnTo>
                <a:lnTo>
                  <a:pt x="2616" y="478"/>
                </a:lnTo>
                <a:lnTo>
                  <a:pt x="2741" y="604"/>
                </a:lnTo>
                <a:lnTo>
                  <a:pt x="2842" y="755"/>
                </a:lnTo>
                <a:lnTo>
                  <a:pt x="1736" y="755"/>
                </a:lnTo>
                <a:lnTo>
                  <a:pt x="1836" y="604"/>
                </a:lnTo>
                <a:lnTo>
                  <a:pt x="1962" y="478"/>
                </a:lnTo>
                <a:lnTo>
                  <a:pt x="2113" y="403"/>
                </a:lnTo>
                <a:lnTo>
                  <a:pt x="2289" y="378"/>
                </a:lnTo>
                <a:close/>
                <a:moveTo>
                  <a:pt x="4803" y="378"/>
                </a:moveTo>
                <a:lnTo>
                  <a:pt x="4979" y="403"/>
                </a:lnTo>
                <a:lnTo>
                  <a:pt x="5130" y="478"/>
                </a:lnTo>
                <a:lnTo>
                  <a:pt x="5256" y="604"/>
                </a:lnTo>
                <a:lnTo>
                  <a:pt x="5331" y="755"/>
                </a:lnTo>
                <a:lnTo>
                  <a:pt x="4250" y="755"/>
                </a:lnTo>
                <a:lnTo>
                  <a:pt x="4325" y="604"/>
                </a:lnTo>
                <a:lnTo>
                  <a:pt x="4451" y="478"/>
                </a:lnTo>
                <a:lnTo>
                  <a:pt x="4627" y="403"/>
                </a:lnTo>
                <a:lnTo>
                  <a:pt x="4803" y="378"/>
                </a:lnTo>
                <a:close/>
                <a:moveTo>
                  <a:pt x="7292" y="378"/>
                </a:moveTo>
                <a:lnTo>
                  <a:pt x="7493" y="403"/>
                </a:lnTo>
                <a:lnTo>
                  <a:pt x="7644" y="478"/>
                </a:lnTo>
                <a:lnTo>
                  <a:pt x="7770" y="604"/>
                </a:lnTo>
                <a:lnTo>
                  <a:pt x="7845" y="755"/>
                </a:lnTo>
                <a:lnTo>
                  <a:pt x="6764" y="755"/>
                </a:lnTo>
                <a:lnTo>
                  <a:pt x="6840" y="604"/>
                </a:lnTo>
                <a:lnTo>
                  <a:pt x="6965" y="478"/>
                </a:lnTo>
                <a:lnTo>
                  <a:pt x="7116" y="403"/>
                </a:lnTo>
                <a:lnTo>
                  <a:pt x="7292" y="378"/>
                </a:lnTo>
                <a:close/>
                <a:moveTo>
                  <a:pt x="9807" y="378"/>
                </a:moveTo>
                <a:lnTo>
                  <a:pt x="9983" y="403"/>
                </a:lnTo>
                <a:lnTo>
                  <a:pt x="10133" y="478"/>
                </a:lnTo>
                <a:lnTo>
                  <a:pt x="10259" y="604"/>
                </a:lnTo>
                <a:lnTo>
                  <a:pt x="10360" y="755"/>
                </a:lnTo>
                <a:lnTo>
                  <a:pt x="9279" y="755"/>
                </a:lnTo>
                <a:lnTo>
                  <a:pt x="9354" y="604"/>
                </a:lnTo>
                <a:lnTo>
                  <a:pt x="9480" y="478"/>
                </a:lnTo>
                <a:lnTo>
                  <a:pt x="9631" y="403"/>
                </a:lnTo>
                <a:lnTo>
                  <a:pt x="9807" y="378"/>
                </a:lnTo>
                <a:close/>
                <a:moveTo>
                  <a:pt x="2515" y="4526"/>
                </a:moveTo>
                <a:lnTo>
                  <a:pt x="2515" y="5532"/>
                </a:lnTo>
                <a:lnTo>
                  <a:pt x="1509" y="5532"/>
                </a:lnTo>
                <a:lnTo>
                  <a:pt x="1509" y="4526"/>
                </a:lnTo>
                <a:close/>
                <a:moveTo>
                  <a:pt x="5205" y="4526"/>
                </a:moveTo>
                <a:lnTo>
                  <a:pt x="5205" y="5381"/>
                </a:lnTo>
                <a:lnTo>
                  <a:pt x="4828" y="5532"/>
                </a:lnTo>
                <a:lnTo>
                  <a:pt x="4200" y="5532"/>
                </a:lnTo>
                <a:lnTo>
                  <a:pt x="4200" y="4526"/>
                </a:lnTo>
                <a:close/>
                <a:moveTo>
                  <a:pt x="7896" y="4526"/>
                </a:moveTo>
                <a:lnTo>
                  <a:pt x="7896" y="5532"/>
                </a:lnTo>
                <a:lnTo>
                  <a:pt x="7267" y="5532"/>
                </a:lnTo>
                <a:lnTo>
                  <a:pt x="6890" y="5381"/>
                </a:lnTo>
                <a:lnTo>
                  <a:pt x="6890" y="4526"/>
                </a:lnTo>
                <a:close/>
                <a:moveTo>
                  <a:pt x="10586" y="4526"/>
                </a:moveTo>
                <a:lnTo>
                  <a:pt x="10586" y="5532"/>
                </a:lnTo>
                <a:lnTo>
                  <a:pt x="9580" y="5532"/>
                </a:lnTo>
                <a:lnTo>
                  <a:pt x="9580" y="4526"/>
                </a:lnTo>
                <a:close/>
                <a:moveTo>
                  <a:pt x="1484" y="4149"/>
                </a:moveTo>
                <a:lnTo>
                  <a:pt x="1333" y="4174"/>
                </a:lnTo>
                <a:lnTo>
                  <a:pt x="1233" y="4250"/>
                </a:lnTo>
                <a:lnTo>
                  <a:pt x="1157" y="4350"/>
                </a:lnTo>
                <a:lnTo>
                  <a:pt x="1132" y="4476"/>
                </a:lnTo>
                <a:lnTo>
                  <a:pt x="1132" y="5557"/>
                </a:lnTo>
                <a:lnTo>
                  <a:pt x="1157" y="5708"/>
                </a:lnTo>
                <a:lnTo>
                  <a:pt x="1233" y="5809"/>
                </a:lnTo>
                <a:lnTo>
                  <a:pt x="1333" y="5884"/>
                </a:lnTo>
                <a:lnTo>
                  <a:pt x="1484" y="5909"/>
                </a:lnTo>
                <a:lnTo>
                  <a:pt x="2540" y="5909"/>
                </a:lnTo>
                <a:lnTo>
                  <a:pt x="2691" y="5884"/>
                </a:lnTo>
                <a:lnTo>
                  <a:pt x="2792" y="5809"/>
                </a:lnTo>
                <a:lnTo>
                  <a:pt x="2867" y="5708"/>
                </a:lnTo>
                <a:lnTo>
                  <a:pt x="2892" y="5557"/>
                </a:lnTo>
                <a:lnTo>
                  <a:pt x="2892" y="4476"/>
                </a:lnTo>
                <a:lnTo>
                  <a:pt x="2867" y="4350"/>
                </a:lnTo>
                <a:lnTo>
                  <a:pt x="2792" y="4250"/>
                </a:lnTo>
                <a:lnTo>
                  <a:pt x="2691" y="4174"/>
                </a:lnTo>
                <a:lnTo>
                  <a:pt x="2540" y="4149"/>
                </a:lnTo>
                <a:close/>
                <a:moveTo>
                  <a:pt x="9555" y="4149"/>
                </a:moveTo>
                <a:lnTo>
                  <a:pt x="9404" y="4174"/>
                </a:lnTo>
                <a:lnTo>
                  <a:pt x="9304" y="4250"/>
                </a:lnTo>
                <a:lnTo>
                  <a:pt x="9228" y="4350"/>
                </a:lnTo>
                <a:lnTo>
                  <a:pt x="9203" y="4476"/>
                </a:lnTo>
                <a:lnTo>
                  <a:pt x="9203" y="5557"/>
                </a:lnTo>
                <a:lnTo>
                  <a:pt x="9228" y="5708"/>
                </a:lnTo>
                <a:lnTo>
                  <a:pt x="9304" y="5809"/>
                </a:lnTo>
                <a:lnTo>
                  <a:pt x="9404" y="5884"/>
                </a:lnTo>
                <a:lnTo>
                  <a:pt x="9555" y="5909"/>
                </a:lnTo>
                <a:lnTo>
                  <a:pt x="10636" y="5909"/>
                </a:lnTo>
                <a:lnTo>
                  <a:pt x="10762" y="5884"/>
                </a:lnTo>
                <a:lnTo>
                  <a:pt x="10863" y="5809"/>
                </a:lnTo>
                <a:lnTo>
                  <a:pt x="10938" y="5708"/>
                </a:lnTo>
                <a:lnTo>
                  <a:pt x="10963" y="5557"/>
                </a:lnTo>
                <a:lnTo>
                  <a:pt x="10963" y="4476"/>
                </a:lnTo>
                <a:lnTo>
                  <a:pt x="10938" y="4350"/>
                </a:lnTo>
                <a:lnTo>
                  <a:pt x="10863" y="4250"/>
                </a:lnTo>
                <a:lnTo>
                  <a:pt x="10762" y="4174"/>
                </a:lnTo>
                <a:lnTo>
                  <a:pt x="10636" y="4149"/>
                </a:lnTo>
                <a:close/>
                <a:moveTo>
                  <a:pt x="2515" y="7619"/>
                </a:moveTo>
                <a:lnTo>
                  <a:pt x="2515" y="8625"/>
                </a:lnTo>
                <a:lnTo>
                  <a:pt x="1509" y="8625"/>
                </a:lnTo>
                <a:lnTo>
                  <a:pt x="1509" y="7619"/>
                </a:lnTo>
                <a:close/>
                <a:moveTo>
                  <a:pt x="10586" y="7619"/>
                </a:moveTo>
                <a:lnTo>
                  <a:pt x="10586" y="8625"/>
                </a:lnTo>
                <a:lnTo>
                  <a:pt x="9580" y="8625"/>
                </a:lnTo>
                <a:lnTo>
                  <a:pt x="9580" y="7619"/>
                </a:lnTo>
                <a:close/>
                <a:moveTo>
                  <a:pt x="1484" y="7242"/>
                </a:moveTo>
                <a:lnTo>
                  <a:pt x="1333" y="7267"/>
                </a:lnTo>
                <a:lnTo>
                  <a:pt x="1233" y="7342"/>
                </a:lnTo>
                <a:lnTo>
                  <a:pt x="1157" y="7443"/>
                </a:lnTo>
                <a:lnTo>
                  <a:pt x="1132" y="7569"/>
                </a:lnTo>
                <a:lnTo>
                  <a:pt x="1132" y="8650"/>
                </a:lnTo>
                <a:lnTo>
                  <a:pt x="1157" y="8801"/>
                </a:lnTo>
                <a:lnTo>
                  <a:pt x="1233" y="8901"/>
                </a:lnTo>
                <a:lnTo>
                  <a:pt x="1333" y="8977"/>
                </a:lnTo>
                <a:lnTo>
                  <a:pt x="1484" y="9002"/>
                </a:lnTo>
                <a:lnTo>
                  <a:pt x="2540" y="9002"/>
                </a:lnTo>
                <a:lnTo>
                  <a:pt x="2691" y="8977"/>
                </a:lnTo>
                <a:lnTo>
                  <a:pt x="2792" y="8901"/>
                </a:lnTo>
                <a:lnTo>
                  <a:pt x="2867" y="8801"/>
                </a:lnTo>
                <a:lnTo>
                  <a:pt x="2892" y="8650"/>
                </a:lnTo>
                <a:lnTo>
                  <a:pt x="2892" y="7569"/>
                </a:lnTo>
                <a:lnTo>
                  <a:pt x="2867" y="7443"/>
                </a:lnTo>
                <a:lnTo>
                  <a:pt x="2792" y="7342"/>
                </a:lnTo>
                <a:lnTo>
                  <a:pt x="2691" y="7267"/>
                </a:lnTo>
                <a:lnTo>
                  <a:pt x="2540" y="7242"/>
                </a:lnTo>
                <a:close/>
                <a:moveTo>
                  <a:pt x="9555" y="7242"/>
                </a:moveTo>
                <a:lnTo>
                  <a:pt x="9404" y="7267"/>
                </a:lnTo>
                <a:lnTo>
                  <a:pt x="9304" y="7342"/>
                </a:lnTo>
                <a:lnTo>
                  <a:pt x="9228" y="7443"/>
                </a:lnTo>
                <a:lnTo>
                  <a:pt x="9203" y="7569"/>
                </a:lnTo>
                <a:lnTo>
                  <a:pt x="9203" y="8650"/>
                </a:lnTo>
                <a:lnTo>
                  <a:pt x="9228" y="8801"/>
                </a:lnTo>
                <a:lnTo>
                  <a:pt x="9304" y="8901"/>
                </a:lnTo>
                <a:lnTo>
                  <a:pt x="9404" y="8977"/>
                </a:lnTo>
                <a:lnTo>
                  <a:pt x="9555" y="9002"/>
                </a:lnTo>
                <a:lnTo>
                  <a:pt x="10636" y="9002"/>
                </a:lnTo>
                <a:lnTo>
                  <a:pt x="10762" y="8977"/>
                </a:lnTo>
                <a:lnTo>
                  <a:pt x="10863" y="8901"/>
                </a:lnTo>
                <a:lnTo>
                  <a:pt x="10938" y="8801"/>
                </a:lnTo>
                <a:lnTo>
                  <a:pt x="10963" y="8650"/>
                </a:lnTo>
                <a:lnTo>
                  <a:pt x="10963" y="7569"/>
                </a:lnTo>
                <a:lnTo>
                  <a:pt x="10938" y="7443"/>
                </a:lnTo>
                <a:lnTo>
                  <a:pt x="10863" y="7342"/>
                </a:lnTo>
                <a:lnTo>
                  <a:pt x="10762" y="7267"/>
                </a:lnTo>
                <a:lnTo>
                  <a:pt x="10636" y="7242"/>
                </a:lnTo>
                <a:close/>
                <a:moveTo>
                  <a:pt x="6287" y="6462"/>
                </a:moveTo>
                <a:lnTo>
                  <a:pt x="6287" y="7418"/>
                </a:lnTo>
                <a:lnTo>
                  <a:pt x="6312" y="7518"/>
                </a:lnTo>
                <a:lnTo>
                  <a:pt x="6362" y="7619"/>
                </a:lnTo>
                <a:lnTo>
                  <a:pt x="6463" y="7669"/>
                </a:lnTo>
                <a:lnTo>
                  <a:pt x="6563" y="7694"/>
                </a:lnTo>
                <a:lnTo>
                  <a:pt x="7519" y="7694"/>
                </a:lnTo>
                <a:lnTo>
                  <a:pt x="7519" y="8172"/>
                </a:lnTo>
                <a:lnTo>
                  <a:pt x="6563" y="8172"/>
                </a:lnTo>
                <a:lnTo>
                  <a:pt x="6463" y="8197"/>
                </a:lnTo>
                <a:lnTo>
                  <a:pt x="6362" y="8247"/>
                </a:lnTo>
                <a:lnTo>
                  <a:pt x="6312" y="8323"/>
                </a:lnTo>
                <a:lnTo>
                  <a:pt x="6287" y="8449"/>
                </a:lnTo>
                <a:lnTo>
                  <a:pt x="6287" y="9404"/>
                </a:lnTo>
                <a:lnTo>
                  <a:pt x="5809" y="9404"/>
                </a:lnTo>
                <a:lnTo>
                  <a:pt x="5809" y="8449"/>
                </a:lnTo>
                <a:lnTo>
                  <a:pt x="5784" y="8323"/>
                </a:lnTo>
                <a:lnTo>
                  <a:pt x="5733" y="8247"/>
                </a:lnTo>
                <a:lnTo>
                  <a:pt x="5633" y="8197"/>
                </a:lnTo>
                <a:lnTo>
                  <a:pt x="5532" y="8172"/>
                </a:lnTo>
                <a:lnTo>
                  <a:pt x="4577" y="8172"/>
                </a:lnTo>
                <a:lnTo>
                  <a:pt x="4577" y="7694"/>
                </a:lnTo>
                <a:lnTo>
                  <a:pt x="5532" y="7694"/>
                </a:lnTo>
                <a:lnTo>
                  <a:pt x="5633" y="7669"/>
                </a:lnTo>
                <a:lnTo>
                  <a:pt x="5733" y="7619"/>
                </a:lnTo>
                <a:lnTo>
                  <a:pt x="5784" y="7518"/>
                </a:lnTo>
                <a:lnTo>
                  <a:pt x="5809" y="7418"/>
                </a:lnTo>
                <a:lnTo>
                  <a:pt x="5809" y="6462"/>
                </a:lnTo>
                <a:close/>
                <a:moveTo>
                  <a:pt x="5784" y="6085"/>
                </a:moveTo>
                <a:lnTo>
                  <a:pt x="5658" y="6110"/>
                </a:lnTo>
                <a:lnTo>
                  <a:pt x="5532" y="6186"/>
                </a:lnTo>
                <a:lnTo>
                  <a:pt x="5457" y="6311"/>
                </a:lnTo>
                <a:lnTo>
                  <a:pt x="5432" y="6437"/>
                </a:lnTo>
                <a:lnTo>
                  <a:pt x="5432" y="7317"/>
                </a:lnTo>
                <a:lnTo>
                  <a:pt x="4552" y="7317"/>
                </a:lnTo>
                <a:lnTo>
                  <a:pt x="4426" y="7342"/>
                </a:lnTo>
                <a:lnTo>
                  <a:pt x="4300" y="7418"/>
                </a:lnTo>
                <a:lnTo>
                  <a:pt x="4225" y="7543"/>
                </a:lnTo>
                <a:lnTo>
                  <a:pt x="4200" y="7669"/>
                </a:lnTo>
                <a:lnTo>
                  <a:pt x="4200" y="8172"/>
                </a:lnTo>
                <a:lnTo>
                  <a:pt x="4225" y="8323"/>
                </a:lnTo>
                <a:lnTo>
                  <a:pt x="4300" y="8449"/>
                </a:lnTo>
                <a:lnTo>
                  <a:pt x="4426" y="8524"/>
                </a:lnTo>
                <a:lnTo>
                  <a:pt x="4552" y="8549"/>
                </a:lnTo>
                <a:lnTo>
                  <a:pt x="5432" y="8549"/>
                </a:lnTo>
                <a:lnTo>
                  <a:pt x="5432" y="9404"/>
                </a:lnTo>
                <a:lnTo>
                  <a:pt x="5457" y="9555"/>
                </a:lnTo>
                <a:lnTo>
                  <a:pt x="5532" y="9681"/>
                </a:lnTo>
                <a:lnTo>
                  <a:pt x="5658" y="9756"/>
                </a:lnTo>
                <a:lnTo>
                  <a:pt x="5784" y="9781"/>
                </a:lnTo>
                <a:lnTo>
                  <a:pt x="6312" y="9781"/>
                </a:lnTo>
                <a:lnTo>
                  <a:pt x="6437" y="9756"/>
                </a:lnTo>
                <a:lnTo>
                  <a:pt x="6563" y="9681"/>
                </a:lnTo>
                <a:lnTo>
                  <a:pt x="6639" y="9555"/>
                </a:lnTo>
                <a:lnTo>
                  <a:pt x="6664" y="9404"/>
                </a:lnTo>
                <a:lnTo>
                  <a:pt x="6664" y="8549"/>
                </a:lnTo>
                <a:lnTo>
                  <a:pt x="7544" y="8549"/>
                </a:lnTo>
                <a:lnTo>
                  <a:pt x="7669" y="8524"/>
                </a:lnTo>
                <a:lnTo>
                  <a:pt x="7795" y="8449"/>
                </a:lnTo>
                <a:lnTo>
                  <a:pt x="7871" y="8323"/>
                </a:lnTo>
                <a:lnTo>
                  <a:pt x="7896" y="8172"/>
                </a:lnTo>
                <a:lnTo>
                  <a:pt x="7896" y="7669"/>
                </a:lnTo>
                <a:lnTo>
                  <a:pt x="7871" y="7543"/>
                </a:lnTo>
                <a:lnTo>
                  <a:pt x="7795" y="7418"/>
                </a:lnTo>
                <a:lnTo>
                  <a:pt x="7669" y="7342"/>
                </a:lnTo>
                <a:lnTo>
                  <a:pt x="7544" y="7317"/>
                </a:lnTo>
                <a:lnTo>
                  <a:pt x="6664" y="7317"/>
                </a:lnTo>
                <a:lnTo>
                  <a:pt x="6664" y="6437"/>
                </a:lnTo>
                <a:lnTo>
                  <a:pt x="6639" y="6311"/>
                </a:lnTo>
                <a:lnTo>
                  <a:pt x="6563" y="6186"/>
                </a:lnTo>
                <a:lnTo>
                  <a:pt x="6437" y="6110"/>
                </a:lnTo>
                <a:lnTo>
                  <a:pt x="6312" y="6085"/>
                </a:lnTo>
                <a:close/>
                <a:moveTo>
                  <a:pt x="6060" y="5607"/>
                </a:moveTo>
                <a:lnTo>
                  <a:pt x="6287" y="5633"/>
                </a:lnTo>
                <a:lnTo>
                  <a:pt x="6513" y="5658"/>
                </a:lnTo>
                <a:lnTo>
                  <a:pt x="6739" y="5708"/>
                </a:lnTo>
                <a:lnTo>
                  <a:pt x="6940" y="5783"/>
                </a:lnTo>
                <a:lnTo>
                  <a:pt x="7141" y="5884"/>
                </a:lnTo>
                <a:lnTo>
                  <a:pt x="7343" y="5985"/>
                </a:lnTo>
                <a:lnTo>
                  <a:pt x="7519" y="6135"/>
                </a:lnTo>
                <a:lnTo>
                  <a:pt x="7669" y="6261"/>
                </a:lnTo>
                <a:lnTo>
                  <a:pt x="7820" y="6437"/>
                </a:lnTo>
                <a:lnTo>
                  <a:pt x="7971" y="6613"/>
                </a:lnTo>
                <a:lnTo>
                  <a:pt x="8072" y="6789"/>
                </a:lnTo>
                <a:lnTo>
                  <a:pt x="8172" y="7015"/>
                </a:lnTo>
                <a:lnTo>
                  <a:pt x="8248" y="7217"/>
                </a:lnTo>
                <a:lnTo>
                  <a:pt x="8323" y="7443"/>
                </a:lnTo>
                <a:lnTo>
                  <a:pt x="8348" y="7694"/>
                </a:lnTo>
                <a:lnTo>
                  <a:pt x="8373" y="7921"/>
                </a:lnTo>
                <a:lnTo>
                  <a:pt x="8348" y="8172"/>
                </a:lnTo>
                <a:lnTo>
                  <a:pt x="8323" y="8398"/>
                </a:lnTo>
                <a:lnTo>
                  <a:pt x="8248" y="8625"/>
                </a:lnTo>
                <a:lnTo>
                  <a:pt x="8172" y="8851"/>
                </a:lnTo>
                <a:lnTo>
                  <a:pt x="8072" y="9052"/>
                </a:lnTo>
                <a:lnTo>
                  <a:pt x="7971" y="9228"/>
                </a:lnTo>
                <a:lnTo>
                  <a:pt x="7820" y="9404"/>
                </a:lnTo>
                <a:lnTo>
                  <a:pt x="7669" y="9580"/>
                </a:lnTo>
                <a:lnTo>
                  <a:pt x="7519" y="9731"/>
                </a:lnTo>
                <a:lnTo>
                  <a:pt x="7343" y="9857"/>
                </a:lnTo>
                <a:lnTo>
                  <a:pt x="7141" y="9982"/>
                </a:lnTo>
                <a:lnTo>
                  <a:pt x="6940" y="10058"/>
                </a:lnTo>
                <a:lnTo>
                  <a:pt x="6739" y="10133"/>
                </a:lnTo>
                <a:lnTo>
                  <a:pt x="6513" y="10209"/>
                </a:lnTo>
                <a:lnTo>
                  <a:pt x="6287" y="10234"/>
                </a:lnTo>
                <a:lnTo>
                  <a:pt x="5809" y="10234"/>
                </a:lnTo>
                <a:lnTo>
                  <a:pt x="5583" y="10209"/>
                </a:lnTo>
                <a:lnTo>
                  <a:pt x="5356" y="10133"/>
                </a:lnTo>
                <a:lnTo>
                  <a:pt x="5155" y="10058"/>
                </a:lnTo>
                <a:lnTo>
                  <a:pt x="4954" y="9982"/>
                </a:lnTo>
                <a:lnTo>
                  <a:pt x="4753" y="9857"/>
                </a:lnTo>
                <a:lnTo>
                  <a:pt x="4577" y="9731"/>
                </a:lnTo>
                <a:lnTo>
                  <a:pt x="4426" y="9580"/>
                </a:lnTo>
                <a:lnTo>
                  <a:pt x="4275" y="9404"/>
                </a:lnTo>
                <a:lnTo>
                  <a:pt x="4124" y="9228"/>
                </a:lnTo>
                <a:lnTo>
                  <a:pt x="4024" y="9052"/>
                </a:lnTo>
                <a:lnTo>
                  <a:pt x="3923" y="8851"/>
                </a:lnTo>
                <a:lnTo>
                  <a:pt x="3848" y="8625"/>
                </a:lnTo>
                <a:lnTo>
                  <a:pt x="3772" y="8398"/>
                </a:lnTo>
                <a:lnTo>
                  <a:pt x="3747" y="8172"/>
                </a:lnTo>
                <a:lnTo>
                  <a:pt x="3722" y="7921"/>
                </a:lnTo>
                <a:lnTo>
                  <a:pt x="3747" y="7694"/>
                </a:lnTo>
                <a:lnTo>
                  <a:pt x="3772" y="7468"/>
                </a:lnTo>
                <a:lnTo>
                  <a:pt x="3848" y="7242"/>
                </a:lnTo>
                <a:lnTo>
                  <a:pt x="3923" y="7015"/>
                </a:lnTo>
                <a:lnTo>
                  <a:pt x="4024" y="6814"/>
                </a:lnTo>
                <a:lnTo>
                  <a:pt x="4124" y="6638"/>
                </a:lnTo>
                <a:lnTo>
                  <a:pt x="4275" y="6437"/>
                </a:lnTo>
                <a:lnTo>
                  <a:pt x="4426" y="6286"/>
                </a:lnTo>
                <a:lnTo>
                  <a:pt x="4577" y="6135"/>
                </a:lnTo>
                <a:lnTo>
                  <a:pt x="4753" y="6010"/>
                </a:lnTo>
                <a:lnTo>
                  <a:pt x="4954" y="5884"/>
                </a:lnTo>
                <a:lnTo>
                  <a:pt x="5155" y="5783"/>
                </a:lnTo>
                <a:lnTo>
                  <a:pt x="5381" y="5708"/>
                </a:lnTo>
                <a:lnTo>
                  <a:pt x="5583" y="5658"/>
                </a:lnTo>
                <a:lnTo>
                  <a:pt x="5809" y="5633"/>
                </a:lnTo>
                <a:lnTo>
                  <a:pt x="6060" y="5607"/>
                </a:lnTo>
                <a:close/>
                <a:moveTo>
                  <a:pt x="2515" y="10334"/>
                </a:moveTo>
                <a:lnTo>
                  <a:pt x="2515" y="11340"/>
                </a:lnTo>
                <a:lnTo>
                  <a:pt x="1509" y="11340"/>
                </a:lnTo>
                <a:lnTo>
                  <a:pt x="1509" y="10334"/>
                </a:lnTo>
                <a:close/>
                <a:moveTo>
                  <a:pt x="4828" y="10334"/>
                </a:moveTo>
                <a:lnTo>
                  <a:pt x="5205" y="10485"/>
                </a:lnTo>
                <a:lnTo>
                  <a:pt x="5205" y="11340"/>
                </a:lnTo>
                <a:lnTo>
                  <a:pt x="4200" y="11340"/>
                </a:lnTo>
                <a:lnTo>
                  <a:pt x="4200" y="10334"/>
                </a:lnTo>
                <a:close/>
                <a:moveTo>
                  <a:pt x="7896" y="10334"/>
                </a:moveTo>
                <a:lnTo>
                  <a:pt x="7896" y="11340"/>
                </a:lnTo>
                <a:lnTo>
                  <a:pt x="6890" y="11340"/>
                </a:lnTo>
                <a:lnTo>
                  <a:pt x="6890" y="10485"/>
                </a:lnTo>
                <a:lnTo>
                  <a:pt x="7267" y="10334"/>
                </a:lnTo>
                <a:close/>
                <a:moveTo>
                  <a:pt x="10586" y="10334"/>
                </a:moveTo>
                <a:lnTo>
                  <a:pt x="10586" y="11340"/>
                </a:lnTo>
                <a:lnTo>
                  <a:pt x="9580" y="11340"/>
                </a:lnTo>
                <a:lnTo>
                  <a:pt x="9580" y="10334"/>
                </a:lnTo>
                <a:close/>
                <a:moveTo>
                  <a:pt x="1484" y="9957"/>
                </a:moveTo>
                <a:lnTo>
                  <a:pt x="1333" y="9982"/>
                </a:lnTo>
                <a:lnTo>
                  <a:pt x="1233" y="10058"/>
                </a:lnTo>
                <a:lnTo>
                  <a:pt x="1157" y="10158"/>
                </a:lnTo>
                <a:lnTo>
                  <a:pt x="1132" y="10284"/>
                </a:lnTo>
                <a:lnTo>
                  <a:pt x="1132" y="11365"/>
                </a:lnTo>
                <a:lnTo>
                  <a:pt x="1157" y="11516"/>
                </a:lnTo>
                <a:lnTo>
                  <a:pt x="1233" y="11617"/>
                </a:lnTo>
                <a:lnTo>
                  <a:pt x="1333" y="11692"/>
                </a:lnTo>
                <a:lnTo>
                  <a:pt x="1484" y="11717"/>
                </a:lnTo>
                <a:lnTo>
                  <a:pt x="2540" y="11717"/>
                </a:lnTo>
                <a:lnTo>
                  <a:pt x="2691" y="11692"/>
                </a:lnTo>
                <a:lnTo>
                  <a:pt x="2792" y="11617"/>
                </a:lnTo>
                <a:lnTo>
                  <a:pt x="2867" y="11516"/>
                </a:lnTo>
                <a:lnTo>
                  <a:pt x="2892" y="11365"/>
                </a:lnTo>
                <a:lnTo>
                  <a:pt x="2892" y="10284"/>
                </a:lnTo>
                <a:lnTo>
                  <a:pt x="2867" y="10158"/>
                </a:lnTo>
                <a:lnTo>
                  <a:pt x="2792" y="10058"/>
                </a:lnTo>
                <a:lnTo>
                  <a:pt x="2691" y="9982"/>
                </a:lnTo>
                <a:lnTo>
                  <a:pt x="2540" y="9957"/>
                </a:lnTo>
                <a:close/>
                <a:moveTo>
                  <a:pt x="4174" y="4149"/>
                </a:moveTo>
                <a:lnTo>
                  <a:pt x="4024" y="4174"/>
                </a:lnTo>
                <a:lnTo>
                  <a:pt x="3923" y="4250"/>
                </a:lnTo>
                <a:lnTo>
                  <a:pt x="3848" y="4350"/>
                </a:lnTo>
                <a:lnTo>
                  <a:pt x="3822" y="4476"/>
                </a:lnTo>
                <a:lnTo>
                  <a:pt x="3822" y="5557"/>
                </a:lnTo>
                <a:lnTo>
                  <a:pt x="3848" y="5708"/>
                </a:lnTo>
                <a:lnTo>
                  <a:pt x="3923" y="5809"/>
                </a:lnTo>
                <a:lnTo>
                  <a:pt x="4024" y="5884"/>
                </a:lnTo>
                <a:lnTo>
                  <a:pt x="4174" y="5909"/>
                </a:lnTo>
                <a:lnTo>
                  <a:pt x="4275" y="5909"/>
                </a:lnTo>
                <a:lnTo>
                  <a:pt x="4074" y="6110"/>
                </a:lnTo>
                <a:lnTo>
                  <a:pt x="3898" y="6311"/>
                </a:lnTo>
                <a:lnTo>
                  <a:pt x="3747" y="6538"/>
                </a:lnTo>
                <a:lnTo>
                  <a:pt x="3596" y="6789"/>
                </a:lnTo>
                <a:lnTo>
                  <a:pt x="3496" y="7066"/>
                </a:lnTo>
                <a:lnTo>
                  <a:pt x="3420" y="7342"/>
                </a:lnTo>
                <a:lnTo>
                  <a:pt x="3370" y="7619"/>
                </a:lnTo>
                <a:lnTo>
                  <a:pt x="3345" y="7921"/>
                </a:lnTo>
                <a:lnTo>
                  <a:pt x="3370" y="8222"/>
                </a:lnTo>
                <a:lnTo>
                  <a:pt x="3420" y="8524"/>
                </a:lnTo>
                <a:lnTo>
                  <a:pt x="3496" y="8801"/>
                </a:lnTo>
                <a:lnTo>
                  <a:pt x="3596" y="9052"/>
                </a:lnTo>
                <a:lnTo>
                  <a:pt x="3747" y="9303"/>
                </a:lnTo>
                <a:lnTo>
                  <a:pt x="3898" y="9555"/>
                </a:lnTo>
                <a:lnTo>
                  <a:pt x="4074" y="9756"/>
                </a:lnTo>
                <a:lnTo>
                  <a:pt x="4275" y="9957"/>
                </a:lnTo>
                <a:lnTo>
                  <a:pt x="4174" y="9957"/>
                </a:lnTo>
                <a:lnTo>
                  <a:pt x="4024" y="9982"/>
                </a:lnTo>
                <a:lnTo>
                  <a:pt x="3923" y="10058"/>
                </a:lnTo>
                <a:lnTo>
                  <a:pt x="3848" y="10158"/>
                </a:lnTo>
                <a:lnTo>
                  <a:pt x="3822" y="10284"/>
                </a:lnTo>
                <a:lnTo>
                  <a:pt x="3822" y="11365"/>
                </a:lnTo>
                <a:lnTo>
                  <a:pt x="3848" y="11516"/>
                </a:lnTo>
                <a:lnTo>
                  <a:pt x="3923" y="11617"/>
                </a:lnTo>
                <a:lnTo>
                  <a:pt x="4024" y="11692"/>
                </a:lnTo>
                <a:lnTo>
                  <a:pt x="4174" y="11717"/>
                </a:lnTo>
                <a:lnTo>
                  <a:pt x="5230" y="11717"/>
                </a:lnTo>
                <a:lnTo>
                  <a:pt x="5381" y="11692"/>
                </a:lnTo>
                <a:lnTo>
                  <a:pt x="5482" y="11617"/>
                </a:lnTo>
                <a:lnTo>
                  <a:pt x="5557" y="11516"/>
                </a:lnTo>
                <a:lnTo>
                  <a:pt x="5583" y="11365"/>
                </a:lnTo>
                <a:lnTo>
                  <a:pt x="5583" y="10586"/>
                </a:lnTo>
                <a:lnTo>
                  <a:pt x="5809" y="10611"/>
                </a:lnTo>
                <a:lnTo>
                  <a:pt x="6287" y="10611"/>
                </a:lnTo>
                <a:lnTo>
                  <a:pt x="6513" y="10586"/>
                </a:lnTo>
                <a:lnTo>
                  <a:pt x="6513" y="11365"/>
                </a:lnTo>
                <a:lnTo>
                  <a:pt x="6538" y="11516"/>
                </a:lnTo>
                <a:lnTo>
                  <a:pt x="6613" y="11617"/>
                </a:lnTo>
                <a:lnTo>
                  <a:pt x="6714" y="11692"/>
                </a:lnTo>
                <a:lnTo>
                  <a:pt x="6865" y="11717"/>
                </a:lnTo>
                <a:lnTo>
                  <a:pt x="7921" y="11717"/>
                </a:lnTo>
                <a:lnTo>
                  <a:pt x="8072" y="11692"/>
                </a:lnTo>
                <a:lnTo>
                  <a:pt x="8172" y="11617"/>
                </a:lnTo>
                <a:lnTo>
                  <a:pt x="8248" y="11516"/>
                </a:lnTo>
                <a:lnTo>
                  <a:pt x="8273" y="11365"/>
                </a:lnTo>
                <a:lnTo>
                  <a:pt x="8273" y="10284"/>
                </a:lnTo>
                <a:lnTo>
                  <a:pt x="8248" y="10158"/>
                </a:lnTo>
                <a:lnTo>
                  <a:pt x="8172" y="10058"/>
                </a:lnTo>
                <a:lnTo>
                  <a:pt x="8072" y="9982"/>
                </a:lnTo>
                <a:lnTo>
                  <a:pt x="7921" y="9957"/>
                </a:lnTo>
                <a:lnTo>
                  <a:pt x="7820" y="9957"/>
                </a:lnTo>
                <a:lnTo>
                  <a:pt x="8021" y="9756"/>
                </a:lnTo>
                <a:lnTo>
                  <a:pt x="8197" y="9555"/>
                </a:lnTo>
                <a:lnTo>
                  <a:pt x="8348" y="9303"/>
                </a:lnTo>
                <a:lnTo>
                  <a:pt x="8499" y="9052"/>
                </a:lnTo>
                <a:lnTo>
                  <a:pt x="8600" y="8801"/>
                </a:lnTo>
                <a:lnTo>
                  <a:pt x="8675" y="8524"/>
                </a:lnTo>
                <a:lnTo>
                  <a:pt x="8725" y="8222"/>
                </a:lnTo>
                <a:lnTo>
                  <a:pt x="8751" y="7921"/>
                </a:lnTo>
                <a:lnTo>
                  <a:pt x="8725" y="7619"/>
                </a:lnTo>
                <a:lnTo>
                  <a:pt x="8675" y="7342"/>
                </a:lnTo>
                <a:lnTo>
                  <a:pt x="8600" y="7066"/>
                </a:lnTo>
                <a:lnTo>
                  <a:pt x="8499" y="6789"/>
                </a:lnTo>
                <a:lnTo>
                  <a:pt x="8348" y="6538"/>
                </a:lnTo>
                <a:lnTo>
                  <a:pt x="8197" y="6311"/>
                </a:lnTo>
                <a:lnTo>
                  <a:pt x="8021" y="6110"/>
                </a:lnTo>
                <a:lnTo>
                  <a:pt x="7820" y="5909"/>
                </a:lnTo>
                <a:lnTo>
                  <a:pt x="7921" y="5909"/>
                </a:lnTo>
                <a:lnTo>
                  <a:pt x="8072" y="5884"/>
                </a:lnTo>
                <a:lnTo>
                  <a:pt x="8172" y="5809"/>
                </a:lnTo>
                <a:lnTo>
                  <a:pt x="8248" y="5708"/>
                </a:lnTo>
                <a:lnTo>
                  <a:pt x="8273" y="5557"/>
                </a:lnTo>
                <a:lnTo>
                  <a:pt x="8273" y="4476"/>
                </a:lnTo>
                <a:lnTo>
                  <a:pt x="8248" y="4350"/>
                </a:lnTo>
                <a:lnTo>
                  <a:pt x="8172" y="4250"/>
                </a:lnTo>
                <a:lnTo>
                  <a:pt x="8072" y="4174"/>
                </a:lnTo>
                <a:lnTo>
                  <a:pt x="7921" y="4149"/>
                </a:lnTo>
                <a:lnTo>
                  <a:pt x="6865" y="4149"/>
                </a:lnTo>
                <a:lnTo>
                  <a:pt x="6714" y="4174"/>
                </a:lnTo>
                <a:lnTo>
                  <a:pt x="6613" y="4250"/>
                </a:lnTo>
                <a:lnTo>
                  <a:pt x="6538" y="4350"/>
                </a:lnTo>
                <a:lnTo>
                  <a:pt x="6513" y="4476"/>
                </a:lnTo>
                <a:lnTo>
                  <a:pt x="6513" y="5281"/>
                </a:lnTo>
                <a:lnTo>
                  <a:pt x="6287" y="5255"/>
                </a:lnTo>
                <a:lnTo>
                  <a:pt x="6060" y="5230"/>
                </a:lnTo>
                <a:lnTo>
                  <a:pt x="5809" y="5255"/>
                </a:lnTo>
                <a:lnTo>
                  <a:pt x="5583" y="5281"/>
                </a:lnTo>
                <a:lnTo>
                  <a:pt x="5583" y="4476"/>
                </a:lnTo>
                <a:lnTo>
                  <a:pt x="5557" y="4350"/>
                </a:lnTo>
                <a:lnTo>
                  <a:pt x="5482" y="4250"/>
                </a:lnTo>
                <a:lnTo>
                  <a:pt x="5381" y="4174"/>
                </a:lnTo>
                <a:lnTo>
                  <a:pt x="5230" y="4149"/>
                </a:lnTo>
                <a:close/>
                <a:moveTo>
                  <a:pt x="9555" y="9957"/>
                </a:moveTo>
                <a:lnTo>
                  <a:pt x="9404" y="9982"/>
                </a:lnTo>
                <a:lnTo>
                  <a:pt x="9304" y="10058"/>
                </a:lnTo>
                <a:lnTo>
                  <a:pt x="9228" y="10158"/>
                </a:lnTo>
                <a:lnTo>
                  <a:pt x="9203" y="10284"/>
                </a:lnTo>
                <a:lnTo>
                  <a:pt x="9203" y="11365"/>
                </a:lnTo>
                <a:lnTo>
                  <a:pt x="9228" y="11516"/>
                </a:lnTo>
                <a:lnTo>
                  <a:pt x="9304" y="11617"/>
                </a:lnTo>
                <a:lnTo>
                  <a:pt x="9404" y="11692"/>
                </a:lnTo>
                <a:lnTo>
                  <a:pt x="9555" y="11717"/>
                </a:lnTo>
                <a:lnTo>
                  <a:pt x="10636" y="11717"/>
                </a:lnTo>
                <a:lnTo>
                  <a:pt x="10762" y="11692"/>
                </a:lnTo>
                <a:lnTo>
                  <a:pt x="10863" y="11617"/>
                </a:lnTo>
                <a:lnTo>
                  <a:pt x="10938" y="11516"/>
                </a:lnTo>
                <a:lnTo>
                  <a:pt x="10963" y="11365"/>
                </a:lnTo>
                <a:lnTo>
                  <a:pt x="10963" y="10284"/>
                </a:lnTo>
                <a:lnTo>
                  <a:pt x="10938" y="10158"/>
                </a:lnTo>
                <a:lnTo>
                  <a:pt x="10863" y="10058"/>
                </a:lnTo>
                <a:lnTo>
                  <a:pt x="10762" y="9982"/>
                </a:lnTo>
                <a:lnTo>
                  <a:pt x="10636" y="9957"/>
                </a:lnTo>
                <a:close/>
                <a:moveTo>
                  <a:pt x="2289" y="1"/>
                </a:moveTo>
                <a:lnTo>
                  <a:pt x="2113" y="26"/>
                </a:lnTo>
                <a:lnTo>
                  <a:pt x="1962" y="51"/>
                </a:lnTo>
                <a:lnTo>
                  <a:pt x="1811" y="126"/>
                </a:lnTo>
                <a:lnTo>
                  <a:pt x="1685" y="227"/>
                </a:lnTo>
                <a:lnTo>
                  <a:pt x="1560" y="327"/>
                </a:lnTo>
                <a:lnTo>
                  <a:pt x="1484" y="453"/>
                </a:lnTo>
                <a:lnTo>
                  <a:pt x="1409" y="604"/>
                </a:lnTo>
                <a:lnTo>
                  <a:pt x="1358" y="755"/>
                </a:lnTo>
                <a:lnTo>
                  <a:pt x="956" y="755"/>
                </a:lnTo>
                <a:lnTo>
                  <a:pt x="755" y="780"/>
                </a:lnTo>
                <a:lnTo>
                  <a:pt x="579" y="830"/>
                </a:lnTo>
                <a:lnTo>
                  <a:pt x="428" y="931"/>
                </a:lnTo>
                <a:lnTo>
                  <a:pt x="277" y="1031"/>
                </a:lnTo>
                <a:lnTo>
                  <a:pt x="177" y="1182"/>
                </a:lnTo>
                <a:lnTo>
                  <a:pt x="76" y="1333"/>
                </a:lnTo>
                <a:lnTo>
                  <a:pt x="26" y="1509"/>
                </a:lnTo>
                <a:lnTo>
                  <a:pt x="1" y="1710"/>
                </a:lnTo>
                <a:lnTo>
                  <a:pt x="1" y="11893"/>
                </a:lnTo>
                <a:lnTo>
                  <a:pt x="26" y="12094"/>
                </a:lnTo>
                <a:lnTo>
                  <a:pt x="76" y="12270"/>
                </a:lnTo>
                <a:lnTo>
                  <a:pt x="177" y="12421"/>
                </a:lnTo>
                <a:lnTo>
                  <a:pt x="277" y="12572"/>
                </a:lnTo>
                <a:lnTo>
                  <a:pt x="428" y="12673"/>
                </a:lnTo>
                <a:lnTo>
                  <a:pt x="579" y="12773"/>
                </a:lnTo>
                <a:lnTo>
                  <a:pt x="755" y="12823"/>
                </a:lnTo>
                <a:lnTo>
                  <a:pt x="956" y="12849"/>
                </a:lnTo>
                <a:lnTo>
                  <a:pt x="11164" y="12849"/>
                </a:lnTo>
                <a:lnTo>
                  <a:pt x="11340" y="12823"/>
                </a:lnTo>
                <a:lnTo>
                  <a:pt x="11516" y="12773"/>
                </a:lnTo>
                <a:lnTo>
                  <a:pt x="11667" y="12673"/>
                </a:lnTo>
                <a:lnTo>
                  <a:pt x="11818" y="12572"/>
                </a:lnTo>
                <a:lnTo>
                  <a:pt x="11919" y="12421"/>
                </a:lnTo>
                <a:lnTo>
                  <a:pt x="12019" y="12270"/>
                </a:lnTo>
                <a:lnTo>
                  <a:pt x="12069" y="12094"/>
                </a:lnTo>
                <a:lnTo>
                  <a:pt x="12095" y="11893"/>
                </a:lnTo>
                <a:lnTo>
                  <a:pt x="12095" y="9882"/>
                </a:lnTo>
                <a:lnTo>
                  <a:pt x="12069" y="9806"/>
                </a:lnTo>
                <a:lnTo>
                  <a:pt x="12044" y="9756"/>
                </a:lnTo>
                <a:lnTo>
                  <a:pt x="11969" y="9706"/>
                </a:lnTo>
                <a:lnTo>
                  <a:pt x="11893" y="9681"/>
                </a:lnTo>
                <a:lnTo>
                  <a:pt x="11818" y="9706"/>
                </a:lnTo>
                <a:lnTo>
                  <a:pt x="11768" y="9756"/>
                </a:lnTo>
                <a:lnTo>
                  <a:pt x="11717" y="9806"/>
                </a:lnTo>
                <a:lnTo>
                  <a:pt x="11717" y="9882"/>
                </a:lnTo>
                <a:lnTo>
                  <a:pt x="11717" y="11893"/>
                </a:lnTo>
                <a:lnTo>
                  <a:pt x="11692" y="12019"/>
                </a:lnTo>
                <a:lnTo>
                  <a:pt x="11667" y="12119"/>
                </a:lnTo>
                <a:lnTo>
                  <a:pt x="11617" y="12220"/>
                </a:lnTo>
                <a:lnTo>
                  <a:pt x="11541" y="12295"/>
                </a:lnTo>
                <a:lnTo>
                  <a:pt x="11466" y="12371"/>
                </a:lnTo>
                <a:lnTo>
                  <a:pt x="11365" y="12421"/>
                </a:lnTo>
                <a:lnTo>
                  <a:pt x="11265" y="12446"/>
                </a:lnTo>
                <a:lnTo>
                  <a:pt x="11164" y="12471"/>
                </a:lnTo>
                <a:lnTo>
                  <a:pt x="956" y="12471"/>
                </a:lnTo>
                <a:lnTo>
                  <a:pt x="830" y="12446"/>
                </a:lnTo>
                <a:lnTo>
                  <a:pt x="730" y="12421"/>
                </a:lnTo>
                <a:lnTo>
                  <a:pt x="629" y="12371"/>
                </a:lnTo>
                <a:lnTo>
                  <a:pt x="554" y="12295"/>
                </a:lnTo>
                <a:lnTo>
                  <a:pt x="478" y="12220"/>
                </a:lnTo>
                <a:lnTo>
                  <a:pt x="428" y="12119"/>
                </a:lnTo>
                <a:lnTo>
                  <a:pt x="403" y="12019"/>
                </a:lnTo>
                <a:lnTo>
                  <a:pt x="378" y="11893"/>
                </a:lnTo>
                <a:lnTo>
                  <a:pt x="378" y="3395"/>
                </a:lnTo>
                <a:lnTo>
                  <a:pt x="1333" y="3395"/>
                </a:lnTo>
                <a:lnTo>
                  <a:pt x="1409" y="3370"/>
                </a:lnTo>
                <a:lnTo>
                  <a:pt x="1459" y="3345"/>
                </a:lnTo>
                <a:lnTo>
                  <a:pt x="1509" y="3269"/>
                </a:lnTo>
                <a:lnTo>
                  <a:pt x="1509" y="3219"/>
                </a:lnTo>
                <a:lnTo>
                  <a:pt x="1509" y="3143"/>
                </a:lnTo>
                <a:lnTo>
                  <a:pt x="1459" y="3068"/>
                </a:lnTo>
                <a:lnTo>
                  <a:pt x="1409" y="3043"/>
                </a:lnTo>
                <a:lnTo>
                  <a:pt x="1333" y="3018"/>
                </a:lnTo>
                <a:lnTo>
                  <a:pt x="378" y="3018"/>
                </a:lnTo>
                <a:lnTo>
                  <a:pt x="378" y="1710"/>
                </a:lnTo>
                <a:lnTo>
                  <a:pt x="403" y="1585"/>
                </a:lnTo>
                <a:lnTo>
                  <a:pt x="428" y="1484"/>
                </a:lnTo>
                <a:lnTo>
                  <a:pt x="478" y="1383"/>
                </a:lnTo>
                <a:lnTo>
                  <a:pt x="554" y="1308"/>
                </a:lnTo>
                <a:lnTo>
                  <a:pt x="629" y="1233"/>
                </a:lnTo>
                <a:lnTo>
                  <a:pt x="730" y="1182"/>
                </a:lnTo>
                <a:lnTo>
                  <a:pt x="830" y="1157"/>
                </a:lnTo>
                <a:lnTo>
                  <a:pt x="956" y="1132"/>
                </a:lnTo>
                <a:lnTo>
                  <a:pt x="1358" y="1132"/>
                </a:lnTo>
                <a:lnTo>
                  <a:pt x="1409" y="1283"/>
                </a:lnTo>
                <a:lnTo>
                  <a:pt x="1484" y="1434"/>
                </a:lnTo>
                <a:lnTo>
                  <a:pt x="1560" y="1559"/>
                </a:lnTo>
                <a:lnTo>
                  <a:pt x="1685" y="1685"/>
                </a:lnTo>
                <a:lnTo>
                  <a:pt x="1811" y="1761"/>
                </a:lnTo>
                <a:lnTo>
                  <a:pt x="1962" y="1836"/>
                </a:lnTo>
                <a:lnTo>
                  <a:pt x="2113" y="1886"/>
                </a:lnTo>
                <a:lnTo>
                  <a:pt x="2364" y="1886"/>
                </a:lnTo>
                <a:lnTo>
                  <a:pt x="2414" y="1836"/>
                </a:lnTo>
                <a:lnTo>
                  <a:pt x="2465" y="1786"/>
                </a:lnTo>
                <a:lnTo>
                  <a:pt x="2465" y="1710"/>
                </a:lnTo>
                <a:lnTo>
                  <a:pt x="2465" y="1635"/>
                </a:lnTo>
                <a:lnTo>
                  <a:pt x="2414" y="1585"/>
                </a:lnTo>
                <a:lnTo>
                  <a:pt x="2364" y="1534"/>
                </a:lnTo>
                <a:lnTo>
                  <a:pt x="2289" y="1509"/>
                </a:lnTo>
                <a:lnTo>
                  <a:pt x="2113" y="1484"/>
                </a:lnTo>
                <a:lnTo>
                  <a:pt x="1962" y="1409"/>
                </a:lnTo>
                <a:lnTo>
                  <a:pt x="1836" y="1283"/>
                </a:lnTo>
                <a:lnTo>
                  <a:pt x="1736" y="1132"/>
                </a:lnTo>
                <a:lnTo>
                  <a:pt x="3873" y="1132"/>
                </a:lnTo>
                <a:lnTo>
                  <a:pt x="3898" y="1283"/>
                </a:lnTo>
                <a:lnTo>
                  <a:pt x="3973" y="1434"/>
                </a:lnTo>
                <a:lnTo>
                  <a:pt x="4074" y="1559"/>
                </a:lnTo>
                <a:lnTo>
                  <a:pt x="4200" y="1685"/>
                </a:lnTo>
                <a:lnTo>
                  <a:pt x="4325" y="1761"/>
                </a:lnTo>
                <a:lnTo>
                  <a:pt x="4476" y="1836"/>
                </a:lnTo>
                <a:lnTo>
                  <a:pt x="4627" y="1886"/>
                </a:lnTo>
                <a:lnTo>
                  <a:pt x="4878" y="1886"/>
                </a:lnTo>
                <a:lnTo>
                  <a:pt x="4929" y="1836"/>
                </a:lnTo>
                <a:lnTo>
                  <a:pt x="4979" y="1786"/>
                </a:lnTo>
                <a:lnTo>
                  <a:pt x="4979" y="1710"/>
                </a:lnTo>
                <a:lnTo>
                  <a:pt x="4979" y="1635"/>
                </a:lnTo>
                <a:lnTo>
                  <a:pt x="4929" y="1585"/>
                </a:lnTo>
                <a:lnTo>
                  <a:pt x="4878" y="1534"/>
                </a:lnTo>
                <a:lnTo>
                  <a:pt x="4803" y="1509"/>
                </a:lnTo>
                <a:lnTo>
                  <a:pt x="4627" y="1484"/>
                </a:lnTo>
                <a:lnTo>
                  <a:pt x="4451" y="1409"/>
                </a:lnTo>
                <a:lnTo>
                  <a:pt x="4325" y="1283"/>
                </a:lnTo>
                <a:lnTo>
                  <a:pt x="4250" y="1132"/>
                </a:lnTo>
                <a:lnTo>
                  <a:pt x="6362" y="1132"/>
                </a:lnTo>
                <a:lnTo>
                  <a:pt x="6412" y="1283"/>
                </a:lnTo>
                <a:lnTo>
                  <a:pt x="6488" y="1434"/>
                </a:lnTo>
                <a:lnTo>
                  <a:pt x="6588" y="1559"/>
                </a:lnTo>
                <a:lnTo>
                  <a:pt x="6689" y="1685"/>
                </a:lnTo>
                <a:lnTo>
                  <a:pt x="6840" y="1761"/>
                </a:lnTo>
                <a:lnTo>
                  <a:pt x="6965" y="1836"/>
                </a:lnTo>
                <a:lnTo>
                  <a:pt x="7141" y="1886"/>
                </a:lnTo>
                <a:lnTo>
                  <a:pt x="7368" y="1886"/>
                </a:lnTo>
                <a:lnTo>
                  <a:pt x="7443" y="1836"/>
                </a:lnTo>
                <a:lnTo>
                  <a:pt x="7468" y="1786"/>
                </a:lnTo>
                <a:lnTo>
                  <a:pt x="7493" y="1710"/>
                </a:lnTo>
                <a:lnTo>
                  <a:pt x="7468" y="1635"/>
                </a:lnTo>
                <a:lnTo>
                  <a:pt x="7443" y="1585"/>
                </a:lnTo>
                <a:lnTo>
                  <a:pt x="7368" y="1534"/>
                </a:lnTo>
                <a:lnTo>
                  <a:pt x="7292" y="1509"/>
                </a:lnTo>
                <a:lnTo>
                  <a:pt x="7116" y="1484"/>
                </a:lnTo>
                <a:lnTo>
                  <a:pt x="6965" y="1409"/>
                </a:lnTo>
                <a:lnTo>
                  <a:pt x="6840" y="1283"/>
                </a:lnTo>
                <a:lnTo>
                  <a:pt x="6764" y="1132"/>
                </a:lnTo>
                <a:lnTo>
                  <a:pt x="8876" y="1132"/>
                </a:lnTo>
                <a:lnTo>
                  <a:pt x="8927" y="1283"/>
                </a:lnTo>
                <a:lnTo>
                  <a:pt x="9002" y="1434"/>
                </a:lnTo>
                <a:lnTo>
                  <a:pt x="9077" y="1559"/>
                </a:lnTo>
                <a:lnTo>
                  <a:pt x="9203" y="1685"/>
                </a:lnTo>
                <a:lnTo>
                  <a:pt x="9329" y="1761"/>
                </a:lnTo>
                <a:lnTo>
                  <a:pt x="9480" y="1836"/>
                </a:lnTo>
                <a:lnTo>
                  <a:pt x="9631" y="1886"/>
                </a:lnTo>
                <a:lnTo>
                  <a:pt x="9882" y="1886"/>
                </a:lnTo>
                <a:lnTo>
                  <a:pt x="9932" y="1836"/>
                </a:lnTo>
                <a:lnTo>
                  <a:pt x="9983" y="1786"/>
                </a:lnTo>
                <a:lnTo>
                  <a:pt x="10008" y="1710"/>
                </a:lnTo>
                <a:lnTo>
                  <a:pt x="9983" y="1635"/>
                </a:lnTo>
                <a:lnTo>
                  <a:pt x="9932" y="1585"/>
                </a:lnTo>
                <a:lnTo>
                  <a:pt x="9882" y="1534"/>
                </a:lnTo>
                <a:lnTo>
                  <a:pt x="9807" y="1509"/>
                </a:lnTo>
                <a:lnTo>
                  <a:pt x="9631" y="1484"/>
                </a:lnTo>
                <a:lnTo>
                  <a:pt x="9480" y="1409"/>
                </a:lnTo>
                <a:lnTo>
                  <a:pt x="9354" y="1283"/>
                </a:lnTo>
                <a:lnTo>
                  <a:pt x="9279" y="1132"/>
                </a:lnTo>
                <a:lnTo>
                  <a:pt x="11164" y="1132"/>
                </a:lnTo>
                <a:lnTo>
                  <a:pt x="11265" y="1157"/>
                </a:lnTo>
                <a:lnTo>
                  <a:pt x="11365" y="1182"/>
                </a:lnTo>
                <a:lnTo>
                  <a:pt x="11466" y="1233"/>
                </a:lnTo>
                <a:lnTo>
                  <a:pt x="11541" y="1308"/>
                </a:lnTo>
                <a:lnTo>
                  <a:pt x="11617" y="1383"/>
                </a:lnTo>
                <a:lnTo>
                  <a:pt x="11667" y="1484"/>
                </a:lnTo>
                <a:lnTo>
                  <a:pt x="11692" y="1585"/>
                </a:lnTo>
                <a:lnTo>
                  <a:pt x="11717" y="1710"/>
                </a:lnTo>
                <a:lnTo>
                  <a:pt x="11717" y="3018"/>
                </a:lnTo>
                <a:lnTo>
                  <a:pt x="2213" y="3018"/>
                </a:lnTo>
                <a:lnTo>
                  <a:pt x="2138" y="3043"/>
                </a:lnTo>
                <a:lnTo>
                  <a:pt x="2088" y="3068"/>
                </a:lnTo>
                <a:lnTo>
                  <a:pt x="2037" y="3143"/>
                </a:lnTo>
                <a:lnTo>
                  <a:pt x="2012" y="3219"/>
                </a:lnTo>
                <a:lnTo>
                  <a:pt x="2037" y="3269"/>
                </a:lnTo>
                <a:lnTo>
                  <a:pt x="2088" y="3345"/>
                </a:lnTo>
                <a:lnTo>
                  <a:pt x="2138" y="3370"/>
                </a:lnTo>
                <a:lnTo>
                  <a:pt x="2213" y="3395"/>
                </a:lnTo>
                <a:lnTo>
                  <a:pt x="11717" y="3395"/>
                </a:lnTo>
                <a:lnTo>
                  <a:pt x="11717" y="9002"/>
                </a:lnTo>
                <a:lnTo>
                  <a:pt x="11717" y="9077"/>
                </a:lnTo>
                <a:lnTo>
                  <a:pt x="11768" y="9127"/>
                </a:lnTo>
                <a:lnTo>
                  <a:pt x="11818" y="9178"/>
                </a:lnTo>
                <a:lnTo>
                  <a:pt x="11969" y="9178"/>
                </a:lnTo>
                <a:lnTo>
                  <a:pt x="12044" y="9127"/>
                </a:lnTo>
                <a:lnTo>
                  <a:pt x="12069" y="9077"/>
                </a:lnTo>
                <a:lnTo>
                  <a:pt x="12095" y="9002"/>
                </a:lnTo>
                <a:lnTo>
                  <a:pt x="12095" y="1710"/>
                </a:lnTo>
                <a:lnTo>
                  <a:pt x="12069" y="1509"/>
                </a:lnTo>
                <a:lnTo>
                  <a:pt x="12019" y="1333"/>
                </a:lnTo>
                <a:lnTo>
                  <a:pt x="11919" y="1182"/>
                </a:lnTo>
                <a:lnTo>
                  <a:pt x="11818" y="1031"/>
                </a:lnTo>
                <a:lnTo>
                  <a:pt x="11667" y="931"/>
                </a:lnTo>
                <a:lnTo>
                  <a:pt x="11516" y="830"/>
                </a:lnTo>
                <a:lnTo>
                  <a:pt x="11340" y="780"/>
                </a:lnTo>
                <a:lnTo>
                  <a:pt x="11164" y="755"/>
                </a:lnTo>
                <a:lnTo>
                  <a:pt x="10737" y="755"/>
                </a:lnTo>
                <a:lnTo>
                  <a:pt x="10687" y="604"/>
                </a:lnTo>
                <a:lnTo>
                  <a:pt x="10611" y="453"/>
                </a:lnTo>
                <a:lnTo>
                  <a:pt x="10536" y="327"/>
                </a:lnTo>
                <a:lnTo>
                  <a:pt x="10410" y="227"/>
                </a:lnTo>
                <a:lnTo>
                  <a:pt x="10284" y="126"/>
                </a:lnTo>
                <a:lnTo>
                  <a:pt x="10133" y="51"/>
                </a:lnTo>
                <a:lnTo>
                  <a:pt x="9983" y="26"/>
                </a:lnTo>
                <a:lnTo>
                  <a:pt x="9807" y="1"/>
                </a:lnTo>
                <a:lnTo>
                  <a:pt x="9631" y="26"/>
                </a:lnTo>
                <a:lnTo>
                  <a:pt x="9480" y="51"/>
                </a:lnTo>
                <a:lnTo>
                  <a:pt x="9329" y="126"/>
                </a:lnTo>
                <a:lnTo>
                  <a:pt x="9203" y="227"/>
                </a:lnTo>
                <a:lnTo>
                  <a:pt x="9077" y="327"/>
                </a:lnTo>
                <a:lnTo>
                  <a:pt x="9002" y="453"/>
                </a:lnTo>
                <a:lnTo>
                  <a:pt x="8927" y="604"/>
                </a:lnTo>
                <a:lnTo>
                  <a:pt x="8876" y="755"/>
                </a:lnTo>
                <a:lnTo>
                  <a:pt x="8223" y="755"/>
                </a:lnTo>
                <a:lnTo>
                  <a:pt x="8197" y="604"/>
                </a:lnTo>
                <a:lnTo>
                  <a:pt x="8122" y="453"/>
                </a:lnTo>
                <a:lnTo>
                  <a:pt x="8021" y="327"/>
                </a:lnTo>
                <a:lnTo>
                  <a:pt x="7896" y="227"/>
                </a:lnTo>
                <a:lnTo>
                  <a:pt x="7770" y="126"/>
                </a:lnTo>
                <a:lnTo>
                  <a:pt x="7619" y="51"/>
                </a:lnTo>
                <a:lnTo>
                  <a:pt x="7468" y="26"/>
                </a:lnTo>
                <a:lnTo>
                  <a:pt x="7292" y="1"/>
                </a:lnTo>
                <a:lnTo>
                  <a:pt x="7141" y="26"/>
                </a:lnTo>
                <a:lnTo>
                  <a:pt x="6965" y="51"/>
                </a:lnTo>
                <a:lnTo>
                  <a:pt x="6840" y="126"/>
                </a:lnTo>
                <a:lnTo>
                  <a:pt x="6689" y="227"/>
                </a:lnTo>
                <a:lnTo>
                  <a:pt x="6588" y="327"/>
                </a:lnTo>
                <a:lnTo>
                  <a:pt x="6488" y="453"/>
                </a:lnTo>
                <a:lnTo>
                  <a:pt x="6412" y="604"/>
                </a:lnTo>
                <a:lnTo>
                  <a:pt x="6362" y="755"/>
                </a:lnTo>
                <a:lnTo>
                  <a:pt x="5733" y="755"/>
                </a:lnTo>
                <a:lnTo>
                  <a:pt x="5683" y="604"/>
                </a:lnTo>
                <a:lnTo>
                  <a:pt x="5608" y="453"/>
                </a:lnTo>
                <a:lnTo>
                  <a:pt x="5507" y="327"/>
                </a:lnTo>
                <a:lnTo>
                  <a:pt x="5407" y="227"/>
                </a:lnTo>
                <a:lnTo>
                  <a:pt x="5281" y="126"/>
                </a:lnTo>
                <a:lnTo>
                  <a:pt x="5130" y="51"/>
                </a:lnTo>
                <a:lnTo>
                  <a:pt x="4954" y="26"/>
                </a:lnTo>
                <a:lnTo>
                  <a:pt x="4803" y="1"/>
                </a:lnTo>
                <a:lnTo>
                  <a:pt x="4627" y="26"/>
                </a:lnTo>
                <a:lnTo>
                  <a:pt x="4476" y="51"/>
                </a:lnTo>
                <a:lnTo>
                  <a:pt x="4325" y="126"/>
                </a:lnTo>
                <a:lnTo>
                  <a:pt x="4200" y="227"/>
                </a:lnTo>
                <a:lnTo>
                  <a:pt x="4074" y="327"/>
                </a:lnTo>
                <a:lnTo>
                  <a:pt x="3973" y="453"/>
                </a:lnTo>
                <a:lnTo>
                  <a:pt x="3898" y="604"/>
                </a:lnTo>
                <a:lnTo>
                  <a:pt x="3873" y="755"/>
                </a:lnTo>
                <a:lnTo>
                  <a:pt x="3219" y="755"/>
                </a:lnTo>
                <a:lnTo>
                  <a:pt x="3169" y="604"/>
                </a:lnTo>
                <a:lnTo>
                  <a:pt x="3093" y="453"/>
                </a:lnTo>
                <a:lnTo>
                  <a:pt x="3018" y="327"/>
                </a:lnTo>
                <a:lnTo>
                  <a:pt x="2892" y="227"/>
                </a:lnTo>
                <a:lnTo>
                  <a:pt x="2766" y="126"/>
                </a:lnTo>
                <a:lnTo>
                  <a:pt x="2616" y="51"/>
                </a:lnTo>
                <a:lnTo>
                  <a:pt x="2465" y="26"/>
                </a:lnTo>
                <a:lnTo>
                  <a:pt x="228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435;p54">
            <a:extLst>
              <a:ext uri="{FF2B5EF4-FFF2-40B4-BE49-F238E27FC236}">
                <a16:creationId xmlns:a16="http://schemas.microsoft.com/office/drawing/2014/main" id="{4D80C0D8-7062-4307-B24C-E13CF4C5FB88}"/>
              </a:ext>
            </a:extLst>
          </p:cNvPr>
          <p:cNvSpPr txBox="1"/>
          <p:nvPr/>
        </p:nvSpPr>
        <p:spPr>
          <a:xfrm>
            <a:off x="1763971" y="1115429"/>
            <a:ext cx="5616007" cy="36569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lt1"/>
                </a:solidFill>
                <a:latin typeface="Lato"/>
                <a:ea typeface="Lato"/>
                <a:cs typeface="Lato"/>
                <a:sym typeface="Lato"/>
              </a:rPr>
              <a:t>AFS sử dụng mô hình client/server computing</a:t>
            </a:r>
            <a:endParaRPr sz="2000" b="1" dirty="0">
              <a:solidFill>
                <a:schemeClr val="lt1"/>
              </a:solidFill>
              <a:latin typeface="Lato"/>
              <a:ea typeface="Lato"/>
              <a:cs typeface="Lato"/>
              <a:sym typeface="Lato"/>
            </a:endParaRPr>
          </a:p>
        </p:txBody>
      </p:sp>
      <p:sp>
        <p:nvSpPr>
          <p:cNvPr id="35" name="Google Shape;2195;p44">
            <a:extLst>
              <a:ext uri="{FF2B5EF4-FFF2-40B4-BE49-F238E27FC236}">
                <a16:creationId xmlns:a16="http://schemas.microsoft.com/office/drawing/2014/main" id="{3A945DBD-F333-468B-A354-9E30464D6486}"/>
              </a:ext>
            </a:extLst>
          </p:cNvPr>
          <p:cNvSpPr/>
          <p:nvPr/>
        </p:nvSpPr>
        <p:spPr>
          <a:xfrm>
            <a:off x="1601597" y="1593999"/>
            <a:ext cx="640680" cy="600753"/>
          </a:xfrm>
          <a:prstGeom prst="octagon">
            <a:avLst>
              <a:gd name="adj" fmla="val 0"/>
            </a:avLst>
          </a:prstGeom>
          <a:solidFill>
            <a:schemeClr val="dk2"/>
          </a:solidFill>
          <a:ln>
            <a:noFill/>
          </a:ln>
          <a:effectLst>
            <a:outerShdw dist="95250" dir="300000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198;p44">
            <a:extLst>
              <a:ext uri="{FF2B5EF4-FFF2-40B4-BE49-F238E27FC236}">
                <a16:creationId xmlns:a16="http://schemas.microsoft.com/office/drawing/2014/main" id="{9389F6E2-9432-43E9-8574-A222FC880EA3}"/>
              </a:ext>
            </a:extLst>
          </p:cNvPr>
          <p:cNvSpPr/>
          <p:nvPr/>
        </p:nvSpPr>
        <p:spPr>
          <a:xfrm>
            <a:off x="6755880" y="1593882"/>
            <a:ext cx="640680" cy="600753"/>
          </a:xfrm>
          <a:prstGeom prst="octagon">
            <a:avLst>
              <a:gd name="adj" fmla="val 0"/>
            </a:avLst>
          </a:prstGeom>
          <a:solidFill>
            <a:schemeClr val="dk2"/>
          </a:solidFill>
          <a:ln>
            <a:noFill/>
          </a:ln>
          <a:effectLst>
            <a:outerShdw dist="95250" dir="300000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2214;p44">
            <a:extLst>
              <a:ext uri="{FF2B5EF4-FFF2-40B4-BE49-F238E27FC236}">
                <a16:creationId xmlns:a16="http://schemas.microsoft.com/office/drawing/2014/main" id="{05B03311-56E4-49B8-9640-FFD3C94C5349}"/>
              </a:ext>
            </a:extLst>
          </p:cNvPr>
          <p:cNvGrpSpPr/>
          <p:nvPr/>
        </p:nvGrpSpPr>
        <p:grpSpPr>
          <a:xfrm>
            <a:off x="1783674" y="1834229"/>
            <a:ext cx="341913" cy="231132"/>
            <a:chOff x="4715950" y="1333975"/>
            <a:chExt cx="388900" cy="277775"/>
          </a:xfrm>
        </p:grpSpPr>
        <p:sp>
          <p:nvSpPr>
            <p:cNvPr id="38" name="Google Shape;2215;p44">
              <a:extLst>
                <a:ext uri="{FF2B5EF4-FFF2-40B4-BE49-F238E27FC236}">
                  <a16:creationId xmlns:a16="http://schemas.microsoft.com/office/drawing/2014/main" id="{A5BEAB40-030E-4432-941A-46A8D4AE995E}"/>
                </a:ext>
              </a:extLst>
            </p:cNvPr>
            <p:cNvSpPr/>
            <p:nvPr/>
          </p:nvSpPr>
          <p:spPr>
            <a:xfrm>
              <a:off x="4715950" y="1333975"/>
              <a:ext cx="388900" cy="277775"/>
            </a:xfrm>
            <a:custGeom>
              <a:avLst/>
              <a:gdLst/>
              <a:ahLst/>
              <a:cxnLst/>
              <a:rect l="l" t="t" r="r" b="b"/>
              <a:pathLst>
                <a:path w="15556" h="11111" extrusionOk="0">
                  <a:moveTo>
                    <a:pt x="15091" y="10206"/>
                  </a:moveTo>
                  <a:lnTo>
                    <a:pt x="15116" y="10284"/>
                  </a:lnTo>
                  <a:lnTo>
                    <a:pt x="15116" y="10568"/>
                  </a:lnTo>
                  <a:lnTo>
                    <a:pt x="15091" y="10620"/>
                  </a:lnTo>
                  <a:lnTo>
                    <a:pt x="15039" y="10646"/>
                  </a:lnTo>
                  <a:lnTo>
                    <a:pt x="543" y="10646"/>
                  </a:lnTo>
                  <a:lnTo>
                    <a:pt x="492" y="10620"/>
                  </a:lnTo>
                  <a:lnTo>
                    <a:pt x="466" y="10568"/>
                  </a:lnTo>
                  <a:lnTo>
                    <a:pt x="466" y="10284"/>
                  </a:lnTo>
                  <a:lnTo>
                    <a:pt x="492" y="10206"/>
                  </a:lnTo>
                  <a:close/>
                  <a:moveTo>
                    <a:pt x="1448" y="0"/>
                  </a:moveTo>
                  <a:lnTo>
                    <a:pt x="1293" y="52"/>
                  </a:lnTo>
                  <a:lnTo>
                    <a:pt x="1138" y="129"/>
                  </a:lnTo>
                  <a:lnTo>
                    <a:pt x="1008" y="233"/>
                  </a:lnTo>
                  <a:lnTo>
                    <a:pt x="905" y="362"/>
                  </a:lnTo>
                  <a:lnTo>
                    <a:pt x="828" y="491"/>
                  </a:lnTo>
                  <a:lnTo>
                    <a:pt x="776" y="646"/>
                  </a:lnTo>
                  <a:lnTo>
                    <a:pt x="776" y="827"/>
                  </a:lnTo>
                  <a:lnTo>
                    <a:pt x="776" y="7157"/>
                  </a:lnTo>
                  <a:lnTo>
                    <a:pt x="802" y="7235"/>
                  </a:lnTo>
                  <a:lnTo>
                    <a:pt x="828" y="7312"/>
                  </a:lnTo>
                  <a:lnTo>
                    <a:pt x="905" y="7364"/>
                  </a:lnTo>
                  <a:lnTo>
                    <a:pt x="1008" y="7390"/>
                  </a:lnTo>
                  <a:lnTo>
                    <a:pt x="1086" y="7364"/>
                  </a:lnTo>
                  <a:lnTo>
                    <a:pt x="1164" y="7312"/>
                  </a:lnTo>
                  <a:lnTo>
                    <a:pt x="1215" y="7235"/>
                  </a:lnTo>
                  <a:lnTo>
                    <a:pt x="1215" y="7157"/>
                  </a:lnTo>
                  <a:lnTo>
                    <a:pt x="1215" y="827"/>
                  </a:lnTo>
                  <a:lnTo>
                    <a:pt x="1241" y="749"/>
                  </a:lnTo>
                  <a:lnTo>
                    <a:pt x="1267" y="672"/>
                  </a:lnTo>
                  <a:lnTo>
                    <a:pt x="1344" y="569"/>
                  </a:lnTo>
                  <a:lnTo>
                    <a:pt x="1448" y="465"/>
                  </a:lnTo>
                  <a:lnTo>
                    <a:pt x="1525" y="465"/>
                  </a:lnTo>
                  <a:lnTo>
                    <a:pt x="1603" y="439"/>
                  </a:lnTo>
                  <a:lnTo>
                    <a:pt x="13979" y="439"/>
                  </a:lnTo>
                  <a:lnTo>
                    <a:pt x="14057" y="465"/>
                  </a:lnTo>
                  <a:lnTo>
                    <a:pt x="14109" y="465"/>
                  </a:lnTo>
                  <a:lnTo>
                    <a:pt x="14238" y="569"/>
                  </a:lnTo>
                  <a:lnTo>
                    <a:pt x="14315" y="672"/>
                  </a:lnTo>
                  <a:lnTo>
                    <a:pt x="14341" y="749"/>
                  </a:lnTo>
                  <a:lnTo>
                    <a:pt x="14341" y="827"/>
                  </a:lnTo>
                  <a:lnTo>
                    <a:pt x="14341" y="9741"/>
                  </a:lnTo>
                  <a:lnTo>
                    <a:pt x="1215" y="9741"/>
                  </a:lnTo>
                  <a:lnTo>
                    <a:pt x="1215" y="8217"/>
                  </a:lnTo>
                  <a:lnTo>
                    <a:pt x="1215" y="8139"/>
                  </a:lnTo>
                  <a:lnTo>
                    <a:pt x="1164" y="8062"/>
                  </a:lnTo>
                  <a:lnTo>
                    <a:pt x="1086" y="8010"/>
                  </a:lnTo>
                  <a:lnTo>
                    <a:pt x="1008" y="7984"/>
                  </a:lnTo>
                  <a:lnTo>
                    <a:pt x="905" y="8010"/>
                  </a:lnTo>
                  <a:lnTo>
                    <a:pt x="828" y="8062"/>
                  </a:lnTo>
                  <a:lnTo>
                    <a:pt x="802" y="8139"/>
                  </a:lnTo>
                  <a:lnTo>
                    <a:pt x="776" y="8217"/>
                  </a:lnTo>
                  <a:lnTo>
                    <a:pt x="776" y="9741"/>
                  </a:lnTo>
                  <a:lnTo>
                    <a:pt x="440" y="9741"/>
                  </a:lnTo>
                  <a:lnTo>
                    <a:pt x="337" y="9793"/>
                  </a:lnTo>
                  <a:lnTo>
                    <a:pt x="233" y="9845"/>
                  </a:lnTo>
                  <a:lnTo>
                    <a:pt x="156" y="9896"/>
                  </a:lnTo>
                  <a:lnTo>
                    <a:pt x="104" y="9974"/>
                  </a:lnTo>
                  <a:lnTo>
                    <a:pt x="52" y="10077"/>
                  </a:lnTo>
                  <a:lnTo>
                    <a:pt x="27" y="10155"/>
                  </a:lnTo>
                  <a:lnTo>
                    <a:pt x="1" y="10284"/>
                  </a:lnTo>
                  <a:lnTo>
                    <a:pt x="1" y="10568"/>
                  </a:lnTo>
                  <a:lnTo>
                    <a:pt x="27" y="10671"/>
                  </a:lnTo>
                  <a:lnTo>
                    <a:pt x="52" y="10775"/>
                  </a:lnTo>
                  <a:lnTo>
                    <a:pt x="104" y="10878"/>
                  </a:lnTo>
                  <a:lnTo>
                    <a:pt x="156" y="10956"/>
                  </a:lnTo>
                  <a:lnTo>
                    <a:pt x="233" y="11007"/>
                  </a:lnTo>
                  <a:lnTo>
                    <a:pt x="337" y="11059"/>
                  </a:lnTo>
                  <a:lnTo>
                    <a:pt x="440" y="11085"/>
                  </a:lnTo>
                  <a:lnTo>
                    <a:pt x="543" y="11111"/>
                  </a:lnTo>
                  <a:lnTo>
                    <a:pt x="15039" y="11111"/>
                  </a:lnTo>
                  <a:lnTo>
                    <a:pt x="15142" y="11085"/>
                  </a:lnTo>
                  <a:lnTo>
                    <a:pt x="15246" y="11059"/>
                  </a:lnTo>
                  <a:lnTo>
                    <a:pt x="15323" y="11007"/>
                  </a:lnTo>
                  <a:lnTo>
                    <a:pt x="15401" y="10956"/>
                  </a:lnTo>
                  <a:lnTo>
                    <a:pt x="15478" y="10878"/>
                  </a:lnTo>
                  <a:lnTo>
                    <a:pt x="15530" y="10775"/>
                  </a:lnTo>
                  <a:lnTo>
                    <a:pt x="15556" y="10671"/>
                  </a:lnTo>
                  <a:lnTo>
                    <a:pt x="15556" y="10568"/>
                  </a:lnTo>
                  <a:lnTo>
                    <a:pt x="15556" y="10284"/>
                  </a:lnTo>
                  <a:lnTo>
                    <a:pt x="15556" y="10155"/>
                  </a:lnTo>
                  <a:lnTo>
                    <a:pt x="15530" y="10077"/>
                  </a:lnTo>
                  <a:lnTo>
                    <a:pt x="15478" y="9974"/>
                  </a:lnTo>
                  <a:lnTo>
                    <a:pt x="15401" y="9896"/>
                  </a:lnTo>
                  <a:lnTo>
                    <a:pt x="15323" y="9845"/>
                  </a:lnTo>
                  <a:lnTo>
                    <a:pt x="15246" y="9793"/>
                  </a:lnTo>
                  <a:lnTo>
                    <a:pt x="15142" y="9741"/>
                  </a:lnTo>
                  <a:lnTo>
                    <a:pt x="14806" y="9741"/>
                  </a:lnTo>
                  <a:lnTo>
                    <a:pt x="14806" y="827"/>
                  </a:lnTo>
                  <a:lnTo>
                    <a:pt x="14780" y="646"/>
                  </a:lnTo>
                  <a:lnTo>
                    <a:pt x="14729" y="491"/>
                  </a:lnTo>
                  <a:lnTo>
                    <a:pt x="14651" y="362"/>
                  </a:lnTo>
                  <a:lnTo>
                    <a:pt x="14548" y="233"/>
                  </a:lnTo>
                  <a:lnTo>
                    <a:pt x="14445" y="129"/>
                  </a:lnTo>
                  <a:lnTo>
                    <a:pt x="14290" y="52"/>
                  </a:lnTo>
                  <a:lnTo>
                    <a:pt x="1413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216;p44">
              <a:extLst>
                <a:ext uri="{FF2B5EF4-FFF2-40B4-BE49-F238E27FC236}">
                  <a16:creationId xmlns:a16="http://schemas.microsoft.com/office/drawing/2014/main" id="{F90A9578-CA70-4C96-B7FB-ED03E7DE2FD8}"/>
                </a:ext>
              </a:extLst>
            </p:cNvPr>
            <p:cNvSpPr/>
            <p:nvPr/>
          </p:nvSpPr>
          <p:spPr>
            <a:xfrm>
              <a:off x="4757950" y="1356575"/>
              <a:ext cx="305550" cy="209325"/>
            </a:xfrm>
            <a:custGeom>
              <a:avLst/>
              <a:gdLst/>
              <a:ahLst/>
              <a:cxnLst/>
              <a:rect l="l" t="t" r="r" b="b"/>
              <a:pathLst>
                <a:path w="12222" h="8373" extrusionOk="0">
                  <a:moveTo>
                    <a:pt x="11757" y="466"/>
                  </a:moveTo>
                  <a:lnTo>
                    <a:pt x="11757" y="1551"/>
                  </a:lnTo>
                  <a:lnTo>
                    <a:pt x="10672" y="1551"/>
                  </a:lnTo>
                  <a:lnTo>
                    <a:pt x="10672" y="466"/>
                  </a:lnTo>
                  <a:close/>
                  <a:moveTo>
                    <a:pt x="10207" y="466"/>
                  </a:moveTo>
                  <a:lnTo>
                    <a:pt x="10207" y="1783"/>
                  </a:lnTo>
                  <a:lnTo>
                    <a:pt x="10232" y="1861"/>
                  </a:lnTo>
                  <a:lnTo>
                    <a:pt x="10284" y="1938"/>
                  </a:lnTo>
                  <a:lnTo>
                    <a:pt x="10336" y="1990"/>
                  </a:lnTo>
                  <a:lnTo>
                    <a:pt x="11757" y="1990"/>
                  </a:lnTo>
                  <a:lnTo>
                    <a:pt x="11757" y="7933"/>
                  </a:lnTo>
                  <a:lnTo>
                    <a:pt x="465" y="7933"/>
                  </a:lnTo>
                  <a:lnTo>
                    <a:pt x="465" y="1990"/>
                  </a:lnTo>
                  <a:lnTo>
                    <a:pt x="9457" y="1990"/>
                  </a:lnTo>
                  <a:lnTo>
                    <a:pt x="9535" y="1938"/>
                  </a:lnTo>
                  <a:lnTo>
                    <a:pt x="9586" y="1861"/>
                  </a:lnTo>
                  <a:lnTo>
                    <a:pt x="9612" y="1783"/>
                  </a:lnTo>
                  <a:lnTo>
                    <a:pt x="9586" y="1680"/>
                  </a:lnTo>
                  <a:lnTo>
                    <a:pt x="9535" y="1602"/>
                  </a:lnTo>
                  <a:lnTo>
                    <a:pt x="9457" y="1577"/>
                  </a:lnTo>
                  <a:lnTo>
                    <a:pt x="9380" y="1551"/>
                  </a:lnTo>
                  <a:lnTo>
                    <a:pt x="465" y="1551"/>
                  </a:lnTo>
                  <a:lnTo>
                    <a:pt x="465" y="466"/>
                  </a:lnTo>
                  <a:close/>
                  <a:moveTo>
                    <a:pt x="310" y="0"/>
                  </a:moveTo>
                  <a:lnTo>
                    <a:pt x="233" y="26"/>
                  </a:lnTo>
                  <a:lnTo>
                    <a:pt x="104" y="104"/>
                  </a:lnTo>
                  <a:lnTo>
                    <a:pt x="26" y="233"/>
                  </a:lnTo>
                  <a:lnTo>
                    <a:pt x="0" y="311"/>
                  </a:lnTo>
                  <a:lnTo>
                    <a:pt x="0" y="388"/>
                  </a:lnTo>
                  <a:lnTo>
                    <a:pt x="0" y="8010"/>
                  </a:lnTo>
                  <a:lnTo>
                    <a:pt x="0" y="8088"/>
                  </a:lnTo>
                  <a:lnTo>
                    <a:pt x="26" y="8140"/>
                  </a:lnTo>
                  <a:lnTo>
                    <a:pt x="104" y="8269"/>
                  </a:lnTo>
                  <a:lnTo>
                    <a:pt x="233" y="8346"/>
                  </a:lnTo>
                  <a:lnTo>
                    <a:pt x="310" y="8372"/>
                  </a:lnTo>
                  <a:lnTo>
                    <a:pt x="11912" y="8372"/>
                  </a:lnTo>
                  <a:lnTo>
                    <a:pt x="11989" y="8346"/>
                  </a:lnTo>
                  <a:lnTo>
                    <a:pt x="12093" y="8269"/>
                  </a:lnTo>
                  <a:lnTo>
                    <a:pt x="12196" y="8140"/>
                  </a:lnTo>
                  <a:lnTo>
                    <a:pt x="12196" y="8088"/>
                  </a:lnTo>
                  <a:lnTo>
                    <a:pt x="12222" y="8010"/>
                  </a:lnTo>
                  <a:lnTo>
                    <a:pt x="12222" y="388"/>
                  </a:lnTo>
                  <a:lnTo>
                    <a:pt x="12196" y="311"/>
                  </a:lnTo>
                  <a:lnTo>
                    <a:pt x="12196" y="233"/>
                  </a:lnTo>
                  <a:lnTo>
                    <a:pt x="12093" y="104"/>
                  </a:lnTo>
                  <a:lnTo>
                    <a:pt x="11989" y="26"/>
                  </a:lnTo>
                  <a:lnTo>
                    <a:pt x="1191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217;p44">
              <a:extLst>
                <a:ext uri="{FF2B5EF4-FFF2-40B4-BE49-F238E27FC236}">
                  <a16:creationId xmlns:a16="http://schemas.microsoft.com/office/drawing/2014/main" id="{FFB5570D-8173-468B-8A70-8EE75A02C872}"/>
                </a:ext>
              </a:extLst>
            </p:cNvPr>
            <p:cNvSpPr/>
            <p:nvPr/>
          </p:nvSpPr>
          <p:spPr>
            <a:xfrm>
              <a:off x="4776675" y="1375300"/>
              <a:ext cx="12300" cy="12300"/>
            </a:xfrm>
            <a:custGeom>
              <a:avLst/>
              <a:gdLst/>
              <a:ahLst/>
              <a:cxnLst/>
              <a:rect l="l" t="t" r="r" b="b"/>
              <a:pathLst>
                <a:path w="492" h="492" extrusionOk="0">
                  <a:moveTo>
                    <a:pt x="259" y="1"/>
                  </a:moveTo>
                  <a:lnTo>
                    <a:pt x="156" y="27"/>
                  </a:lnTo>
                  <a:lnTo>
                    <a:pt x="78" y="78"/>
                  </a:lnTo>
                  <a:lnTo>
                    <a:pt x="26" y="156"/>
                  </a:lnTo>
                  <a:lnTo>
                    <a:pt x="1" y="259"/>
                  </a:lnTo>
                  <a:lnTo>
                    <a:pt x="26" y="337"/>
                  </a:lnTo>
                  <a:lnTo>
                    <a:pt x="78" y="414"/>
                  </a:lnTo>
                  <a:lnTo>
                    <a:pt x="156" y="466"/>
                  </a:lnTo>
                  <a:lnTo>
                    <a:pt x="259" y="492"/>
                  </a:lnTo>
                  <a:lnTo>
                    <a:pt x="362" y="466"/>
                  </a:lnTo>
                  <a:lnTo>
                    <a:pt x="440" y="414"/>
                  </a:lnTo>
                  <a:lnTo>
                    <a:pt x="492" y="337"/>
                  </a:lnTo>
                  <a:lnTo>
                    <a:pt x="492" y="259"/>
                  </a:lnTo>
                  <a:lnTo>
                    <a:pt x="492" y="156"/>
                  </a:lnTo>
                  <a:lnTo>
                    <a:pt x="440" y="78"/>
                  </a:lnTo>
                  <a:lnTo>
                    <a:pt x="362" y="27"/>
                  </a:lnTo>
                  <a:lnTo>
                    <a:pt x="25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218;p44">
              <a:extLst>
                <a:ext uri="{FF2B5EF4-FFF2-40B4-BE49-F238E27FC236}">
                  <a16:creationId xmlns:a16="http://schemas.microsoft.com/office/drawing/2014/main" id="{8354391F-C72B-482C-B011-4C35BE23FCB3}"/>
                </a:ext>
              </a:extLst>
            </p:cNvPr>
            <p:cNvSpPr/>
            <p:nvPr/>
          </p:nvSpPr>
          <p:spPr>
            <a:xfrm>
              <a:off x="4796700" y="1375300"/>
              <a:ext cx="12300" cy="12300"/>
            </a:xfrm>
            <a:custGeom>
              <a:avLst/>
              <a:gdLst/>
              <a:ahLst/>
              <a:cxnLst/>
              <a:rect l="l" t="t" r="r" b="b"/>
              <a:pathLst>
                <a:path w="492" h="492" extrusionOk="0">
                  <a:moveTo>
                    <a:pt x="233" y="1"/>
                  </a:moveTo>
                  <a:lnTo>
                    <a:pt x="156" y="27"/>
                  </a:lnTo>
                  <a:lnTo>
                    <a:pt x="78" y="78"/>
                  </a:lnTo>
                  <a:lnTo>
                    <a:pt x="26" y="156"/>
                  </a:lnTo>
                  <a:lnTo>
                    <a:pt x="1" y="259"/>
                  </a:lnTo>
                  <a:lnTo>
                    <a:pt x="26" y="337"/>
                  </a:lnTo>
                  <a:lnTo>
                    <a:pt x="78" y="414"/>
                  </a:lnTo>
                  <a:lnTo>
                    <a:pt x="156" y="466"/>
                  </a:lnTo>
                  <a:lnTo>
                    <a:pt x="233" y="492"/>
                  </a:lnTo>
                  <a:lnTo>
                    <a:pt x="336" y="466"/>
                  </a:lnTo>
                  <a:lnTo>
                    <a:pt x="414" y="414"/>
                  </a:lnTo>
                  <a:lnTo>
                    <a:pt x="466" y="337"/>
                  </a:lnTo>
                  <a:lnTo>
                    <a:pt x="492" y="259"/>
                  </a:lnTo>
                  <a:lnTo>
                    <a:pt x="466" y="156"/>
                  </a:lnTo>
                  <a:lnTo>
                    <a:pt x="414" y="78"/>
                  </a:lnTo>
                  <a:lnTo>
                    <a:pt x="336" y="27"/>
                  </a:lnTo>
                  <a:lnTo>
                    <a:pt x="23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219;p44">
              <a:extLst>
                <a:ext uri="{FF2B5EF4-FFF2-40B4-BE49-F238E27FC236}">
                  <a16:creationId xmlns:a16="http://schemas.microsoft.com/office/drawing/2014/main" id="{9B1715FB-5AC1-49EC-BDD4-017E30603D6C}"/>
                </a:ext>
              </a:extLst>
            </p:cNvPr>
            <p:cNvSpPr/>
            <p:nvPr/>
          </p:nvSpPr>
          <p:spPr>
            <a:xfrm>
              <a:off x="4816725" y="1375300"/>
              <a:ext cx="11650" cy="12300"/>
            </a:xfrm>
            <a:custGeom>
              <a:avLst/>
              <a:gdLst/>
              <a:ahLst/>
              <a:cxnLst/>
              <a:rect l="l" t="t" r="r" b="b"/>
              <a:pathLst>
                <a:path w="466" h="492" extrusionOk="0">
                  <a:moveTo>
                    <a:pt x="233" y="1"/>
                  </a:moveTo>
                  <a:lnTo>
                    <a:pt x="130" y="27"/>
                  </a:lnTo>
                  <a:lnTo>
                    <a:pt x="52" y="78"/>
                  </a:lnTo>
                  <a:lnTo>
                    <a:pt x="1" y="156"/>
                  </a:lnTo>
                  <a:lnTo>
                    <a:pt x="1" y="259"/>
                  </a:lnTo>
                  <a:lnTo>
                    <a:pt x="1" y="337"/>
                  </a:lnTo>
                  <a:lnTo>
                    <a:pt x="52" y="414"/>
                  </a:lnTo>
                  <a:lnTo>
                    <a:pt x="130" y="466"/>
                  </a:lnTo>
                  <a:lnTo>
                    <a:pt x="233" y="492"/>
                  </a:lnTo>
                  <a:lnTo>
                    <a:pt x="336" y="466"/>
                  </a:lnTo>
                  <a:lnTo>
                    <a:pt x="414" y="414"/>
                  </a:lnTo>
                  <a:lnTo>
                    <a:pt x="466" y="337"/>
                  </a:lnTo>
                  <a:lnTo>
                    <a:pt x="466" y="259"/>
                  </a:lnTo>
                  <a:lnTo>
                    <a:pt x="466" y="156"/>
                  </a:lnTo>
                  <a:lnTo>
                    <a:pt x="414" y="78"/>
                  </a:lnTo>
                  <a:lnTo>
                    <a:pt x="336" y="27"/>
                  </a:lnTo>
                  <a:lnTo>
                    <a:pt x="23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220;p44">
              <a:extLst>
                <a:ext uri="{FF2B5EF4-FFF2-40B4-BE49-F238E27FC236}">
                  <a16:creationId xmlns:a16="http://schemas.microsoft.com/office/drawing/2014/main" id="{A1D0D618-21FA-4749-9D4B-A5A23E00482A}"/>
                </a:ext>
              </a:extLst>
            </p:cNvPr>
            <p:cNvSpPr/>
            <p:nvPr/>
          </p:nvSpPr>
          <p:spPr>
            <a:xfrm>
              <a:off x="4872275" y="1442500"/>
              <a:ext cx="76900" cy="76875"/>
            </a:xfrm>
            <a:custGeom>
              <a:avLst/>
              <a:gdLst/>
              <a:ahLst/>
              <a:cxnLst/>
              <a:rect l="l" t="t" r="r" b="b"/>
              <a:pathLst>
                <a:path w="3076" h="3075" extrusionOk="0">
                  <a:moveTo>
                    <a:pt x="1318" y="465"/>
                  </a:moveTo>
                  <a:lnTo>
                    <a:pt x="1318" y="1318"/>
                  </a:lnTo>
                  <a:lnTo>
                    <a:pt x="466" y="1318"/>
                  </a:lnTo>
                  <a:lnTo>
                    <a:pt x="466" y="543"/>
                  </a:lnTo>
                  <a:lnTo>
                    <a:pt x="492" y="491"/>
                  </a:lnTo>
                  <a:lnTo>
                    <a:pt x="543" y="465"/>
                  </a:lnTo>
                  <a:close/>
                  <a:moveTo>
                    <a:pt x="2533" y="465"/>
                  </a:moveTo>
                  <a:lnTo>
                    <a:pt x="2585" y="491"/>
                  </a:lnTo>
                  <a:lnTo>
                    <a:pt x="2610" y="543"/>
                  </a:lnTo>
                  <a:lnTo>
                    <a:pt x="2610" y="1318"/>
                  </a:lnTo>
                  <a:lnTo>
                    <a:pt x="1758" y="1318"/>
                  </a:lnTo>
                  <a:lnTo>
                    <a:pt x="1758" y="465"/>
                  </a:lnTo>
                  <a:close/>
                  <a:moveTo>
                    <a:pt x="1318" y="1757"/>
                  </a:moveTo>
                  <a:lnTo>
                    <a:pt x="1318" y="2610"/>
                  </a:lnTo>
                  <a:lnTo>
                    <a:pt x="492" y="2610"/>
                  </a:lnTo>
                  <a:lnTo>
                    <a:pt x="466" y="2532"/>
                  </a:lnTo>
                  <a:lnTo>
                    <a:pt x="466" y="1757"/>
                  </a:lnTo>
                  <a:close/>
                  <a:moveTo>
                    <a:pt x="2610" y="1757"/>
                  </a:moveTo>
                  <a:lnTo>
                    <a:pt x="2610" y="2532"/>
                  </a:lnTo>
                  <a:lnTo>
                    <a:pt x="2585" y="2610"/>
                  </a:lnTo>
                  <a:lnTo>
                    <a:pt x="1758" y="2610"/>
                  </a:lnTo>
                  <a:lnTo>
                    <a:pt x="1758" y="1757"/>
                  </a:lnTo>
                  <a:close/>
                  <a:moveTo>
                    <a:pt x="543" y="0"/>
                  </a:moveTo>
                  <a:lnTo>
                    <a:pt x="414" y="26"/>
                  </a:lnTo>
                  <a:lnTo>
                    <a:pt x="337" y="52"/>
                  </a:lnTo>
                  <a:lnTo>
                    <a:pt x="233" y="103"/>
                  </a:lnTo>
                  <a:lnTo>
                    <a:pt x="156" y="155"/>
                  </a:lnTo>
                  <a:lnTo>
                    <a:pt x="104" y="233"/>
                  </a:lnTo>
                  <a:lnTo>
                    <a:pt x="52" y="336"/>
                  </a:lnTo>
                  <a:lnTo>
                    <a:pt x="1" y="439"/>
                  </a:lnTo>
                  <a:lnTo>
                    <a:pt x="1" y="543"/>
                  </a:lnTo>
                  <a:lnTo>
                    <a:pt x="1" y="2532"/>
                  </a:lnTo>
                  <a:lnTo>
                    <a:pt x="1" y="2661"/>
                  </a:lnTo>
                  <a:lnTo>
                    <a:pt x="52" y="2739"/>
                  </a:lnTo>
                  <a:lnTo>
                    <a:pt x="104" y="2842"/>
                  </a:lnTo>
                  <a:lnTo>
                    <a:pt x="156" y="2920"/>
                  </a:lnTo>
                  <a:lnTo>
                    <a:pt x="233" y="2997"/>
                  </a:lnTo>
                  <a:lnTo>
                    <a:pt x="337" y="3023"/>
                  </a:lnTo>
                  <a:lnTo>
                    <a:pt x="414" y="3075"/>
                  </a:lnTo>
                  <a:lnTo>
                    <a:pt x="2636" y="3075"/>
                  </a:lnTo>
                  <a:lnTo>
                    <a:pt x="2740" y="3023"/>
                  </a:lnTo>
                  <a:lnTo>
                    <a:pt x="2843" y="2997"/>
                  </a:lnTo>
                  <a:lnTo>
                    <a:pt x="2920" y="2920"/>
                  </a:lnTo>
                  <a:lnTo>
                    <a:pt x="2972" y="2842"/>
                  </a:lnTo>
                  <a:lnTo>
                    <a:pt x="3024" y="2739"/>
                  </a:lnTo>
                  <a:lnTo>
                    <a:pt x="3050" y="2661"/>
                  </a:lnTo>
                  <a:lnTo>
                    <a:pt x="3076" y="2532"/>
                  </a:lnTo>
                  <a:lnTo>
                    <a:pt x="3076" y="543"/>
                  </a:lnTo>
                  <a:lnTo>
                    <a:pt x="3050" y="439"/>
                  </a:lnTo>
                  <a:lnTo>
                    <a:pt x="3024" y="336"/>
                  </a:lnTo>
                  <a:lnTo>
                    <a:pt x="2972" y="233"/>
                  </a:lnTo>
                  <a:lnTo>
                    <a:pt x="2920" y="155"/>
                  </a:lnTo>
                  <a:lnTo>
                    <a:pt x="2843" y="103"/>
                  </a:lnTo>
                  <a:lnTo>
                    <a:pt x="2740" y="52"/>
                  </a:lnTo>
                  <a:lnTo>
                    <a:pt x="2636" y="26"/>
                  </a:lnTo>
                  <a:lnTo>
                    <a:pt x="253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oogle Shape;2227;p44">
            <a:extLst>
              <a:ext uri="{FF2B5EF4-FFF2-40B4-BE49-F238E27FC236}">
                <a16:creationId xmlns:a16="http://schemas.microsoft.com/office/drawing/2014/main" id="{052B8120-B8B1-4052-B118-8D65A768F474}"/>
              </a:ext>
            </a:extLst>
          </p:cNvPr>
          <p:cNvGrpSpPr/>
          <p:nvPr/>
        </p:nvGrpSpPr>
        <p:grpSpPr>
          <a:xfrm>
            <a:off x="6946276" y="1774028"/>
            <a:ext cx="328265" cy="323577"/>
            <a:chOff x="6216550" y="1278425"/>
            <a:chExt cx="373375" cy="388875"/>
          </a:xfrm>
        </p:grpSpPr>
        <p:sp>
          <p:nvSpPr>
            <p:cNvPr id="45" name="Google Shape;2228;p44">
              <a:extLst>
                <a:ext uri="{FF2B5EF4-FFF2-40B4-BE49-F238E27FC236}">
                  <a16:creationId xmlns:a16="http://schemas.microsoft.com/office/drawing/2014/main" id="{FAF837D8-8548-494D-8166-3650310E2AC6}"/>
                </a:ext>
              </a:extLst>
            </p:cNvPr>
            <p:cNvSpPr/>
            <p:nvPr/>
          </p:nvSpPr>
          <p:spPr>
            <a:xfrm>
              <a:off x="6216550" y="1278425"/>
              <a:ext cx="373375" cy="306850"/>
            </a:xfrm>
            <a:custGeom>
              <a:avLst/>
              <a:gdLst/>
              <a:ahLst/>
              <a:cxnLst/>
              <a:rect l="l" t="t" r="r" b="b"/>
              <a:pathLst>
                <a:path w="14935" h="12274" extrusionOk="0">
                  <a:moveTo>
                    <a:pt x="6331" y="1447"/>
                  </a:moveTo>
                  <a:lnTo>
                    <a:pt x="6460" y="1473"/>
                  </a:lnTo>
                  <a:lnTo>
                    <a:pt x="6563" y="1550"/>
                  </a:lnTo>
                  <a:lnTo>
                    <a:pt x="6641" y="1628"/>
                  </a:lnTo>
                  <a:lnTo>
                    <a:pt x="6692" y="1757"/>
                  </a:lnTo>
                  <a:lnTo>
                    <a:pt x="6770" y="2067"/>
                  </a:lnTo>
                  <a:lnTo>
                    <a:pt x="4548" y="2067"/>
                  </a:lnTo>
                  <a:lnTo>
                    <a:pt x="4470" y="1654"/>
                  </a:lnTo>
                  <a:lnTo>
                    <a:pt x="4393" y="1447"/>
                  </a:lnTo>
                  <a:close/>
                  <a:moveTo>
                    <a:pt x="10749" y="568"/>
                  </a:moveTo>
                  <a:lnTo>
                    <a:pt x="10542" y="827"/>
                  </a:lnTo>
                  <a:lnTo>
                    <a:pt x="10335" y="1085"/>
                  </a:lnTo>
                  <a:lnTo>
                    <a:pt x="10180" y="1395"/>
                  </a:lnTo>
                  <a:lnTo>
                    <a:pt x="10025" y="1705"/>
                  </a:lnTo>
                  <a:lnTo>
                    <a:pt x="9896" y="2041"/>
                  </a:lnTo>
                  <a:lnTo>
                    <a:pt x="9819" y="2377"/>
                  </a:lnTo>
                  <a:lnTo>
                    <a:pt x="9767" y="2765"/>
                  </a:lnTo>
                  <a:lnTo>
                    <a:pt x="9715" y="3126"/>
                  </a:lnTo>
                  <a:lnTo>
                    <a:pt x="8656" y="3126"/>
                  </a:lnTo>
                  <a:lnTo>
                    <a:pt x="8682" y="2920"/>
                  </a:lnTo>
                  <a:lnTo>
                    <a:pt x="8733" y="2687"/>
                  </a:lnTo>
                  <a:lnTo>
                    <a:pt x="8785" y="2481"/>
                  </a:lnTo>
                  <a:lnTo>
                    <a:pt x="8863" y="2274"/>
                  </a:lnTo>
                  <a:lnTo>
                    <a:pt x="8966" y="2067"/>
                  </a:lnTo>
                  <a:lnTo>
                    <a:pt x="9069" y="1886"/>
                  </a:lnTo>
                  <a:lnTo>
                    <a:pt x="9173" y="1705"/>
                  </a:lnTo>
                  <a:lnTo>
                    <a:pt x="9328" y="1524"/>
                  </a:lnTo>
                  <a:lnTo>
                    <a:pt x="9457" y="1369"/>
                  </a:lnTo>
                  <a:lnTo>
                    <a:pt x="9612" y="1214"/>
                  </a:lnTo>
                  <a:lnTo>
                    <a:pt x="9793" y="1059"/>
                  </a:lnTo>
                  <a:lnTo>
                    <a:pt x="9948" y="930"/>
                  </a:lnTo>
                  <a:lnTo>
                    <a:pt x="10155" y="827"/>
                  </a:lnTo>
                  <a:lnTo>
                    <a:pt x="10335" y="723"/>
                  </a:lnTo>
                  <a:lnTo>
                    <a:pt x="10542" y="646"/>
                  </a:lnTo>
                  <a:lnTo>
                    <a:pt x="10749" y="568"/>
                  </a:lnTo>
                  <a:close/>
                  <a:moveTo>
                    <a:pt x="11343" y="646"/>
                  </a:moveTo>
                  <a:lnTo>
                    <a:pt x="11343" y="3126"/>
                  </a:lnTo>
                  <a:lnTo>
                    <a:pt x="10180" y="3126"/>
                  </a:lnTo>
                  <a:lnTo>
                    <a:pt x="10206" y="2739"/>
                  </a:lnTo>
                  <a:lnTo>
                    <a:pt x="10284" y="2377"/>
                  </a:lnTo>
                  <a:lnTo>
                    <a:pt x="10387" y="2015"/>
                  </a:lnTo>
                  <a:lnTo>
                    <a:pt x="10516" y="1705"/>
                  </a:lnTo>
                  <a:lnTo>
                    <a:pt x="10697" y="1395"/>
                  </a:lnTo>
                  <a:lnTo>
                    <a:pt x="10878" y="1111"/>
                  </a:lnTo>
                  <a:lnTo>
                    <a:pt x="11111" y="853"/>
                  </a:lnTo>
                  <a:lnTo>
                    <a:pt x="11343" y="646"/>
                  </a:lnTo>
                  <a:close/>
                  <a:moveTo>
                    <a:pt x="11808" y="646"/>
                  </a:moveTo>
                  <a:lnTo>
                    <a:pt x="12041" y="853"/>
                  </a:lnTo>
                  <a:lnTo>
                    <a:pt x="12273" y="1111"/>
                  </a:lnTo>
                  <a:lnTo>
                    <a:pt x="12454" y="1395"/>
                  </a:lnTo>
                  <a:lnTo>
                    <a:pt x="12609" y="1705"/>
                  </a:lnTo>
                  <a:lnTo>
                    <a:pt x="12764" y="2015"/>
                  </a:lnTo>
                  <a:lnTo>
                    <a:pt x="12868" y="2377"/>
                  </a:lnTo>
                  <a:lnTo>
                    <a:pt x="12919" y="2739"/>
                  </a:lnTo>
                  <a:lnTo>
                    <a:pt x="12971" y="3126"/>
                  </a:lnTo>
                  <a:lnTo>
                    <a:pt x="11808" y="3126"/>
                  </a:lnTo>
                  <a:lnTo>
                    <a:pt x="11808" y="646"/>
                  </a:lnTo>
                  <a:close/>
                  <a:moveTo>
                    <a:pt x="12403" y="568"/>
                  </a:moveTo>
                  <a:lnTo>
                    <a:pt x="12609" y="646"/>
                  </a:lnTo>
                  <a:lnTo>
                    <a:pt x="12816" y="723"/>
                  </a:lnTo>
                  <a:lnTo>
                    <a:pt x="12997" y="827"/>
                  </a:lnTo>
                  <a:lnTo>
                    <a:pt x="13178" y="930"/>
                  </a:lnTo>
                  <a:lnTo>
                    <a:pt x="13359" y="1059"/>
                  </a:lnTo>
                  <a:lnTo>
                    <a:pt x="13540" y="1214"/>
                  </a:lnTo>
                  <a:lnTo>
                    <a:pt x="13695" y="1369"/>
                  </a:lnTo>
                  <a:lnTo>
                    <a:pt x="13824" y="1524"/>
                  </a:lnTo>
                  <a:lnTo>
                    <a:pt x="13953" y="1705"/>
                  </a:lnTo>
                  <a:lnTo>
                    <a:pt x="14082" y="1886"/>
                  </a:lnTo>
                  <a:lnTo>
                    <a:pt x="14185" y="2067"/>
                  </a:lnTo>
                  <a:lnTo>
                    <a:pt x="14263" y="2274"/>
                  </a:lnTo>
                  <a:lnTo>
                    <a:pt x="14341" y="2481"/>
                  </a:lnTo>
                  <a:lnTo>
                    <a:pt x="14418" y="2687"/>
                  </a:lnTo>
                  <a:lnTo>
                    <a:pt x="14444" y="2920"/>
                  </a:lnTo>
                  <a:lnTo>
                    <a:pt x="14470" y="3126"/>
                  </a:lnTo>
                  <a:lnTo>
                    <a:pt x="13410" y="3126"/>
                  </a:lnTo>
                  <a:lnTo>
                    <a:pt x="13384" y="2765"/>
                  </a:lnTo>
                  <a:lnTo>
                    <a:pt x="13333" y="2377"/>
                  </a:lnTo>
                  <a:lnTo>
                    <a:pt x="13229" y="2041"/>
                  </a:lnTo>
                  <a:lnTo>
                    <a:pt x="13126" y="1705"/>
                  </a:lnTo>
                  <a:lnTo>
                    <a:pt x="12971" y="1395"/>
                  </a:lnTo>
                  <a:lnTo>
                    <a:pt x="12816" y="1085"/>
                  </a:lnTo>
                  <a:lnTo>
                    <a:pt x="12609" y="827"/>
                  </a:lnTo>
                  <a:lnTo>
                    <a:pt x="12403" y="568"/>
                  </a:lnTo>
                  <a:close/>
                  <a:moveTo>
                    <a:pt x="11343" y="3592"/>
                  </a:moveTo>
                  <a:lnTo>
                    <a:pt x="11343" y="6072"/>
                  </a:lnTo>
                  <a:lnTo>
                    <a:pt x="11111" y="5865"/>
                  </a:lnTo>
                  <a:lnTo>
                    <a:pt x="10878" y="5607"/>
                  </a:lnTo>
                  <a:lnTo>
                    <a:pt x="10697" y="5323"/>
                  </a:lnTo>
                  <a:lnTo>
                    <a:pt x="10516" y="5039"/>
                  </a:lnTo>
                  <a:lnTo>
                    <a:pt x="10387" y="4703"/>
                  </a:lnTo>
                  <a:lnTo>
                    <a:pt x="10284" y="4341"/>
                  </a:lnTo>
                  <a:lnTo>
                    <a:pt x="10206" y="3979"/>
                  </a:lnTo>
                  <a:lnTo>
                    <a:pt x="10180" y="3592"/>
                  </a:lnTo>
                  <a:close/>
                  <a:moveTo>
                    <a:pt x="12971" y="3592"/>
                  </a:moveTo>
                  <a:lnTo>
                    <a:pt x="12919" y="3979"/>
                  </a:lnTo>
                  <a:lnTo>
                    <a:pt x="12842" y="4341"/>
                  </a:lnTo>
                  <a:lnTo>
                    <a:pt x="12738" y="4703"/>
                  </a:lnTo>
                  <a:lnTo>
                    <a:pt x="12609" y="5039"/>
                  </a:lnTo>
                  <a:lnTo>
                    <a:pt x="12454" y="5323"/>
                  </a:lnTo>
                  <a:lnTo>
                    <a:pt x="12273" y="5607"/>
                  </a:lnTo>
                  <a:lnTo>
                    <a:pt x="12041" y="5865"/>
                  </a:lnTo>
                  <a:lnTo>
                    <a:pt x="11808" y="6072"/>
                  </a:lnTo>
                  <a:lnTo>
                    <a:pt x="11808" y="3592"/>
                  </a:lnTo>
                  <a:close/>
                  <a:moveTo>
                    <a:pt x="9715" y="3592"/>
                  </a:moveTo>
                  <a:lnTo>
                    <a:pt x="9767" y="3979"/>
                  </a:lnTo>
                  <a:lnTo>
                    <a:pt x="9819" y="4341"/>
                  </a:lnTo>
                  <a:lnTo>
                    <a:pt x="9922" y="4703"/>
                  </a:lnTo>
                  <a:lnTo>
                    <a:pt x="10025" y="5039"/>
                  </a:lnTo>
                  <a:lnTo>
                    <a:pt x="10180" y="5349"/>
                  </a:lnTo>
                  <a:lnTo>
                    <a:pt x="10335" y="5633"/>
                  </a:lnTo>
                  <a:lnTo>
                    <a:pt x="10542" y="5917"/>
                  </a:lnTo>
                  <a:lnTo>
                    <a:pt x="10749" y="6175"/>
                  </a:lnTo>
                  <a:lnTo>
                    <a:pt x="10542" y="6098"/>
                  </a:lnTo>
                  <a:lnTo>
                    <a:pt x="10335" y="6020"/>
                  </a:lnTo>
                  <a:lnTo>
                    <a:pt x="10155" y="5917"/>
                  </a:lnTo>
                  <a:lnTo>
                    <a:pt x="9974" y="5788"/>
                  </a:lnTo>
                  <a:lnTo>
                    <a:pt x="9793" y="5659"/>
                  </a:lnTo>
                  <a:lnTo>
                    <a:pt x="9612" y="5529"/>
                  </a:lnTo>
                  <a:lnTo>
                    <a:pt x="9457" y="5374"/>
                  </a:lnTo>
                  <a:lnTo>
                    <a:pt x="9328" y="5219"/>
                  </a:lnTo>
                  <a:lnTo>
                    <a:pt x="9199" y="5039"/>
                  </a:lnTo>
                  <a:lnTo>
                    <a:pt x="9069" y="4858"/>
                  </a:lnTo>
                  <a:lnTo>
                    <a:pt x="8966" y="4677"/>
                  </a:lnTo>
                  <a:lnTo>
                    <a:pt x="8863" y="4470"/>
                  </a:lnTo>
                  <a:lnTo>
                    <a:pt x="8785" y="4263"/>
                  </a:lnTo>
                  <a:lnTo>
                    <a:pt x="8733" y="4031"/>
                  </a:lnTo>
                  <a:lnTo>
                    <a:pt x="8682" y="3824"/>
                  </a:lnTo>
                  <a:lnTo>
                    <a:pt x="8656" y="3592"/>
                  </a:lnTo>
                  <a:close/>
                  <a:moveTo>
                    <a:pt x="14470" y="3592"/>
                  </a:moveTo>
                  <a:lnTo>
                    <a:pt x="14444" y="3824"/>
                  </a:lnTo>
                  <a:lnTo>
                    <a:pt x="14418" y="4031"/>
                  </a:lnTo>
                  <a:lnTo>
                    <a:pt x="14341" y="4263"/>
                  </a:lnTo>
                  <a:lnTo>
                    <a:pt x="14263" y="4470"/>
                  </a:lnTo>
                  <a:lnTo>
                    <a:pt x="14185" y="4677"/>
                  </a:lnTo>
                  <a:lnTo>
                    <a:pt x="14082" y="4858"/>
                  </a:lnTo>
                  <a:lnTo>
                    <a:pt x="13953" y="5039"/>
                  </a:lnTo>
                  <a:lnTo>
                    <a:pt x="13824" y="5219"/>
                  </a:lnTo>
                  <a:lnTo>
                    <a:pt x="13669" y="5374"/>
                  </a:lnTo>
                  <a:lnTo>
                    <a:pt x="13514" y="5529"/>
                  </a:lnTo>
                  <a:lnTo>
                    <a:pt x="13359" y="5659"/>
                  </a:lnTo>
                  <a:lnTo>
                    <a:pt x="13178" y="5788"/>
                  </a:lnTo>
                  <a:lnTo>
                    <a:pt x="12997" y="5917"/>
                  </a:lnTo>
                  <a:lnTo>
                    <a:pt x="12790" y="6020"/>
                  </a:lnTo>
                  <a:lnTo>
                    <a:pt x="12583" y="6098"/>
                  </a:lnTo>
                  <a:lnTo>
                    <a:pt x="12377" y="6175"/>
                  </a:lnTo>
                  <a:lnTo>
                    <a:pt x="12609" y="5917"/>
                  </a:lnTo>
                  <a:lnTo>
                    <a:pt x="12790" y="5633"/>
                  </a:lnTo>
                  <a:lnTo>
                    <a:pt x="12971" y="5349"/>
                  </a:lnTo>
                  <a:lnTo>
                    <a:pt x="13100" y="5039"/>
                  </a:lnTo>
                  <a:lnTo>
                    <a:pt x="13229" y="4703"/>
                  </a:lnTo>
                  <a:lnTo>
                    <a:pt x="13333" y="4341"/>
                  </a:lnTo>
                  <a:lnTo>
                    <a:pt x="13384" y="3979"/>
                  </a:lnTo>
                  <a:lnTo>
                    <a:pt x="13410" y="3592"/>
                  </a:lnTo>
                  <a:close/>
                  <a:moveTo>
                    <a:pt x="11317" y="0"/>
                  </a:moveTo>
                  <a:lnTo>
                    <a:pt x="11059" y="26"/>
                  </a:lnTo>
                  <a:lnTo>
                    <a:pt x="10801" y="78"/>
                  </a:lnTo>
                  <a:lnTo>
                    <a:pt x="10568" y="155"/>
                  </a:lnTo>
                  <a:lnTo>
                    <a:pt x="10335" y="233"/>
                  </a:lnTo>
                  <a:lnTo>
                    <a:pt x="10103" y="336"/>
                  </a:lnTo>
                  <a:lnTo>
                    <a:pt x="9896" y="439"/>
                  </a:lnTo>
                  <a:lnTo>
                    <a:pt x="9690" y="568"/>
                  </a:lnTo>
                  <a:lnTo>
                    <a:pt x="9483" y="723"/>
                  </a:lnTo>
                  <a:lnTo>
                    <a:pt x="9302" y="879"/>
                  </a:lnTo>
                  <a:lnTo>
                    <a:pt x="9121" y="1034"/>
                  </a:lnTo>
                  <a:lnTo>
                    <a:pt x="8966" y="1214"/>
                  </a:lnTo>
                  <a:lnTo>
                    <a:pt x="8811" y="1421"/>
                  </a:lnTo>
                  <a:lnTo>
                    <a:pt x="8682" y="1628"/>
                  </a:lnTo>
                  <a:lnTo>
                    <a:pt x="8578" y="1835"/>
                  </a:lnTo>
                  <a:lnTo>
                    <a:pt x="8475" y="2067"/>
                  </a:lnTo>
                  <a:lnTo>
                    <a:pt x="7235" y="2067"/>
                  </a:lnTo>
                  <a:lnTo>
                    <a:pt x="7131" y="1654"/>
                  </a:lnTo>
                  <a:lnTo>
                    <a:pt x="7106" y="1524"/>
                  </a:lnTo>
                  <a:lnTo>
                    <a:pt x="7028" y="1395"/>
                  </a:lnTo>
                  <a:lnTo>
                    <a:pt x="6951" y="1266"/>
                  </a:lnTo>
                  <a:lnTo>
                    <a:pt x="6847" y="1189"/>
                  </a:lnTo>
                  <a:lnTo>
                    <a:pt x="6718" y="1111"/>
                  </a:lnTo>
                  <a:lnTo>
                    <a:pt x="6589" y="1034"/>
                  </a:lnTo>
                  <a:lnTo>
                    <a:pt x="6460" y="1008"/>
                  </a:lnTo>
                  <a:lnTo>
                    <a:pt x="672" y="1008"/>
                  </a:lnTo>
                  <a:lnTo>
                    <a:pt x="517" y="1059"/>
                  </a:lnTo>
                  <a:lnTo>
                    <a:pt x="388" y="1137"/>
                  </a:lnTo>
                  <a:lnTo>
                    <a:pt x="258" y="1240"/>
                  </a:lnTo>
                  <a:lnTo>
                    <a:pt x="155" y="1369"/>
                  </a:lnTo>
                  <a:lnTo>
                    <a:pt x="78" y="1524"/>
                  </a:lnTo>
                  <a:lnTo>
                    <a:pt x="26" y="1680"/>
                  </a:lnTo>
                  <a:lnTo>
                    <a:pt x="0" y="1835"/>
                  </a:lnTo>
                  <a:lnTo>
                    <a:pt x="0" y="12067"/>
                  </a:lnTo>
                  <a:lnTo>
                    <a:pt x="26" y="12144"/>
                  </a:lnTo>
                  <a:lnTo>
                    <a:pt x="78" y="12222"/>
                  </a:lnTo>
                  <a:lnTo>
                    <a:pt x="129" y="12273"/>
                  </a:lnTo>
                  <a:lnTo>
                    <a:pt x="310" y="12273"/>
                  </a:lnTo>
                  <a:lnTo>
                    <a:pt x="388" y="12222"/>
                  </a:lnTo>
                  <a:lnTo>
                    <a:pt x="439" y="12144"/>
                  </a:lnTo>
                  <a:lnTo>
                    <a:pt x="465" y="12067"/>
                  </a:lnTo>
                  <a:lnTo>
                    <a:pt x="465" y="3592"/>
                  </a:lnTo>
                  <a:lnTo>
                    <a:pt x="7364" y="3592"/>
                  </a:lnTo>
                  <a:lnTo>
                    <a:pt x="7442" y="3566"/>
                  </a:lnTo>
                  <a:lnTo>
                    <a:pt x="7519" y="3540"/>
                  </a:lnTo>
                  <a:lnTo>
                    <a:pt x="7571" y="3462"/>
                  </a:lnTo>
                  <a:lnTo>
                    <a:pt x="7597" y="3359"/>
                  </a:lnTo>
                  <a:lnTo>
                    <a:pt x="7571" y="3282"/>
                  </a:lnTo>
                  <a:lnTo>
                    <a:pt x="7519" y="3204"/>
                  </a:lnTo>
                  <a:lnTo>
                    <a:pt x="7442" y="3152"/>
                  </a:lnTo>
                  <a:lnTo>
                    <a:pt x="7364" y="3126"/>
                  </a:lnTo>
                  <a:lnTo>
                    <a:pt x="465" y="3126"/>
                  </a:lnTo>
                  <a:lnTo>
                    <a:pt x="465" y="1835"/>
                  </a:lnTo>
                  <a:lnTo>
                    <a:pt x="465" y="1757"/>
                  </a:lnTo>
                  <a:lnTo>
                    <a:pt x="491" y="1705"/>
                  </a:lnTo>
                  <a:lnTo>
                    <a:pt x="568" y="1576"/>
                  </a:lnTo>
                  <a:lnTo>
                    <a:pt x="698" y="1473"/>
                  </a:lnTo>
                  <a:lnTo>
                    <a:pt x="775" y="1473"/>
                  </a:lnTo>
                  <a:lnTo>
                    <a:pt x="853" y="1447"/>
                  </a:lnTo>
                  <a:lnTo>
                    <a:pt x="3643" y="1447"/>
                  </a:lnTo>
                  <a:lnTo>
                    <a:pt x="3772" y="1473"/>
                  </a:lnTo>
                  <a:lnTo>
                    <a:pt x="3876" y="1524"/>
                  </a:lnTo>
                  <a:lnTo>
                    <a:pt x="3979" y="1628"/>
                  </a:lnTo>
                  <a:lnTo>
                    <a:pt x="4005" y="1757"/>
                  </a:lnTo>
                  <a:lnTo>
                    <a:pt x="4160" y="2351"/>
                  </a:lnTo>
                  <a:lnTo>
                    <a:pt x="4186" y="2403"/>
                  </a:lnTo>
                  <a:lnTo>
                    <a:pt x="4238" y="2455"/>
                  </a:lnTo>
                  <a:lnTo>
                    <a:pt x="4289" y="2506"/>
                  </a:lnTo>
                  <a:lnTo>
                    <a:pt x="8320" y="2506"/>
                  </a:lnTo>
                  <a:lnTo>
                    <a:pt x="8217" y="2920"/>
                  </a:lnTo>
                  <a:lnTo>
                    <a:pt x="8191" y="3359"/>
                  </a:lnTo>
                  <a:lnTo>
                    <a:pt x="8217" y="3721"/>
                  </a:lnTo>
                  <a:lnTo>
                    <a:pt x="8268" y="4057"/>
                  </a:lnTo>
                  <a:lnTo>
                    <a:pt x="8346" y="4367"/>
                  </a:lnTo>
                  <a:lnTo>
                    <a:pt x="8475" y="4677"/>
                  </a:lnTo>
                  <a:lnTo>
                    <a:pt x="8604" y="4961"/>
                  </a:lnTo>
                  <a:lnTo>
                    <a:pt x="8785" y="5245"/>
                  </a:lnTo>
                  <a:lnTo>
                    <a:pt x="8966" y="5504"/>
                  </a:lnTo>
                  <a:lnTo>
                    <a:pt x="9199" y="5736"/>
                  </a:lnTo>
                  <a:lnTo>
                    <a:pt x="9431" y="5969"/>
                  </a:lnTo>
                  <a:lnTo>
                    <a:pt x="9690" y="6150"/>
                  </a:lnTo>
                  <a:lnTo>
                    <a:pt x="9974" y="6330"/>
                  </a:lnTo>
                  <a:lnTo>
                    <a:pt x="10258" y="6460"/>
                  </a:lnTo>
                  <a:lnTo>
                    <a:pt x="10568" y="6589"/>
                  </a:lnTo>
                  <a:lnTo>
                    <a:pt x="10904" y="6666"/>
                  </a:lnTo>
                  <a:lnTo>
                    <a:pt x="11240" y="6718"/>
                  </a:lnTo>
                  <a:lnTo>
                    <a:pt x="11576" y="6744"/>
                  </a:lnTo>
                  <a:lnTo>
                    <a:pt x="11912" y="6718"/>
                  </a:lnTo>
                  <a:lnTo>
                    <a:pt x="12248" y="6666"/>
                  </a:lnTo>
                  <a:lnTo>
                    <a:pt x="12583" y="6589"/>
                  </a:lnTo>
                  <a:lnTo>
                    <a:pt x="12894" y="6460"/>
                  </a:lnTo>
                  <a:lnTo>
                    <a:pt x="13178" y="6330"/>
                  </a:lnTo>
                  <a:lnTo>
                    <a:pt x="13462" y="6150"/>
                  </a:lnTo>
                  <a:lnTo>
                    <a:pt x="13720" y="5969"/>
                  </a:lnTo>
                  <a:lnTo>
                    <a:pt x="13953" y="5736"/>
                  </a:lnTo>
                  <a:lnTo>
                    <a:pt x="14185" y="5504"/>
                  </a:lnTo>
                  <a:lnTo>
                    <a:pt x="14366" y="5245"/>
                  </a:lnTo>
                  <a:lnTo>
                    <a:pt x="14547" y="4961"/>
                  </a:lnTo>
                  <a:lnTo>
                    <a:pt x="14676" y="4677"/>
                  </a:lnTo>
                  <a:lnTo>
                    <a:pt x="14806" y="4367"/>
                  </a:lnTo>
                  <a:lnTo>
                    <a:pt x="14883" y="4057"/>
                  </a:lnTo>
                  <a:lnTo>
                    <a:pt x="14935" y="3721"/>
                  </a:lnTo>
                  <a:lnTo>
                    <a:pt x="14935" y="3359"/>
                  </a:lnTo>
                  <a:lnTo>
                    <a:pt x="14935" y="3023"/>
                  </a:lnTo>
                  <a:lnTo>
                    <a:pt x="14883" y="2687"/>
                  </a:lnTo>
                  <a:lnTo>
                    <a:pt x="14806" y="2377"/>
                  </a:lnTo>
                  <a:lnTo>
                    <a:pt x="14676" y="2067"/>
                  </a:lnTo>
                  <a:lnTo>
                    <a:pt x="14547" y="1757"/>
                  </a:lnTo>
                  <a:lnTo>
                    <a:pt x="14366" y="1473"/>
                  </a:lnTo>
                  <a:lnTo>
                    <a:pt x="14185" y="1214"/>
                  </a:lnTo>
                  <a:lnTo>
                    <a:pt x="13953" y="982"/>
                  </a:lnTo>
                  <a:lnTo>
                    <a:pt x="13720" y="775"/>
                  </a:lnTo>
                  <a:lnTo>
                    <a:pt x="13462" y="568"/>
                  </a:lnTo>
                  <a:lnTo>
                    <a:pt x="13178" y="413"/>
                  </a:lnTo>
                  <a:lnTo>
                    <a:pt x="12894" y="258"/>
                  </a:lnTo>
                  <a:lnTo>
                    <a:pt x="12583" y="155"/>
                  </a:lnTo>
                  <a:lnTo>
                    <a:pt x="12248" y="52"/>
                  </a:lnTo>
                  <a:lnTo>
                    <a:pt x="1191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229;p44">
              <a:extLst>
                <a:ext uri="{FF2B5EF4-FFF2-40B4-BE49-F238E27FC236}">
                  <a16:creationId xmlns:a16="http://schemas.microsoft.com/office/drawing/2014/main" id="{00100934-3860-42FD-98BA-97F23E96C924}"/>
                </a:ext>
              </a:extLst>
            </p:cNvPr>
            <p:cNvSpPr/>
            <p:nvPr/>
          </p:nvSpPr>
          <p:spPr>
            <a:xfrm>
              <a:off x="6216550" y="1462525"/>
              <a:ext cx="295225" cy="204775"/>
            </a:xfrm>
            <a:custGeom>
              <a:avLst/>
              <a:gdLst/>
              <a:ahLst/>
              <a:cxnLst/>
              <a:rect l="l" t="t" r="r" b="b"/>
              <a:pathLst>
                <a:path w="11809" h="8191" extrusionOk="0">
                  <a:moveTo>
                    <a:pt x="11576" y="0"/>
                  </a:moveTo>
                  <a:lnTo>
                    <a:pt x="11498" y="26"/>
                  </a:lnTo>
                  <a:lnTo>
                    <a:pt x="11421" y="52"/>
                  </a:lnTo>
                  <a:lnTo>
                    <a:pt x="11369" y="129"/>
                  </a:lnTo>
                  <a:lnTo>
                    <a:pt x="11369" y="233"/>
                  </a:lnTo>
                  <a:lnTo>
                    <a:pt x="11369" y="7338"/>
                  </a:lnTo>
                  <a:lnTo>
                    <a:pt x="11343" y="7493"/>
                  </a:lnTo>
                  <a:lnTo>
                    <a:pt x="11266" y="7622"/>
                  </a:lnTo>
                  <a:lnTo>
                    <a:pt x="11136" y="7700"/>
                  </a:lnTo>
                  <a:lnTo>
                    <a:pt x="11059" y="7726"/>
                  </a:lnTo>
                  <a:lnTo>
                    <a:pt x="775" y="7726"/>
                  </a:lnTo>
                  <a:lnTo>
                    <a:pt x="698" y="7700"/>
                  </a:lnTo>
                  <a:lnTo>
                    <a:pt x="568" y="7597"/>
                  </a:lnTo>
                  <a:lnTo>
                    <a:pt x="491" y="7493"/>
                  </a:lnTo>
                  <a:lnTo>
                    <a:pt x="465" y="7416"/>
                  </a:lnTo>
                  <a:lnTo>
                    <a:pt x="465" y="7338"/>
                  </a:lnTo>
                  <a:lnTo>
                    <a:pt x="465" y="5762"/>
                  </a:lnTo>
                  <a:lnTo>
                    <a:pt x="439" y="5659"/>
                  </a:lnTo>
                  <a:lnTo>
                    <a:pt x="388" y="5581"/>
                  </a:lnTo>
                  <a:lnTo>
                    <a:pt x="310" y="5555"/>
                  </a:lnTo>
                  <a:lnTo>
                    <a:pt x="233" y="5529"/>
                  </a:lnTo>
                  <a:lnTo>
                    <a:pt x="129" y="5555"/>
                  </a:lnTo>
                  <a:lnTo>
                    <a:pt x="78" y="5581"/>
                  </a:lnTo>
                  <a:lnTo>
                    <a:pt x="26" y="5659"/>
                  </a:lnTo>
                  <a:lnTo>
                    <a:pt x="0" y="5762"/>
                  </a:lnTo>
                  <a:lnTo>
                    <a:pt x="0" y="7338"/>
                  </a:lnTo>
                  <a:lnTo>
                    <a:pt x="26" y="7493"/>
                  </a:lnTo>
                  <a:lnTo>
                    <a:pt x="78" y="7648"/>
                  </a:lnTo>
                  <a:lnTo>
                    <a:pt x="155" y="7803"/>
                  </a:lnTo>
                  <a:lnTo>
                    <a:pt x="258" y="7932"/>
                  </a:lnTo>
                  <a:lnTo>
                    <a:pt x="388" y="8036"/>
                  </a:lnTo>
                  <a:lnTo>
                    <a:pt x="517" y="8113"/>
                  </a:lnTo>
                  <a:lnTo>
                    <a:pt x="672" y="8165"/>
                  </a:lnTo>
                  <a:lnTo>
                    <a:pt x="853" y="8191"/>
                  </a:lnTo>
                  <a:lnTo>
                    <a:pt x="11007" y="8191"/>
                  </a:lnTo>
                  <a:lnTo>
                    <a:pt x="11162" y="8165"/>
                  </a:lnTo>
                  <a:lnTo>
                    <a:pt x="11317" y="8113"/>
                  </a:lnTo>
                  <a:lnTo>
                    <a:pt x="11447" y="8036"/>
                  </a:lnTo>
                  <a:lnTo>
                    <a:pt x="11576" y="7932"/>
                  </a:lnTo>
                  <a:lnTo>
                    <a:pt x="11679" y="7803"/>
                  </a:lnTo>
                  <a:lnTo>
                    <a:pt x="11757" y="7674"/>
                  </a:lnTo>
                  <a:lnTo>
                    <a:pt x="11808" y="7493"/>
                  </a:lnTo>
                  <a:lnTo>
                    <a:pt x="11808" y="7338"/>
                  </a:lnTo>
                  <a:lnTo>
                    <a:pt x="11808" y="233"/>
                  </a:lnTo>
                  <a:lnTo>
                    <a:pt x="11808" y="129"/>
                  </a:lnTo>
                  <a:lnTo>
                    <a:pt x="11757" y="52"/>
                  </a:lnTo>
                  <a:lnTo>
                    <a:pt x="11679" y="26"/>
                  </a:lnTo>
                  <a:lnTo>
                    <a:pt x="1157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230;p44">
              <a:extLst>
                <a:ext uri="{FF2B5EF4-FFF2-40B4-BE49-F238E27FC236}">
                  <a16:creationId xmlns:a16="http://schemas.microsoft.com/office/drawing/2014/main" id="{B01F8FEC-C04C-420E-A6EB-B8CA3C65F6A0}"/>
                </a:ext>
              </a:extLst>
            </p:cNvPr>
            <p:cNvSpPr/>
            <p:nvPr/>
          </p:nvSpPr>
          <p:spPr>
            <a:xfrm>
              <a:off x="6248200" y="1330100"/>
              <a:ext cx="50400" cy="11650"/>
            </a:xfrm>
            <a:custGeom>
              <a:avLst/>
              <a:gdLst/>
              <a:ahLst/>
              <a:cxnLst/>
              <a:rect l="l" t="t" r="r" b="b"/>
              <a:pathLst>
                <a:path w="2016" h="466" extrusionOk="0">
                  <a:moveTo>
                    <a:pt x="233" y="0"/>
                  </a:moveTo>
                  <a:lnTo>
                    <a:pt x="155" y="26"/>
                  </a:lnTo>
                  <a:lnTo>
                    <a:pt x="78" y="78"/>
                  </a:lnTo>
                  <a:lnTo>
                    <a:pt x="26" y="155"/>
                  </a:lnTo>
                  <a:lnTo>
                    <a:pt x="0" y="233"/>
                  </a:lnTo>
                  <a:lnTo>
                    <a:pt x="26" y="336"/>
                  </a:lnTo>
                  <a:lnTo>
                    <a:pt x="78" y="388"/>
                  </a:lnTo>
                  <a:lnTo>
                    <a:pt x="155" y="439"/>
                  </a:lnTo>
                  <a:lnTo>
                    <a:pt x="233" y="465"/>
                  </a:lnTo>
                  <a:lnTo>
                    <a:pt x="1783" y="465"/>
                  </a:lnTo>
                  <a:lnTo>
                    <a:pt x="1886" y="439"/>
                  </a:lnTo>
                  <a:lnTo>
                    <a:pt x="1938" y="388"/>
                  </a:lnTo>
                  <a:lnTo>
                    <a:pt x="1990" y="336"/>
                  </a:lnTo>
                  <a:lnTo>
                    <a:pt x="2016" y="233"/>
                  </a:lnTo>
                  <a:lnTo>
                    <a:pt x="1990" y="155"/>
                  </a:lnTo>
                  <a:lnTo>
                    <a:pt x="1938" y="78"/>
                  </a:lnTo>
                  <a:lnTo>
                    <a:pt x="1886" y="26"/>
                  </a:lnTo>
                  <a:lnTo>
                    <a:pt x="178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231;p44">
              <a:extLst>
                <a:ext uri="{FF2B5EF4-FFF2-40B4-BE49-F238E27FC236}">
                  <a16:creationId xmlns:a16="http://schemas.microsoft.com/office/drawing/2014/main" id="{3FB094EA-999B-417A-B1CD-E08085E4A0D7}"/>
                </a:ext>
              </a:extLst>
            </p:cNvPr>
            <p:cNvSpPr/>
            <p:nvPr/>
          </p:nvSpPr>
          <p:spPr>
            <a:xfrm>
              <a:off x="6258525" y="1403075"/>
              <a:ext cx="211900" cy="225475"/>
            </a:xfrm>
            <a:custGeom>
              <a:avLst/>
              <a:gdLst/>
              <a:ahLst/>
              <a:cxnLst/>
              <a:rect l="l" t="t" r="r" b="b"/>
              <a:pathLst>
                <a:path w="8476" h="9019" extrusionOk="0">
                  <a:moveTo>
                    <a:pt x="1137" y="440"/>
                  </a:moveTo>
                  <a:lnTo>
                    <a:pt x="1215" y="466"/>
                  </a:lnTo>
                  <a:lnTo>
                    <a:pt x="1292" y="518"/>
                  </a:lnTo>
                  <a:lnTo>
                    <a:pt x="1344" y="595"/>
                  </a:lnTo>
                  <a:lnTo>
                    <a:pt x="1370" y="673"/>
                  </a:lnTo>
                  <a:lnTo>
                    <a:pt x="1370" y="1138"/>
                  </a:lnTo>
                  <a:lnTo>
                    <a:pt x="1344" y="1215"/>
                  </a:lnTo>
                  <a:lnTo>
                    <a:pt x="1292" y="1293"/>
                  </a:lnTo>
                  <a:lnTo>
                    <a:pt x="1215" y="1344"/>
                  </a:lnTo>
                  <a:lnTo>
                    <a:pt x="595" y="1344"/>
                  </a:lnTo>
                  <a:lnTo>
                    <a:pt x="517" y="1293"/>
                  </a:lnTo>
                  <a:lnTo>
                    <a:pt x="466" y="1215"/>
                  </a:lnTo>
                  <a:lnTo>
                    <a:pt x="440" y="1138"/>
                  </a:lnTo>
                  <a:lnTo>
                    <a:pt x="440" y="673"/>
                  </a:lnTo>
                  <a:lnTo>
                    <a:pt x="466" y="595"/>
                  </a:lnTo>
                  <a:lnTo>
                    <a:pt x="517" y="518"/>
                  </a:lnTo>
                  <a:lnTo>
                    <a:pt x="595" y="466"/>
                  </a:lnTo>
                  <a:lnTo>
                    <a:pt x="672" y="440"/>
                  </a:lnTo>
                  <a:close/>
                  <a:moveTo>
                    <a:pt x="4471" y="440"/>
                  </a:moveTo>
                  <a:lnTo>
                    <a:pt x="4548" y="466"/>
                  </a:lnTo>
                  <a:lnTo>
                    <a:pt x="4626" y="518"/>
                  </a:lnTo>
                  <a:lnTo>
                    <a:pt x="4677" y="595"/>
                  </a:lnTo>
                  <a:lnTo>
                    <a:pt x="4703" y="673"/>
                  </a:lnTo>
                  <a:lnTo>
                    <a:pt x="4703" y="1138"/>
                  </a:lnTo>
                  <a:lnTo>
                    <a:pt x="4677" y="1215"/>
                  </a:lnTo>
                  <a:lnTo>
                    <a:pt x="4626" y="1293"/>
                  </a:lnTo>
                  <a:lnTo>
                    <a:pt x="4548" y="1344"/>
                  </a:lnTo>
                  <a:lnTo>
                    <a:pt x="3928" y="1344"/>
                  </a:lnTo>
                  <a:lnTo>
                    <a:pt x="3851" y="1293"/>
                  </a:lnTo>
                  <a:lnTo>
                    <a:pt x="3799" y="1215"/>
                  </a:lnTo>
                  <a:lnTo>
                    <a:pt x="3799" y="1138"/>
                  </a:lnTo>
                  <a:lnTo>
                    <a:pt x="3799" y="673"/>
                  </a:lnTo>
                  <a:lnTo>
                    <a:pt x="3799" y="595"/>
                  </a:lnTo>
                  <a:lnTo>
                    <a:pt x="3851" y="518"/>
                  </a:lnTo>
                  <a:lnTo>
                    <a:pt x="3928" y="466"/>
                  </a:lnTo>
                  <a:lnTo>
                    <a:pt x="4006" y="440"/>
                  </a:lnTo>
                  <a:close/>
                  <a:moveTo>
                    <a:pt x="3334" y="1138"/>
                  </a:moveTo>
                  <a:lnTo>
                    <a:pt x="3334" y="1267"/>
                  </a:lnTo>
                  <a:lnTo>
                    <a:pt x="3385" y="1396"/>
                  </a:lnTo>
                  <a:lnTo>
                    <a:pt x="3437" y="1499"/>
                  </a:lnTo>
                  <a:lnTo>
                    <a:pt x="3540" y="1603"/>
                  </a:lnTo>
                  <a:lnTo>
                    <a:pt x="3644" y="1706"/>
                  </a:lnTo>
                  <a:lnTo>
                    <a:pt x="3747" y="1758"/>
                  </a:lnTo>
                  <a:lnTo>
                    <a:pt x="3876" y="1810"/>
                  </a:lnTo>
                  <a:lnTo>
                    <a:pt x="4006" y="1810"/>
                  </a:lnTo>
                  <a:lnTo>
                    <a:pt x="4006" y="3412"/>
                  </a:lnTo>
                  <a:lnTo>
                    <a:pt x="1809" y="3412"/>
                  </a:lnTo>
                  <a:lnTo>
                    <a:pt x="1809" y="3282"/>
                  </a:lnTo>
                  <a:lnTo>
                    <a:pt x="1758" y="3153"/>
                  </a:lnTo>
                  <a:lnTo>
                    <a:pt x="1706" y="3024"/>
                  </a:lnTo>
                  <a:lnTo>
                    <a:pt x="1603" y="2921"/>
                  </a:lnTo>
                  <a:lnTo>
                    <a:pt x="1499" y="2843"/>
                  </a:lnTo>
                  <a:lnTo>
                    <a:pt x="1396" y="2766"/>
                  </a:lnTo>
                  <a:lnTo>
                    <a:pt x="1267" y="2740"/>
                  </a:lnTo>
                  <a:lnTo>
                    <a:pt x="1137" y="2714"/>
                  </a:lnTo>
                  <a:lnTo>
                    <a:pt x="1137" y="1810"/>
                  </a:lnTo>
                  <a:lnTo>
                    <a:pt x="1267" y="1810"/>
                  </a:lnTo>
                  <a:lnTo>
                    <a:pt x="1396" y="1758"/>
                  </a:lnTo>
                  <a:lnTo>
                    <a:pt x="1499" y="1706"/>
                  </a:lnTo>
                  <a:lnTo>
                    <a:pt x="1603" y="1603"/>
                  </a:lnTo>
                  <a:lnTo>
                    <a:pt x="1706" y="1499"/>
                  </a:lnTo>
                  <a:lnTo>
                    <a:pt x="1758" y="1396"/>
                  </a:lnTo>
                  <a:lnTo>
                    <a:pt x="1809" y="1267"/>
                  </a:lnTo>
                  <a:lnTo>
                    <a:pt x="1809" y="1138"/>
                  </a:lnTo>
                  <a:close/>
                  <a:moveTo>
                    <a:pt x="1137" y="3179"/>
                  </a:moveTo>
                  <a:lnTo>
                    <a:pt x="1215" y="3205"/>
                  </a:lnTo>
                  <a:lnTo>
                    <a:pt x="1292" y="3257"/>
                  </a:lnTo>
                  <a:lnTo>
                    <a:pt x="1344" y="3308"/>
                  </a:lnTo>
                  <a:lnTo>
                    <a:pt x="1370" y="3412"/>
                  </a:lnTo>
                  <a:lnTo>
                    <a:pt x="1370" y="3851"/>
                  </a:lnTo>
                  <a:lnTo>
                    <a:pt x="1344" y="3954"/>
                  </a:lnTo>
                  <a:lnTo>
                    <a:pt x="1292" y="4032"/>
                  </a:lnTo>
                  <a:lnTo>
                    <a:pt x="1215" y="4083"/>
                  </a:lnTo>
                  <a:lnTo>
                    <a:pt x="595" y="4083"/>
                  </a:lnTo>
                  <a:lnTo>
                    <a:pt x="517" y="4032"/>
                  </a:lnTo>
                  <a:lnTo>
                    <a:pt x="466" y="3954"/>
                  </a:lnTo>
                  <a:lnTo>
                    <a:pt x="440" y="3851"/>
                  </a:lnTo>
                  <a:lnTo>
                    <a:pt x="440" y="3412"/>
                  </a:lnTo>
                  <a:lnTo>
                    <a:pt x="466" y="3308"/>
                  </a:lnTo>
                  <a:lnTo>
                    <a:pt x="517" y="3257"/>
                  </a:lnTo>
                  <a:lnTo>
                    <a:pt x="595" y="3205"/>
                  </a:lnTo>
                  <a:lnTo>
                    <a:pt x="672" y="3179"/>
                  </a:lnTo>
                  <a:close/>
                  <a:moveTo>
                    <a:pt x="7778" y="3179"/>
                  </a:moveTo>
                  <a:lnTo>
                    <a:pt x="7881" y="3205"/>
                  </a:lnTo>
                  <a:lnTo>
                    <a:pt x="7933" y="3257"/>
                  </a:lnTo>
                  <a:lnTo>
                    <a:pt x="7985" y="3308"/>
                  </a:lnTo>
                  <a:lnTo>
                    <a:pt x="8011" y="3412"/>
                  </a:lnTo>
                  <a:lnTo>
                    <a:pt x="8011" y="3851"/>
                  </a:lnTo>
                  <a:lnTo>
                    <a:pt x="7985" y="3954"/>
                  </a:lnTo>
                  <a:lnTo>
                    <a:pt x="7933" y="4032"/>
                  </a:lnTo>
                  <a:lnTo>
                    <a:pt x="7881" y="4083"/>
                  </a:lnTo>
                  <a:lnTo>
                    <a:pt x="7235" y="4083"/>
                  </a:lnTo>
                  <a:lnTo>
                    <a:pt x="7158" y="4032"/>
                  </a:lnTo>
                  <a:lnTo>
                    <a:pt x="7106" y="3954"/>
                  </a:lnTo>
                  <a:lnTo>
                    <a:pt x="7106" y="3851"/>
                  </a:lnTo>
                  <a:lnTo>
                    <a:pt x="7106" y="3412"/>
                  </a:lnTo>
                  <a:lnTo>
                    <a:pt x="7106" y="3308"/>
                  </a:lnTo>
                  <a:lnTo>
                    <a:pt x="7158" y="3257"/>
                  </a:lnTo>
                  <a:lnTo>
                    <a:pt x="7235" y="3205"/>
                  </a:lnTo>
                  <a:lnTo>
                    <a:pt x="7339" y="3179"/>
                  </a:lnTo>
                  <a:close/>
                  <a:moveTo>
                    <a:pt x="4006" y="3851"/>
                  </a:moveTo>
                  <a:lnTo>
                    <a:pt x="4006" y="6150"/>
                  </a:lnTo>
                  <a:lnTo>
                    <a:pt x="1809" y="6150"/>
                  </a:lnTo>
                  <a:lnTo>
                    <a:pt x="1809" y="5995"/>
                  </a:lnTo>
                  <a:lnTo>
                    <a:pt x="1758" y="5866"/>
                  </a:lnTo>
                  <a:lnTo>
                    <a:pt x="1706" y="5763"/>
                  </a:lnTo>
                  <a:lnTo>
                    <a:pt x="1603" y="5660"/>
                  </a:lnTo>
                  <a:lnTo>
                    <a:pt x="1499" y="5582"/>
                  </a:lnTo>
                  <a:lnTo>
                    <a:pt x="1396" y="5504"/>
                  </a:lnTo>
                  <a:lnTo>
                    <a:pt x="1267" y="5479"/>
                  </a:lnTo>
                  <a:lnTo>
                    <a:pt x="1137" y="5453"/>
                  </a:lnTo>
                  <a:lnTo>
                    <a:pt x="1137" y="4548"/>
                  </a:lnTo>
                  <a:lnTo>
                    <a:pt x="1267" y="4523"/>
                  </a:lnTo>
                  <a:lnTo>
                    <a:pt x="1396" y="4497"/>
                  </a:lnTo>
                  <a:lnTo>
                    <a:pt x="1499" y="4419"/>
                  </a:lnTo>
                  <a:lnTo>
                    <a:pt x="1603" y="4342"/>
                  </a:lnTo>
                  <a:lnTo>
                    <a:pt x="1706" y="4238"/>
                  </a:lnTo>
                  <a:lnTo>
                    <a:pt x="1758" y="4135"/>
                  </a:lnTo>
                  <a:lnTo>
                    <a:pt x="1809" y="4006"/>
                  </a:lnTo>
                  <a:lnTo>
                    <a:pt x="1809" y="3851"/>
                  </a:lnTo>
                  <a:close/>
                  <a:moveTo>
                    <a:pt x="6641" y="3851"/>
                  </a:moveTo>
                  <a:lnTo>
                    <a:pt x="6667" y="4006"/>
                  </a:lnTo>
                  <a:lnTo>
                    <a:pt x="6693" y="4135"/>
                  </a:lnTo>
                  <a:lnTo>
                    <a:pt x="6770" y="4238"/>
                  </a:lnTo>
                  <a:lnTo>
                    <a:pt x="6848" y="4342"/>
                  </a:lnTo>
                  <a:lnTo>
                    <a:pt x="6951" y="4419"/>
                  </a:lnTo>
                  <a:lnTo>
                    <a:pt x="7054" y="4497"/>
                  </a:lnTo>
                  <a:lnTo>
                    <a:pt x="7184" y="4523"/>
                  </a:lnTo>
                  <a:lnTo>
                    <a:pt x="7339" y="4548"/>
                  </a:lnTo>
                  <a:lnTo>
                    <a:pt x="7339" y="5453"/>
                  </a:lnTo>
                  <a:lnTo>
                    <a:pt x="7184" y="5479"/>
                  </a:lnTo>
                  <a:lnTo>
                    <a:pt x="7054" y="5504"/>
                  </a:lnTo>
                  <a:lnTo>
                    <a:pt x="6951" y="5582"/>
                  </a:lnTo>
                  <a:lnTo>
                    <a:pt x="6848" y="5660"/>
                  </a:lnTo>
                  <a:lnTo>
                    <a:pt x="6770" y="5763"/>
                  </a:lnTo>
                  <a:lnTo>
                    <a:pt x="6693" y="5866"/>
                  </a:lnTo>
                  <a:lnTo>
                    <a:pt x="6667" y="5995"/>
                  </a:lnTo>
                  <a:lnTo>
                    <a:pt x="6641" y="6150"/>
                  </a:lnTo>
                  <a:lnTo>
                    <a:pt x="4471" y="6150"/>
                  </a:lnTo>
                  <a:lnTo>
                    <a:pt x="4471" y="3851"/>
                  </a:lnTo>
                  <a:close/>
                  <a:moveTo>
                    <a:pt x="1137" y="5918"/>
                  </a:moveTo>
                  <a:lnTo>
                    <a:pt x="1215" y="5944"/>
                  </a:lnTo>
                  <a:lnTo>
                    <a:pt x="1292" y="5970"/>
                  </a:lnTo>
                  <a:lnTo>
                    <a:pt x="1344" y="6047"/>
                  </a:lnTo>
                  <a:lnTo>
                    <a:pt x="1370" y="6150"/>
                  </a:lnTo>
                  <a:lnTo>
                    <a:pt x="1370" y="6590"/>
                  </a:lnTo>
                  <a:lnTo>
                    <a:pt x="1344" y="6693"/>
                  </a:lnTo>
                  <a:lnTo>
                    <a:pt x="1292" y="6771"/>
                  </a:lnTo>
                  <a:lnTo>
                    <a:pt x="1215" y="6796"/>
                  </a:lnTo>
                  <a:lnTo>
                    <a:pt x="1137" y="6822"/>
                  </a:lnTo>
                  <a:lnTo>
                    <a:pt x="672" y="6822"/>
                  </a:lnTo>
                  <a:lnTo>
                    <a:pt x="595" y="6796"/>
                  </a:lnTo>
                  <a:lnTo>
                    <a:pt x="517" y="6771"/>
                  </a:lnTo>
                  <a:lnTo>
                    <a:pt x="466" y="6693"/>
                  </a:lnTo>
                  <a:lnTo>
                    <a:pt x="440" y="6590"/>
                  </a:lnTo>
                  <a:lnTo>
                    <a:pt x="440" y="6150"/>
                  </a:lnTo>
                  <a:lnTo>
                    <a:pt x="466" y="6047"/>
                  </a:lnTo>
                  <a:lnTo>
                    <a:pt x="517" y="5970"/>
                  </a:lnTo>
                  <a:lnTo>
                    <a:pt x="595" y="5944"/>
                  </a:lnTo>
                  <a:lnTo>
                    <a:pt x="672" y="5918"/>
                  </a:lnTo>
                  <a:close/>
                  <a:moveTo>
                    <a:pt x="7778" y="5918"/>
                  </a:moveTo>
                  <a:lnTo>
                    <a:pt x="7881" y="5944"/>
                  </a:lnTo>
                  <a:lnTo>
                    <a:pt x="7933" y="5970"/>
                  </a:lnTo>
                  <a:lnTo>
                    <a:pt x="7985" y="6047"/>
                  </a:lnTo>
                  <a:lnTo>
                    <a:pt x="8011" y="6150"/>
                  </a:lnTo>
                  <a:lnTo>
                    <a:pt x="8011" y="6590"/>
                  </a:lnTo>
                  <a:lnTo>
                    <a:pt x="7985" y="6693"/>
                  </a:lnTo>
                  <a:lnTo>
                    <a:pt x="7933" y="6771"/>
                  </a:lnTo>
                  <a:lnTo>
                    <a:pt x="7881" y="6796"/>
                  </a:lnTo>
                  <a:lnTo>
                    <a:pt x="7778" y="6822"/>
                  </a:lnTo>
                  <a:lnTo>
                    <a:pt x="7339" y="6822"/>
                  </a:lnTo>
                  <a:lnTo>
                    <a:pt x="7235" y="6796"/>
                  </a:lnTo>
                  <a:lnTo>
                    <a:pt x="7158" y="6771"/>
                  </a:lnTo>
                  <a:lnTo>
                    <a:pt x="7106" y="6693"/>
                  </a:lnTo>
                  <a:lnTo>
                    <a:pt x="7106" y="6590"/>
                  </a:lnTo>
                  <a:lnTo>
                    <a:pt x="7106" y="6150"/>
                  </a:lnTo>
                  <a:lnTo>
                    <a:pt x="7106" y="6047"/>
                  </a:lnTo>
                  <a:lnTo>
                    <a:pt x="7158" y="5970"/>
                  </a:lnTo>
                  <a:lnTo>
                    <a:pt x="7235" y="5944"/>
                  </a:lnTo>
                  <a:lnTo>
                    <a:pt x="7339" y="5918"/>
                  </a:lnTo>
                  <a:close/>
                  <a:moveTo>
                    <a:pt x="4238" y="7830"/>
                  </a:moveTo>
                  <a:lnTo>
                    <a:pt x="4393" y="7856"/>
                  </a:lnTo>
                  <a:lnTo>
                    <a:pt x="4496" y="7933"/>
                  </a:lnTo>
                  <a:lnTo>
                    <a:pt x="4574" y="8063"/>
                  </a:lnTo>
                  <a:lnTo>
                    <a:pt x="4600" y="8192"/>
                  </a:lnTo>
                  <a:lnTo>
                    <a:pt x="4574" y="8347"/>
                  </a:lnTo>
                  <a:lnTo>
                    <a:pt x="4496" y="8450"/>
                  </a:lnTo>
                  <a:lnTo>
                    <a:pt x="4393" y="8528"/>
                  </a:lnTo>
                  <a:lnTo>
                    <a:pt x="4238" y="8553"/>
                  </a:lnTo>
                  <a:lnTo>
                    <a:pt x="4109" y="8528"/>
                  </a:lnTo>
                  <a:lnTo>
                    <a:pt x="3980" y="8450"/>
                  </a:lnTo>
                  <a:lnTo>
                    <a:pt x="3902" y="8347"/>
                  </a:lnTo>
                  <a:lnTo>
                    <a:pt x="3876" y="8192"/>
                  </a:lnTo>
                  <a:lnTo>
                    <a:pt x="3902" y="8063"/>
                  </a:lnTo>
                  <a:lnTo>
                    <a:pt x="3980" y="7933"/>
                  </a:lnTo>
                  <a:lnTo>
                    <a:pt x="4109" y="7856"/>
                  </a:lnTo>
                  <a:lnTo>
                    <a:pt x="4238" y="7830"/>
                  </a:lnTo>
                  <a:close/>
                  <a:moveTo>
                    <a:pt x="543" y="1"/>
                  </a:moveTo>
                  <a:lnTo>
                    <a:pt x="414" y="53"/>
                  </a:lnTo>
                  <a:lnTo>
                    <a:pt x="285" y="104"/>
                  </a:lnTo>
                  <a:lnTo>
                    <a:pt x="181" y="182"/>
                  </a:lnTo>
                  <a:lnTo>
                    <a:pt x="104" y="285"/>
                  </a:lnTo>
                  <a:lnTo>
                    <a:pt x="52" y="414"/>
                  </a:lnTo>
                  <a:lnTo>
                    <a:pt x="1" y="543"/>
                  </a:lnTo>
                  <a:lnTo>
                    <a:pt x="1" y="673"/>
                  </a:lnTo>
                  <a:lnTo>
                    <a:pt x="1" y="1138"/>
                  </a:lnTo>
                  <a:lnTo>
                    <a:pt x="1" y="1267"/>
                  </a:lnTo>
                  <a:lnTo>
                    <a:pt x="52" y="1396"/>
                  </a:lnTo>
                  <a:lnTo>
                    <a:pt x="104" y="1499"/>
                  </a:lnTo>
                  <a:lnTo>
                    <a:pt x="181" y="1603"/>
                  </a:lnTo>
                  <a:lnTo>
                    <a:pt x="285" y="1706"/>
                  </a:lnTo>
                  <a:lnTo>
                    <a:pt x="414" y="1758"/>
                  </a:lnTo>
                  <a:lnTo>
                    <a:pt x="543" y="1810"/>
                  </a:lnTo>
                  <a:lnTo>
                    <a:pt x="672" y="1810"/>
                  </a:lnTo>
                  <a:lnTo>
                    <a:pt x="672" y="2714"/>
                  </a:lnTo>
                  <a:lnTo>
                    <a:pt x="543" y="2740"/>
                  </a:lnTo>
                  <a:lnTo>
                    <a:pt x="414" y="2766"/>
                  </a:lnTo>
                  <a:lnTo>
                    <a:pt x="285" y="2843"/>
                  </a:lnTo>
                  <a:lnTo>
                    <a:pt x="181" y="2921"/>
                  </a:lnTo>
                  <a:lnTo>
                    <a:pt x="104" y="3024"/>
                  </a:lnTo>
                  <a:lnTo>
                    <a:pt x="52" y="3153"/>
                  </a:lnTo>
                  <a:lnTo>
                    <a:pt x="1" y="3282"/>
                  </a:lnTo>
                  <a:lnTo>
                    <a:pt x="1" y="3412"/>
                  </a:lnTo>
                  <a:lnTo>
                    <a:pt x="1" y="3851"/>
                  </a:lnTo>
                  <a:lnTo>
                    <a:pt x="1" y="4006"/>
                  </a:lnTo>
                  <a:lnTo>
                    <a:pt x="52" y="4135"/>
                  </a:lnTo>
                  <a:lnTo>
                    <a:pt x="104" y="4238"/>
                  </a:lnTo>
                  <a:lnTo>
                    <a:pt x="181" y="4342"/>
                  </a:lnTo>
                  <a:lnTo>
                    <a:pt x="285" y="4419"/>
                  </a:lnTo>
                  <a:lnTo>
                    <a:pt x="414" y="4497"/>
                  </a:lnTo>
                  <a:lnTo>
                    <a:pt x="543" y="4523"/>
                  </a:lnTo>
                  <a:lnTo>
                    <a:pt x="672" y="4548"/>
                  </a:lnTo>
                  <a:lnTo>
                    <a:pt x="672" y="5453"/>
                  </a:lnTo>
                  <a:lnTo>
                    <a:pt x="543" y="5479"/>
                  </a:lnTo>
                  <a:lnTo>
                    <a:pt x="414" y="5504"/>
                  </a:lnTo>
                  <a:lnTo>
                    <a:pt x="285" y="5582"/>
                  </a:lnTo>
                  <a:lnTo>
                    <a:pt x="181" y="5660"/>
                  </a:lnTo>
                  <a:lnTo>
                    <a:pt x="104" y="5763"/>
                  </a:lnTo>
                  <a:lnTo>
                    <a:pt x="52" y="5866"/>
                  </a:lnTo>
                  <a:lnTo>
                    <a:pt x="1" y="5995"/>
                  </a:lnTo>
                  <a:lnTo>
                    <a:pt x="1" y="6150"/>
                  </a:lnTo>
                  <a:lnTo>
                    <a:pt x="1" y="6590"/>
                  </a:lnTo>
                  <a:lnTo>
                    <a:pt x="1" y="6745"/>
                  </a:lnTo>
                  <a:lnTo>
                    <a:pt x="52" y="6874"/>
                  </a:lnTo>
                  <a:lnTo>
                    <a:pt x="104" y="6977"/>
                  </a:lnTo>
                  <a:lnTo>
                    <a:pt x="181" y="7081"/>
                  </a:lnTo>
                  <a:lnTo>
                    <a:pt x="285" y="7158"/>
                  </a:lnTo>
                  <a:lnTo>
                    <a:pt x="414" y="7236"/>
                  </a:lnTo>
                  <a:lnTo>
                    <a:pt x="543" y="7262"/>
                  </a:lnTo>
                  <a:lnTo>
                    <a:pt x="672" y="7287"/>
                  </a:lnTo>
                  <a:lnTo>
                    <a:pt x="1137" y="7287"/>
                  </a:lnTo>
                  <a:lnTo>
                    <a:pt x="1267" y="7262"/>
                  </a:lnTo>
                  <a:lnTo>
                    <a:pt x="1396" y="7236"/>
                  </a:lnTo>
                  <a:lnTo>
                    <a:pt x="1499" y="7158"/>
                  </a:lnTo>
                  <a:lnTo>
                    <a:pt x="1603" y="7081"/>
                  </a:lnTo>
                  <a:lnTo>
                    <a:pt x="1706" y="6977"/>
                  </a:lnTo>
                  <a:lnTo>
                    <a:pt x="1758" y="6874"/>
                  </a:lnTo>
                  <a:lnTo>
                    <a:pt x="1809" y="6745"/>
                  </a:lnTo>
                  <a:lnTo>
                    <a:pt x="1809" y="6590"/>
                  </a:lnTo>
                  <a:lnTo>
                    <a:pt x="4006" y="6590"/>
                  </a:lnTo>
                  <a:lnTo>
                    <a:pt x="4006" y="7417"/>
                  </a:lnTo>
                  <a:lnTo>
                    <a:pt x="3902" y="7442"/>
                  </a:lnTo>
                  <a:lnTo>
                    <a:pt x="3773" y="7520"/>
                  </a:lnTo>
                  <a:lnTo>
                    <a:pt x="3670" y="7597"/>
                  </a:lnTo>
                  <a:lnTo>
                    <a:pt x="3592" y="7701"/>
                  </a:lnTo>
                  <a:lnTo>
                    <a:pt x="3515" y="7804"/>
                  </a:lnTo>
                  <a:lnTo>
                    <a:pt x="3463" y="7933"/>
                  </a:lnTo>
                  <a:lnTo>
                    <a:pt x="3437" y="8063"/>
                  </a:lnTo>
                  <a:lnTo>
                    <a:pt x="3411" y="8192"/>
                  </a:lnTo>
                  <a:lnTo>
                    <a:pt x="3437" y="8347"/>
                  </a:lnTo>
                  <a:lnTo>
                    <a:pt x="3489" y="8502"/>
                  </a:lnTo>
                  <a:lnTo>
                    <a:pt x="3566" y="8657"/>
                  </a:lnTo>
                  <a:lnTo>
                    <a:pt x="3670" y="8760"/>
                  </a:lnTo>
                  <a:lnTo>
                    <a:pt x="3773" y="8864"/>
                  </a:lnTo>
                  <a:lnTo>
                    <a:pt x="3928" y="8941"/>
                  </a:lnTo>
                  <a:lnTo>
                    <a:pt x="4083" y="8993"/>
                  </a:lnTo>
                  <a:lnTo>
                    <a:pt x="4238" y="9019"/>
                  </a:lnTo>
                  <a:lnTo>
                    <a:pt x="4419" y="8993"/>
                  </a:lnTo>
                  <a:lnTo>
                    <a:pt x="4574" y="8941"/>
                  </a:lnTo>
                  <a:lnTo>
                    <a:pt x="4703" y="8864"/>
                  </a:lnTo>
                  <a:lnTo>
                    <a:pt x="4832" y="8760"/>
                  </a:lnTo>
                  <a:lnTo>
                    <a:pt x="4936" y="8657"/>
                  </a:lnTo>
                  <a:lnTo>
                    <a:pt x="4987" y="8502"/>
                  </a:lnTo>
                  <a:lnTo>
                    <a:pt x="5039" y="8347"/>
                  </a:lnTo>
                  <a:lnTo>
                    <a:pt x="5065" y="8192"/>
                  </a:lnTo>
                  <a:lnTo>
                    <a:pt x="5065" y="8063"/>
                  </a:lnTo>
                  <a:lnTo>
                    <a:pt x="5013" y="7933"/>
                  </a:lnTo>
                  <a:lnTo>
                    <a:pt x="4962" y="7804"/>
                  </a:lnTo>
                  <a:lnTo>
                    <a:pt x="4884" y="7701"/>
                  </a:lnTo>
                  <a:lnTo>
                    <a:pt x="4807" y="7597"/>
                  </a:lnTo>
                  <a:lnTo>
                    <a:pt x="4703" y="7520"/>
                  </a:lnTo>
                  <a:lnTo>
                    <a:pt x="4600" y="7442"/>
                  </a:lnTo>
                  <a:lnTo>
                    <a:pt x="4471" y="7417"/>
                  </a:lnTo>
                  <a:lnTo>
                    <a:pt x="4471" y="6590"/>
                  </a:lnTo>
                  <a:lnTo>
                    <a:pt x="6641" y="6590"/>
                  </a:lnTo>
                  <a:lnTo>
                    <a:pt x="6667" y="6745"/>
                  </a:lnTo>
                  <a:lnTo>
                    <a:pt x="6693" y="6874"/>
                  </a:lnTo>
                  <a:lnTo>
                    <a:pt x="6770" y="6977"/>
                  </a:lnTo>
                  <a:lnTo>
                    <a:pt x="6848" y="7081"/>
                  </a:lnTo>
                  <a:lnTo>
                    <a:pt x="6951" y="7158"/>
                  </a:lnTo>
                  <a:lnTo>
                    <a:pt x="7054" y="7236"/>
                  </a:lnTo>
                  <a:lnTo>
                    <a:pt x="7184" y="7262"/>
                  </a:lnTo>
                  <a:lnTo>
                    <a:pt x="7339" y="7287"/>
                  </a:lnTo>
                  <a:lnTo>
                    <a:pt x="7778" y="7287"/>
                  </a:lnTo>
                  <a:lnTo>
                    <a:pt x="7907" y="7262"/>
                  </a:lnTo>
                  <a:lnTo>
                    <a:pt x="8036" y="7236"/>
                  </a:lnTo>
                  <a:lnTo>
                    <a:pt x="8166" y="7158"/>
                  </a:lnTo>
                  <a:lnTo>
                    <a:pt x="8269" y="7081"/>
                  </a:lnTo>
                  <a:lnTo>
                    <a:pt x="8346" y="6977"/>
                  </a:lnTo>
                  <a:lnTo>
                    <a:pt x="8424" y="6874"/>
                  </a:lnTo>
                  <a:lnTo>
                    <a:pt x="8450" y="6745"/>
                  </a:lnTo>
                  <a:lnTo>
                    <a:pt x="8476" y="6590"/>
                  </a:lnTo>
                  <a:lnTo>
                    <a:pt x="8476" y="6150"/>
                  </a:lnTo>
                  <a:lnTo>
                    <a:pt x="8450" y="5995"/>
                  </a:lnTo>
                  <a:lnTo>
                    <a:pt x="8424" y="5866"/>
                  </a:lnTo>
                  <a:lnTo>
                    <a:pt x="8346" y="5763"/>
                  </a:lnTo>
                  <a:lnTo>
                    <a:pt x="8269" y="5660"/>
                  </a:lnTo>
                  <a:lnTo>
                    <a:pt x="8166" y="5582"/>
                  </a:lnTo>
                  <a:lnTo>
                    <a:pt x="8036" y="5504"/>
                  </a:lnTo>
                  <a:lnTo>
                    <a:pt x="7907" y="5479"/>
                  </a:lnTo>
                  <a:lnTo>
                    <a:pt x="7778" y="5453"/>
                  </a:lnTo>
                  <a:lnTo>
                    <a:pt x="7778" y="4548"/>
                  </a:lnTo>
                  <a:lnTo>
                    <a:pt x="7907" y="4523"/>
                  </a:lnTo>
                  <a:lnTo>
                    <a:pt x="8036" y="4497"/>
                  </a:lnTo>
                  <a:lnTo>
                    <a:pt x="8166" y="4419"/>
                  </a:lnTo>
                  <a:lnTo>
                    <a:pt x="8269" y="4342"/>
                  </a:lnTo>
                  <a:lnTo>
                    <a:pt x="8346" y="4238"/>
                  </a:lnTo>
                  <a:lnTo>
                    <a:pt x="8424" y="4135"/>
                  </a:lnTo>
                  <a:lnTo>
                    <a:pt x="8450" y="4006"/>
                  </a:lnTo>
                  <a:lnTo>
                    <a:pt x="8476" y="3851"/>
                  </a:lnTo>
                  <a:lnTo>
                    <a:pt x="8476" y="3412"/>
                  </a:lnTo>
                  <a:lnTo>
                    <a:pt x="8450" y="3282"/>
                  </a:lnTo>
                  <a:lnTo>
                    <a:pt x="8424" y="3153"/>
                  </a:lnTo>
                  <a:lnTo>
                    <a:pt x="8346" y="3024"/>
                  </a:lnTo>
                  <a:lnTo>
                    <a:pt x="8269" y="2921"/>
                  </a:lnTo>
                  <a:lnTo>
                    <a:pt x="8166" y="2843"/>
                  </a:lnTo>
                  <a:lnTo>
                    <a:pt x="8036" y="2766"/>
                  </a:lnTo>
                  <a:lnTo>
                    <a:pt x="7907" y="2740"/>
                  </a:lnTo>
                  <a:lnTo>
                    <a:pt x="7778" y="2714"/>
                  </a:lnTo>
                  <a:lnTo>
                    <a:pt x="7339" y="2714"/>
                  </a:lnTo>
                  <a:lnTo>
                    <a:pt x="7184" y="2740"/>
                  </a:lnTo>
                  <a:lnTo>
                    <a:pt x="7054" y="2766"/>
                  </a:lnTo>
                  <a:lnTo>
                    <a:pt x="6951" y="2843"/>
                  </a:lnTo>
                  <a:lnTo>
                    <a:pt x="6848" y="2921"/>
                  </a:lnTo>
                  <a:lnTo>
                    <a:pt x="6770" y="3024"/>
                  </a:lnTo>
                  <a:lnTo>
                    <a:pt x="6693" y="3153"/>
                  </a:lnTo>
                  <a:lnTo>
                    <a:pt x="6667" y="3282"/>
                  </a:lnTo>
                  <a:lnTo>
                    <a:pt x="6641" y="3412"/>
                  </a:lnTo>
                  <a:lnTo>
                    <a:pt x="4471" y="3412"/>
                  </a:lnTo>
                  <a:lnTo>
                    <a:pt x="4471" y="1810"/>
                  </a:lnTo>
                  <a:lnTo>
                    <a:pt x="4600" y="1810"/>
                  </a:lnTo>
                  <a:lnTo>
                    <a:pt x="4729" y="1758"/>
                  </a:lnTo>
                  <a:lnTo>
                    <a:pt x="4858" y="1706"/>
                  </a:lnTo>
                  <a:lnTo>
                    <a:pt x="4962" y="1603"/>
                  </a:lnTo>
                  <a:lnTo>
                    <a:pt x="5039" y="1499"/>
                  </a:lnTo>
                  <a:lnTo>
                    <a:pt x="5091" y="1396"/>
                  </a:lnTo>
                  <a:lnTo>
                    <a:pt x="5142" y="1267"/>
                  </a:lnTo>
                  <a:lnTo>
                    <a:pt x="5142" y="1138"/>
                  </a:lnTo>
                  <a:lnTo>
                    <a:pt x="5142" y="673"/>
                  </a:lnTo>
                  <a:lnTo>
                    <a:pt x="5142" y="543"/>
                  </a:lnTo>
                  <a:lnTo>
                    <a:pt x="5091" y="414"/>
                  </a:lnTo>
                  <a:lnTo>
                    <a:pt x="5039" y="285"/>
                  </a:lnTo>
                  <a:lnTo>
                    <a:pt x="4962" y="182"/>
                  </a:lnTo>
                  <a:lnTo>
                    <a:pt x="4858" y="104"/>
                  </a:lnTo>
                  <a:lnTo>
                    <a:pt x="4729" y="53"/>
                  </a:lnTo>
                  <a:lnTo>
                    <a:pt x="4600" y="1"/>
                  </a:lnTo>
                  <a:lnTo>
                    <a:pt x="3876" y="1"/>
                  </a:lnTo>
                  <a:lnTo>
                    <a:pt x="3747" y="53"/>
                  </a:lnTo>
                  <a:lnTo>
                    <a:pt x="3644" y="104"/>
                  </a:lnTo>
                  <a:lnTo>
                    <a:pt x="3540" y="182"/>
                  </a:lnTo>
                  <a:lnTo>
                    <a:pt x="3437" y="285"/>
                  </a:lnTo>
                  <a:lnTo>
                    <a:pt x="3385" y="414"/>
                  </a:lnTo>
                  <a:lnTo>
                    <a:pt x="3334" y="543"/>
                  </a:lnTo>
                  <a:lnTo>
                    <a:pt x="3334" y="673"/>
                  </a:lnTo>
                  <a:lnTo>
                    <a:pt x="1809" y="673"/>
                  </a:lnTo>
                  <a:lnTo>
                    <a:pt x="1809" y="543"/>
                  </a:lnTo>
                  <a:lnTo>
                    <a:pt x="1758" y="414"/>
                  </a:lnTo>
                  <a:lnTo>
                    <a:pt x="1706" y="285"/>
                  </a:lnTo>
                  <a:lnTo>
                    <a:pt x="1603" y="182"/>
                  </a:lnTo>
                  <a:lnTo>
                    <a:pt x="1499" y="104"/>
                  </a:lnTo>
                  <a:lnTo>
                    <a:pt x="1396" y="53"/>
                  </a:lnTo>
                  <a:lnTo>
                    <a:pt x="126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434"/>
                                        </p:tgtEl>
                                        <p:attrNameLst>
                                          <p:attrName>style.visibility</p:attrName>
                                        </p:attrNameLst>
                                      </p:cBhvr>
                                      <p:to>
                                        <p:strVal val="visible"/>
                                      </p:to>
                                    </p:set>
                                    <p:animEffect transition="in" filter="fade">
                                      <p:cBhvr>
                                        <p:cTn id="7" dur="1000"/>
                                        <p:tgtEl>
                                          <p:spTgt spid="2434"/>
                                        </p:tgtEl>
                                      </p:cBhvr>
                                    </p:animEffect>
                                    <p:anim calcmode="lin" valueType="num">
                                      <p:cBhvr>
                                        <p:cTn id="8" dur="1000" fill="hold"/>
                                        <p:tgtEl>
                                          <p:spTgt spid="2434"/>
                                        </p:tgtEl>
                                        <p:attrNameLst>
                                          <p:attrName>ppt_x</p:attrName>
                                        </p:attrNameLst>
                                      </p:cBhvr>
                                      <p:tavLst>
                                        <p:tav tm="0">
                                          <p:val>
                                            <p:strVal val="#ppt_x"/>
                                          </p:val>
                                        </p:tav>
                                        <p:tav tm="100000">
                                          <p:val>
                                            <p:strVal val="#ppt_x"/>
                                          </p:val>
                                        </p:tav>
                                      </p:tavLst>
                                    </p:anim>
                                    <p:anim calcmode="lin" valueType="num">
                                      <p:cBhvr>
                                        <p:cTn id="9" dur="1000" fill="hold"/>
                                        <p:tgtEl>
                                          <p:spTgt spid="243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circle(in)">
                                      <p:cBhvr>
                                        <p:cTn id="14" dur="2000"/>
                                        <p:tgtEl>
                                          <p:spTgt spid="20"/>
                                        </p:tgtEl>
                                      </p:cBhvr>
                                    </p:animEffect>
                                  </p:childTnLst>
                                </p:cTn>
                              </p:par>
                              <p:par>
                                <p:cTn id="15" presetID="6" presetClass="entr" presetSubtype="16" fill="hold" nodeType="withEffect">
                                  <p:stCondLst>
                                    <p:cond delay="0"/>
                                  </p:stCondLst>
                                  <p:childTnLst>
                                    <p:set>
                                      <p:cBhvr>
                                        <p:cTn id="16" dur="1" fill="hold">
                                          <p:stCondLst>
                                            <p:cond delay="0"/>
                                          </p:stCondLst>
                                        </p:cTn>
                                        <p:tgtEl>
                                          <p:spTgt spid="2445"/>
                                        </p:tgtEl>
                                        <p:attrNameLst>
                                          <p:attrName>style.visibility</p:attrName>
                                        </p:attrNameLst>
                                      </p:cBhvr>
                                      <p:to>
                                        <p:strVal val="visible"/>
                                      </p:to>
                                    </p:set>
                                    <p:animEffect transition="in" filter="circle(in)">
                                      <p:cBhvr>
                                        <p:cTn id="17" dur="2000"/>
                                        <p:tgtEl>
                                          <p:spTgt spid="2445"/>
                                        </p:tgtEl>
                                      </p:cBhvr>
                                    </p:animEffect>
                                  </p:childTnLst>
                                </p:cTn>
                              </p:par>
                              <p:par>
                                <p:cTn id="18" presetID="6" presetClass="entr" presetSubtype="16" fill="hold" grpId="0" nodeType="withEffect">
                                  <p:stCondLst>
                                    <p:cond delay="0"/>
                                  </p:stCondLst>
                                  <p:childTnLst>
                                    <p:set>
                                      <p:cBhvr>
                                        <p:cTn id="19" dur="1" fill="hold">
                                          <p:stCondLst>
                                            <p:cond delay="0"/>
                                          </p:stCondLst>
                                        </p:cTn>
                                        <p:tgtEl>
                                          <p:spTgt spid="2448"/>
                                        </p:tgtEl>
                                        <p:attrNameLst>
                                          <p:attrName>style.visibility</p:attrName>
                                        </p:attrNameLst>
                                      </p:cBhvr>
                                      <p:to>
                                        <p:strVal val="visible"/>
                                      </p:to>
                                    </p:set>
                                    <p:animEffect transition="in" filter="circle(in)">
                                      <p:cBhvr>
                                        <p:cTn id="20" dur="2000"/>
                                        <p:tgtEl>
                                          <p:spTgt spid="2448"/>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2435"/>
                                        </p:tgtEl>
                                        <p:attrNameLst>
                                          <p:attrName>style.visibility</p:attrName>
                                        </p:attrNameLst>
                                      </p:cBhvr>
                                      <p:to>
                                        <p:strVal val="visible"/>
                                      </p:to>
                                    </p:set>
                                    <p:animEffect transition="in" filter="randombar(horizontal)">
                                      <p:cBhvr>
                                        <p:cTn id="25" dur="500"/>
                                        <p:tgtEl>
                                          <p:spTgt spid="2435"/>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2436"/>
                                        </p:tgtEl>
                                        <p:attrNameLst>
                                          <p:attrName>style.visibility</p:attrName>
                                        </p:attrNameLst>
                                      </p:cBhvr>
                                      <p:to>
                                        <p:strVal val="visible"/>
                                      </p:to>
                                    </p:set>
                                    <p:animEffect transition="in" filter="randombar(horizontal)">
                                      <p:cBhvr>
                                        <p:cTn id="28" dur="500"/>
                                        <p:tgtEl>
                                          <p:spTgt spid="2436"/>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35"/>
                                        </p:tgtEl>
                                        <p:attrNameLst>
                                          <p:attrName>style.visibility</p:attrName>
                                        </p:attrNameLst>
                                      </p:cBhvr>
                                      <p:to>
                                        <p:strVal val="visible"/>
                                      </p:to>
                                    </p:set>
                                    <p:animEffect transition="in" filter="randombar(horizontal)">
                                      <p:cBhvr>
                                        <p:cTn id="31" dur="500"/>
                                        <p:tgtEl>
                                          <p:spTgt spid="35"/>
                                        </p:tgtEl>
                                      </p:cBhvr>
                                    </p:animEffect>
                                  </p:childTnLst>
                                </p:cTn>
                              </p:par>
                              <p:par>
                                <p:cTn id="32" presetID="14" presetClass="entr" presetSubtype="10" fill="hold" nodeType="withEffect">
                                  <p:stCondLst>
                                    <p:cond delay="0"/>
                                  </p:stCondLst>
                                  <p:childTnLst>
                                    <p:set>
                                      <p:cBhvr>
                                        <p:cTn id="33" dur="1" fill="hold">
                                          <p:stCondLst>
                                            <p:cond delay="0"/>
                                          </p:stCondLst>
                                        </p:cTn>
                                        <p:tgtEl>
                                          <p:spTgt spid="37"/>
                                        </p:tgtEl>
                                        <p:attrNameLst>
                                          <p:attrName>style.visibility</p:attrName>
                                        </p:attrNameLst>
                                      </p:cBhvr>
                                      <p:to>
                                        <p:strVal val="visible"/>
                                      </p:to>
                                    </p:set>
                                    <p:animEffect transition="in" filter="randombar(horizontal)">
                                      <p:cBhvr>
                                        <p:cTn id="34" dur="500"/>
                                        <p:tgtEl>
                                          <p:spTgt spid="37"/>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2437"/>
                                        </p:tgtEl>
                                        <p:attrNameLst>
                                          <p:attrName>style.visibility</p:attrName>
                                        </p:attrNameLst>
                                      </p:cBhvr>
                                      <p:to>
                                        <p:strVal val="visible"/>
                                      </p:to>
                                    </p:set>
                                    <p:animEffect transition="in" filter="randombar(horizontal)">
                                      <p:cBhvr>
                                        <p:cTn id="39" dur="500"/>
                                        <p:tgtEl>
                                          <p:spTgt spid="2437"/>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2438"/>
                                        </p:tgtEl>
                                        <p:attrNameLst>
                                          <p:attrName>style.visibility</p:attrName>
                                        </p:attrNameLst>
                                      </p:cBhvr>
                                      <p:to>
                                        <p:strVal val="visible"/>
                                      </p:to>
                                    </p:set>
                                    <p:animEffect transition="in" filter="randombar(horizontal)">
                                      <p:cBhvr>
                                        <p:cTn id="42" dur="500"/>
                                        <p:tgtEl>
                                          <p:spTgt spid="2438"/>
                                        </p:tgtEl>
                                      </p:cBhvr>
                                    </p:animEffect>
                                  </p:childTnLst>
                                </p:cTn>
                              </p:par>
                              <p:par>
                                <p:cTn id="43" presetID="14" presetClass="entr" presetSubtype="10" fill="hold" nodeType="withEffect">
                                  <p:stCondLst>
                                    <p:cond delay="0"/>
                                  </p:stCondLst>
                                  <p:childTnLst>
                                    <p:set>
                                      <p:cBhvr>
                                        <p:cTn id="44" dur="1" fill="hold">
                                          <p:stCondLst>
                                            <p:cond delay="0"/>
                                          </p:stCondLst>
                                        </p:cTn>
                                        <p:tgtEl>
                                          <p:spTgt spid="44"/>
                                        </p:tgtEl>
                                        <p:attrNameLst>
                                          <p:attrName>style.visibility</p:attrName>
                                        </p:attrNameLst>
                                      </p:cBhvr>
                                      <p:to>
                                        <p:strVal val="visible"/>
                                      </p:to>
                                    </p:set>
                                    <p:animEffect transition="in" filter="randombar(horizontal)">
                                      <p:cBhvr>
                                        <p:cTn id="45"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4" grpId="0"/>
      <p:bldP spid="2435" grpId="0"/>
      <p:bldP spid="2436" grpId="0"/>
      <p:bldP spid="2437" grpId="0"/>
      <p:bldP spid="2438" grpId="0"/>
      <p:bldP spid="2448" grpId="0" animBg="1"/>
      <p:bldP spid="20" grpId="0"/>
      <p:bldP spid="3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92"/>
        <p:cNvGrpSpPr/>
        <p:nvPr/>
      </p:nvGrpSpPr>
      <p:grpSpPr>
        <a:xfrm>
          <a:off x="0" y="0"/>
          <a:ext cx="0" cy="0"/>
          <a:chOff x="0" y="0"/>
          <a:chExt cx="0" cy="0"/>
        </a:xfrm>
      </p:grpSpPr>
      <p:sp>
        <p:nvSpPr>
          <p:cNvPr id="2793" name="Google Shape;2793;p63"/>
          <p:cNvSpPr txBox="1">
            <a:spLocks noGrp="1"/>
          </p:cNvSpPr>
          <p:nvPr>
            <p:ph type="title"/>
          </p:nvPr>
        </p:nvSpPr>
        <p:spPr>
          <a:xfrm>
            <a:off x="843906" y="289917"/>
            <a:ext cx="7717500" cy="29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Cơ chế hoạt động</a:t>
            </a:r>
            <a:endParaRPr dirty="0"/>
          </a:p>
        </p:txBody>
      </p:sp>
      <p:pic>
        <p:nvPicPr>
          <p:cNvPr id="1028" name="Picture 4">
            <a:extLst>
              <a:ext uri="{FF2B5EF4-FFF2-40B4-BE49-F238E27FC236}">
                <a16:creationId xmlns:a16="http://schemas.microsoft.com/office/drawing/2014/main" id="{4D2D01CB-1224-4E39-B8A6-63E3F772ED66}"/>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9404" b="94702" l="1500" r="96063">
                        <a14:foregroundMark x1="5938" y1="26623" x2="6750" y2="91788"/>
                        <a14:foregroundMark x1="5188" y1="89139" x2="30000" y2="87285"/>
                        <a14:foregroundMark x1="30000" y1="87285" x2="31563" y2="87285"/>
                        <a14:foregroundMark x1="15063" y1="58013" x2="28563" y2="56821"/>
                        <a14:foregroundMark x1="34375" y1="31126" x2="39250" y2="30464"/>
                        <a14:foregroundMark x1="1500" y1="19073" x2="2813" y2="93907"/>
                        <a14:foregroundMark x1="95875" y1="26225" x2="96063" y2="83576"/>
                        <a14:foregroundMark x1="96063" y1="83576" x2="93188" y2="94834"/>
                        <a14:foregroundMark x1="17750" y1="9404" x2="17750" y2="9404"/>
                      </a14:backgroundRemoval>
                    </a14:imgEffect>
                  </a14:imgLayer>
                </a14:imgProps>
              </a:ext>
              <a:ext uri="{28A0092B-C50C-407E-A947-70E740481C1C}">
                <a14:useLocalDpi xmlns:a14="http://schemas.microsoft.com/office/drawing/2010/main" val="0"/>
              </a:ext>
            </a:extLst>
          </a:blip>
          <a:srcRect/>
          <a:stretch>
            <a:fillRect/>
          </a:stretch>
        </p:blipFill>
        <p:spPr bwMode="auto">
          <a:xfrm>
            <a:off x="73505" y="1328614"/>
            <a:ext cx="5834228" cy="2751015"/>
          </a:xfrm>
          <a:prstGeom prst="rect">
            <a:avLst/>
          </a:prstGeom>
          <a:ln>
            <a:solidFill>
              <a:schemeClr val="accent5">
                <a:lumMod val="50000"/>
                <a:lumOff val="50000"/>
              </a:schemeClr>
            </a:solid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1044F9E-2911-482F-8E96-949D7CAF082F}"/>
              </a:ext>
            </a:extLst>
          </p:cNvPr>
          <p:cNvSpPr txBox="1"/>
          <p:nvPr/>
        </p:nvSpPr>
        <p:spPr>
          <a:xfrm>
            <a:off x="843906" y="1182420"/>
            <a:ext cx="1101969" cy="292388"/>
          </a:xfrm>
          <a:prstGeom prst="rect">
            <a:avLst/>
          </a:prstGeom>
          <a:noFill/>
        </p:spPr>
        <p:txBody>
          <a:bodyPr wrap="square" rtlCol="0">
            <a:spAutoFit/>
          </a:bodyPr>
          <a:lstStyle/>
          <a:p>
            <a:r>
              <a:rPr lang="en-US" sz="1300" dirty="0">
                <a:solidFill>
                  <a:schemeClr val="accent6">
                    <a:lumMod val="20000"/>
                    <a:lumOff val="80000"/>
                  </a:schemeClr>
                </a:solidFill>
                <a:latin typeface="Lato" panose="020F0502020204030203" pitchFamily="34" charset="0"/>
                <a:ea typeface="Lato" panose="020F0502020204030203" pitchFamily="34" charset="0"/>
                <a:cs typeface="Lato" panose="020F0502020204030203" pitchFamily="34" charset="0"/>
              </a:rPr>
              <a:t>Open(A)</a:t>
            </a:r>
            <a:endParaRPr lang="vi-VN" sz="1300" dirty="0">
              <a:solidFill>
                <a:schemeClr val="accent6">
                  <a:lumMod val="20000"/>
                  <a:lumOff val="80000"/>
                </a:schemeClr>
              </a:solidFill>
              <a:latin typeface="Lato" panose="020F0502020204030203" pitchFamily="34" charset="0"/>
              <a:ea typeface="Lato" panose="020F0502020204030203" pitchFamily="34" charset="0"/>
              <a:cs typeface="Lato" panose="020F0502020204030203" pitchFamily="34" charset="0"/>
            </a:endParaRPr>
          </a:p>
        </p:txBody>
      </p:sp>
      <p:sp>
        <p:nvSpPr>
          <p:cNvPr id="4" name="TextBox 3">
            <a:extLst>
              <a:ext uri="{FF2B5EF4-FFF2-40B4-BE49-F238E27FC236}">
                <a16:creationId xmlns:a16="http://schemas.microsoft.com/office/drawing/2014/main" id="{84F2A21F-C271-4994-A52C-5857D75F7D0A}"/>
              </a:ext>
            </a:extLst>
          </p:cNvPr>
          <p:cNvSpPr txBox="1"/>
          <p:nvPr/>
        </p:nvSpPr>
        <p:spPr>
          <a:xfrm>
            <a:off x="5554615" y="2063967"/>
            <a:ext cx="3602892" cy="646331"/>
          </a:xfrm>
          <a:prstGeom prst="rect">
            <a:avLst/>
          </a:prstGeom>
          <a:noFill/>
        </p:spPr>
        <p:txBody>
          <a:bodyPr wrap="square" rtlCol="0">
            <a:spAutoFit/>
          </a:bodyPr>
          <a:lstStyle/>
          <a:p>
            <a:pPr marL="285750" indent="-285750" algn="just">
              <a:buClr>
                <a:schemeClr val="tx1">
                  <a:lumMod val="50000"/>
                  <a:lumOff val="50000"/>
                </a:schemeClr>
              </a:buClr>
              <a:buFont typeface="Wingdings" panose="05000000000000000000" pitchFamily="2" charset="2"/>
              <a:buChar char="q"/>
            </a:pPr>
            <a:r>
              <a:rPr lang="vi-VN" sz="1200" b="0" i="0" u="none" strike="noStrike" dirty="0">
                <a:solidFill>
                  <a:schemeClr val="bg1"/>
                </a:solidFill>
                <a:effectLst/>
                <a:latin typeface="Lato" panose="020F0502020204030203" pitchFamily="34" charset="0"/>
                <a:ea typeface="Lato" panose="020F0502020204030203" pitchFamily="34" charset="0"/>
                <a:cs typeface="Lato" panose="020F0502020204030203" pitchFamily="34" charset="0"/>
              </a:rPr>
              <a:t>Nếu FileName đề cập đến một tệp trong không gian tệp được chia sẻ,chuyển yêu cầu đến Venus</a:t>
            </a:r>
            <a:endParaRPr lang="vi-VN" sz="12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8" name="TextBox 7">
            <a:extLst>
              <a:ext uri="{FF2B5EF4-FFF2-40B4-BE49-F238E27FC236}">
                <a16:creationId xmlns:a16="http://schemas.microsoft.com/office/drawing/2014/main" id="{C87A41EB-2778-46D2-84E5-C9B0AB67B369}"/>
              </a:ext>
            </a:extLst>
          </p:cNvPr>
          <p:cNvSpPr txBox="1"/>
          <p:nvPr/>
        </p:nvSpPr>
        <p:spPr>
          <a:xfrm>
            <a:off x="5554615" y="2063967"/>
            <a:ext cx="3602892" cy="461665"/>
          </a:xfrm>
          <a:prstGeom prst="rect">
            <a:avLst/>
          </a:prstGeom>
          <a:noFill/>
        </p:spPr>
        <p:txBody>
          <a:bodyPr wrap="square" rtlCol="0">
            <a:spAutoFit/>
          </a:bodyPr>
          <a:lstStyle/>
          <a:p>
            <a:pPr marL="285750" indent="-285750" algn="just">
              <a:buClr>
                <a:schemeClr val="tx1">
                  <a:lumMod val="50000"/>
                  <a:lumOff val="50000"/>
                </a:schemeClr>
              </a:buClr>
              <a:buFont typeface="Wingdings" panose="05000000000000000000" pitchFamily="2" charset="2"/>
              <a:buChar char="q"/>
            </a:pPr>
            <a:r>
              <a:rPr lang="vi-VN" sz="1200" b="0" i="0" u="none" strike="noStrike" dirty="0">
                <a:solidFill>
                  <a:schemeClr val="bg1"/>
                </a:solidFill>
                <a:effectLst/>
                <a:latin typeface="Lato" panose="020F0502020204030203" pitchFamily="34" charset="0"/>
                <a:ea typeface="Lato" panose="020F0502020204030203" pitchFamily="34" charset="0"/>
                <a:cs typeface="Lato" panose="020F0502020204030203" pitchFamily="34" charset="0"/>
              </a:rPr>
              <a:t>Venus thực hiện các thành phần dịch tên đường dẫn bởi các thành phần</a:t>
            </a:r>
            <a:endParaRPr lang="vi-VN" sz="12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9" name="TextBox 8">
            <a:extLst>
              <a:ext uri="{FF2B5EF4-FFF2-40B4-BE49-F238E27FC236}">
                <a16:creationId xmlns:a16="http://schemas.microsoft.com/office/drawing/2014/main" id="{E6A72CC0-BC0F-4EBE-A16C-406D03848AAF}"/>
              </a:ext>
            </a:extLst>
          </p:cNvPr>
          <p:cNvSpPr txBox="1"/>
          <p:nvPr/>
        </p:nvSpPr>
        <p:spPr>
          <a:xfrm>
            <a:off x="5554614" y="2063967"/>
            <a:ext cx="3602893" cy="1754326"/>
          </a:xfrm>
          <a:prstGeom prst="rect">
            <a:avLst/>
          </a:prstGeom>
          <a:noFill/>
        </p:spPr>
        <p:txBody>
          <a:bodyPr wrap="square" rtlCol="0">
            <a:spAutoFit/>
          </a:bodyPr>
          <a:lstStyle/>
          <a:p>
            <a:pPr marL="285750" indent="-285750" algn="just">
              <a:buClr>
                <a:schemeClr val="tx1">
                  <a:lumMod val="50000"/>
                  <a:lumOff val="50000"/>
                </a:schemeClr>
              </a:buClr>
              <a:buFont typeface="Wingdings" panose="05000000000000000000" pitchFamily="2" charset="2"/>
              <a:buChar char="q"/>
            </a:pPr>
            <a:r>
              <a:rPr lang="vi-VN" sz="1200" b="0" i="0" u="none" strike="noStrike" dirty="0">
                <a:solidFill>
                  <a:schemeClr val="bg1"/>
                </a:solidFill>
                <a:effectLst/>
                <a:latin typeface="Lato" panose="020F0502020204030203" pitchFamily="34" charset="0"/>
                <a:ea typeface="Lato" panose="020F0502020204030203" pitchFamily="34" charset="0"/>
                <a:cs typeface="Lato" panose="020F0502020204030203" pitchFamily="34" charset="0"/>
              </a:rPr>
              <a:t>Nếu một volume không có trong lưu trữ này, Venus liên lạc với bất kỳ server mà nó đã có một kết nối, các yêu cầu thông tin vị trí, và nhập vào thông tin đó vào ánh xạ lưu trữ. Trừ khi, Venus đã có một kết nối tới server, nó thành lập một kết nối mới. Sau đó nó sử dụng kết nối này để lấy các file hoặc thư mục. Thành lập kết nối là cần thiết cho xác thực và cung cấp bảo mật</a:t>
            </a:r>
            <a:endParaRPr lang="vi-VN" sz="12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10" name="TextBox 9">
            <a:extLst>
              <a:ext uri="{FF2B5EF4-FFF2-40B4-BE49-F238E27FC236}">
                <a16:creationId xmlns:a16="http://schemas.microsoft.com/office/drawing/2014/main" id="{6216A049-5E73-465E-9DEF-7F3D4517ECCF}"/>
              </a:ext>
            </a:extLst>
          </p:cNvPr>
          <p:cNvSpPr txBox="1"/>
          <p:nvPr/>
        </p:nvSpPr>
        <p:spPr>
          <a:xfrm>
            <a:off x="5554615" y="2063967"/>
            <a:ext cx="3602892" cy="646331"/>
          </a:xfrm>
          <a:prstGeom prst="rect">
            <a:avLst/>
          </a:prstGeom>
          <a:noFill/>
        </p:spPr>
        <p:txBody>
          <a:bodyPr wrap="square" rtlCol="0">
            <a:spAutoFit/>
          </a:bodyPr>
          <a:lstStyle/>
          <a:p>
            <a:pPr marL="285750" indent="-285750" algn="just">
              <a:buClr>
                <a:schemeClr val="tx1">
                  <a:lumMod val="50000"/>
                  <a:lumOff val="50000"/>
                </a:schemeClr>
              </a:buClr>
              <a:buFont typeface="Wingdings" panose="05000000000000000000" pitchFamily="2" charset="2"/>
              <a:buChar char="q"/>
            </a:pPr>
            <a:r>
              <a:rPr lang="vi-VN" sz="1200" b="0" i="0" u="none" strike="noStrike" dirty="0">
                <a:solidFill>
                  <a:schemeClr val="bg1"/>
                </a:solidFill>
                <a:effectLst/>
                <a:latin typeface="Lato" panose="020F0502020204030203" pitchFamily="34" charset="0"/>
                <a:ea typeface="Lato" panose="020F0502020204030203" pitchFamily="34" charset="0"/>
                <a:cs typeface="Lato" panose="020F0502020204030203" pitchFamily="34" charset="0"/>
              </a:rPr>
              <a:t>Sau đó vice chuyển một bản sao của tập tin và một callback promise với máy trạm. Ghi lại callback promise</a:t>
            </a:r>
            <a:endParaRPr lang="vi-VN" sz="12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11" name="TextBox 10">
            <a:extLst>
              <a:ext uri="{FF2B5EF4-FFF2-40B4-BE49-F238E27FC236}">
                <a16:creationId xmlns:a16="http://schemas.microsoft.com/office/drawing/2014/main" id="{2F928215-B878-4901-8A41-839A2E958ADA}"/>
              </a:ext>
            </a:extLst>
          </p:cNvPr>
          <p:cNvSpPr txBox="1"/>
          <p:nvPr/>
        </p:nvSpPr>
        <p:spPr>
          <a:xfrm>
            <a:off x="5554615" y="2056377"/>
            <a:ext cx="3602892" cy="1015663"/>
          </a:xfrm>
          <a:prstGeom prst="rect">
            <a:avLst/>
          </a:prstGeom>
          <a:noFill/>
        </p:spPr>
        <p:txBody>
          <a:bodyPr wrap="square" rtlCol="0">
            <a:spAutoFit/>
          </a:bodyPr>
          <a:lstStyle/>
          <a:p>
            <a:pPr marL="285750" indent="-285750" algn="just">
              <a:buClr>
                <a:schemeClr val="tx1">
                  <a:lumMod val="50000"/>
                  <a:lumOff val="50000"/>
                </a:schemeClr>
              </a:buClr>
              <a:buFont typeface="Wingdings" panose="05000000000000000000" pitchFamily="2" charset="2"/>
              <a:buChar char="q"/>
            </a:pPr>
            <a:r>
              <a:rPr lang="vi-VN" sz="1200" b="0" i="0" u="none" strike="noStrike" dirty="0">
                <a:solidFill>
                  <a:schemeClr val="bg1"/>
                </a:solidFill>
                <a:effectLst/>
                <a:latin typeface="Lato" panose="020F0502020204030203" pitchFamily="34" charset="0"/>
                <a:ea typeface="Lato" panose="020F0502020204030203" pitchFamily="34" charset="0"/>
                <a:cs typeface="Lato" panose="020F0502020204030203" pitchFamily="34" charset="0"/>
              </a:rPr>
              <a:t>Khi một file mục tiêu được tìm thấy và được lưu trữ, một bản sao được tạo ra trên đĩa cục bộ. Venus sau đó quay lại các nhân, mở các bản sao được lưu trữ và trả về xử lý của nó tới quá trình client</a:t>
            </a:r>
            <a:endParaRPr lang="vi-VN" sz="12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3337667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793"/>
                                        </p:tgtEl>
                                        <p:attrNameLst>
                                          <p:attrName>style.visibility</p:attrName>
                                        </p:attrNameLst>
                                      </p:cBhvr>
                                      <p:to>
                                        <p:strVal val="visible"/>
                                      </p:to>
                                    </p:set>
                                    <p:animEffect transition="in" filter="barn(inVertical)">
                                      <p:cBhvr>
                                        <p:cTn id="7" dur="500"/>
                                        <p:tgtEl>
                                          <p:spTgt spid="279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28"/>
                                        </p:tgtEl>
                                        <p:attrNameLst>
                                          <p:attrName>style.visibility</p:attrName>
                                        </p:attrNameLst>
                                      </p:cBhvr>
                                      <p:to>
                                        <p:strVal val="visible"/>
                                      </p:to>
                                    </p:set>
                                    <p:animEffect transition="in" filter="barn(inVertical)">
                                      <p:cBhvr>
                                        <p:cTn id="12" dur="500"/>
                                        <p:tgtEl>
                                          <p:spTgt spid="1028"/>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arn(inVertical)">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500" fill="hold"/>
                                        <p:tgtEl>
                                          <p:spTgt spid="4"/>
                                        </p:tgtEl>
                                        <p:attrNameLst>
                                          <p:attrName>ppt_x</p:attrName>
                                        </p:attrNameLst>
                                      </p:cBhvr>
                                      <p:tavLst>
                                        <p:tav tm="0">
                                          <p:val>
                                            <p:strVal val="#ppt_x"/>
                                          </p:val>
                                        </p:tav>
                                        <p:tav tm="100000">
                                          <p:val>
                                            <p:strVal val="#ppt_x"/>
                                          </p:val>
                                        </p:tav>
                                      </p:tavLst>
                                    </p:anim>
                                    <p:anim calcmode="lin" valueType="num">
                                      <p:cBhvr additive="base">
                                        <p:cTn id="21"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1" nodeType="clickEffect">
                                  <p:stCondLst>
                                    <p:cond delay="0"/>
                                  </p:stCondLst>
                                  <p:childTnLst>
                                    <p:animEffect transition="out" filter="fade">
                                      <p:cBhvr>
                                        <p:cTn id="25" dur="500"/>
                                        <p:tgtEl>
                                          <p:spTgt spid="4"/>
                                        </p:tgtEl>
                                      </p:cBhvr>
                                    </p:animEffect>
                                    <p:set>
                                      <p:cBhvr>
                                        <p:cTn id="26" dur="1" fill="hold">
                                          <p:stCondLst>
                                            <p:cond delay="499"/>
                                          </p:stCondLst>
                                        </p:cTn>
                                        <p:tgtEl>
                                          <p:spTgt spid="4"/>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500"/>
                                        <p:tgtEl>
                                          <p:spTgt spid="8"/>
                                        </p:tgtEl>
                                      </p:cBhvr>
                                    </p:animEffect>
                                    <p:set>
                                      <p:cBhvr>
                                        <p:cTn id="37" dur="1" fill="hold">
                                          <p:stCondLst>
                                            <p:cond delay="499"/>
                                          </p:stCondLst>
                                        </p:cTn>
                                        <p:tgtEl>
                                          <p:spTgt spid="8"/>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 calcmode="lin" valueType="num">
                                      <p:cBhvr additive="base">
                                        <p:cTn id="42" dur="500" fill="hold"/>
                                        <p:tgtEl>
                                          <p:spTgt spid="9"/>
                                        </p:tgtEl>
                                        <p:attrNameLst>
                                          <p:attrName>ppt_x</p:attrName>
                                        </p:attrNameLst>
                                      </p:cBhvr>
                                      <p:tavLst>
                                        <p:tav tm="0">
                                          <p:val>
                                            <p:strVal val="#ppt_x"/>
                                          </p:val>
                                        </p:tav>
                                        <p:tav tm="100000">
                                          <p:val>
                                            <p:strVal val="#ppt_x"/>
                                          </p:val>
                                        </p:tav>
                                      </p:tavLst>
                                    </p:anim>
                                    <p:anim calcmode="lin" valueType="num">
                                      <p:cBhvr additive="base">
                                        <p:cTn id="4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grpId="1" nodeType="clickEffect">
                                  <p:stCondLst>
                                    <p:cond delay="0"/>
                                  </p:stCondLst>
                                  <p:childTnLst>
                                    <p:animEffect transition="out" filter="fade">
                                      <p:cBhvr>
                                        <p:cTn id="47" dur="500"/>
                                        <p:tgtEl>
                                          <p:spTgt spid="9"/>
                                        </p:tgtEl>
                                      </p:cBhvr>
                                    </p:animEffect>
                                    <p:set>
                                      <p:cBhvr>
                                        <p:cTn id="48" dur="1" fill="hold">
                                          <p:stCondLst>
                                            <p:cond delay="499"/>
                                          </p:stCondLst>
                                        </p:cTn>
                                        <p:tgtEl>
                                          <p:spTgt spid="9"/>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10"/>
                                        </p:tgtEl>
                                        <p:attrNameLst>
                                          <p:attrName>style.visibility</p:attrName>
                                        </p:attrNameLst>
                                      </p:cBhvr>
                                      <p:to>
                                        <p:strVal val="visible"/>
                                      </p:to>
                                    </p:set>
                                    <p:anim calcmode="lin" valueType="num">
                                      <p:cBhvr additive="base">
                                        <p:cTn id="53" dur="500" fill="hold"/>
                                        <p:tgtEl>
                                          <p:spTgt spid="10"/>
                                        </p:tgtEl>
                                        <p:attrNameLst>
                                          <p:attrName>ppt_x</p:attrName>
                                        </p:attrNameLst>
                                      </p:cBhvr>
                                      <p:tavLst>
                                        <p:tav tm="0">
                                          <p:val>
                                            <p:strVal val="#ppt_x"/>
                                          </p:val>
                                        </p:tav>
                                        <p:tav tm="100000">
                                          <p:val>
                                            <p:strVal val="#ppt_x"/>
                                          </p:val>
                                        </p:tav>
                                      </p:tavLst>
                                    </p:anim>
                                    <p:anim calcmode="lin" valueType="num">
                                      <p:cBhvr additive="base">
                                        <p:cTn id="5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0" presetClass="exit" presetSubtype="0" fill="hold" grpId="1" nodeType="clickEffect">
                                  <p:stCondLst>
                                    <p:cond delay="0"/>
                                  </p:stCondLst>
                                  <p:childTnLst>
                                    <p:animEffect transition="out" filter="fade">
                                      <p:cBhvr>
                                        <p:cTn id="58" dur="500"/>
                                        <p:tgtEl>
                                          <p:spTgt spid="10"/>
                                        </p:tgtEl>
                                      </p:cBhvr>
                                    </p:animEffect>
                                    <p:set>
                                      <p:cBhvr>
                                        <p:cTn id="59" dur="1" fill="hold">
                                          <p:stCondLst>
                                            <p:cond delay="499"/>
                                          </p:stCondLst>
                                        </p:cTn>
                                        <p:tgtEl>
                                          <p:spTgt spid="10"/>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grpId="0" nodeType="clickEffect">
                                  <p:stCondLst>
                                    <p:cond delay="0"/>
                                  </p:stCondLst>
                                  <p:childTnLst>
                                    <p:set>
                                      <p:cBhvr>
                                        <p:cTn id="63" dur="1" fill="hold">
                                          <p:stCondLst>
                                            <p:cond delay="0"/>
                                          </p:stCondLst>
                                        </p:cTn>
                                        <p:tgtEl>
                                          <p:spTgt spid="11"/>
                                        </p:tgtEl>
                                        <p:attrNameLst>
                                          <p:attrName>style.visibility</p:attrName>
                                        </p:attrNameLst>
                                      </p:cBhvr>
                                      <p:to>
                                        <p:strVal val="visible"/>
                                      </p:to>
                                    </p:set>
                                    <p:anim calcmode="lin" valueType="num">
                                      <p:cBhvr additive="base">
                                        <p:cTn id="64" dur="500" fill="hold"/>
                                        <p:tgtEl>
                                          <p:spTgt spid="11"/>
                                        </p:tgtEl>
                                        <p:attrNameLst>
                                          <p:attrName>ppt_x</p:attrName>
                                        </p:attrNameLst>
                                      </p:cBhvr>
                                      <p:tavLst>
                                        <p:tav tm="0">
                                          <p:val>
                                            <p:strVal val="#ppt_x"/>
                                          </p:val>
                                        </p:tav>
                                        <p:tav tm="100000">
                                          <p:val>
                                            <p:strVal val="#ppt_x"/>
                                          </p:val>
                                        </p:tav>
                                      </p:tavLst>
                                    </p:anim>
                                    <p:anim calcmode="lin" valueType="num">
                                      <p:cBhvr additive="base">
                                        <p:cTn id="65"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10" presetClass="exit" presetSubtype="0" fill="hold" grpId="1" nodeType="clickEffect">
                                  <p:stCondLst>
                                    <p:cond delay="0"/>
                                  </p:stCondLst>
                                  <p:childTnLst>
                                    <p:animEffect transition="out" filter="fade">
                                      <p:cBhvr>
                                        <p:cTn id="69" dur="500"/>
                                        <p:tgtEl>
                                          <p:spTgt spid="11"/>
                                        </p:tgtEl>
                                      </p:cBhvr>
                                    </p:animEffect>
                                    <p:set>
                                      <p:cBhvr>
                                        <p:cTn id="70"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3" grpId="0"/>
      <p:bldP spid="2" grpId="0"/>
      <p:bldP spid="4" grpId="0"/>
      <p:bldP spid="4" grpId="1"/>
      <p:bldP spid="8" grpId="0"/>
      <p:bldP spid="8" grpId="1"/>
      <p:bldP spid="9" grpId="0"/>
      <p:bldP spid="9" grpId="1"/>
      <p:bldP spid="10" grpId="0"/>
      <p:bldP spid="10" grpId="1"/>
      <p:bldP spid="11" grpId="0"/>
      <p:bldP spid="11" grpId="1"/>
    </p:bldLst>
  </p:timing>
</p:sld>
</file>

<file path=ppt/theme/theme1.xml><?xml version="1.0" encoding="utf-8"?>
<a:theme xmlns:a="http://schemas.openxmlformats.org/drawingml/2006/main" name="System Administrator Appreciation Day by Slidesgo">
  <a:themeElements>
    <a:clrScheme name="Simple Light">
      <a:dk1>
        <a:srgbClr val="050A12"/>
      </a:dk1>
      <a:lt1>
        <a:srgbClr val="FFFFFF"/>
      </a:lt1>
      <a:dk2>
        <a:srgbClr val="1F3D52"/>
      </a:dk2>
      <a:lt2>
        <a:srgbClr val="2F536D"/>
      </a:lt2>
      <a:accent1>
        <a:srgbClr val="142836"/>
      </a:accent1>
      <a:accent2>
        <a:srgbClr val="0C1A23"/>
      </a:accent2>
      <a:accent3>
        <a:srgbClr val="142836"/>
      </a:accent3>
      <a:accent4>
        <a:srgbClr val="5F8195"/>
      </a:accent4>
      <a:accent5>
        <a:srgbClr val="08151E"/>
      </a:accent5>
      <a:accent6>
        <a:srgbClr val="9FC3D8"/>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175</TotalTime>
  <Words>717</Words>
  <Application>Microsoft Office PowerPoint</Application>
  <PresentationFormat>On-screen Show (16:9)</PresentationFormat>
  <Paragraphs>81</Paragraphs>
  <Slides>16</Slides>
  <Notes>16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16</vt:i4>
      </vt:variant>
    </vt:vector>
  </HeadingPairs>
  <TitlesOfParts>
    <vt:vector size="27" baseType="lpstr">
      <vt:lpstr>Wingdings</vt:lpstr>
      <vt:lpstr>Pacifico</vt:lpstr>
      <vt:lpstr>Lato</vt:lpstr>
      <vt:lpstr>Comfortaa Medium</vt:lpstr>
      <vt:lpstr>Times New Roman</vt:lpstr>
      <vt:lpstr>Dosis</vt:lpstr>
      <vt:lpstr>Alef</vt:lpstr>
      <vt:lpstr>Nunito Sans Black</vt:lpstr>
      <vt:lpstr>Nunito Sans</vt:lpstr>
      <vt:lpstr>Arial</vt:lpstr>
      <vt:lpstr>System Administrator Appreciation Day by Slidesgo</vt:lpstr>
      <vt:lpstr>AN TOÀN HỆ ĐIỀU HÀNH</vt:lpstr>
      <vt:lpstr>01</vt:lpstr>
      <vt:lpstr>Giới thiệu chung</vt:lpstr>
      <vt:lpstr>Kiến trúc</vt:lpstr>
      <vt:lpstr>Thành phần</vt:lpstr>
      <vt:lpstr>Kiến trúc</vt:lpstr>
      <vt:lpstr>Cơ chế hoạt động</vt:lpstr>
      <vt:lpstr>Mô hình hoạt động</vt:lpstr>
      <vt:lpstr>Cơ chế hoạt động</vt:lpstr>
      <vt:lpstr>Cơ chế hoạt động</vt:lpstr>
      <vt:lpstr>Cơ chế hoạt động</vt:lpstr>
      <vt:lpstr>Ưu nhược điểm</vt:lpstr>
      <vt:lpstr>Ưu điểm</vt:lpstr>
      <vt:lpstr>Nhược điểm</vt:lpstr>
      <vt:lpstr>Cài đặt</vt:lpstr>
      <vt:lpstr>THANKS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TOÀN HỆ ĐIỀU HÀNH</dc:title>
  <cp:lastModifiedBy>Hiếu Quang</cp:lastModifiedBy>
  <cp:revision>10</cp:revision>
  <dcterms:modified xsi:type="dcterms:W3CDTF">2022-03-17T13:15:59Z</dcterms:modified>
</cp:coreProperties>
</file>