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60" r:id="rId4"/>
  </p:sldMasterIdLst>
  <p:notesMasterIdLst>
    <p:notesMasterId r:id="rId31"/>
  </p:notesMasterIdLst>
  <p:sldIdLst>
    <p:sldId id="313" r:id="rId5"/>
    <p:sldId id="314" r:id="rId6"/>
    <p:sldId id="315" r:id="rId7"/>
    <p:sldId id="316" r:id="rId8"/>
    <p:sldId id="337" r:id="rId9"/>
    <p:sldId id="317" r:id="rId10"/>
    <p:sldId id="318" r:id="rId11"/>
    <p:sldId id="319" r:id="rId12"/>
    <p:sldId id="320" r:id="rId13"/>
    <p:sldId id="321" r:id="rId14"/>
    <p:sldId id="338"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2B4A6"/>
    <a:srgbClr val="734F29"/>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414" autoAdjust="0"/>
  </p:normalViewPr>
  <p:slideViewPr>
    <p:cSldViewPr snapToGrid="0">
      <p:cViewPr varScale="1">
        <p:scale>
          <a:sx n="70" d="100"/>
          <a:sy n="70" d="100"/>
        </p:scale>
        <p:origin x="112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zh-CN" sz="1200"/>
            </a:lvl1pPr>
          </a:lstStyle>
          <a:p>
            <a:endParaRPr lang="zh-CN"/>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zh-CN" sz="1200"/>
            </a:lvl1pPr>
          </a:lstStyle>
          <a:p>
            <a:fld id="{EC13577B-6902-467D-A26C-08A0DD5E4E03}" type="datetimeFigureOut">
              <a:t>2019/4/2 Tuesday</a:t>
            </a:fld>
            <a:endParaRPr lang="zh-CN"/>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zh-CN" sz="1200"/>
            </a:lvl1pPr>
          </a:lstStyle>
          <a:p>
            <a:endParaRPr lang="zh-CN"/>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zh-CN" sz="1200"/>
            </a:lvl1pPr>
          </a:lstStyle>
          <a:p>
            <a:fld id="{DF61EA0F-A667-4B49-8422-0062BC55E249}" type="slidenum">
              <a:t>‹#›</a:t>
            </a:fld>
            <a:endParaRPr lang="zh-CN"/>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n-lt"/>
        <a:ea typeface="+mn-ea"/>
        <a:cs typeface="+mn-cs"/>
      </a:defRPr>
    </a:lvl1pPr>
    <a:lvl2pPr marL="457200" algn="l" defTabSz="914400" rtl="0" eaLnBrk="1" latinLnBrk="0" hangingPunct="1">
      <a:defRPr lang="zh-CN" sz="1200" kern="1200">
        <a:solidFill>
          <a:schemeClr val="tx1"/>
        </a:solidFill>
        <a:latin typeface="+mn-lt"/>
        <a:ea typeface="+mn-ea"/>
        <a:cs typeface="+mn-cs"/>
      </a:defRPr>
    </a:lvl2pPr>
    <a:lvl3pPr marL="914400" algn="l" defTabSz="914400" rtl="0" eaLnBrk="1" latinLnBrk="0" hangingPunct="1">
      <a:defRPr lang="zh-CN" sz="1200" kern="1200">
        <a:solidFill>
          <a:schemeClr val="tx1"/>
        </a:solidFill>
        <a:latin typeface="+mn-lt"/>
        <a:ea typeface="+mn-ea"/>
        <a:cs typeface="+mn-cs"/>
      </a:defRPr>
    </a:lvl3pPr>
    <a:lvl4pPr marL="1371600" algn="l" defTabSz="914400" rtl="0" eaLnBrk="1" latinLnBrk="0" hangingPunct="1">
      <a:defRPr lang="zh-CN" sz="1200" kern="1200">
        <a:solidFill>
          <a:schemeClr val="tx1"/>
        </a:solidFill>
        <a:latin typeface="+mn-lt"/>
        <a:ea typeface="+mn-ea"/>
        <a:cs typeface="+mn-cs"/>
      </a:defRPr>
    </a:lvl4pPr>
    <a:lvl5pPr marL="1828800" algn="l" defTabSz="914400" rtl="0" eaLnBrk="1" latinLnBrk="0" hangingPunct="1">
      <a:defRPr lang="zh-CN" sz="1200" kern="1200">
        <a:solidFill>
          <a:schemeClr val="tx1"/>
        </a:solidFill>
        <a:latin typeface="+mn-lt"/>
        <a:ea typeface="+mn-ea"/>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628653" y="5110612"/>
            <a:ext cx="5029199" cy="1137793"/>
          </a:xfrm>
        </p:spPr>
        <p:txBody>
          <a:bodyPr>
            <a:normAutofit/>
          </a:bodyPr>
          <a:lstStyle>
            <a:lvl1pPr marL="0" indent="0" algn="l" latinLnBrk="0">
              <a:lnSpc>
                <a:spcPct val="150000"/>
              </a:lnSpc>
              <a:spcBef>
                <a:spcPts val="600"/>
              </a:spcBef>
              <a:buNone/>
              <a:defRPr lang="zh-CN" sz="2800">
                <a:solidFill>
                  <a:srgbClr val="D24726"/>
                </a:solidFill>
                <a:latin typeface="+mj-lt"/>
              </a:defRPr>
            </a:lvl1pPr>
            <a:lvl2pPr marL="457189" indent="0" algn="ctr" latinLnBrk="0">
              <a:buNone/>
              <a:defRPr lang="zh-CN" sz="2000"/>
            </a:lvl2pPr>
            <a:lvl3pPr marL="914377" indent="0" algn="ctr" latinLnBrk="0">
              <a:buNone/>
              <a:defRPr lang="zh-CN" sz="1800"/>
            </a:lvl3pPr>
            <a:lvl4pPr marL="1371566" indent="0" algn="ctr" latinLnBrk="0">
              <a:buNone/>
              <a:defRPr lang="zh-CN" sz="1600"/>
            </a:lvl4pPr>
            <a:lvl5pPr marL="1828754" indent="0" algn="ctr" latinLnBrk="0">
              <a:buNone/>
              <a:defRPr lang="zh-CN" sz="1600"/>
            </a:lvl5pPr>
            <a:lvl6pPr marL="2285943" indent="0" algn="ctr" latinLnBrk="0">
              <a:buNone/>
              <a:defRPr lang="zh-CN" sz="1600"/>
            </a:lvl6pPr>
            <a:lvl7pPr marL="2743131" indent="0" algn="ctr" latinLnBrk="0">
              <a:buNone/>
              <a:defRPr lang="zh-CN" sz="1600"/>
            </a:lvl7pPr>
            <a:lvl8pPr marL="3200320" indent="0" algn="ctr" latinLnBrk="0">
              <a:buNone/>
              <a:defRPr lang="zh-CN" sz="1600"/>
            </a:lvl8pPr>
            <a:lvl9pPr marL="3657509"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44E7960F-FF8B-473E-8338-A7F10EF31BC7}" type="datetime1">
              <a:rPr lang="en-US" smtClean="0"/>
              <a:t>4/2/2019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B96CFD88-5F0A-4A48-8011-3688536C8374}" type="datetime1">
              <a:rPr lang="en-US" smtClean="0"/>
              <a:t>4/2/2019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628652"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74DEC09E-97D2-4A6B-96C0-16CFC1ABC3BC}" type="datetime1">
              <a:rPr lang="en-US" smtClean="0"/>
              <a:t>4/2/2019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7571511"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9996E2-2DFE-BF4E-98C5-376FBBAC79CC}" type="datetimeFigureOut">
              <a:rPr lang="en-US" smtClean="0"/>
              <a:t>4/2/2019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160C64-E7F5-7F41-9505-987B8D9A74CE}" type="slidenum">
              <a:rPr lang="en-US" smtClean="0"/>
              <a:t>‹#›</a:t>
            </a:fld>
            <a:endParaRPr lang="en-US"/>
          </a:p>
        </p:txBody>
      </p:sp>
    </p:spTree>
    <p:extLst>
      <p:ext uri="{BB962C8B-B14F-4D97-AF65-F5344CB8AC3E}">
        <p14:creationId xmlns:p14="http://schemas.microsoft.com/office/powerpoint/2010/main" val="4251525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453327" y="0"/>
            <a:ext cx="8219034" cy="1208868"/>
          </a:xfrm>
        </p:spPr>
        <p:txBody>
          <a:bodyPr anchor="b">
            <a:normAutofit/>
          </a:bodyPr>
          <a:lstStyle>
            <a:lvl1pPr latinLnBrk="0">
              <a:defRPr lang="zh-CN" sz="3600">
                <a:solidFill>
                  <a:schemeClr val="bg1"/>
                </a:solidFill>
              </a:defRPr>
            </a:lvl1pPr>
          </a:lstStyle>
          <a:p>
            <a:r>
              <a:rPr lang="zh-CN" altLang="en-US" dirty="0" smtClean="0"/>
              <a:t>单击此处编辑母版标题样式</a:t>
            </a:r>
            <a:endParaRPr lang="zh-CN" dirty="0"/>
          </a:p>
        </p:txBody>
      </p:sp>
      <p:sp>
        <p:nvSpPr>
          <p:cNvPr id="4" name="日期占位符 3"/>
          <p:cNvSpPr>
            <a:spLocks noGrp="1"/>
          </p:cNvSpPr>
          <p:nvPr>
            <p:ph type="dt" sz="half" idx="10"/>
          </p:nvPr>
        </p:nvSpPr>
        <p:spPr>
          <a:xfrm>
            <a:off x="453327" y="6356355"/>
            <a:ext cx="2457450" cy="365125"/>
          </a:xfrm>
        </p:spPr>
        <p:txBody>
          <a:bodyPr/>
          <a:lstStyle>
            <a:lvl1pPr>
              <a:defRPr baseline="0">
                <a:latin typeface="Times New Roman" panose="02020603050405020304" pitchFamily="18" charset="0"/>
              </a:defRPr>
            </a:lvl1pPr>
          </a:lstStyle>
          <a:p>
            <a:fld id="{19F330B6-8612-4830-8CDF-1E12876C1D8F}" type="datetime1">
              <a:rPr lang="en-US" smtClean="0"/>
              <a:pPr/>
              <a:t>4/2/2019</a:t>
            </a:fld>
            <a:endParaRPr lang="en-US"/>
          </a:p>
        </p:txBody>
      </p:sp>
      <p:sp>
        <p:nvSpPr>
          <p:cNvPr id="5" name="页脚占位符 4"/>
          <p:cNvSpPr>
            <a:spLocks noGrp="1"/>
          </p:cNvSpPr>
          <p:nvPr>
            <p:ph type="ftr" sz="quarter" idx="11"/>
          </p:nvPr>
        </p:nvSpPr>
        <p:spPr/>
        <p:txBody>
          <a:bodyPr/>
          <a:lstStyle>
            <a:lvl1pPr>
              <a:defRPr baseline="0">
                <a:latin typeface="Times New Roman" panose="02020603050405020304" pitchFamily="18" charset="0"/>
              </a:defRPr>
            </a:lvl1pPr>
          </a:lstStyle>
          <a:p>
            <a:endParaRPr lang="en-CA"/>
          </a:p>
        </p:txBody>
      </p:sp>
      <p:sp>
        <p:nvSpPr>
          <p:cNvPr id="6" name="幻灯片编号占位符 5"/>
          <p:cNvSpPr>
            <a:spLocks noGrp="1"/>
          </p:cNvSpPr>
          <p:nvPr>
            <p:ph type="sldNum" sz="quarter" idx="12"/>
          </p:nvPr>
        </p:nvSpPr>
        <p:spPr>
          <a:xfrm>
            <a:off x="6214911" y="6356355"/>
            <a:ext cx="2457450" cy="365125"/>
          </a:xfrm>
        </p:spPr>
        <p:txBody>
          <a:bodyPr/>
          <a:lstStyle>
            <a:lvl1pPr>
              <a:defRPr sz="2400" b="0" baseline="0">
                <a:latin typeface="Segoe UI" panose="020B0502040204020203" pitchFamily="34" charset="0"/>
                <a:cs typeface="Segoe UI" panose="020B0502040204020203" pitchFamily="34" charset="0"/>
              </a:defRPr>
            </a:lvl1pPr>
          </a:lstStyle>
          <a:p>
            <a:fld id="{9860EDB8-5305-433F-BE41-D7A86D811DB3}" type="slidenum">
              <a:rPr lang="en-CA" smtClean="0"/>
              <a:pPr/>
              <a:t>‹#›</a:t>
            </a:fld>
            <a:endParaRPr lang="en-CA" dirty="0"/>
          </a:p>
        </p:txBody>
      </p:sp>
      <p:sp>
        <p:nvSpPr>
          <p:cNvPr id="9" name="文本占位符 2"/>
          <p:cNvSpPr>
            <a:spLocks noGrp="1"/>
          </p:cNvSpPr>
          <p:nvPr>
            <p:ph idx="1"/>
          </p:nvPr>
        </p:nvSpPr>
        <p:spPr>
          <a:xfrm>
            <a:off x="453326" y="1556117"/>
            <a:ext cx="8219035" cy="4565550"/>
          </a:xfrm>
          <a:prstGeom prst="rect">
            <a:avLst/>
          </a:prstGeom>
        </p:spPr>
        <p:txBody>
          <a:bodyPr vert="horz" lIns="91440" tIns="45720" rIns="91440" bIns="45720" rtlCol="0">
            <a:normAutofit/>
          </a:bodyPr>
          <a:lstStyle>
            <a:lvl1pPr marL="355600" indent="-355600">
              <a:defRPr baseline="0">
                <a:latin typeface="Times New Roman" panose="02020603050405020304" pitchFamily="18" charset="0"/>
              </a:defRPr>
            </a:lvl1pPr>
            <a:lvl2pPr marL="808038" indent="-350838">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p:cNvSpPr/>
          <p:nvPr/>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628651" y="2402239"/>
            <a:ext cx="3381536" cy="2187227"/>
          </a:xfrm>
        </p:spPr>
        <p:txBody>
          <a:bodyPr anchor="ctr">
            <a:noAutofit/>
          </a:bodyPr>
          <a:lstStyle>
            <a:lvl1pPr algn="l" latinLnBrk="0">
              <a:defRPr lang="zh-CN" sz="4800">
                <a:solidFill>
                  <a:srgbClr val="D24726"/>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800">
                <a:solidFill>
                  <a:schemeClr val="bg1"/>
                </a:solidFill>
                <a:latin typeface="+mj-lt"/>
              </a:defRPr>
            </a:lvl1pPr>
            <a:lvl2pPr marL="457189" indent="0" latinLnBrk="0">
              <a:buNone/>
              <a:defRPr lang="zh-CN" sz="2000"/>
            </a:lvl2pPr>
            <a:lvl3pPr marL="914377" indent="0" latinLnBrk="0">
              <a:buNone/>
              <a:defRPr lang="zh-CN" sz="1800"/>
            </a:lvl3pPr>
            <a:lvl4pPr marL="1371566" indent="0" latinLnBrk="0">
              <a:buNone/>
              <a:defRPr lang="zh-CN" sz="1600"/>
            </a:lvl4pPr>
            <a:lvl5pPr marL="1828754" indent="0" latinLnBrk="0">
              <a:buNone/>
              <a:defRPr lang="zh-CN" sz="1600"/>
            </a:lvl5pPr>
            <a:lvl6pPr marL="2285943" indent="0" latinLnBrk="0">
              <a:buNone/>
              <a:defRPr lang="zh-CN" sz="1600"/>
            </a:lvl6pPr>
            <a:lvl7pPr marL="2743131" indent="0" latinLnBrk="0">
              <a:buNone/>
              <a:defRPr lang="zh-CN" sz="1600"/>
            </a:lvl7pPr>
            <a:lvl8pPr marL="3200320" indent="0" latinLnBrk="0">
              <a:buNone/>
              <a:defRPr lang="zh-CN" sz="1600"/>
            </a:lvl8pPr>
            <a:lvl9pPr marL="3657509"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764F6FB-F13B-4035-8D47-EB40D3BB776D}" type="datetime1">
              <a:rPr lang="en-US" smtClean="0"/>
              <a:t>4/2/2019</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4242663"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9CC1BFAB-69FB-4397-B8D6-803531780E5B}" type="datetime1">
              <a:rPr lang="en-US" smtClean="0"/>
              <a:t>4/2/2019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2400" b="1"/>
            </a:lvl1pPr>
            <a:lvl2pPr marL="457189" indent="0" latinLnBrk="0">
              <a:buNone/>
              <a:defRPr lang="zh-CN" sz="2000" b="1"/>
            </a:lvl2pPr>
            <a:lvl3pPr marL="914377" indent="0" latinLnBrk="0">
              <a:buNone/>
              <a:defRPr lang="zh-CN" sz="1800" b="1"/>
            </a:lvl3pPr>
            <a:lvl4pPr marL="1371566" indent="0" latinLnBrk="0">
              <a:buNone/>
              <a:defRPr lang="zh-CN" sz="1600" b="1"/>
            </a:lvl4pPr>
            <a:lvl5pPr marL="1828754" indent="0" latinLnBrk="0">
              <a:buNone/>
              <a:defRPr lang="zh-CN" sz="1600" b="1"/>
            </a:lvl5pPr>
            <a:lvl6pPr marL="2285943" indent="0" latinLnBrk="0">
              <a:buNone/>
              <a:defRPr lang="zh-CN" sz="1600" b="1"/>
            </a:lvl6pPr>
            <a:lvl7pPr marL="2743131" indent="0" latinLnBrk="0">
              <a:buNone/>
              <a:defRPr lang="zh-CN" sz="1600" b="1"/>
            </a:lvl7pPr>
            <a:lvl8pPr marL="3200320" indent="0" latinLnBrk="0">
              <a:buNone/>
              <a:defRPr lang="zh-CN" sz="1600" b="1"/>
            </a:lvl8pPr>
            <a:lvl9pPr marL="3657509"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623888" y="2193929"/>
            <a:ext cx="386715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2400" b="1"/>
            </a:lvl1pPr>
            <a:lvl2pPr marL="457189" indent="0" latinLnBrk="0">
              <a:buNone/>
              <a:defRPr lang="zh-CN" sz="2000" b="1"/>
            </a:lvl2pPr>
            <a:lvl3pPr marL="914377" indent="0" latinLnBrk="0">
              <a:buNone/>
              <a:defRPr lang="zh-CN" sz="1800" b="1"/>
            </a:lvl3pPr>
            <a:lvl4pPr marL="1371566" indent="0" latinLnBrk="0">
              <a:buNone/>
              <a:defRPr lang="zh-CN" sz="1600" b="1"/>
            </a:lvl4pPr>
            <a:lvl5pPr marL="1828754" indent="0" latinLnBrk="0">
              <a:buNone/>
              <a:defRPr lang="zh-CN" sz="1600" b="1"/>
            </a:lvl5pPr>
            <a:lvl6pPr marL="2285943" indent="0" latinLnBrk="0">
              <a:buNone/>
              <a:defRPr lang="zh-CN" sz="1600" b="1"/>
            </a:lvl6pPr>
            <a:lvl7pPr marL="2743131" indent="0" latinLnBrk="0">
              <a:buNone/>
              <a:defRPr lang="zh-CN" sz="1600" b="1"/>
            </a:lvl7pPr>
            <a:lvl8pPr marL="3200320" indent="0" latinLnBrk="0">
              <a:buNone/>
              <a:defRPr lang="zh-CN" sz="1600" b="1"/>
            </a:lvl8pPr>
            <a:lvl9pPr marL="3657509"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2249" y="2193929"/>
            <a:ext cx="386834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93ECA8B3-1980-44C7-AE95-CFDA6475EA70}" type="datetime1">
              <a:rPr lang="en-US" smtClean="0"/>
              <a:t>4/2/2019</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D29ADC1F-18F0-4460-A40A-0B7329F1485C}" type="datetime1">
              <a:rPr lang="en-US" smtClean="0"/>
              <a:t>4/2/2019</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898288E-9B64-44FD-B3DD-01660B384D60}" type="datetime1">
              <a:rPr lang="en-US" smtClean="0"/>
              <a:t>4/2/2019</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3887391" y="987430"/>
            <a:ext cx="462915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189" indent="0" latinLnBrk="0">
              <a:buNone/>
              <a:defRPr lang="zh-CN" sz="1400"/>
            </a:lvl2pPr>
            <a:lvl3pPr marL="914377" indent="0" latinLnBrk="0">
              <a:buNone/>
              <a:defRPr lang="zh-CN" sz="1200"/>
            </a:lvl3pPr>
            <a:lvl4pPr marL="1371566" indent="0" latinLnBrk="0">
              <a:buNone/>
              <a:defRPr lang="zh-CN" sz="1000"/>
            </a:lvl4pPr>
            <a:lvl5pPr marL="1828754" indent="0" latinLnBrk="0">
              <a:buNone/>
              <a:defRPr lang="zh-CN" sz="1000"/>
            </a:lvl5pPr>
            <a:lvl6pPr marL="2285943" indent="0" latinLnBrk="0">
              <a:buNone/>
              <a:defRPr lang="zh-CN" sz="1000"/>
            </a:lvl6pPr>
            <a:lvl7pPr marL="2743131" indent="0" latinLnBrk="0">
              <a:buNone/>
              <a:defRPr lang="zh-CN" sz="1000"/>
            </a:lvl7pPr>
            <a:lvl8pPr marL="3200320" indent="0" latinLnBrk="0">
              <a:buNone/>
              <a:defRPr lang="zh-CN" sz="1000"/>
            </a:lvl8pPr>
            <a:lvl9pPr marL="3657509"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52197F3-E215-4A97-8304-C39C40702D96}" type="datetime1">
              <a:rPr lang="en-US" smtClean="0"/>
              <a:t>4/2/2019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3887391" y="987430"/>
            <a:ext cx="4629150" cy="4873625"/>
          </a:xfrm>
        </p:spPr>
        <p:txBody>
          <a:bodyPr/>
          <a:lstStyle>
            <a:lvl1pPr marL="0" indent="0" latinLnBrk="0">
              <a:buNone/>
              <a:defRPr lang="zh-CN" sz="3200"/>
            </a:lvl1pPr>
            <a:lvl2pPr marL="457189" indent="0" latinLnBrk="0">
              <a:buNone/>
              <a:defRPr lang="zh-CN" sz="2800"/>
            </a:lvl2pPr>
            <a:lvl3pPr marL="914377" indent="0" latinLnBrk="0">
              <a:buNone/>
              <a:defRPr lang="zh-CN" sz="2400"/>
            </a:lvl3pPr>
            <a:lvl4pPr marL="1371566" indent="0" latinLnBrk="0">
              <a:buNone/>
              <a:defRPr lang="zh-CN" sz="2000"/>
            </a:lvl4pPr>
            <a:lvl5pPr marL="1828754" indent="0" latinLnBrk="0">
              <a:buNone/>
              <a:defRPr lang="zh-CN" sz="2000"/>
            </a:lvl5pPr>
            <a:lvl6pPr marL="2285943" indent="0" latinLnBrk="0">
              <a:buNone/>
              <a:defRPr lang="zh-CN" sz="2000"/>
            </a:lvl6pPr>
            <a:lvl7pPr marL="2743131" indent="0" latinLnBrk="0">
              <a:buNone/>
              <a:defRPr lang="zh-CN" sz="2000"/>
            </a:lvl7pPr>
            <a:lvl8pPr marL="3200320" indent="0" latinLnBrk="0">
              <a:buNone/>
              <a:defRPr lang="zh-CN" sz="2000"/>
            </a:lvl8pPr>
            <a:lvl9pPr marL="3657509"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189" indent="0" latinLnBrk="0">
              <a:buNone/>
              <a:defRPr lang="zh-CN" sz="1400"/>
            </a:lvl2pPr>
            <a:lvl3pPr marL="914377" indent="0" latinLnBrk="0">
              <a:buNone/>
              <a:defRPr lang="zh-CN" sz="1200"/>
            </a:lvl3pPr>
            <a:lvl4pPr marL="1371566" indent="0" latinLnBrk="0">
              <a:buNone/>
              <a:defRPr lang="zh-CN" sz="1000"/>
            </a:lvl4pPr>
            <a:lvl5pPr marL="1828754" indent="0" latinLnBrk="0">
              <a:buNone/>
              <a:defRPr lang="zh-CN" sz="1000"/>
            </a:lvl5pPr>
            <a:lvl6pPr marL="2285943" indent="0" latinLnBrk="0">
              <a:buNone/>
              <a:defRPr lang="zh-CN" sz="1000"/>
            </a:lvl6pPr>
            <a:lvl7pPr marL="2743131" indent="0" latinLnBrk="0">
              <a:buNone/>
              <a:defRPr lang="zh-CN" sz="1000"/>
            </a:lvl7pPr>
            <a:lvl8pPr marL="3200320" indent="0" latinLnBrk="0">
              <a:buNone/>
              <a:defRPr lang="zh-CN" sz="1000"/>
            </a:lvl8pPr>
            <a:lvl9pPr marL="3657509"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13D48C1-9767-4E5F-A286-3F1F440C5CAE}" type="datetime1">
              <a:rPr lang="en-US" smtClean="0"/>
              <a:t>4/2/2019</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dirty="0"/>
              <a:t>单击此处编辑母版文本样式</a:t>
            </a:r>
          </a:p>
          <a:p>
            <a:pPr lvl="1"/>
            <a:r>
              <a:rPr lang="zh-CN" dirty="0"/>
              <a:t>第二级</a:t>
            </a:r>
          </a:p>
          <a:p>
            <a:pPr lvl="2"/>
            <a:r>
              <a:rPr lang="zh-CN" dirty="0"/>
              <a:t>第三级</a:t>
            </a:r>
          </a:p>
          <a:p>
            <a:pPr lvl="3"/>
            <a:r>
              <a:rPr lang="zh-CN" dirty="0"/>
              <a:t>第四级</a:t>
            </a:r>
          </a:p>
          <a:p>
            <a:pPr lvl="4"/>
            <a:r>
              <a:rPr lang="zh-CN" dirty="0"/>
              <a:t>第五级</a:t>
            </a:r>
          </a:p>
        </p:txBody>
      </p:sp>
      <p:sp>
        <p:nvSpPr>
          <p:cNvPr id="4" name="日期占位符 3"/>
          <p:cNvSpPr>
            <a:spLocks noGrp="1"/>
          </p:cNvSpPr>
          <p:nvPr>
            <p:ph type="dt" sz="half" idx="2"/>
          </p:nvPr>
        </p:nvSpPr>
        <p:spPr>
          <a:xfrm>
            <a:off x="628650" y="6356355"/>
            <a:ext cx="2457450" cy="365125"/>
          </a:xfrm>
          <a:prstGeom prst="rect">
            <a:avLst/>
          </a:prstGeom>
        </p:spPr>
        <p:txBody>
          <a:bodyPr vert="horz" lIns="91440" tIns="45720" rIns="91440" bIns="45720" rtlCol="0" anchor="ctr"/>
          <a:lstStyle>
            <a:lvl1pPr algn="l" latinLnBrk="0">
              <a:defRPr lang="zh-CN" sz="1200" baseline="0">
                <a:solidFill>
                  <a:schemeClr val="tx1">
                    <a:tint val="75000"/>
                  </a:schemeClr>
                </a:solidFill>
                <a:latin typeface="Times New Roman" panose="02020603050405020304" pitchFamily="18" charset="0"/>
                <a:ea typeface="Microsoft YaHei UI" panose="020B0503020204020204" pitchFamily="34" charset="-122"/>
              </a:defRPr>
            </a:lvl1pPr>
          </a:lstStyle>
          <a:p>
            <a:fld id="{7BB47287-6E63-4D40-960A-B7261A9EBC37}" type="datetime1">
              <a:rPr lang="en-US" altLang="zh-CN" smtClean="0"/>
              <a:pPr/>
              <a:t>4/2/2019</a:t>
            </a:fld>
            <a:endParaRPr lang="en-US" altLang="en-US"/>
          </a:p>
        </p:txBody>
      </p:sp>
      <p:sp>
        <p:nvSpPr>
          <p:cNvPr id="5" name="页脚占位符 4"/>
          <p:cNvSpPr>
            <a:spLocks noGrp="1"/>
          </p:cNvSpPr>
          <p:nvPr>
            <p:ph type="ftr" sz="quarter" idx="3"/>
          </p:nvPr>
        </p:nvSpPr>
        <p:spPr>
          <a:xfrm>
            <a:off x="3486150" y="6356355"/>
            <a:ext cx="2171700" cy="365125"/>
          </a:xfrm>
          <a:prstGeom prst="rect">
            <a:avLst/>
          </a:prstGeom>
        </p:spPr>
        <p:txBody>
          <a:bodyPr vert="horz" lIns="91440" tIns="45720" rIns="91440" bIns="45720" rtlCol="0" anchor="ctr"/>
          <a:lstStyle>
            <a:lvl1pPr algn="ctr" latinLnBrk="0">
              <a:defRPr lang="zh-CN" sz="1200" baseline="0">
                <a:solidFill>
                  <a:schemeClr val="tx1">
                    <a:tint val="75000"/>
                  </a:schemeClr>
                </a:solidFill>
                <a:latin typeface="Times New Roman" panose="02020603050405020304" pitchFamily="18" charset="0"/>
                <a:ea typeface="Microsoft YaHei UI" panose="020B0503020204020204" pitchFamily="34" charset="-122"/>
              </a:defRPr>
            </a:lvl1pPr>
          </a:lstStyle>
          <a:p>
            <a:endParaRPr lang="en-CA" altLang="en-US"/>
          </a:p>
        </p:txBody>
      </p:sp>
      <p:sp>
        <p:nvSpPr>
          <p:cNvPr id="6" name="幻灯片编号占位符 5"/>
          <p:cNvSpPr>
            <a:spLocks noGrp="1"/>
          </p:cNvSpPr>
          <p:nvPr>
            <p:ph type="sldNum" sz="quarter" idx="4"/>
          </p:nvPr>
        </p:nvSpPr>
        <p:spPr>
          <a:xfrm>
            <a:off x="6057900" y="6356355"/>
            <a:ext cx="2457450" cy="365125"/>
          </a:xfrm>
          <a:prstGeom prst="rect">
            <a:avLst/>
          </a:prstGeom>
        </p:spPr>
        <p:txBody>
          <a:bodyPr vert="horz" lIns="91440" tIns="45720" rIns="91440" bIns="45720" rtlCol="0" anchor="ctr"/>
          <a:lstStyle>
            <a:lvl1pPr algn="r" latinLnBrk="0">
              <a:defRPr lang="zh-CN" sz="1200" baseline="0">
                <a:solidFill>
                  <a:schemeClr val="tx1">
                    <a:tint val="75000"/>
                  </a:schemeClr>
                </a:solidFill>
                <a:latin typeface="Times New Roman" panose="02020603050405020304" pitchFamily="18" charset="0"/>
                <a:ea typeface="Microsoft YaHei UI" panose="020B0503020204020204" pitchFamily="34" charset="-122"/>
              </a:defRPr>
            </a:lvl1pPr>
          </a:lstStyle>
          <a:p>
            <a:fld id="{9860EDB8-5305-433F-BE41-D7A86D811DB3}" type="slidenum">
              <a:rPr lang="en-US" altLang="zh-CN" smtClean="0"/>
              <a:pPr/>
              <a:t>‹#›</a:t>
            </a:fld>
            <a:endParaRPr lang="en-US" altLang="zh-CN"/>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377" rtl="0" eaLnBrk="1" latinLnBrk="0" hangingPunct="1">
        <a:spcBef>
          <a:spcPct val="0"/>
        </a:spcBef>
        <a:buNone/>
        <a:defRPr lang="zh-CN" sz="4400" kern="1200" baseline="0">
          <a:solidFill>
            <a:schemeClr val="tx1"/>
          </a:solidFill>
          <a:latin typeface="Segoe UI" panose="020B0502040204020203" pitchFamily="34" charset="0"/>
          <a:ea typeface="Microsoft YaHei UI" panose="020B0503020204020204" pitchFamily="34" charset="-122"/>
          <a:cs typeface="+mj-cs"/>
        </a:defRPr>
      </a:lvl1pPr>
    </p:titleStyle>
    <p:bodyStyle>
      <a:lvl1pPr marL="228594" indent="-228594" algn="l" defTabSz="914377" rtl="0" eaLnBrk="1" latinLnBrk="0" hangingPunct="1">
        <a:lnSpc>
          <a:spcPct val="100000"/>
        </a:lnSpc>
        <a:spcBef>
          <a:spcPct val="30000"/>
        </a:spcBef>
        <a:buFont typeface="Arial" panose="020B0604020202020204" pitchFamily="34" charset="0"/>
        <a:buChar char="•"/>
        <a:defRPr lang="zh-CN" sz="2800" kern="1200" baseline="0">
          <a:solidFill>
            <a:schemeClr val="tx1"/>
          </a:solidFill>
          <a:latin typeface="Times New Roman" panose="02020603050405020304" pitchFamily="18" charset="0"/>
          <a:ea typeface="Microsoft YaHei UI" panose="020B0503020204020204" pitchFamily="34" charset="-122"/>
          <a:cs typeface="+mn-cs"/>
        </a:defRPr>
      </a:lvl1pPr>
      <a:lvl2pPr marL="685783" indent="-228594" algn="l" defTabSz="914377" rtl="0" eaLnBrk="1" latinLnBrk="0" hangingPunct="1">
        <a:lnSpc>
          <a:spcPct val="100000"/>
        </a:lnSpc>
        <a:spcBef>
          <a:spcPct val="30000"/>
        </a:spcBef>
        <a:buFont typeface="Arial" panose="020B0604020202020204" pitchFamily="34" charset="0"/>
        <a:buChar char="•"/>
        <a:defRPr lang="zh-CN" sz="2400" kern="1200" baseline="0">
          <a:solidFill>
            <a:schemeClr val="tx1"/>
          </a:solidFill>
          <a:latin typeface="Times New Roman" panose="02020603050405020304" pitchFamily="18" charset="0"/>
          <a:ea typeface="Microsoft YaHei UI" panose="020B0503020204020204" pitchFamily="34" charset="-122"/>
          <a:cs typeface="+mn-cs"/>
        </a:defRPr>
      </a:lvl2pPr>
      <a:lvl3pPr marL="1142971" indent="-228594" algn="l" defTabSz="914377" rtl="0" eaLnBrk="1" latinLnBrk="0" hangingPunct="1">
        <a:lnSpc>
          <a:spcPct val="100000"/>
        </a:lnSpc>
        <a:spcBef>
          <a:spcPct val="30000"/>
        </a:spcBef>
        <a:buFont typeface="Arial" panose="020B0604020202020204" pitchFamily="34" charset="0"/>
        <a:buChar char="•"/>
        <a:defRPr lang="zh-CN" sz="2000" kern="1200" baseline="0">
          <a:solidFill>
            <a:schemeClr val="tx1"/>
          </a:solidFill>
          <a:latin typeface="Times New Roman" panose="02020603050405020304" pitchFamily="18" charset="0"/>
          <a:ea typeface="Microsoft YaHei UI" panose="020B0503020204020204" pitchFamily="34" charset="-122"/>
          <a:cs typeface="+mn-cs"/>
        </a:defRPr>
      </a:lvl3pPr>
      <a:lvl4pPr marL="1600160" indent="-228594" algn="l" defTabSz="914377" rtl="0" eaLnBrk="1" latinLnBrk="0" hangingPunct="1">
        <a:lnSpc>
          <a:spcPct val="90000"/>
        </a:lnSpc>
        <a:spcBef>
          <a:spcPct val="30000"/>
        </a:spcBef>
        <a:buFont typeface="Arial" panose="020B0604020202020204" pitchFamily="34" charset="0"/>
        <a:buChar char="•"/>
        <a:defRPr lang="zh-CN" sz="1800" kern="1200" baseline="0">
          <a:solidFill>
            <a:schemeClr val="tx1"/>
          </a:solidFill>
          <a:latin typeface="Times New Roman" panose="02020603050405020304" pitchFamily="18" charset="0"/>
          <a:ea typeface="Microsoft YaHei UI" panose="020B0503020204020204" pitchFamily="34" charset="-122"/>
          <a:cs typeface="+mn-cs"/>
        </a:defRPr>
      </a:lvl4pPr>
      <a:lvl5pPr marL="2057349" indent="-228594" algn="l" defTabSz="914377" rtl="0" eaLnBrk="1" latinLnBrk="0" hangingPunct="1">
        <a:lnSpc>
          <a:spcPct val="90000"/>
        </a:lnSpc>
        <a:spcBef>
          <a:spcPct val="30000"/>
        </a:spcBef>
        <a:buFont typeface="Arial" panose="020B0604020202020204" pitchFamily="34" charset="0"/>
        <a:buChar char="•"/>
        <a:defRPr lang="zh-CN" sz="1800" kern="1200" baseline="0">
          <a:solidFill>
            <a:schemeClr val="tx1"/>
          </a:solidFill>
          <a:latin typeface="Times New Roman" panose="02020603050405020304" pitchFamily="18" charset="0"/>
          <a:ea typeface="Microsoft YaHei UI" panose="020B0503020204020204" pitchFamily="34" charset="-122"/>
          <a:cs typeface="+mn-cs"/>
        </a:defRPr>
      </a:lvl5pPr>
      <a:lvl6pPr marL="2514537" indent="-228594" algn="l" defTabSz="914377"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726" indent="-228594" algn="l" defTabSz="914377"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8914" indent="-228594" algn="l" defTabSz="914377"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103" indent="-228594" algn="l" defTabSz="914377"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377" rtl="0" eaLnBrk="1" latinLnBrk="0" hangingPunct="1">
        <a:defRPr lang="zh-CN" sz="1800" kern="1200">
          <a:solidFill>
            <a:schemeClr val="tx1"/>
          </a:solidFill>
          <a:latin typeface="+mn-lt"/>
          <a:ea typeface="+mn-ea"/>
          <a:cs typeface="+mn-cs"/>
        </a:defRPr>
      </a:lvl1pPr>
      <a:lvl2pPr marL="457189" algn="l" defTabSz="914377" rtl="0" eaLnBrk="1" latinLnBrk="0" hangingPunct="1">
        <a:defRPr lang="zh-CN" sz="1800" kern="1200">
          <a:solidFill>
            <a:schemeClr val="tx1"/>
          </a:solidFill>
          <a:latin typeface="+mn-lt"/>
          <a:ea typeface="+mn-ea"/>
          <a:cs typeface="+mn-cs"/>
        </a:defRPr>
      </a:lvl2pPr>
      <a:lvl3pPr marL="914377" algn="l" defTabSz="914377" rtl="0" eaLnBrk="1" latinLnBrk="0" hangingPunct="1">
        <a:defRPr lang="zh-CN" sz="1800" kern="1200">
          <a:solidFill>
            <a:schemeClr val="tx1"/>
          </a:solidFill>
          <a:latin typeface="+mn-lt"/>
          <a:ea typeface="+mn-ea"/>
          <a:cs typeface="+mn-cs"/>
        </a:defRPr>
      </a:lvl3pPr>
      <a:lvl4pPr marL="1371566" algn="l" defTabSz="914377" rtl="0" eaLnBrk="1" latinLnBrk="0" hangingPunct="1">
        <a:defRPr lang="zh-CN" sz="1800" kern="1200">
          <a:solidFill>
            <a:schemeClr val="tx1"/>
          </a:solidFill>
          <a:latin typeface="+mn-lt"/>
          <a:ea typeface="+mn-ea"/>
          <a:cs typeface="+mn-cs"/>
        </a:defRPr>
      </a:lvl4pPr>
      <a:lvl5pPr marL="1828754" algn="l" defTabSz="914377" rtl="0" eaLnBrk="1" latinLnBrk="0" hangingPunct="1">
        <a:defRPr lang="zh-CN" sz="1800" kern="1200">
          <a:solidFill>
            <a:schemeClr val="tx1"/>
          </a:solidFill>
          <a:latin typeface="+mn-lt"/>
          <a:ea typeface="+mn-ea"/>
          <a:cs typeface="+mn-cs"/>
        </a:defRPr>
      </a:lvl5pPr>
      <a:lvl6pPr marL="2285943" algn="l" defTabSz="914377" rtl="0" eaLnBrk="1" latinLnBrk="0" hangingPunct="1">
        <a:defRPr lang="zh-CN" sz="1800" kern="1200">
          <a:solidFill>
            <a:schemeClr val="tx1"/>
          </a:solidFill>
          <a:latin typeface="+mn-lt"/>
          <a:ea typeface="+mn-ea"/>
          <a:cs typeface="+mn-cs"/>
        </a:defRPr>
      </a:lvl6pPr>
      <a:lvl7pPr marL="2743131" algn="l" defTabSz="914377" rtl="0" eaLnBrk="1" latinLnBrk="0" hangingPunct="1">
        <a:defRPr lang="zh-CN" sz="1800" kern="1200">
          <a:solidFill>
            <a:schemeClr val="tx1"/>
          </a:solidFill>
          <a:latin typeface="+mn-lt"/>
          <a:ea typeface="+mn-ea"/>
          <a:cs typeface="+mn-cs"/>
        </a:defRPr>
      </a:lvl7pPr>
      <a:lvl8pPr marL="3200320" algn="l" defTabSz="914377" rtl="0" eaLnBrk="1" latinLnBrk="0" hangingPunct="1">
        <a:defRPr lang="zh-CN" sz="1800" kern="1200">
          <a:solidFill>
            <a:schemeClr val="tx1"/>
          </a:solidFill>
          <a:latin typeface="+mn-lt"/>
          <a:ea typeface="+mn-ea"/>
          <a:cs typeface="+mn-cs"/>
        </a:defRPr>
      </a:lvl8pPr>
      <a:lvl9pPr marL="3657509" algn="l" defTabSz="914377"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660650"/>
            <a:ext cx="6858000" cy="829073"/>
          </a:xfrm>
        </p:spPr>
        <p:txBody>
          <a:bodyPr>
            <a:normAutofit/>
          </a:bodyPr>
          <a:lstStyle/>
          <a:p>
            <a:r>
              <a:rPr lang="zh-CN" altLang="en-US" sz="4050" dirty="0">
                <a:latin typeface="Microsoft YaHei" charset="-122"/>
                <a:ea typeface="Microsoft YaHei" charset="-122"/>
                <a:cs typeface="Microsoft YaHei" charset="-122"/>
              </a:rPr>
              <a:t>云计算基础 </a:t>
            </a:r>
            <a:endParaRPr lang="en-US" sz="405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02102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latin typeface="Microsoft YaHei" charset="-122"/>
                <a:ea typeface="Microsoft YaHei" charset="-122"/>
                <a:cs typeface="Microsoft YaHei" charset="-122"/>
              </a:rPr>
              <a:t>第</a:t>
            </a:r>
            <a:r>
              <a:rPr lang="en-US" altLang="zh-CN" dirty="0">
                <a:latin typeface="Microsoft YaHei" charset="-122"/>
                <a:ea typeface="Microsoft YaHei" charset="-122"/>
                <a:cs typeface="Microsoft YaHei" charset="-122"/>
              </a:rPr>
              <a:t>4</a:t>
            </a:r>
            <a:r>
              <a:rPr lang="zh-CN" altLang="en-US" dirty="0">
                <a:latin typeface="Microsoft YaHei" charset="-122"/>
                <a:ea typeface="Microsoft YaHei" charset="-122"/>
                <a:cs typeface="Microsoft YaHei" charset="-122"/>
              </a:rPr>
              <a:t>节</a:t>
            </a:r>
            <a:r>
              <a:rPr lang="zh-CN"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云交付模型</a:t>
            </a:r>
          </a:p>
        </p:txBody>
      </p:sp>
      <p:sp>
        <p:nvSpPr>
          <p:cNvPr id="3" name="内容占位符 2"/>
          <p:cNvSpPr>
            <a:spLocks noGrp="1"/>
          </p:cNvSpPr>
          <p:nvPr>
            <p:ph idx="1"/>
          </p:nvPr>
        </p:nvSpPr>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      </a:t>
            </a:r>
            <a:endParaRPr lang="zh-CN" altLang="zh-CN" dirty="0" smtClean="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l"/>
            </a:pPr>
            <a:r>
              <a:rPr lang="zh-CN" altLang="en-US" dirty="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 软件即服务</a:t>
            </a:r>
            <a:r>
              <a:rPr lang="zh-CN" altLang="zh-CN" dirty="0" smtClean="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SaaS</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平台即服务</a:t>
            </a:r>
            <a:r>
              <a:rPr lang="zh-CN" altLang="zh-CN" dirty="0" smtClean="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PaaS</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基础</a:t>
            </a:r>
            <a:r>
              <a:rPr lang="zh-CN" altLang="zh-CN" dirty="0">
                <a:latin typeface="Microsoft YaHei" charset="-122"/>
                <a:ea typeface="Microsoft YaHei" charset="-122"/>
                <a:cs typeface="Microsoft YaHei" charset="-122"/>
              </a:rPr>
              <a:t>设施即服务</a:t>
            </a:r>
            <a:r>
              <a:rPr lang="zh-CN" altLang="zh-CN" dirty="0" smtClean="0">
                <a:latin typeface="Microsoft YaHei" charset="-122"/>
                <a:ea typeface="Microsoft YaHei" charset="-122"/>
                <a:cs typeface="Microsoft YaHei" charset="-122"/>
              </a:rPr>
              <a:t>（</a:t>
            </a:r>
            <a:r>
              <a:rPr lang="en-US" altLang="zh-CN" dirty="0" err="1">
                <a:latin typeface="Microsoft YaHei" charset="-122"/>
                <a:ea typeface="Microsoft YaHei" charset="-122"/>
                <a:cs typeface="Microsoft YaHei" charset="-122"/>
              </a:rPr>
              <a:t>IaaS</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容器</a:t>
            </a:r>
            <a:r>
              <a:rPr lang="zh-CN" altLang="zh-CN" dirty="0">
                <a:latin typeface="Microsoft YaHei" charset="-122"/>
                <a:ea typeface="Microsoft YaHei" charset="-122"/>
                <a:cs typeface="Microsoft YaHei" charset="-122"/>
              </a:rPr>
              <a:t>即</a:t>
            </a:r>
            <a:r>
              <a:rPr lang="zh-CN" altLang="zh-CN" dirty="0" smtClean="0">
                <a:latin typeface="Microsoft YaHei" charset="-122"/>
                <a:ea typeface="Microsoft YaHei" charset="-122"/>
                <a:cs typeface="Microsoft YaHei" charset="-122"/>
              </a:rPr>
              <a:t>服务（</a:t>
            </a:r>
            <a:r>
              <a:rPr lang="en-US" altLang="zh-CN" dirty="0">
                <a:latin typeface="Microsoft YaHei" charset="-122"/>
                <a:ea typeface="Microsoft YaHei" charset="-122"/>
                <a:cs typeface="Microsoft YaHei" charset="-122"/>
              </a:rPr>
              <a:t> </a:t>
            </a:r>
            <a:r>
              <a:rPr lang="en-US" altLang="zh-CN" dirty="0" err="1">
                <a:latin typeface="Microsoft YaHei" charset="-122"/>
                <a:ea typeface="Microsoft YaHei" charset="-122"/>
                <a:cs typeface="Microsoft YaHei" charset="-122"/>
              </a:rPr>
              <a:t>CaaS</a:t>
            </a:r>
            <a:r>
              <a:rPr lang="en-US" altLang="zh-CN" dirty="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888624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latin typeface="Microsoft YaHei" charset="-122"/>
                <a:ea typeface="Microsoft YaHei" charset="-122"/>
                <a:cs typeface="Microsoft YaHei" charset="-122"/>
              </a:rPr>
              <a:t>第</a:t>
            </a:r>
            <a:r>
              <a:rPr lang="en-US" altLang="zh-CN" dirty="0">
                <a:latin typeface="Microsoft YaHei" charset="-122"/>
                <a:ea typeface="Microsoft YaHei" charset="-122"/>
                <a:cs typeface="Microsoft YaHei" charset="-122"/>
              </a:rPr>
              <a:t>4</a:t>
            </a:r>
            <a:r>
              <a:rPr lang="zh-CN" altLang="en-US" dirty="0">
                <a:latin typeface="Microsoft YaHei" charset="-122"/>
                <a:ea typeface="Microsoft YaHei" charset="-122"/>
                <a:cs typeface="Microsoft YaHei" charset="-122"/>
              </a:rPr>
              <a:t>节</a:t>
            </a:r>
            <a:r>
              <a:rPr lang="zh-CN"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云交付模型</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950436" y="1487895"/>
            <a:ext cx="7361053" cy="5022088"/>
          </a:xfrm>
          <a:prstGeom prst="rect">
            <a:avLst/>
          </a:prstGeom>
          <a:noFill/>
          <a:ln>
            <a:noFill/>
          </a:ln>
        </p:spPr>
      </p:pic>
    </p:spTree>
    <p:extLst>
      <p:ext uri="{BB962C8B-B14F-4D97-AF65-F5344CB8AC3E}">
        <p14:creationId xmlns:p14="http://schemas.microsoft.com/office/powerpoint/2010/main" val="501238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1</a:t>
            </a:r>
            <a:r>
              <a:rPr lang="zh-CN" altLang="en-US" dirty="0">
                <a:latin typeface="Microsoft YaHei" charset="-122"/>
                <a:ea typeface="Microsoft YaHei" charset="-122"/>
                <a:cs typeface="Microsoft YaHei" charset="-122"/>
              </a:rPr>
              <a:t>、软件即服务（</a:t>
            </a:r>
            <a:r>
              <a:rPr lang="en-US" altLang="zh-CN" dirty="0">
                <a:latin typeface="Microsoft YaHei" charset="-122"/>
                <a:ea typeface="Microsoft YaHei" charset="-122"/>
                <a:cs typeface="Microsoft YaHei" charset="-122"/>
              </a:rPr>
              <a:t>SaaS</a:t>
            </a:r>
            <a:r>
              <a:rPr lang="zh-CN" altLang="en-US" dirty="0">
                <a:latin typeface="Microsoft YaHei" charset="-122"/>
                <a:ea typeface="Microsoft YaHei" charset="-122"/>
                <a:cs typeface="Microsoft YaHei" charset="-122"/>
              </a:rPr>
              <a:t>）</a:t>
            </a:r>
          </a:p>
        </p:txBody>
      </p:sp>
      <p:sp>
        <p:nvSpPr>
          <p:cNvPr id="3" name="内容占位符 2"/>
          <p:cNvSpPr>
            <a:spLocks noGrp="1"/>
          </p:cNvSpPr>
          <p:nvPr>
            <p:ph idx="1"/>
          </p:nvPr>
        </p:nvSpPr>
        <p:spPr/>
        <p:txBody>
          <a:bodyPr>
            <a:normAutofit fontScale="77500" lnSpcReduction="20000"/>
          </a:bodyPr>
          <a:lstStyle/>
          <a:p>
            <a:pPr marL="0" indent="0">
              <a:lnSpc>
                <a:spcPct val="150000"/>
              </a:lnSpc>
              <a:buNone/>
            </a:pPr>
            <a:r>
              <a:rPr lang="en-US" altLang="zh-CN" dirty="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    SaaS</a:t>
            </a:r>
            <a:r>
              <a:rPr lang="zh-CN" altLang="zh-CN" dirty="0">
                <a:latin typeface="Microsoft YaHei" charset="-122"/>
                <a:ea typeface="Microsoft YaHei" charset="-122"/>
                <a:cs typeface="Microsoft YaHei" charset="-122"/>
              </a:rPr>
              <a:t>是</a:t>
            </a:r>
            <a:r>
              <a:rPr lang="en-US" altLang="zh-CN" dirty="0">
                <a:latin typeface="Microsoft YaHei" charset="-122"/>
                <a:ea typeface="Microsoft YaHei" charset="-122"/>
                <a:cs typeface="Microsoft YaHei" charset="-122"/>
              </a:rPr>
              <a:t>Software as a Service</a:t>
            </a:r>
            <a:r>
              <a:rPr lang="zh-CN" altLang="zh-CN" dirty="0">
                <a:latin typeface="Microsoft YaHei" charset="-122"/>
                <a:ea typeface="Microsoft YaHei" charset="-122"/>
                <a:cs typeface="Microsoft YaHei" charset="-122"/>
              </a:rPr>
              <a:t>（软件即服务）的简称，它是一种通过</a:t>
            </a:r>
            <a:r>
              <a:rPr lang="en-US" altLang="zh-CN" dirty="0">
                <a:latin typeface="Microsoft YaHei" charset="-122"/>
                <a:ea typeface="Microsoft YaHei" charset="-122"/>
                <a:cs typeface="Microsoft YaHei" charset="-122"/>
              </a:rPr>
              <a:t>Internet</a:t>
            </a:r>
            <a:r>
              <a:rPr lang="zh-CN" altLang="zh-CN" dirty="0">
                <a:latin typeface="Microsoft YaHei" charset="-122"/>
                <a:ea typeface="Microsoft YaHei" charset="-122"/>
                <a:cs typeface="Microsoft YaHei" charset="-122"/>
              </a:rPr>
              <a:t>提供软件的模式，用户无需购买软件，而是向提供商租用基于</a:t>
            </a:r>
            <a:r>
              <a:rPr lang="en-US" altLang="zh-CN" dirty="0">
                <a:latin typeface="Microsoft YaHei" charset="-122"/>
                <a:ea typeface="Microsoft YaHei" charset="-122"/>
                <a:cs typeface="Microsoft YaHei" charset="-122"/>
              </a:rPr>
              <a:t>Web</a:t>
            </a:r>
            <a:r>
              <a:rPr lang="zh-CN" altLang="zh-CN" dirty="0">
                <a:latin typeface="Microsoft YaHei" charset="-122"/>
                <a:ea typeface="Microsoft YaHei" charset="-122"/>
                <a:cs typeface="Microsoft YaHei" charset="-122"/>
              </a:rPr>
              <a:t>的</a:t>
            </a:r>
            <a:r>
              <a:rPr lang="zh-CN" altLang="zh-CN" dirty="0" smtClean="0">
                <a:latin typeface="Microsoft YaHei" charset="-122"/>
                <a:ea typeface="Microsoft YaHei" charset="-122"/>
                <a:cs typeface="Microsoft YaHei" charset="-122"/>
              </a:rPr>
              <a:t>软件。</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随时随地访问</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支持</a:t>
            </a:r>
            <a:r>
              <a:rPr lang="zh-CN" altLang="zh-CN" dirty="0">
                <a:latin typeface="Microsoft YaHei" charset="-122"/>
                <a:ea typeface="Microsoft YaHei" charset="-122"/>
                <a:cs typeface="Microsoft YaHei" charset="-122"/>
              </a:rPr>
              <a:t>公开</a:t>
            </a:r>
            <a:r>
              <a:rPr lang="zh-CN" altLang="zh-CN" dirty="0" smtClean="0">
                <a:latin typeface="Microsoft YaHei" charset="-122"/>
                <a:ea typeface="Microsoft YaHei" charset="-122"/>
                <a:cs typeface="Microsoft YaHei" charset="-122"/>
              </a:rPr>
              <a:t>协议</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安全保障</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多用户</a:t>
            </a:r>
            <a:r>
              <a:rPr lang="zh-CN" altLang="en-US" dirty="0" smtClean="0">
                <a:latin typeface="Microsoft YaHei" charset="-122"/>
                <a:ea typeface="Microsoft YaHei" charset="-122"/>
                <a:cs typeface="Microsoft YaHei" charset="-122"/>
              </a:rPr>
              <a:t>机制</a:t>
            </a:r>
            <a:endParaRPr lang="en-US" altLang="zh-CN" dirty="0" smtClean="0">
              <a:latin typeface="Microsoft YaHei" charset="-122"/>
              <a:ea typeface="Microsoft YaHei" charset="-122"/>
              <a:cs typeface="Microsoft YaHei" charset="-122"/>
            </a:endParaRPr>
          </a:p>
          <a:p>
            <a:pPr marL="0" indent="0">
              <a:lnSpc>
                <a:spcPct val="150000"/>
              </a:lnSpc>
              <a:buNone/>
            </a:pPr>
            <a:r>
              <a:rPr lang="en-US" altLang="zh-CN" dirty="0" smtClean="0">
                <a:latin typeface="Microsoft YaHei" charset="-122"/>
                <a:ea typeface="Microsoft YaHei" charset="-122"/>
                <a:cs typeface="Microsoft YaHei" charset="-122"/>
              </a:rPr>
              <a:t>    SaaS</a:t>
            </a:r>
            <a:r>
              <a:rPr lang="zh-CN" altLang="zh-CN" dirty="0">
                <a:latin typeface="Microsoft YaHei" charset="-122"/>
                <a:ea typeface="Microsoft YaHei" charset="-122"/>
                <a:cs typeface="Microsoft YaHei" charset="-122"/>
              </a:rPr>
              <a:t>应用包括</a:t>
            </a:r>
            <a:r>
              <a:rPr lang="en-US" altLang="zh-CN" dirty="0">
                <a:latin typeface="Microsoft YaHei" charset="-122"/>
                <a:ea typeface="Microsoft YaHei" charset="-122"/>
                <a:cs typeface="Microsoft YaHei" charset="-122"/>
              </a:rPr>
              <a:t>Citrix</a:t>
            </a:r>
            <a:r>
              <a:rPr lang="zh-CN" altLang="zh-CN" dirty="0">
                <a:latin typeface="Microsoft YaHei" charset="-122"/>
                <a:ea typeface="Microsoft YaHei" charset="-122"/>
                <a:cs typeface="Microsoft YaHei" charset="-122"/>
              </a:rPr>
              <a:t>公司的</a:t>
            </a:r>
            <a:r>
              <a:rPr lang="en-US" altLang="zh-CN" dirty="0">
                <a:latin typeface="Microsoft YaHei" charset="-122"/>
                <a:ea typeface="Microsoft YaHei" charset="-122"/>
                <a:cs typeface="Microsoft YaHei" charset="-122"/>
              </a:rPr>
              <a:t>GoToMeeting</a:t>
            </a:r>
            <a:r>
              <a:rPr lang="zh-CN" altLang="zh-CN"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Cisco</a:t>
            </a:r>
            <a:r>
              <a:rPr lang="zh-CN" altLang="zh-CN" dirty="0">
                <a:latin typeface="Microsoft YaHei" charset="-122"/>
                <a:ea typeface="Microsoft YaHei" charset="-122"/>
                <a:cs typeface="Microsoft YaHei" charset="-122"/>
              </a:rPr>
              <a:t>公司的</a:t>
            </a:r>
            <a:r>
              <a:rPr lang="en-US" altLang="zh-CN" dirty="0" smtClean="0">
                <a:latin typeface="Microsoft YaHei" charset="-122"/>
                <a:ea typeface="Microsoft YaHei" charset="-122"/>
                <a:cs typeface="Microsoft YaHei" charset="-122"/>
              </a:rPr>
              <a:t>WebEx</a:t>
            </a:r>
            <a:r>
              <a:rPr lang="zh-CN" altLang="en-US" dirty="0" smtClean="0">
                <a:latin typeface="Microsoft YaHei" charset="-122"/>
                <a:ea typeface="Microsoft YaHei" charset="-122"/>
                <a:cs typeface="Microsoft YaHei" charset="-122"/>
              </a:rPr>
              <a:t>等等。</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81327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、平台即服务（</a:t>
            </a:r>
            <a:r>
              <a:rPr lang="en-US" altLang="zh-CN" dirty="0">
                <a:latin typeface="Microsoft YaHei" charset="-122"/>
                <a:ea typeface="Microsoft YaHei" charset="-122"/>
                <a:cs typeface="Microsoft YaHei" charset="-122"/>
              </a:rPr>
              <a:t>PaaS</a:t>
            </a:r>
            <a:r>
              <a:rPr lang="zh-CN" altLang="en-US" dirty="0">
                <a:latin typeface="Microsoft YaHei" charset="-122"/>
                <a:ea typeface="Microsoft YaHei" charset="-122"/>
                <a:cs typeface="Microsoft YaHei" charset="-122"/>
              </a:rPr>
              <a:t>）</a:t>
            </a:r>
          </a:p>
        </p:txBody>
      </p:sp>
      <p:sp>
        <p:nvSpPr>
          <p:cNvPr id="3" name="内容占位符 2"/>
          <p:cNvSpPr>
            <a:spLocks noGrp="1"/>
          </p:cNvSpPr>
          <p:nvPr>
            <p:ph idx="1"/>
          </p:nvPr>
        </p:nvSpPr>
        <p:spPr/>
        <p:txBody>
          <a:bodyPr>
            <a:normAutofit fontScale="85000" lnSpcReduction="20000"/>
          </a:bodyPr>
          <a:lstStyle/>
          <a:p>
            <a:pPr marL="0" indent="0">
              <a:lnSpc>
                <a:spcPct val="150000"/>
              </a:lnSpc>
              <a:buNone/>
            </a:pPr>
            <a:r>
              <a:rPr lang="en-US" altLang="zh-CN" dirty="0" smtClean="0">
                <a:latin typeface="Microsoft YaHei" charset="-122"/>
                <a:ea typeface="Microsoft YaHei" charset="-122"/>
                <a:cs typeface="Microsoft YaHei" charset="-122"/>
              </a:rPr>
              <a:t> PaaS</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Platform as a Service</a:t>
            </a:r>
            <a:r>
              <a:rPr lang="zh-CN" altLang="en-US" dirty="0" smtClean="0">
                <a:latin typeface="Microsoft YaHei" charset="-122"/>
                <a:ea typeface="Microsoft YaHei" charset="-122"/>
                <a:cs typeface="Microsoft YaHei" charset="-122"/>
              </a:rPr>
              <a:t>）：是将</a:t>
            </a:r>
            <a:r>
              <a:rPr lang="zh-CN" altLang="en-US" dirty="0">
                <a:latin typeface="Microsoft YaHei" charset="-122"/>
                <a:ea typeface="Microsoft YaHei" charset="-122"/>
                <a:cs typeface="Microsoft YaHei" charset="-122"/>
              </a:rPr>
              <a:t>服务器平台或者开发环境作为服务进行</a:t>
            </a:r>
            <a:r>
              <a:rPr lang="zh-CN" altLang="en-US" dirty="0" smtClean="0">
                <a:latin typeface="Microsoft YaHei" charset="-122"/>
                <a:ea typeface="Microsoft YaHei" charset="-122"/>
                <a:cs typeface="Microsoft YaHei" charset="-122"/>
              </a:rPr>
              <a:t>提供。开发简单、部署简单、维护简单。</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有</a:t>
            </a:r>
            <a:r>
              <a:rPr lang="zh-CN" altLang="zh-CN" dirty="0">
                <a:latin typeface="Microsoft YaHei" charset="-122"/>
                <a:ea typeface="Microsoft YaHei" charset="-122"/>
                <a:cs typeface="Microsoft YaHei" charset="-122"/>
              </a:rPr>
              <a:t>好的开发环境</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丰富</a:t>
            </a:r>
            <a:r>
              <a:rPr lang="zh-CN" altLang="zh-CN" dirty="0">
                <a:latin typeface="Microsoft YaHei" charset="-122"/>
                <a:ea typeface="Microsoft YaHei" charset="-122"/>
                <a:cs typeface="Microsoft YaHei" charset="-122"/>
              </a:rPr>
              <a:t>的服务</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自动</a:t>
            </a:r>
            <a:r>
              <a:rPr lang="zh-CN" altLang="zh-CN" dirty="0">
                <a:latin typeface="Microsoft YaHei" charset="-122"/>
                <a:ea typeface="Microsoft YaHei" charset="-122"/>
                <a:cs typeface="Microsoft YaHei" charset="-122"/>
              </a:rPr>
              <a:t>的资源调度</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精细</a:t>
            </a:r>
            <a:r>
              <a:rPr lang="zh-CN" altLang="zh-CN" dirty="0">
                <a:latin typeface="Microsoft YaHei" charset="-122"/>
                <a:ea typeface="Microsoft YaHei" charset="-122"/>
                <a:cs typeface="Microsoft YaHei" charset="-122"/>
              </a:rPr>
              <a:t>的管理和监控</a:t>
            </a:r>
            <a:endParaRPr lang="en-US" altLang="zh-CN" dirty="0" smtClean="0">
              <a:latin typeface="Microsoft YaHei" charset="-122"/>
              <a:ea typeface="Microsoft YaHei" charset="-122"/>
              <a:cs typeface="Microsoft YaHei" charset="-122"/>
            </a:endParaRPr>
          </a:p>
          <a:p>
            <a:pPr marL="0" indent="0">
              <a:lnSpc>
                <a:spcPct val="150000"/>
              </a:lnSpc>
              <a:buNone/>
            </a:pPr>
            <a:r>
              <a:rPr lang="en-US" altLang="zh-CN" dirty="0" smtClean="0">
                <a:latin typeface="Microsoft YaHei" charset="-122"/>
                <a:ea typeface="Microsoft YaHei" charset="-122"/>
                <a:cs typeface="Microsoft YaHei" charset="-122"/>
              </a:rPr>
              <a:t> PaaS</a:t>
            </a:r>
            <a:r>
              <a:rPr lang="zh-CN" altLang="zh-CN" dirty="0">
                <a:latin typeface="Microsoft YaHei" charset="-122"/>
                <a:ea typeface="Microsoft YaHei" charset="-122"/>
                <a:cs typeface="Microsoft YaHei" charset="-122"/>
              </a:rPr>
              <a:t>应用</a:t>
            </a:r>
            <a:r>
              <a:rPr lang="zh-CN" altLang="zh-CN" dirty="0" smtClean="0">
                <a:latin typeface="Microsoft YaHei" charset="-122"/>
                <a:ea typeface="Microsoft YaHei" charset="-122"/>
                <a:cs typeface="Microsoft YaHei" charset="-122"/>
              </a:rPr>
              <a:t>包括</a:t>
            </a:r>
            <a:r>
              <a:rPr lang="en-US" altLang="zh-CN" dirty="0">
                <a:latin typeface="Microsoft YaHei" charset="-122"/>
                <a:ea typeface="Microsoft YaHei" charset="-122"/>
                <a:cs typeface="Microsoft YaHei" charset="-122"/>
              </a:rPr>
              <a:t>Google App Engine</a:t>
            </a:r>
            <a:r>
              <a:rPr lang="zh-CN" altLang="en-US"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Microsoft </a:t>
            </a:r>
            <a:r>
              <a:rPr lang="en-US" altLang="zh-CN" dirty="0" smtClean="0">
                <a:latin typeface="Microsoft YaHei" charset="-122"/>
                <a:ea typeface="Microsoft YaHei" charset="-122"/>
                <a:cs typeface="Microsoft YaHei" charset="-122"/>
              </a:rPr>
              <a:t>Azure</a:t>
            </a:r>
            <a:r>
              <a:rPr lang="zh-CN" altLang="en-US" dirty="0" smtClean="0">
                <a:latin typeface="Microsoft YaHei" charset="-122"/>
                <a:ea typeface="Microsoft YaHei" charset="-122"/>
                <a:cs typeface="Microsoft YaHei" charset="-122"/>
              </a:rPr>
              <a:t>、</a:t>
            </a:r>
            <a:r>
              <a:rPr lang="en-US" altLang="zh-CN" dirty="0" smtClean="0">
                <a:latin typeface="Microsoft YaHei" charset="-122"/>
                <a:ea typeface="Microsoft YaHei" charset="-122"/>
                <a:cs typeface="Microsoft YaHei" charset="-122"/>
              </a:rPr>
              <a:t>Force.com</a:t>
            </a:r>
            <a:r>
              <a:rPr lang="zh-CN" altLang="en-US" dirty="0" smtClean="0">
                <a:latin typeface="Microsoft YaHei" charset="-122"/>
                <a:ea typeface="Microsoft YaHei" charset="-122"/>
                <a:cs typeface="Microsoft YaHei" charset="-122"/>
              </a:rPr>
              <a:t>、</a:t>
            </a:r>
            <a:r>
              <a:rPr lang="en-US" altLang="zh-CN" dirty="0" err="1" smtClean="0">
                <a:latin typeface="Microsoft YaHei" charset="-122"/>
                <a:ea typeface="Microsoft YaHei" charset="-122"/>
                <a:cs typeface="Microsoft YaHei" charset="-122"/>
              </a:rPr>
              <a:t>Heroku</a:t>
            </a:r>
            <a:r>
              <a:rPr lang="zh-CN" altLang="en-US" dirty="0" smtClean="0">
                <a:latin typeface="Microsoft YaHei" charset="-122"/>
                <a:ea typeface="Microsoft YaHei" charset="-122"/>
                <a:cs typeface="Microsoft YaHei" charset="-122"/>
              </a:rPr>
              <a:t>、</a:t>
            </a:r>
            <a:r>
              <a:rPr lang="en-US" altLang="zh-CN" dirty="0" smtClean="0">
                <a:latin typeface="Microsoft YaHei" charset="-122"/>
                <a:ea typeface="Microsoft YaHei" charset="-122"/>
                <a:cs typeface="Microsoft YaHei" charset="-122"/>
              </a:rPr>
              <a:t>Engine Yard</a:t>
            </a:r>
            <a:r>
              <a:rPr lang="zh-CN" altLang="en-US" dirty="0" smtClean="0">
                <a:latin typeface="Microsoft YaHei" charset="-122"/>
                <a:ea typeface="Microsoft YaHei" charset="-122"/>
                <a:cs typeface="Microsoft YaHei" charset="-122"/>
              </a:rPr>
              <a:t>等等。</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186675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、基础设施即服务（</a:t>
            </a:r>
            <a:r>
              <a:rPr lang="en-US" altLang="zh-CN" dirty="0" err="1">
                <a:latin typeface="Microsoft YaHei" charset="-122"/>
                <a:ea typeface="Microsoft YaHei" charset="-122"/>
                <a:cs typeface="Microsoft YaHei" charset="-122"/>
              </a:rPr>
              <a:t>IaaS</a:t>
            </a:r>
            <a:r>
              <a:rPr lang="zh-CN" altLang="en-US" dirty="0">
                <a:latin typeface="Microsoft YaHei" charset="-122"/>
                <a:ea typeface="Microsoft YaHei" charset="-122"/>
                <a:cs typeface="Microsoft YaHei" charset="-122"/>
              </a:rPr>
              <a:t>）</a:t>
            </a:r>
          </a:p>
        </p:txBody>
      </p:sp>
      <p:sp>
        <p:nvSpPr>
          <p:cNvPr id="3" name="内容占位符 2"/>
          <p:cNvSpPr>
            <a:spLocks noGrp="1"/>
          </p:cNvSpPr>
          <p:nvPr>
            <p:ph idx="1"/>
          </p:nvPr>
        </p:nvSpPr>
        <p:spPr>
          <a:xfrm>
            <a:off x="453327" y="1624357"/>
            <a:ext cx="8219035" cy="4565550"/>
          </a:xfrm>
        </p:spPr>
        <p:txBody>
          <a:bodyPr>
            <a:noAutofit/>
          </a:bodyPr>
          <a:lstStyle/>
          <a:p>
            <a:pPr marL="0" indent="0">
              <a:lnSpc>
                <a:spcPct val="150000"/>
              </a:lnSpc>
              <a:buNone/>
            </a:pPr>
            <a:r>
              <a:rPr lang="en-US" altLang="zh-CN" sz="2400" dirty="0">
                <a:latin typeface="Microsoft YaHei" charset="-122"/>
                <a:ea typeface="Microsoft YaHei" charset="-122"/>
                <a:cs typeface="Microsoft YaHei" charset="-122"/>
              </a:rPr>
              <a:t>    IaaS (Infrastructure as a Service)</a:t>
            </a:r>
            <a:r>
              <a:rPr lang="zh-CN" altLang="en-US" sz="2400" dirty="0">
                <a:latin typeface="Microsoft YaHei" charset="-122"/>
                <a:ea typeface="Microsoft YaHei" charset="-122"/>
                <a:cs typeface="Microsoft YaHei" charset="-122"/>
              </a:rPr>
              <a:t>：服务提供商将多台服务器组成的“云端”服务（包括内存、</a:t>
            </a:r>
            <a:r>
              <a:rPr lang="en-US" altLang="zh-CN" sz="2400" dirty="0">
                <a:latin typeface="Microsoft YaHei" charset="-122"/>
                <a:ea typeface="Microsoft YaHei" charset="-122"/>
                <a:cs typeface="Microsoft YaHei" charset="-122"/>
              </a:rPr>
              <a:t>I/O</a:t>
            </a:r>
            <a:r>
              <a:rPr lang="zh-CN" altLang="en-US" sz="2400" dirty="0">
                <a:latin typeface="Microsoft YaHei" charset="-122"/>
                <a:ea typeface="Microsoft YaHei" charset="-122"/>
                <a:cs typeface="Microsoft YaHei" charset="-122"/>
              </a:rPr>
              <a:t>设备、存储和计算能力等等）作为计量服务提供给用户。</a:t>
            </a:r>
            <a:endParaRPr lang="en-US" altLang="zh-CN" sz="2400" dirty="0">
              <a:latin typeface="Microsoft YaHei" charset="-122"/>
              <a:ea typeface="Microsoft YaHei" charset="-122"/>
              <a:cs typeface="Microsoft YaHei" charset="-122"/>
            </a:endParaRPr>
          </a:p>
          <a:p>
            <a:pPr lvl="1">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资源抽象</a:t>
            </a:r>
            <a:endParaRPr lang="en-US" altLang="zh-CN" dirty="0" smtClean="0">
              <a:latin typeface="Microsoft YaHei" charset="-122"/>
              <a:ea typeface="Microsoft YaHei" charset="-122"/>
              <a:cs typeface="Microsoft YaHei" charset="-122"/>
            </a:endParaRPr>
          </a:p>
          <a:p>
            <a:pPr lvl="1">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负载管理</a:t>
            </a:r>
            <a:endParaRPr lang="en-US" altLang="zh-CN" dirty="0" smtClean="0">
              <a:latin typeface="Microsoft YaHei" charset="-122"/>
              <a:ea typeface="Microsoft YaHei" charset="-122"/>
              <a:cs typeface="Microsoft YaHei" charset="-122"/>
            </a:endParaRPr>
          </a:p>
          <a:p>
            <a:pPr lvl="1">
              <a:lnSpc>
                <a:spcPct val="150000"/>
              </a:lnSpc>
              <a:buFont typeface="Wingdings" panose="05000000000000000000" pitchFamily="2" charset="2"/>
              <a:buChar char="l"/>
            </a:pPr>
            <a:r>
              <a:rPr lang="en-US" altLang="zh-CN" dirty="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数据管理</a:t>
            </a:r>
            <a:endParaRPr lang="en-US" altLang="zh-CN" dirty="0">
              <a:latin typeface="Microsoft YaHei" charset="-122"/>
              <a:ea typeface="Microsoft YaHei" charset="-122"/>
              <a:cs typeface="Microsoft YaHei" charset="-122"/>
            </a:endParaRPr>
          </a:p>
        </p:txBody>
      </p:sp>
      <p:sp>
        <p:nvSpPr>
          <p:cNvPr id="5" name="矩形 4"/>
          <p:cNvSpPr/>
          <p:nvPr/>
        </p:nvSpPr>
        <p:spPr>
          <a:xfrm>
            <a:off x="3241343" y="3382734"/>
            <a:ext cx="4572000" cy="1975926"/>
          </a:xfrm>
          <a:prstGeom prst="rect">
            <a:avLst/>
          </a:prstGeom>
        </p:spPr>
        <p:txBody>
          <a:bodyPr>
            <a:spAutoFit/>
          </a:bodyPr>
          <a:lstStyle/>
          <a:p>
            <a:pPr marL="808038" lvl="1" indent="-350838" defTabSz="914377">
              <a:lnSpc>
                <a:spcPct val="150000"/>
              </a:lnSpc>
              <a:spcBef>
                <a:spcPct val="30000"/>
              </a:spcBef>
              <a:buFont typeface="Wingdings" panose="05000000000000000000" pitchFamily="2" charset="2"/>
              <a:buChar char="l"/>
            </a:pPr>
            <a:r>
              <a:rPr lang="en-US" altLang="zh-CN" sz="2400" dirty="0">
                <a:solidFill>
                  <a:prstClr val="black"/>
                </a:solidFill>
                <a:latin typeface="Microsoft YaHei" charset="-122"/>
                <a:ea typeface="Microsoft YaHei" charset="-122"/>
                <a:cs typeface="Microsoft YaHei" charset="-122"/>
              </a:rPr>
              <a:t> </a:t>
            </a:r>
            <a:r>
              <a:rPr lang="zh-CN" altLang="en-US" sz="2400" dirty="0">
                <a:solidFill>
                  <a:prstClr val="black"/>
                </a:solidFill>
                <a:latin typeface="Microsoft YaHei" charset="-122"/>
                <a:ea typeface="Microsoft YaHei" charset="-122"/>
                <a:cs typeface="Microsoft YaHei" charset="-122"/>
              </a:rPr>
              <a:t>资源管理</a:t>
            </a:r>
            <a:endParaRPr lang="en-US" altLang="zh-CN" sz="2400" dirty="0">
              <a:solidFill>
                <a:prstClr val="black"/>
              </a:solidFill>
              <a:latin typeface="Microsoft YaHei" charset="-122"/>
              <a:ea typeface="Microsoft YaHei" charset="-122"/>
              <a:cs typeface="Microsoft YaHei" charset="-122"/>
            </a:endParaRPr>
          </a:p>
          <a:p>
            <a:pPr marL="808038" lvl="1" indent="-350838" defTabSz="914377">
              <a:lnSpc>
                <a:spcPct val="150000"/>
              </a:lnSpc>
              <a:spcBef>
                <a:spcPct val="30000"/>
              </a:spcBef>
              <a:buFont typeface="Wingdings" panose="05000000000000000000" pitchFamily="2" charset="2"/>
              <a:buChar char="l"/>
            </a:pPr>
            <a:r>
              <a:rPr lang="zh-CN" altLang="en-US" sz="2400" dirty="0">
                <a:solidFill>
                  <a:prstClr val="black"/>
                </a:solidFill>
                <a:latin typeface="Microsoft YaHei" charset="-122"/>
                <a:ea typeface="Microsoft YaHei" charset="-122"/>
                <a:cs typeface="Microsoft YaHei" charset="-122"/>
              </a:rPr>
              <a:t>  安全管理</a:t>
            </a:r>
            <a:endParaRPr lang="en-US" altLang="zh-CN" sz="2400" dirty="0">
              <a:solidFill>
                <a:prstClr val="black"/>
              </a:solidFill>
              <a:latin typeface="Microsoft YaHei" charset="-122"/>
              <a:ea typeface="Microsoft YaHei" charset="-122"/>
              <a:cs typeface="Microsoft YaHei" charset="-122"/>
            </a:endParaRPr>
          </a:p>
          <a:p>
            <a:pPr marL="808038" lvl="1" indent="-350838" defTabSz="914377">
              <a:lnSpc>
                <a:spcPct val="150000"/>
              </a:lnSpc>
              <a:spcBef>
                <a:spcPct val="30000"/>
              </a:spcBef>
              <a:buFont typeface="Wingdings" panose="05000000000000000000" pitchFamily="2" charset="2"/>
              <a:buChar char="l"/>
            </a:pPr>
            <a:r>
              <a:rPr lang="zh-CN" altLang="en-US" sz="2400" dirty="0">
                <a:solidFill>
                  <a:prstClr val="black"/>
                </a:solidFill>
                <a:latin typeface="Microsoft YaHei" charset="-122"/>
                <a:ea typeface="Microsoft YaHei" charset="-122"/>
                <a:cs typeface="Microsoft YaHei" charset="-122"/>
              </a:rPr>
              <a:t>  计费管理</a:t>
            </a:r>
            <a:endParaRPr lang="zh-CN" altLang="en-US" dirty="0"/>
          </a:p>
        </p:txBody>
      </p:sp>
    </p:spTree>
    <p:extLst>
      <p:ext uri="{BB962C8B-B14F-4D97-AF65-F5344CB8AC3E}">
        <p14:creationId xmlns:p14="http://schemas.microsoft.com/office/powerpoint/2010/main" val="2239944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4</a:t>
            </a:r>
            <a:r>
              <a:rPr lang="zh-CN" altLang="en-US" dirty="0">
                <a:latin typeface="Microsoft YaHei" charset="-122"/>
                <a:ea typeface="Microsoft YaHei" charset="-122"/>
                <a:cs typeface="Microsoft YaHei" charset="-122"/>
              </a:rPr>
              <a:t>、基本云交付模型的比较</a:t>
            </a:r>
          </a:p>
        </p:txBody>
      </p:sp>
      <p:graphicFrame>
        <p:nvGraphicFramePr>
          <p:cNvPr id="4" name="表格 3"/>
          <p:cNvGraphicFramePr>
            <a:graphicFrameLocks noGrp="1"/>
          </p:cNvGraphicFramePr>
          <p:nvPr>
            <p:extLst>
              <p:ext uri="{D42A27DB-BD31-4B8C-83A1-F6EECF244321}">
                <p14:modId xmlns:p14="http://schemas.microsoft.com/office/powerpoint/2010/main" val="2730732"/>
              </p:ext>
            </p:extLst>
          </p:nvPr>
        </p:nvGraphicFramePr>
        <p:xfrm>
          <a:off x="453327" y="1610909"/>
          <a:ext cx="8219033" cy="4503288"/>
        </p:xfrm>
        <a:graphic>
          <a:graphicData uri="http://schemas.openxmlformats.org/drawingml/2006/table">
            <a:tbl>
              <a:tblPr firstRow="1" firstCol="1" bandRow="1">
                <a:tableStyleId>{BC89EF96-8CEA-46FF-86C4-4CE0E7609802}</a:tableStyleId>
              </a:tblPr>
              <a:tblGrid>
                <a:gridCol w="829563"/>
                <a:gridCol w="1405719"/>
                <a:gridCol w="1598819"/>
                <a:gridCol w="1417336"/>
                <a:gridCol w="1065032"/>
                <a:gridCol w="1902564"/>
              </a:tblGrid>
              <a:tr h="758922">
                <a:tc>
                  <a:txBody>
                    <a:bodyPr/>
                    <a:lstStyle/>
                    <a:p>
                      <a:pPr algn="ctr">
                        <a:spcAft>
                          <a:spcPts val="0"/>
                        </a:spcAft>
                      </a:pPr>
                      <a:r>
                        <a:rPr lang="zh-CN" sz="1800" kern="100" dirty="0">
                          <a:effectLst/>
                          <a:latin typeface="Microsoft YaHei" charset="-122"/>
                          <a:ea typeface="Microsoft YaHei" charset="-122"/>
                          <a:cs typeface="Microsoft YaHei" charset="-122"/>
                        </a:rPr>
                        <a:t>云交付模型</a:t>
                      </a:r>
                    </a:p>
                  </a:txBody>
                  <a:tcPr marL="51435" marR="51435" marT="0" marB="0" anchor="ctr"/>
                </a:tc>
                <a:tc>
                  <a:txBody>
                    <a:bodyPr/>
                    <a:lstStyle/>
                    <a:p>
                      <a:pPr algn="ctr">
                        <a:spcAft>
                          <a:spcPts val="0"/>
                        </a:spcAft>
                      </a:pPr>
                      <a:r>
                        <a:rPr lang="zh-CN" sz="1800" kern="100" dirty="0">
                          <a:effectLst/>
                          <a:latin typeface="Microsoft YaHei" charset="-122"/>
                          <a:ea typeface="Microsoft YaHei" charset="-122"/>
                          <a:cs typeface="Microsoft YaHei" charset="-122"/>
                        </a:rPr>
                        <a:t>服务对象</a:t>
                      </a:r>
                    </a:p>
                  </a:txBody>
                  <a:tcPr marL="51435" marR="51435" marT="0" marB="0" anchor="ctr"/>
                </a:tc>
                <a:tc>
                  <a:txBody>
                    <a:bodyPr/>
                    <a:lstStyle/>
                    <a:p>
                      <a:pPr algn="ctr">
                        <a:spcAft>
                          <a:spcPts val="0"/>
                        </a:spcAft>
                      </a:pPr>
                      <a:r>
                        <a:rPr lang="zh-CN" sz="1800" kern="100">
                          <a:effectLst/>
                          <a:latin typeface="Microsoft YaHei" charset="-122"/>
                          <a:ea typeface="Microsoft YaHei" charset="-122"/>
                          <a:cs typeface="Microsoft YaHei" charset="-122"/>
                        </a:rPr>
                        <a:t>使用方式</a:t>
                      </a:r>
                    </a:p>
                  </a:txBody>
                  <a:tcPr marL="51435" marR="51435" marT="0" marB="0" anchor="ctr"/>
                </a:tc>
                <a:tc>
                  <a:txBody>
                    <a:bodyPr/>
                    <a:lstStyle/>
                    <a:p>
                      <a:pPr algn="ctr">
                        <a:spcAft>
                          <a:spcPts val="0"/>
                        </a:spcAft>
                      </a:pPr>
                      <a:r>
                        <a:rPr lang="zh-CN" sz="1800" kern="100">
                          <a:effectLst/>
                          <a:latin typeface="Microsoft YaHei" charset="-122"/>
                          <a:ea typeface="Microsoft YaHei" charset="-122"/>
                          <a:cs typeface="Microsoft YaHei" charset="-122"/>
                        </a:rPr>
                        <a:t>关键技术</a:t>
                      </a:r>
                    </a:p>
                  </a:txBody>
                  <a:tcPr marL="51435" marR="51435" marT="0" marB="0" anchor="ctr"/>
                </a:tc>
                <a:tc>
                  <a:txBody>
                    <a:bodyPr/>
                    <a:lstStyle/>
                    <a:p>
                      <a:pPr algn="ctr">
                        <a:spcAft>
                          <a:spcPts val="0"/>
                        </a:spcAft>
                      </a:pPr>
                      <a:r>
                        <a:rPr lang="zh-CN" sz="1800" kern="100">
                          <a:effectLst/>
                          <a:latin typeface="Microsoft YaHei" charset="-122"/>
                          <a:ea typeface="Microsoft YaHei" charset="-122"/>
                          <a:cs typeface="Microsoft YaHei" charset="-122"/>
                        </a:rPr>
                        <a:t>用户的控制等级</a:t>
                      </a:r>
                    </a:p>
                  </a:txBody>
                  <a:tcPr marL="51435" marR="51435" marT="0" marB="0" anchor="ctr"/>
                </a:tc>
                <a:tc>
                  <a:txBody>
                    <a:bodyPr/>
                    <a:lstStyle/>
                    <a:p>
                      <a:pPr algn="ctr">
                        <a:spcAft>
                          <a:spcPts val="0"/>
                        </a:spcAft>
                      </a:pPr>
                      <a:r>
                        <a:rPr lang="zh-CN" sz="1800" kern="100" dirty="0">
                          <a:effectLst/>
                          <a:latin typeface="Microsoft YaHei" charset="-122"/>
                          <a:ea typeface="Microsoft YaHei" charset="-122"/>
                          <a:cs typeface="Microsoft YaHei" charset="-122"/>
                        </a:rPr>
                        <a:t>系统实例</a:t>
                      </a:r>
                    </a:p>
                  </a:txBody>
                  <a:tcPr marL="51435" marR="51435" marT="0" marB="0" anchor="ctr"/>
                </a:tc>
              </a:tr>
              <a:tr h="1284323">
                <a:tc>
                  <a:txBody>
                    <a:bodyPr/>
                    <a:lstStyle/>
                    <a:p>
                      <a:pPr algn="ctr">
                        <a:spcAft>
                          <a:spcPts val="0"/>
                        </a:spcAft>
                      </a:pPr>
                      <a:r>
                        <a:rPr lang="en-US" sz="1800" kern="100" dirty="0" err="1">
                          <a:effectLst/>
                          <a:latin typeface="Microsoft YaHei" charset="-122"/>
                          <a:ea typeface="Microsoft YaHei" charset="-122"/>
                          <a:cs typeface="Microsoft YaHei" charset="-122"/>
                        </a:rPr>
                        <a:t>IaaS</a:t>
                      </a:r>
                      <a:endParaRPr lang="zh-CN" sz="1800" kern="100" dirty="0">
                        <a:effectLst/>
                        <a:latin typeface="Microsoft YaHei" charset="-122"/>
                        <a:ea typeface="Microsoft YaHei" charset="-122"/>
                        <a:cs typeface="Microsoft YaHei" charset="-122"/>
                      </a:endParaRPr>
                    </a:p>
                  </a:txBody>
                  <a:tcPr marL="51435" marR="51435" marT="0" marB="0" anchor="ctr"/>
                </a:tc>
                <a:tc>
                  <a:txBody>
                    <a:bodyPr/>
                    <a:lstStyle/>
                    <a:p>
                      <a:pPr algn="ctr">
                        <a:spcAft>
                          <a:spcPts val="0"/>
                        </a:spcAft>
                      </a:pPr>
                      <a:r>
                        <a:rPr lang="zh-CN" sz="1800" kern="100">
                          <a:effectLst/>
                          <a:latin typeface="Microsoft YaHei" charset="-122"/>
                          <a:ea typeface="Microsoft YaHei" charset="-122"/>
                          <a:cs typeface="Microsoft YaHei" charset="-122"/>
                        </a:rPr>
                        <a:t>需要硬件资源的用户</a:t>
                      </a:r>
                    </a:p>
                  </a:txBody>
                  <a:tcPr marL="51435" marR="51435" marT="0" marB="0" anchor="ctr"/>
                </a:tc>
                <a:tc>
                  <a:txBody>
                    <a:bodyPr/>
                    <a:lstStyle/>
                    <a:p>
                      <a:pPr algn="ctr">
                        <a:spcAft>
                          <a:spcPts val="0"/>
                        </a:spcAft>
                      </a:pPr>
                      <a:r>
                        <a:rPr lang="zh-CN" sz="1800" kern="100" dirty="0">
                          <a:effectLst/>
                          <a:latin typeface="Microsoft YaHei" charset="-122"/>
                          <a:ea typeface="Microsoft YaHei" charset="-122"/>
                          <a:cs typeface="Microsoft YaHei" charset="-122"/>
                        </a:rPr>
                        <a:t>使用者上传数据、程序代码、环境配置</a:t>
                      </a:r>
                    </a:p>
                  </a:txBody>
                  <a:tcPr marL="51435" marR="51435" marT="0" marB="0" anchor="ctr"/>
                </a:tc>
                <a:tc>
                  <a:txBody>
                    <a:bodyPr/>
                    <a:lstStyle/>
                    <a:p>
                      <a:pPr algn="ctr">
                        <a:spcAft>
                          <a:spcPts val="0"/>
                        </a:spcAft>
                      </a:pPr>
                      <a:r>
                        <a:rPr lang="zh-CN" sz="1800" kern="100" dirty="0">
                          <a:effectLst/>
                          <a:latin typeface="Microsoft YaHei" charset="-122"/>
                          <a:ea typeface="Microsoft YaHei" charset="-122"/>
                          <a:cs typeface="Microsoft YaHei" charset="-122"/>
                        </a:rPr>
                        <a:t>虚拟化</a:t>
                      </a:r>
                      <a:r>
                        <a:rPr lang="zh-CN" sz="1800" kern="100" dirty="0" smtClean="0">
                          <a:effectLst/>
                          <a:latin typeface="Microsoft YaHei" charset="-122"/>
                          <a:ea typeface="Microsoft YaHei" charset="-122"/>
                          <a:cs typeface="Microsoft YaHei" charset="-122"/>
                        </a:rPr>
                        <a:t>技术、分布式</a:t>
                      </a:r>
                      <a:r>
                        <a:rPr lang="zh-CN" sz="1800" kern="100" dirty="0">
                          <a:effectLst/>
                          <a:latin typeface="Microsoft YaHei" charset="-122"/>
                          <a:ea typeface="Microsoft YaHei" charset="-122"/>
                          <a:cs typeface="Microsoft YaHei" charset="-122"/>
                        </a:rPr>
                        <a:t>海量数据存储等</a:t>
                      </a:r>
                    </a:p>
                  </a:txBody>
                  <a:tcPr marL="51435" marR="51435" marT="0" marB="0" anchor="ctr"/>
                </a:tc>
                <a:tc>
                  <a:txBody>
                    <a:bodyPr/>
                    <a:lstStyle/>
                    <a:p>
                      <a:pPr algn="ctr">
                        <a:spcAft>
                          <a:spcPts val="0"/>
                        </a:spcAft>
                      </a:pPr>
                      <a:r>
                        <a:rPr lang="zh-CN" sz="1800" kern="100" dirty="0">
                          <a:effectLst/>
                          <a:latin typeface="Microsoft YaHei" charset="-122"/>
                          <a:ea typeface="Microsoft YaHei" charset="-122"/>
                          <a:cs typeface="Microsoft YaHei" charset="-122"/>
                        </a:rPr>
                        <a:t>使用和配置</a:t>
                      </a:r>
                    </a:p>
                  </a:txBody>
                  <a:tcPr marL="51435" marR="51435" marT="0" marB="0" anchor="ctr"/>
                </a:tc>
                <a:tc>
                  <a:txBody>
                    <a:bodyPr/>
                    <a:lstStyle/>
                    <a:p>
                      <a:pPr algn="ctr">
                        <a:spcAft>
                          <a:spcPts val="0"/>
                        </a:spcAft>
                      </a:pPr>
                      <a:r>
                        <a:rPr lang="en-US" sz="1800" kern="100">
                          <a:effectLst/>
                          <a:latin typeface="Microsoft YaHei" charset="-122"/>
                          <a:ea typeface="Microsoft YaHei" charset="-122"/>
                          <a:cs typeface="Microsoft YaHei" charset="-122"/>
                        </a:rPr>
                        <a:t>Amazon EC2</a:t>
                      </a:r>
                      <a:r>
                        <a:rPr lang="zh-CN" sz="1800" kern="100">
                          <a:effectLst/>
                          <a:latin typeface="Microsoft YaHei" charset="-122"/>
                          <a:ea typeface="Microsoft YaHei" charset="-122"/>
                          <a:cs typeface="Microsoft YaHei" charset="-122"/>
                        </a:rPr>
                        <a:t>、</a:t>
                      </a:r>
                      <a:r>
                        <a:rPr lang="en-US" sz="1800" kern="100">
                          <a:effectLst/>
                          <a:latin typeface="Microsoft YaHei" charset="-122"/>
                          <a:ea typeface="Microsoft YaHei" charset="-122"/>
                          <a:cs typeface="Microsoft YaHei" charset="-122"/>
                        </a:rPr>
                        <a:t>Eucalyptus</a:t>
                      </a:r>
                      <a:r>
                        <a:rPr lang="zh-CN" sz="1800" kern="100">
                          <a:effectLst/>
                          <a:latin typeface="Microsoft YaHei" charset="-122"/>
                          <a:ea typeface="Microsoft YaHei" charset="-122"/>
                          <a:cs typeface="Microsoft YaHei" charset="-122"/>
                        </a:rPr>
                        <a:t>等</a:t>
                      </a:r>
                    </a:p>
                  </a:txBody>
                  <a:tcPr marL="51435" marR="51435" marT="0" marB="0" anchor="ctr"/>
                </a:tc>
              </a:tr>
              <a:tr h="1175720">
                <a:tc>
                  <a:txBody>
                    <a:bodyPr/>
                    <a:lstStyle/>
                    <a:p>
                      <a:pPr algn="ctr">
                        <a:spcAft>
                          <a:spcPts val="0"/>
                        </a:spcAft>
                      </a:pPr>
                      <a:r>
                        <a:rPr lang="en-US" sz="1800" kern="100" dirty="0">
                          <a:effectLst/>
                          <a:latin typeface="Microsoft YaHei" charset="-122"/>
                          <a:ea typeface="Microsoft YaHei" charset="-122"/>
                          <a:cs typeface="Microsoft YaHei" charset="-122"/>
                        </a:rPr>
                        <a:t>PaaS</a:t>
                      </a:r>
                      <a:endParaRPr lang="zh-CN" sz="1800" kern="100" dirty="0">
                        <a:effectLst/>
                        <a:latin typeface="Microsoft YaHei" charset="-122"/>
                        <a:ea typeface="Microsoft YaHei" charset="-122"/>
                        <a:cs typeface="Microsoft YaHei" charset="-122"/>
                      </a:endParaRPr>
                    </a:p>
                  </a:txBody>
                  <a:tcPr marL="51435" marR="51435" marT="0" marB="0" anchor="ctr"/>
                </a:tc>
                <a:tc>
                  <a:txBody>
                    <a:bodyPr/>
                    <a:lstStyle/>
                    <a:p>
                      <a:pPr algn="ctr">
                        <a:spcAft>
                          <a:spcPts val="0"/>
                        </a:spcAft>
                      </a:pPr>
                      <a:r>
                        <a:rPr lang="zh-CN" sz="1800" kern="100">
                          <a:effectLst/>
                          <a:latin typeface="Microsoft YaHei" charset="-122"/>
                          <a:ea typeface="Microsoft YaHei" charset="-122"/>
                          <a:cs typeface="Microsoft YaHei" charset="-122"/>
                        </a:rPr>
                        <a:t>程序开发者</a:t>
                      </a:r>
                    </a:p>
                  </a:txBody>
                  <a:tcPr marL="51435" marR="51435" marT="0" marB="0" anchor="ctr"/>
                </a:tc>
                <a:tc>
                  <a:txBody>
                    <a:bodyPr/>
                    <a:lstStyle/>
                    <a:p>
                      <a:pPr algn="ctr">
                        <a:spcAft>
                          <a:spcPts val="0"/>
                        </a:spcAft>
                      </a:pPr>
                      <a:r>
                        <a:rPr lang="zh-CN" sz="1800" kern="100">
                          <a:effectLst/>
                          <a:latin typeface="Microsoft YaHei" charset="-122"/>
                          <a:ea typeface="Microsoft YaHei" charset="-122"/>
                          <a:cs typeface="Microsoft YaHei" charset="-122"/>
                        </a:rPr>
                        <a:t>使用者上传数据、程序代码</a:t>
                      </a:r>
                    </a:p>
                  </a:txBody>
                  <a:tcPr marL="51435" marR="51435" marT="0" marB="0" anchor="ctr"/>
                </a:tc>
                <a:tc>
                  <a:txBody>
                    <a:bodyPr/>
                    <a:lstStyle/>
                    <a:p>
                      <a:pPr algn="ctr">
                        <a:spcAft>
                          <a:spcPts val="0"/>
                        </a:spcAft>
                      </a:pPr>
                      <a:r>
                        <a:rPr lang="zh-CN" sz="1800" kern="100" dirty="0">
                          <a:effectLst/>
                          <a:latin typeface="Microsoft YaHei" charset="-122"/>
                          <a:ea typeface="Microsoft YaHei" charset="-122"/>
                          <a:cs typeface="Microsoft YaHei" charset="-122"/>
                        </a:rPr>
                        <a:t>云平台技术、数据管理技术等</a:t>
                      </a:r>
                    </a:p>
                  </a:txBody>
                  <a:tcPr marL="51435" marR="51435" marT="0" marB="0" anchor="ctr"/>
                </a:tc>
                <a:tc>
                  <a:txBody>
                    <a:bodyPr/>
                    <a:lstStyle/>
                    <a:p>
                      <a:pPr algn="ctr">
                        <a:spcAft>
                          <a:spcPts val="0"/>
                        </a:spcAft>
                      </a:pPr>
                      <a:r>
                        <a:rPr lang="zh-CN" sz="1800" kern="100" dirty="0">
                          <a:effectLst/>
                          <a:latin typeface="Microsoft YaHei" charset="-122"/>
                          <a:ea typeface="Microsoft YaHei" charset="-122"/>
                          <a:cs typeface="Microsoft YaHei" charset="-122"/>
                        </a:rPr>
                        <a:t>有限的管理</a:t>
                      </a:r>
                    </a:p>
                  </a:txBody>
                  <a:tcPr marL="51435" marR="51435" marT="0" marB="0" anchor="ctr"/>
                </a:tc>
                <a:tc>
                  <a:txBody>
                    <a:bodyPr/>
                    <a:lstStyle/>
                    <a:p>
                      <a:pPr algn="ctr">
                        <a:spcAft>
                          <a:spcPts val="0"/>
                        </a:spcAft>
                      </a:pPr>
                      <a:r>
                        <a:rPr lang="en-US" sz="1800" kern="100" dirty="0">
                          <a:effectLst/>
                          <a:latin typeface="Microsoft YaHei" charset="-122"/>
                          <a:ea typeface="Microsoft YaHei" charset="-122"/>
                          <a:cs typeface="Microsoft YaHei" charset="-122"/>
                        </a:rPr>
                        <a:t>Google App Engine</a:t>
                      </a:r>
                      <a:r>
                        <a:rPr lang="zh-CN" sz="1800" kern="100" dirty="0">
                          <a:effectLst/>
                          <a:latin typeface="Microsoft YaHei" charset="-122"/>
                          <a:ea typeface="Microsoft YaHei" charset="-122"/>
                          <a:cs typeface="Microsoft YaHei" charset="-122"/>
                        </a:rPr>
                        <a:t>、</a:t>
                      </a:r>
                      <a:r>
                        <a:rPr lang="en-US" sz="1800" kern="100" dirty="0">
                          <a:effectLst/>
                          <a:latin typeface="Microsoft YaHei" charset="-122"/>
                          <a:ea typeface="Microsoft YaHei" charset="-122"/>
                          <a:cs typeface="Microsoft YaHei" charset="-122"/>
                        </a:rPr>
                        <a:t>Microsoft Azure</a:t>
                      </a:r>
                      <a:r>
                        <a:rPr lang="zh-CN" sz="1800" kern="100" dirty="0">
                          <a:effectLst/>
                          <a:latin typeface="Microsoft YaHei" charset="-122"/>
                          <a:ea typeface="Microsoft YaHei" charset="-122"/>
                          <a:cs typeface="Microsoft YaHei" charset="-122"/>
                        </a:rPr>
                        <a:t>、</a:t>
                      </a:r>
                      <a:r>
                        <a:rPr lang="en-US" sz="1800" kern="100" dirty="0">
                          <a:effectLst/>
                          <a:latin typeface="Microsoft YaHei" charset="-122"/>
                          <a:ea typeface="Microsoft YaHei" charset="-122"/>
                          <a:cs typeface="Microsoft YaHei" charset="-122"/>
                        </a:rPr>
                        <a:t>Hadoop</a:t>
                      </a:r>
                      <a:r>
                        <a:rPr lang="zh-CN" sz="1800" kern="100" dirty="0">
                          <a:effectLst/>
                          <a:latin typeface="Microsoft YaHei" charset="-122"/>
                          <a:ea typeface="Microsoft YaHei" charset="-122"/>
                          <a:cs typeface="Microsoft YaHei" charset="-122"/>
                        </a:rPr>
                        <a:t>等</a:t>
                      </a:r>
                    </a:p>
                  </a:txBody>
                  <a:tcPr marL="51435" marR="51435" marT="0" marB="0" anchor="ctr"/>
                </a:tc>
              </a:tr>
              <a:tr h="1284323">
                <a:tc>
                  <a:txBody>
                    <a:bodyPr/>
                    <a:lstStyle/>
                    <a:p>
                      <a:pPr algn="ctr">
                        <a:spcAft>
                          <a:spcPts val="0"/>
                        </a:spcAft>
                      </a:pPr>
                      <a:r>
                        <a:rPr lang="en-US" sz="1800" kern="100" dirty="0">
                          <a:effectLst/>
                          <a:latin typeface="Microsoft YaHei" charset="-122"/>
                          <a:ea typeface="Microsoft YaHei" charset="-122"/>
                          <a:cs typeface="Microsoft YaHei" charset="-122"/>
                        </a:rPr>
                        <a:t>SaaS</a:t>
                      </a:r>
                      <a:endParaRPr lang="zh-CN" sz="1800" kern="100" dirty="0">
                        <a:effectLst/>
                        <a:latin typeface="Microsoft YaHei" charset="-122"/>
                        <a:ea typeface="Microsoft YaHei" charset="-122"/>
                        <a:cs typeface="Microsoft YaHei" charset="-122"/>
                      </a:endParaRPr>
                    </a:p>
                  </a:txBody>
                  <a:tcPr marL="51435" marR="51435" marT="0" marB="0" anchor="ctr"/>
                </a:tc>
                <a:tc>
                  <a:txBody>
                    <a:bodyPr/>
                    <a:lstStyle/>
                    <a:p>
                      <a:pPr algn="ctr">
                        <a:spcAft>
                          <a:spcPts val="0"/>
                        </a:spcAft>
                      </a:pPr>
                      <a:r>
                        <a:rPr lang="zh-CN" sz="1800" kern="100">
                          <a:effectLst/>
                          <a:latin typeface="Microsoft YaHei" charset="-122"/>
                          <a:ea typeface="Microsoft YaHei" charset="-122"/>
                          <a:cs typeface="Microsoft YaHei" charset="-122"/>
                        </a:rPr>
                        <a:t>企业和需要软件应用的用户</a:t>
                      </a:r>
                    </a:p>
                  </a:txBody>
                  <a:tcPr marL="51435" marR="51435" marT="0" marB="0" anchor="ctr"/>
                </a:tc>
                <a:tc>
                  <a:txBody>
                    <a:bodyPr/>
                    <a:lstStyle/>
                    <a:p>
                      <a:pPr algn="ctr">
                        <a:spcAft>
                          <a:spcPts val="0"/>
                        </a:spcAft>
                      </a:pPr>
                      <a:r>
                        <a:rPr lang="zh-CN" sz="1800" kern="100">
                          <a:effectLst/>
                          <a:latin typeface="Microsoft YaHei" charset="-122"/>
                          <a:ea typeface="Microsoft YaHei" charset="-122"/>
                          <a:cs typeface="Microsoft YaHei" charset="-122"/>
                        </a:rPr>
                        <a:t>使用者上传数据</a:t>
                      </a:r>
                    </a:p>
                  </a:txBody>
                  <a:tcPr marL="51435" marR="51435" marT="0" marB="0" anchor="ctr"/>
                </a:tc>
                <a:tc>
                  <a:txBody>
                    <a:bodyPr/>
                    <a:lstStyle/>
                    <a:p>
                      <a:pPr algn="ctr">
                        <a:spcAft>
                          <a:spcPts val="0"/>
                        </a:spcAft>
                      </a:pPr>
                      <a:r>
                        <a:rPr lang="en-US" sz="1800" kern="100" dirty="0">
                          <a:effectLst/>
                          <a:latin typeface="Microsoft YaHei" charset="-122"/>
                          <a:ea typeface="Microsoft YaHei" charset="-122"/>
                          <a:cs typeface="Microsoft YaHei" charset="-122"/>
                        </a:rPr>
                        <a:t>Web</a:t>
                      </a:r>
                      <a:r>
                        <a:rPr lang="zh-CN" sz="1800" kern="100" dirty="0">
                          <a:effectLst/>
                          <a:latin typeface="Microsoft YaHei" charset="-122"/>
                          <a:ea typeface="Microsoft YaHei" charset="-122"/>
                          <a:cs typeface="Microsoft YaHei" charset="-122"/>
                        </a:rPr>
                        <a:t>服务技术、互联网应用开发技术等</a:t>
                      </a:r>
                    </a:p>
                  </a:txBody>
                  <a:tcPr marL="51435" marR="51435" marT="0" marB="0" anchor="ctr"/>
                </a:tc>
                <a:tc>
                  <a:txBody>
                    <a:bodyPr/>
                    <a:lstStyle/>
                    <a:p>
                      <a:pPr algn="ctr">
                        <a:spcAft>
                          <a:spcPts val="0"/>
                        </a:spcAft>
                      </a:pPr>
                      <a:r>
                        <a:rPr lang="zh-CN" sz="1800" kern="100">
                          <a:effectLst/>
                          <a:latin typeface="Microsoft YaHei" charset="-122"/>
                          <a:ea typeface="Microsoft YaHei" charset="-122"/>
                          <a:cs typeface="Microsoft YaHei" charset="-122"/>
                        </a:rPr>
                        <a:t>完全的管理</a:t>
                      </a:r>
                    </a:p>
                  </a:txBody>
                  <a:tcPr marL="51435" marR="51435" marT="0" marB="0" anchor="ctr"/>
                </a:tc>
                <a:tc>
                  <a:txBody>
                    <a:bodyPr/>
                    <a:lstStyle/>
                    <a:p>
                      <a:pPr algn="ctr">
                        <a:spcAft>
                          <a:spcPts val="0"/>
                        </a:spcAft>
                      </a:pPr>
                      <a:r>
                        <a:rPr lang="en-US" sz="1800" kern="100" dirty="0">
                          <a:effectLst/>
                          <a:latin typeface="Microsoft YaHei" charset="-122"/>
                          <a:ea typeface="Microsoft YaHei" charset="-122"/>
                          <a:cs typeface="Microsoft YaHei" charset="-122"/>
                        </a:rPr>
                        <a:t>Google Apps</a:t>
                      </a:r>
                      <a:r>
                        <a:rPr lang="zh-CN" sz="1800" kern="100" dirty="0">
                          <a:effectLst/>
                          <a:latin typeface="Microsoft YaHei" charset="-122"/>
                          <a:ea typeface="Microsoft YaHei" charset="-122"/>
                          <a:cs typeface="Microsoft YaHei" charset="-122"/>
                        </a:rPr>
                        <a:t>、</a:t>
                      </a:r>
                      <a:r>
                        <a:rPr lang="en-US" sz="1800" kern="100" dirty="0">
                          <a:effectLst/>
                          <a:latin typeface="Microsoft YaHei" charset="-122"/>
                          <a:ea typeface="Microsoft YaHei" charset="-122"/>
                          <a:cs typeface="Microsoft YaHei" charset="-122"/>
                        </a:rPr>
                        <a:t>Salesforce CRM</a:t>
                      </a:r>
                      <a:r>
                        <a:rPr lang="zh-CN" sz="1800" kern="100" dirty="0">
                          <a:effectLst/>
                          <a:latin typeface="Microsoft YaHei" charset="-122"/>
                          <a:ea typeface="Microsoft YaHei" charset="-122"/>
                          <a:cs typeface="Microsoft YaHei" charset="-122"/>
                        </a:rPr>
                        <a:t>等</a:t>
                      </a:r>
                    </a:p>
                  </a:txBody>
                  <a:tcPr marL="51435" marR="51435" marT="0" marB="0" anchor="ctr"/>
                </a:tc>
              </a:tr>
            </a:tbl>
          </a:graphicData>
        </a:graphic>
      </p:graphicFrame>
    </p:spTree>
    <p:extLst>
      <p:ext uri="{BB962C8B-B14F-4D97-AF65-F5344CB8AC3E}">
        <p14:creationId xmlns:p14="http://schemas.microsoft.com/office/powerpoint/2010/main" val="3371885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5</a:t>
            </a:r>
            <a:r>
              <a:rPr lang="zh-CN" altLang="en-US" dirty="0">
                <a:latin typeface="Microsoft YaHei" charset="-122"/>
                <a:ea typeface="Microsoft YaHei" charset="-122"/>
                <a:cs typeface="Microsoft YaHei" charset="-122"/>
              </a:rPr>
              <a:t>、容器即服务（</a:t>
            </a:r>
            <a:r>
              <a:rPr lang="en-US" altLang="zh-CN" dirty="0" err="1">
                <a:latin typeface="Microsoft YaHei" charset="-122"/>
                <a:ea typeface="Microsoft YaHei" charset="-122"/>
                <a:cs typeface="Microsoft YaHei" charset="-122"/>
              </a:rPr>
              <a:t>CaaS</a:t>
            </a:r>
            <a:r>
              <a:rPr lang="zh-CN" altLang="en-US" dirty="0">
                <a:latin typeface="Microsoft YaHei" charset="-122"/>
                <a:ea typeface="Microsoft YaHei" charset="-122"/>
                <a:cs typeface="Microsoft YaHei" charset="-122"/>
              </a:rPr>
              <a:t>）</a:t>
            </a: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   </a:t>
            </a:r>
            <a:r>
              <a:rPr lang="en-US" altLang="zh-CN" dirty="0" err="1" smtClean="0">
                <a:latin typeface="Microsoft YaHei" charset="-122"/>
                <a:ea typeface="Microsoft YaHei" charset="-122"/>
                <a:cs typeface="Microsoft YaHei" charset="-122"/>
              </a:rPr>
              <a:t>CaaS</a:t>
            </a:r>
            <a:r>
              <a:rPr lang="zh-CN" altLang="en-US" dirty="0" smtClean="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 Container as a Service </a:t>
            </a:r>
            <a:r>
              <a:rPr lang="zh-CN" altLang="en-US" dirty="0" smtClean="0">
                <a:latin typeface="Microsoft YaHei" charset="-122"/>
                <a:ea typeface="Microsoft YaHei" charset="-122"/>
                <a:cs typeface="Microsoft YaHei" charset="-122"/>
              </a:rPr>
              <a:t>）也</a:t>
            </a:r>
            <a:r>
              <a:rPr lang="zh-CN" altLang="en-US" dirty="0">
                <a:latin typeface="Microsoft YaHei" charset="-122"/>
                <a:ea typeface="Microsoft YaHei" charset="-122"/>
                <a:cs typeface="Microsoft YaHei" charset="-122"/>
              </a:rPr>
              <a:t>称为容器云，是以容器为资源分割和调度的基本单位，封装整个软件运行时环境，为开发者和系统管理员提供用于构建、发布和运行分布式应用的平台。</a:t>
            </a:r>
            <a:r>
              <a:rPr lang="en-US" altLang="zh-CN" dirty="0" smtClean="0">
                <a:latin typeface="Microsoft YaHei" charset="-122"/>
                <a:ea typeface="Microsoft YaHei" charset="-122"/>
                <a:cs typeface="Microsoft YaHei" charset="-122"/>
              </a:rPr>
              <a:t> </a:t>
            </a:r>
          </a:p>
          <a:p>
            <a:pPr lvl="1">
              <a:lnSpc>
                <a:spcPct val="150000"/>
              </a:lnSpc>
              <a:buFont typeface="Wingdings" panose="05000000000000000000" pitchFamily="2" charset="2"/>
              <a:buChar char="l"/>
            </a:pPr>
            <a:r>
              <a:rPr lang="en-US" altLang="zh-CN" b="1" dirty="0" smtClean="0">
                <a:latin typeface="Microsoft YaHei" charset="-122"/>
                <a:ea typeface="Microsoft YaHei" charset="-122"/>
                <a:cs typeface="Microsoft YaHei" charset="-122"/>
              </a:rPr>
              <a:t>  </a:t>
            </a:r>
            <a:r>
              <a:rPr lang="en-US" altLang="zh-CN" b="1" dirty="0" err="1" smtClean="0">
                <a:latin typeface="Microsoft YaHei" charset="-122"/>
                <a:ea typeface="Microsoft YaHei" charset="-122"/>
                <a:cs typeface="Microsoft YaHei" charset="-122"/>
              </a:rPr>
              <a:t>CaaS</a:t>
            </a:r>
            <a:r>
              <a:rPr lang="zh-CN" altLang="zh-CN" b="1" dirty="0" smtClean="0">
                <a:latin typeface="Microsoft YaHei" charset="-122"/>
                <a:ea typeface="Microsoft YaHei" charset="-122"/>
                <a:cs typeface="Microsoft YaHei" charset="-122"/>
              </a:rPr>
              <a:t>与</a:t>
            </a:r>
            <a:r>
              <a:rPr lang="zh-CN" altLang="en-US" b="1" dirty="0" smtClean="0">
                <a:latin typeface="Microsoft YaHei" charset="-122"/>
                <a:ea typeface="Microsoft YaHei" charset="-122"/>
                <a:cs typeface="Microsoft YaHei" charset="-122"/>
              </a:rPr>
              <a:t>基本交付模型</a:t>
            </a:r>
            <a:r>
              <a:rPr lang="en-US" altLang="zh-CN" b="1" dirty="0" err="1" smtClean="0">
                <a:latin typeface="Microsoft YaHei" charset="-122"/>
                <a:ea typeface="Microsoft YaHei" charset="-122"/>
                <a:cs typeface="Microsoft YaHei" charset="-122"/>
              </a:rPr>
              <a:t>IaaS</a:t>
            </a:r>
            <a:r>
              <a:rPr lang="zh-CN" altLang="zh-CN" b="1" dirty="0" smtClean="0">
                <a:latin typeface="Microsoft YaHei" charset="-122"/>
                <a:ea typeface="Microsoft YaHei" charset="-122"/>
                <a:cs typeface="Microsoft YaHei" charset="-122"/>
              </a:rPr>
              <a:t>和</a:t>
            </a:r>
            <a:r>
              <a:rPr lang="en-US" altLang="zh-CN" b="1" dirty="0" smtClean="0">
                <a:latin typeface="Microsoft YaHei" charset="-122"/>
                <a:ea typeface="Microsoft YaHei" charset="-122"/>
                <a:cs typeface="Microsoft YaHei" charset="-122"/>
              </a:rPr>
              <a:t>PaaS</a:t>
            </a:r>
            <a:r>
              <a:rPr lang="zh-CN" altLang="zh-CN" b="1" dirty="0" smtClean="0">
                <a:latin typeface="Microsoft YaHei" charset="-122"/>
                <a:ea typeface="Microsoft YaHei" charset="-122"/>
                <a:cs typeface="Microsoft YaHei" charset="-122"/>
              </a:rPr>
              <a:t>的关系</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696934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p:nvPr/>
        </p:nvPicPr>
        <p:blipFill>
          <a:blip r:embed="rId2" cstate="print"/>
          <a:stretch>
            <a:fillRect/>
          </a:stretch>
        </p:blipFill>
        <p:spPr>
          <a:xfrm>
            <a:off x="1091821" y="1427232"/>
            <a:ext cx="7874758" cy="5164636"/>
          </a:xfrm>
          <a:prstGeom prst="rect">
            <a:avLst/>
          </a:prstGeom>
        </p:spPr>
      </p:pic>
      <p:sp>
        <p:nvSpPr>
          <p:cNvPr id="2" name="标题 1"/>
          <p:cNvSpPr>
            <a:spLocks noGrp="1"/>
          </p:cNvSpPr>
          <p:nvPr>
            <p:ph type="title"/>
          </p:nvPr>
        </p:nvSpPr>
        <p:spPr/>
        <p:txBody>
          <a:bodyPr>
            <a:normAutofit/>
          </a:bodyPr>
          <a:lstStyle/>
          <a:p>
            <a:r>
              <a:rPr lang="zh-CN" altLang="zh-CN" dirty="0">
                <a:latin typeface="Microsoft YaHei" charset="-122"/>
                <a:ea typeface="Microsoft YaHei" charset="-122"/>
                <a:cs typeface="Microsoft YaHei" charset="-122"/>
              </a:rPr>
              <a:t>第</a:t>
            </a:r>
            <a:r>
              <a:rPr lang="en-US" altLang="zh-CN" dirty="0">
                <a:latin typeface="Microsoft YaHei" charset="-122"/>
                <a:ea typeface="Microsoft YaHei" charset="-122"/>
                <a:cs typeface="Microsoft YaHei" charset="-122"/>
              </a:rPr>
              <a:t>5</a:t>
            </a:r>
            <a:r>
              <a:rPr lang="zh-CN" altLang="en-US" dirty="0">
                <a:latin typeface="Microsoft YaHei" charset="-122"/>
                <a:ea typeface="Microsoft YaHei" charset="-122"/>
                <a:cs typeface="Microsoft YaHei" charset="-122"/>
              </a:rPr>
              <a:t>节</a:t>
            </a:r>
            <a:r>
              <a:rPr lang="zh-CN"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云部署模式</a:t>
            </a:r>
          </a:p>
        </p:txBody>
      </p:sp>
      <p:sp>
        <p:nvSpPr>
          <p:cNvPr id="3" name="内容占位符 2"/>
          <p:cNvSpPr>
            <a:spLocks noGrp="1"/>
          </p:cNvSpPr>
          <p:nvPr>
            <p:ph idx="1"/>
          </p:nvPr>
        </p:nvSpPr>
        <p:spPr>
          <a:xfrm>
            <a:off x="747544" y="1610708"/>
            <a:ext cx="8219035" cy="4565550"/>
          </a:xfrm>
        </p:spPr>
        <p:txBody>
          <a:bodyPr/>
          <a:lstStyle/>
          <a:p>
            <a:pPr>
              <a:lnSpc>
                <a:spcPct val="150000"/>
              </a:lnSpc>
            </a:pPr>
            <a:r>
              <a:rPr lang="zh-CN" altLang="en-US" dirty="0" smtClean="0">
                <a:latin typeface="Microsoft YaHei" charset="-122"/>
                <a:ea typeface="Microsoft YaHei" charset="-122"/>
                <a:cs typeface="Microsoft YaHei" charset="-122"/>
              </a:rPr>
              <a:t>公有云</a:t>
            </a:r>
            <a:endParaRPr lang="en-US" altLang="zh-CN" dirty="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私有云</a:t>
            </a:r>
            <a:endParaRPr lang="en-US" altLang="zh-CN" dirty="0" smtClean="0">
              <a:latin typeface="Microsoft YaHei" charset="-122"/>
              <a:ea typeface="Microsoft YaHei" charset="-122"/>
              <a:cs typeface="Microsoft YaHei" charset="-122"/>
            </a:endParaRPr>
          </a:p>
          <a:p>
            <a:pPr>
              <a:lnSpc>
                <a:spcPct val="150000"/>
              </a:lnSpc>
            </a:pPr>
            <a:r>
              <a:rPr lang="zh-CN" altLang="en-US" dirty="0" smtClean="0">
                <a:latin typeface="Microsoft YaHei" charset="-122"/>
                <a:ea typeface="Microsoft YaHei" charset="-122"/>
                <a:cs typeface="Microsoft YaHei" charset="-122"/>
              </a:rPr>
              <a:t>混合</a:t>
            </a:r>
            <a:r>
              <a:rPr lang="zh-CN" altLang="en-US" dirty="0">
                <a:latin typeface="Microsoft YaHei" charset="-122"/>
                <a:ea typeface="Microsoft YaHei" charset="-122"/>
                <a:cs typeface="Microsoft YaHei" charset="-122"/>
              </a:rPr>
              <a:t>云</a:t>
            </a:r>
            <a:r>
              <a:rPr lang="en-US" altLang="zh-CN" dirty="0" smtClean="0">
                <a:latin typeface="Microsoft YaHei" charset="-122"/>
                <a:ea typeface="Microsoft YaHei" charset="-122"/>
                <a:cs typeface="Microsoft YaHei" charset="-122"/>
              </a:rPr>
              <a:t>  </a:t>
            </a:r>
          </a:p>
        </p:txBody>
      </p:sp>
    </p:spTree>
    <p:extLst>
      <p:ext uri="{BB962C8B-B14F-4D97-AF65-F5344CB8AC3E}">
        <p14:creationId xmlns:p14="http://schemas.microsoft.com/office/powerpoint/2010/main" val="28454957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1</a:t>
            </a:r>
            <a:r>
              <a:rPr lang="zh-CN" altLang="en-US" dirty="0">
                <a:latin typeface="Microsoft YaHei" charset="-122"/>
                <a:ea typeface="Microsoft YaHei" charset="-122"/>
                <a:cs typeface="Microsoft YaHei" charset="-122"/>
              </a:rPr>
              <a:t>、公有云</a:t>
            </a:r>
          </a:p>
        </p:txBody>
      </p:sp>
      <p:sp>
        <p:nvSpPr>
          <p:cNvPr id="3" name="内容占位符 2"/>
          <p:cNvSpPr>
            <a:spLocks noGrp="1"/>
          </p:cNvSpPr>
          <p:nvPr>
            <p:ph idx="1"/>
          </p:nvPr>
        </p:nvSpPr>
        <p:spPr>
          <a:xfrm>
            <a:off x="453326" y="1556116"/>
            <a:ext cx="8219035" cy="5049399"/>
          </a:xfrm>
        </p:spPr>
        <p:txBody>
          <a:bodyPr>
            <a:normAutofit fontScale="92500" lnSpcReduction="10000"/>
          </a:bodyPr>
          <a:lstStyle/>
          <a:p>
            <a:pPr marL="0" indent="0">
              <a:lnSpc>
                <a:spcPct val="150000"/>
              </a:lnSpc>
              <a:buNone/>
            </a:pPr>
            <a:r>
              <a:rPr lang="zh-CN" altLang="en-US" dirty="0" smtClean="0">
                <a:latin typeface="Microsoft YaHei" charset="-122"/>
                <a:ea typeface="Microsoft YaHei" charset="-122"/>
                <a:cs typeface="Microsoft YaHei" charset="-122"/>
              </a:rPr>
              <a:t>公有云</a:t>
            </a:r>
            <a:r>
              <a:rPr lang="zh-CN" altLang="en-US" dirty="0">
                <a:latin typeface="Microsoft YaHei" charset="-122"/>
                <a:ea typeface="Microsoft YaHei" charset="-122"/>
                <a:cs typeface="Microsoft YaHei" charset="-122"/>
              </a:rPr>
              <a:t>，是指为外部客户提供服务的云，它所有的服务是供别人使用，而不是自己</a:t>
            </a:r>
            <a:r>
              <a:rPr lang="zh-CN" altLang="en-US" dirty="0" smtClean="0">
                <a:latin typeface="Microsoft YaHei" charset="-122"/>
                <a:ea typeface="Microsoft YaHei" charset="-122"/>
                <a:cs typeface="Microsoft YaHei" charset="-122"/>
              </a:rPr>
              <a:t>用</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marL="0" indent="0">
              <a:lnSpc>
                <a:spcPct val="150000"/>
              </a:lnSpc>
              <a:buNone/>
            </a:pPr>
            <a:r>
              <a:rPr lang="zh-CN" altLang="zh-CN" dirty="0" smtClean="0">
                <a:latin typeface="Microsoft YaHei" charset="-122"/>
                <a:ea typeface="Microsoft YaHei" charset="-122"/>
                <a:cs typeface="Microsoft YaHei" charset="-122"/>
              </a:rPr>
              <a:t>应用程序</a:t>
            </a:r>
            <a:r>
              <a:rPr lang="zh-CN" altLang="zh-CN" dirty="0">
                <a:latin typeface="Microsoft YaHei" charset="-122"/>
                <a:ea typeface="Microsoft YaHei" charset="-122"/>
                <a:cs typeface="Microsoft YaHei" charset="-122"/>
              </a:rPr>
              <a:t>、资源、存储和其他服务，都由云服务供应商来提供给用户，这些服务多半都是免费的，也有部分按需按使用量来付费，这种模式只能使用互联网来</a:t>
            </a:r>
            <a:r>
              <a:rPr lang="zh-CN" altLang="zh-CN" dirty="0" smtClean="0">
                <a:latin typeface="Microsoft YaHei" charset="-122"/>
                <a:ea typeface="Microsoft YaHei" charset="-122"/>
                <a:cs typeface="Microsoft YaHei" charset="-122"/>
              </a:rPr>
              <a:t>访问。</a:t>
            </a:r>
            <a:endParaRPr lang="en-US" altLang="zh-CN" dirty="0" smtClean="0">
              <a:latin typeface="Microsoft YaHei" charset="-122"/>
              <a:ea typeface="Microsoft YaHei" charset="-122"/>
              <a:cs typeface="Microsoft YaHei" charset="-122"/>
            </a:endParaRPr>
          </a:p>
          <a:p>
            <a:pPr marL="0" indent="0">
              <a:lnSpc>
                <a:spcPct val="150000"/>
              </a:lnSpc>
              <a:buNone/>
            </a:pP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问题：</a:t>
            </a:r>
            <a:endParaRPr lang="en-US" altLang="zh-CN" dirty="0" smtClean="0">
              <a:latin typeface="Microsoft YaHei" charset="-122"/>
              <a:ea typeface="Microsoft YaHei" charset="-122"/>
              <a:cs typeface="Microsoft YaHei" charset="-122"/>
            </a:endParaRPr>
          </a:p>
          <a:p>
            <a:pPr lvl="1">
              <a:lnSpc>
                <a:spcPct val="150000"/>
              </a:lnSpc>
              <a:buFont typeface="Wingdings" panose="05000000000000000000" pitchFamily="2" charset="2"/>
              <a:buChar char="l"/>
            </a:pPr>
            <a:r>
              <a:rPr lang="zh-CN" altLang="en-US" dirty="0" smtClean="0">
                <a:latin typeface="Microsoft YaHei" charset="-122"/>
                <a:ea typeface="Microsoft YaHei" charset="-122"/>
                <a:cs typeface="Microsoft YaHei" charset="-122"/>
              </a:rPr>
              <a:t>  安全性</a:t>
            </a:r>
            <a:endParaRPr lang="en-US" altLang="zh-CN" dirty="0" smtClean="0">
              <a:latin typeface="Microsoft YaHei" charset="-122"/>
              <a:ea typeface="Microsoft YaHei" charset="-122"/>
              <a:cs typeface="Microsoft YaHei" charset="-122"/>
            </a:endParaRPr>
          </a:p>
          <a:p>
            <a:pPr lvl="1">
              <a:lnSpc>
                <a:spcPct val="150000"/>
              </a:lnSpc>
              <a:buFont typeface="Wingdings" panose="05000000000000000000" pitchFamily="2" charset="2"/>
              <a:buChar char="l"/>
            </a:pPr>
            <a:r>
              <a:rPr lang="zh-CN" altLang="en-US" dirty="0" smtClean="0">
                <a:latin typeface="Microsoft YaHei" charset="-122"/>
                <a:ea typeface="Microsoft YaHei" charset="-122"/>
                <a:cs typeface="Microsoft YaHei" charset="-122"/>
              </a:rPr>
              <a:t>  可用性</a:t>
            </a:r>
            <a:endParaRPr lang="en-US" altLang="zh-CN" dirty="0" smtClean="0">
              <a:latin typeface="Microsoft YaHei" charset="-122"/>
              <a:ea typeface="Microsoft YaHei" charset="-122"/>
              <a:cs typeface="Microsoft YaHei" charset="-122"/>
            </a:endParaRPr>
          </a:p>
          <a:p>
            <a:pPr marL="0" indent="0">
              <a:lnSpc>
                <a:spcPct val="150000"/>
              </a:lnSpc>
              <a:buNone/>
            </a:pP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0004699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、私有云</a:t>
            </a: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私有云</a:t>
            </a:r>
            <a:r>
              <a:rPr lang="zh-CN" altLang="zh-CN" dirty="0">
                <a:latin typeface="Microsoft YaHei" charset="-122"/>
                <a:ea typeface="Microsoft YaHei" charset="-122"/>
                <a:cs typeface="Microsoft YaHei" charset="-122"/>
              </a:rPr>
              <a:t>，是指企业自己使用的云，它所有的服务不是供别人使用，而是供自己内部人员或分支机构使用。</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zh-CN" altLang="en-US" dirty="0" smtClean="0">
                <a:latin typeface="Microsoft YaHei" charset="-122"/>
                <a:ea typeface="Microsoft YaHei" charset="-122"/>
                <a:cs typeface="Microsoft YaHei" charset="-122"/>
              </a:rPr>
              <a:t>  优点是安全性、可用性相比公有云好一些；</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zh-CN" altLang="en-US" dirty="0" smtClean="0">
                <a:latin typeface="Microsoft YaHei" charset="-122"/>
                <a:ea typeface="Microsoft YaHei" charset="-122"/>
                <a:cs typeface="Microsoft YaHei" charset="-122"/>
              </a:rPr>
              <a:t>  缺点是成本较大。</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2433314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cstate="print"/>
          <a:stretch>
            <a:fillRect/>
          </a:stretch>
        </p:blipFill>
        <p:spPr>
          <a:xfrm>
            <a:off x="5342582" y="4490114"/>
            <a:ext cx="3542110" cy="2076986"/>
          </a:xfrm>
          <a:prstGeom prst="rect">
            <a:avLst/>
          </a:prstGeom>
        </p:spPr>
      </p:pic>
      <p:sp>
        <p:nvSpPr>
          <p:cNvPr id="2" name="标题 1"/>
          <p:cNvSpPr>
            <a:spLocks noGrp="1"/>
          </p:cNvSpPr>
          <p:nvPr>
            <p:ph type="title"/>
          </p:nvPr>
        </p:nvSpPr>
        <p:spPr/>
        <p:txBody>
          <a:bodyPr>
            <a:normAutofit/>
          </a:bodyPr>
          <a:lstStyle/>
          <a:p>
            <a:r>
              <a:rPr lang="zh-CN" altLang="en-US" dirty="0" smtClean="0">
                <a:latin typeface="Microsoft YaHei" charset="-122"/>
                <a:ea typeface="Microsoft YaHei" charset="-122"/>
                <a:cs typeface="Microsoft YaHei" charset="-122"/>
              </a:rPr>
              <a:t>分布式</a:t>
            </a:r>
            <a:r>
              <a:rPr lang="zh-CN" altLang="en-US" dirty="0">
                <a:latin typeface="Microsoft YaHei" charset="-122"/>
                <a:ea typeface="Microsoft YaHei" charset="-122"/>
                <a:cs typeface="Microsoft YaHei" charset="-122"/>
              </a:rPr>
              <a:t>计算</a:t>
            </a:r>
          </a:p>
        </p:txBody>
      </p:sp>
      <p:sp>
        <p:nvSpPr>
          <p:cNvPr id="3" name="内容占位符 2"/>
          <p:cNvSpPr>
            <a:spLocks noGrp="1"/>
          </p:cNvSpPr>
          <p:nvPr>
            <p:ph idx="1"/>
          </p:nvPr>
        </p:nvSpPr>
        <p:spPr/>
        <p:txBody>
          <a:bodyPr>
            <a:normAutofit/>
          </a:bodyPr>
          <a:lstStyle/>
          <a:p>
            <a:pPr>
              <a:lnSpc>
                <a:spcPct val="150000"/>
              </a:lnSpc>
            </a:pPr>
            <a:r>
              <a:rPr lang="zh-CN" altLang="zh-CN" sz="2400" dirty="0" smtClean="0">
                <a:latin typeface="Microsoft YaHei" charset="-122"/>
                <a:ea typeface="Microsoft YaHei" charset="-122"/>
                <a:cs typeface="Microsoft YaHei" charset="-122"/>
              </a:rPr>
              <a:t>分布式</a:t>
            </a:r>
            <a:r>
              <a:rPr lang="zh-CN" altLang="zh-CN" sz="2400" dirty="0">
                <a:latin typeface="Microsoft YaHei" charset="-122"/>
                <a:ea typeface="Microsoft YaHei" charset="-122"/>
                <a:cs typeface="Microsoft YaHei" charset="-122"/>
              </a:rPr>
              <a:t>计算将应用分解成许多更小的部分，分配到多台计算机进行处理，这样可以节省整体计算时间，大大提高计算效率。</a:t>
            </a:r>
            <a:endParaRPr lang="en-US" altLang="zh-CN" sz="2400" dirty="0">
              <a:latin typeface="Microsoft YaHei" charset="-122"/>
              <a:ea typeface="Microsoft YaHei" charset="-122"/>
              <a:cs typeface="Microsoft YaHei" charset="-122"/>
            </a:endParaRPr>
          </a:p>
          <a:p>
            <a:pPr>
              <a:lnSpc>
                <a:spcPct val="150000"/>
              </a:lnSpc>
            </a:pPr>
            <a:r>
              <a:rPr lang="zh-CN" altLang="zh-CN" sz="2400" dirty="0" smtClean="0">
                <a:latin typeface="Microsoft YaHei" charset="-122"/>
                <a:ea typeface="Microsoft YaHei" charset="-122"/>
                <a:cs typeface="Microsoft YaHei" charset="-122"/>
              </a:rPr>
              <a:t>云</a:t>
            </a:r>
            <a:r>
              <a:rPr lang="zh-CN" altLang="zh-CN" sz="2400" dirty="0">
                <a:latin typeface="Microsoft YaHei" charset="-122"/>
                <a:ea typeface="Microsoft YaHei" charset="-122"/>
                <a:cs typeface="Microsoft YaHei" charset="-122"/>
              </a:rPr>
              <a:t>计算是分布式计算技术的一种，也是分布式计算这种科学概念的商业实现</a:t>
            </a:r>
            <a:r>
              <a:rPr lang="zh-CN" altLang="zh-CN" sz="2400" dirty="0" smtClean="0">
                <a:latin typeface="Microsoft YaHei" charset="-122"/>
                <a:ea typeface="Microsoft YaHei" charset="-122"/>
                <a:cs typeface="Microsoft YaHei" charset="-122"/>
              </a:rPr>
              <a:t>。</a:t>
            </a:r>
            <a:r>
              <a:rPr lang="zh-CN" altLang="en-US" sz="2400" dirty="0" smtClean="0">
                <a:latin typeface="Microsoft YaHei" charset="-122"/>
                <a:ea typeface="Microsoft YaHei" charset="-122"/>
                <a:cs typeface="Microsoft YaHei" charset="-122"/>
              </a:rPr>
              <a:t>其</a:t>
            </a:r>
            <a:r>
              <a:rPr lang="zh-CN" altLang="zh-CN" sz="2400" dirty="0" smtClean="0">
                <a:latin typeface="Microsoft YaHei" charset="-122"/>
                <a:ea typeface="Microsoft YaHei" charset="-122"/>
                <a:cs typeface="Microsoft YaHei" charset="-122"/>
              </a:rPr>
              <a:t>优点就是</a:t>
            </a:r>
            <a:r>
              <a:rPr lang="zh-CN" altLang="zh-CN" sz="2400" dirty="0">
                <a:latin typeface="Microsoft YaHei" charset="-122"/>
                <a:ea typeface="Microsoft YaHei" charset="-122"/>
                <a:cs typeface="Microsoft YaHei" charset="-122"/>
              </a:rPr>
              <a:t>“</a:t>
            </a:r>
            <a:r>
              <a:rPr lang="zh-CN" altLang="zh-CN" sz="2400" b="1" dirty="0" smtClean="0">
                <a:latin typeface="Microsoft YaHei" charset="-122"/>
                <a:ea typeface="Microsoft YaHei" charset="-122"/>
                <a:cs typeface="Microsoft YaHei" charset="-122"/>
              </a:rPr>
              <a:t>发挥集体</a:t>
            </a:r>
            <a:r>
              <a:rPr lang="zh-CN" altLang="zh-CN" sz="2400" b="1" dirty="0">
                <a:latin typeface="Microsoft YaHei" charset="-122"/>
                <a:ea typeface="Microsoft YaHei" charset="-122"/>
                <a:cs typeface="Microsoft YaHei" charset="-122"/>
              </a:rPr>
              <a:t>的力量</a:t>
            </a:r>
            <a:r>
              <a:rPr lang="zh-CN" altLang="zh-CN" sz="2400" dirty="0">
                <a:latin typeface="Microsoft YaHei" charset="-122"/>
                <a:ea typeface="Microsoft YaHei" charset="-122"/>
                <a:cs typeface="Microsoft YaHei" charset="-122"/>
              </a:rPr>
              <a:t>”</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a:p>
            <a:pPr>
              <a:lnSpc>
                <a:spcPct val="150000"/>
              </a:lnSpc>
            </a:pPr>
            <a:r>
              <a:rPr lang="zh-CN" altLang="zh-CN" sz="2400" dirty="0" smtClean="0">
                <a:latin typeface="Microsoft YaHei" charset="-122"/>
                <a:ea typeface="Microsoft YaHei" charset="-122"/>
                <a:cs typeface="Microsoft YaHei" charset="-122"/>
              </a:rPr>
              <a:t>分布式</a:t>
            </a:r>
            <a:r>
              <a:rPr lang="zh-CN" altLang="zh-CN" sz="2400" dirty="0">
                <a:latin typeface="Microsoft YaHei" charset="-122"/>
                <a:ea typeface="Microsoft YaHei" charset="-122"/>
                <a:cs typeface="Microsoft YaHei" charset="-122"/>
              </a:rPr>
              <a:t>计算的一种应用是</a:t>
            </a:r>
            <a:r>
              <a:rPr lang="en-US" altLang="zh-CN" sz="2400" dirty="0">
                <a:latin typeface="Microsoft YaHei" charset="-122"/>
                <a:ea typeface="Microsoft YaHei" charset="-122"/>
                <a:cs typeface="Microsoft YaHei" charset="-122"/>
              </a:rPr>
              <a:t> Web Service</a:t>
            </a:r>
            <a:r>
              <a:rPr lang="zh-CN" altLang="en-US"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729875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、混合云</a:t>
            </a:r>
          </a:p>
        </p:txBody>
      </p:sp>
      <p:sp>
        <p:nvSpPr>
          <p:cNvPr id="3" name="内容占位符 2"/>
          <p:cNvSpPr>
            <a:spLocks noGrp="1"/>
          </p:cNvSpPr>
          <p:nvPr>
            <p:ph idx="1"/>
          </p:nvPr>
        </p:nvSpPr>
        <p:spPr/>
        <p:txBody>
          <a:bodyPr>
            <a:noAutofit/>
          </a:bodyPr>
          <a:lstStyle/>
          <a:p>
            <a:pPr marL="0" indent="0">
              <a:lnSpc>
                <a:spcPct val="150000"/>
              </a:lnSpc>
              <a:buNone/>
            </a:pPr>
            <a:r>
              <a:rPr lang="en-US" altLang="zh-CN" dirty="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混合云</a:t>
            </a:r>
            <a:r>
              <a:rPr lang="zh-CN" altLang="en-US" dirty="0">
                <a:latin typeface="Microsoft YaHei" charset="-122"/>
                <a:ea typeface="Microsoft YaHei" charset="-122"/>
                <a:cs typeface="Microsoft YaHei" charset="-122"/>
              </a:rPr>
              <a:t>，是指供自己和客户共同使用的云，它所提供的服务既可以供别人使用，也可以供自己使用</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marL="0" indent="0">
              <a:lnSpc>
                <a:spcPct val="150000"/>
              </a:lnSpc>
              <a:buNone/>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混合云</a:t>
            </a:r>
            <a:r>
              <a:rPr lang="zh-CN" altLang="zh-CN" dirty="0">
                <a:latin typeface="Microsoft YaHei" charset="-122"/>
                <a:ea typeface="Microsoft YaHei" charset="-122"/>
                <a:cs typeface="Microsoft YaHei" charset="-122"/>
              </a:rPr>
              <a:t>是两种或两种以上的云计算模式的混合体，如公有云和私有云混合。</a:t>
            </a:r>
            <a:endParaRPr lang="en-US" altLang="zh-CN" dirty="0" smtClean="0">
              <a:latin typeface="Microsoft YaHei" charset="-122"/>
              <a:ea typeface="Microsoft YaHei" charset="-122"/>
              <a:cs typeface="Microsoft YaHei" charset="-122"/>
            </a:endParaRPr>
          </a:p>
          <a:p>
            <a:pPr lvl="1">
              <a:lnSpc>
                <a:spcPct val="150000"/>
              </a:lnSpc>
              <a:buFont typeface="Wingdings" panose="05000000000000000000" pitchFamily="2" charset="2"/>
              <a:buChar char="l"/>
            </a:pPr>
            <a:r>
              <a:rPr lang="zh-CN" altLang="en-US" sz="2100" dirty="0">
                <a:latin typeface="Microsoft YaHei" charset="-122"/>
                <a:ea typeface="Microsoft YaHei" charset="-122"/>
                <a:cs typeface="Microsoft YaHei" charset="-122"/>
              </a:rPr>
              <a:t>  相比较而言，混合云的部署方式对提供者的要求较高。</a:t>
            </a:r>
            <a:endParaRPr lang="en-US" altLang="zh-CN" sz="21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6347180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latin typeface="Microsoft YaHei" charset="-122"/>
                <a:ea typeface="Microsoft YaHei" charset="-122"/>
                <a:cs typeface="Microsoft YaHei" charset="-122"/>
              </a:rPr>
              <a:t>第</a:t>
            </a:r>
            <a:r>
              <a:rPr lang="en-US" altLang="zh-CN" dirty="0">
                <a:latin typeface="Microsoft YaHei" charset="-122"/>
                <a:ea typeface="Microsoft YaHei" charset="-122"/>
                <a:cs typeface="Microsoft YaHei" charset="-122"/>
              </a:rPr>
              <a:t>6</a:t>
            </a:r>
            <a:r>
              <a:rPr lang="zh-CN" altLang="en-US" dirty="0">
                <a:latin typeface="Microsoft YaHei" charset="-122"/>
                <a:ea typeface="Microsoft YaHei" charset="-122"/>
                <a:cs typeface="Microsoft YaHei" charset="-122"/>
              </a:rPr>
              <a:t>节</a:t>
            </a:r>
            <a:r>
              <a:rPr lang="zh-CN"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云计算的优势与挑战</a:t>
            </a:r>
          </a:p>
        </p:txBody>
      </p:sp>
      <p:sp>
        <p:nvSpPr>
          <p:cNvPr id="3" name="内容占位符 2"/>
          <p:cNvSpPr>
            <a:spLocks noGrp="1"/>
          </p:cNvSpPr>
          <p:nvPr>
            <p:ph idx="1"/>
          </p:nvPr>
        </p:nvSpPr>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   1</a:t>
            </a:r>
            <a:r>
              <a:rPr lang="zh-CN" altLang="en-US" dirty="0" smtClean="0">
                <a:latin typeface="Times New Roman" panose="02020603050405020304" pitchFamily="18" charset="0"/>
                <a:cs typeface="Times New Roman" panose="02020603050405020304" pitchFamily="18" charset="0"/>
              </a:rPr>
              <a:t>、云计算的优势</a:t>
            </a:r>
            <a:r>
              <a:rPr lang="en-US" altLang="zh-CN" dirty="0" smtClean="0">
                <a:latin typeface="Times New Roman" panose="02020603050405020304" pitchFamily="18" charset="0"/>
                <a:cs typeface="Times New Roman" panose="02020603050405020304" pitchFamily="18" charset="0"/>
              </a:rPr>
              <a:t>   </a:t>
            </a:r>
            <a:endParaRPr lang="zh-CN" altLang="zh-CN" dirty="0" smtClean="0">
              <a:latin typeface="Times New Roman" panose="02020603050405020304" pitchFamily="18" charset="0"/>
              <a:cs typeface="Times New Roman" panose="02020603050405020304" pitchFamily="18" charset="0"/>
            </a:endParaRPr>
          </a:p>
          <a:p>
            <a:pPr marL="723900">
              <a:buFont typeface="Wingdings" panose="05000000000000000000" pitchFamily="2" charset="2"/>
              <a:buChar char="l"/>
            </a:pPr>
            <a:r>
              <a:rPr lang="zh-CN" altLang="en-US" dirty="0" smtClean="0">
                <a:latin typeface="Times New Roman" panose="02020603050405020304" pitchFamily="18" charset="0"/>
                <a:cs typeface="Times New Roman" panose="02020603050405020304" pitchFamily="18" charset="0"/>
              </a:rPr>
              <a:t>  超大规模</a:t>
            </a:r>
            <a:endParaRPr lang="en-US" altLang="zh-CN" dirty="0" smtClean="0">
              <a:latin typeface="Times New Roman" panose="02020603050405020304" pitchFamily="18" charset="0"/>
              <a:cs typeface="Times New Roman" panose="02020603050405020304" pitchFamily="18" charset="0"/>
            </a:endParaRPr>
          </a:p>
          <a:p>
            <a:pPr marL="723900">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虚拟化</a:t>
            </a:r>
            <a:endParaRPr lang="en-US" altLang="zh-CN" dirty="0" smtClean="0">
              <a:latin typeface="Times New Roman" panose="02020603050405020304" pitchFamily="18" charset="0"/>
              <a:cs typeface="Times New Roman" panose="02020603050405020304" pitchFamily="18" charset="0"/>
            </a:endParaRPr>
          </a:p>
          <a:p>
            <a:pPr marL="723900">
              <a:buFont typeface="Wingdings" panose="05000000000000000000" pitchFamily="2" charset="2"/>
              <a:buChar char="l"/>
            </a:pP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高可靠性</a:t>
            </a:r>
            <a:endParaRPr lang="en-US" altLang="zh-CN" dirty="0" smtClean="0">
              <a:latin typeface="Times New Roman" panose="02020603050405020304" pitchFamily="18" charset="0"/>
              <a:cs typeface="Times New Roman" panose="02020603050405020304" pitchFamily="18" charset="0"/>
            </a:endParaRPr>
          </a:p>
          <a:p>
            <a:pPr marL="72390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通用性</a:t>
            </a:r>
            <a:endParaRPr lang="en-US" altLang="zh-CN" dirty="0" smtClean="0">
              <a:latin typeface="Times New Roman" panose="02020603050405020304" pitchFamily="18" charset="0"/>
              <a:cs typeface="Times New Roman" panose="02020603050405020304" pitchFamily="18" charset="0"/>
            </a:endParaRPr>
          </a:p>
          <a:p>
            <a:pPr marL="72390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高扩展性</a:t>
            </a:r>
            <a:endParaRPr lang="en-US" altLang="zh-CN" dirty="0" smtClean="0">
              <a:latin typeface="Times New Roman" panose="02020603050405020304" pitchFamily="18" charset="0"/>
              <a:cs typeface="Times New Roman" panose="02020603050405020304" pitchFamily="18" charset="0"/>
            </a:endParaRPr>
          </a:p>
          <a:p>
            <a:pPr marL="72390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按需服务</a:t>
            </a:r>
            <a:endParaRPr lang="en-US" altLang="zh-CN" dirty="0" smtClean="0">
              <a:latin typeface="Times New Roman" panose="02020603050405020304" pitchFamily="18" charset="0"/>
              <a:cs typeface="Times New Roman" panose="02020603050405020304" pitchFamily="18" charset="0"/>
            </a:endParaRPr>
          </a:p>
          <a:p>
            <a:pPr marL="72390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极其廉价</a:t>
            </a:r>
            <a:r>
              <a:rPr lang="en-US" altLang="zh-CN"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68560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a:t>
            </a:r>
            <a:r>
              <a:rPr lang="zh-CN"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云计算所面临的挑战</a:t>
            </a:r>
          </a:p>
        </p:txBody>
      </p:sp>
      <p:sp>
        <p:nvSpPr>
          <p:cNvPr id="3" name="内容占位符 2"/>
          <p:cNvSpPr>
            <a:spLocks noGrp="1"/>
          </p:cNvSpPr>
          <p:nvPr>
            <p:ph idx="1"/>
          </p:nvPr>
        </p:nvSpPr>
        <p:spPr/>
        <p:txBody>
          <a:bodyPr>
            <a:normAutofit/>
          </a:bodyPr>
          <a:lstStyle/>
          <a:p>
            <a:pPr marL="0" indent="0">
              <a:lnSpc>
                <a:spcPct val="150000"/>
              </a:lnSpc>
              <a:buNone/>
            </a:pP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zh-CN" altLang="en-US" dirty="0" smtClean="0">
                <a:latin typeface="Microsoft YaHei" charset="-122"/>
                <a:ea typeface="Microsoft YaHei" charset="-122"/>
                <a:cs typeface="Microsoft YaHei" charset="-122"/>
              </a:rPr>
              <a:t>  服务的持续可用性</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服务的安全性</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服务的迁移</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服务的性能</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5946993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1</a:t>
            </a:r>
            <a:r>
              <a:rPr lang="zh-CN" altLang="en-US" dirty="0">
                <a:latin typeface="Microsoft YaHei" charset="-122"/>
                <a:ea typeface="Microsoft YaHei" charset="-122"/>
                <a:cs typeface="Microsoft YaHei" charset="-122"/>
              </a:rPr>
              <a:t>、云存储</a:t>
            </a:r>
          </a:p>
        </p:txBody>
      </p:sp>
      <p:sp>
        <p:nvSpPr>
          <p:cNvPr id="3" name="内容占位符 2"/>
          <p:cNvSpPr>
            <a:spLocks noGrp="1"/>
          </p:cNvSpPr>
          <p:nvPr>
            <p:ph idx="1"/>
          </p:nvPr>
        </p:nvSpPr>
        <p:spPr>
          <a:xfrm>
            <a:off x="453326" y="1556117"/>
            <a:ext cx="8219035" cy="2974940"/>
          </a:xfrm>
        </p:spPr>
        <p:txBody>
          <a:bodyPr>
            <a:normAutofit fontScale="85000" lnSpcReduction="10000"/>
          </a:bodyPr>
          <a:lstStyle/>
          <a:p>
            <a:pPr marL="0" indent="0">
              <a:lnSpc>
                <a:spcPct val="150000"/>
              </a:lnSpc>
              <a:buNone/>
            </a:pPr>
            <a:r>
              <a:rPr lang="en-US" altLang="zh-CN" dirty="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云</a:t>
            </a:r>
            <a:r>
              <a:rPr lang="zh-CN" altLang="en-US" dirty="0">
                <a:latin typeface="Microsoft YaHei" charset="-122"/>
                <a:ea typeface="Microsoft YaHei" charset="-122"/>
                <a:cs typeface="Microsoft YaHei" charset="-122"/>
              </a:rPr>
              <a:t>存储</a:t>
            </a:r>
            <a:r>
              <a:rPr lang="zh-CN" altLang="en-US" dirty="0" smtClean="0">
                <a:latin typeface="Microsoft YaHei" charset="-122"/>
                <a:ea typeface="Microsoft YaHei" charset="-122"/>
                <a:cs typeface="Microsoft YaHei" charset="-122"/>
              </a:rPr>
              <a:t>是是</a:t>
            </a:r>
            <a:r>
              <a:rPr lang="zh-CN" altLang="en-US" dirty="0">
                <a:latin typeface="Microsoft YaHei" charset="-122"/>
                <a:ea typeface="Microsoft YaHei" charset="-122"/>
                <a:cs typeface="Microsoft YaHei" charset="-122"/>
              </a:rPr>
              <a:t>一种新兴的网络存储技术，是指通过集群应用、网络技术或分布式文件系统等功能，将网络中大量各种不同类型的存储设备通过应用软件集合起来协同工作，共同对外提供数据存储和业务访问功能的一个系统</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marL="0" indent="0">
              <a:lnSpc>
                <a:spcPct val="150000"/>
              </a:lnSpc>
              <a:buNone/>
            </a:pPr>
            <a:r>
              <a:rPr lang="zh-CN" altLang="en-US" dirty="0" smtClean="0">
                <a:latin typeface="Microsoft YaHei" charset="-122"/>
                <a:ea typeface="Microsoft YaHei" charset="-122"/>
                <a:cs typeface="Microsoft YaHei" charset="-122"/>
              </a:rPr>
              <a:t>        百度网盘</a:t>
            </a:r>
            <a:r>
              <a:rPr lang="en-US" altLang="zh-CN" dirty="0" smtClean="0">
                <a:latin typeface="Microsoft YaHei" charset="-122"/>
                <a:ea typeface="Microsoft YaHei" charset="-122"/>
                <a:cs typeface="Microsoft YaHei" charset="-122"/>
              </a:rPr>
              <a:t>      </a:t>
            </a:r>
          </a:p>
        </p:txBody>
      </p:sp>
      <p:pic>
        <p:nvPicPr>
          <p:cNvPr id="4" name="图片 3" descr="http://f.hiphotos.baidu.com/exp/w=480/sign=8cfcc56284025aafd3327fc3cbecab8d/267f9e2f0708283842df5fb6be99a9014d08f146.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41857" y="3780430"/>
            <a:ext cx="3730504" cy="2938822"/>
          </a:xfrm>
          <a:prstGeom prst="rect">
            <a:avLst/>
          </a:prstGeom>
          <a:noFill/>
          <a:ln>
            <a:noFill/>
          </a:ln>
        </p:spPr>
      </p:pic>
    </p:spTree>
    <p:extLst>
      <p:ext uri="{BB962C8B-B14F-4D97-AF65-F5344CB8AC3E}">
        <p14:creationId xmlns:p14="http://schemas.microsoft.com/office/powerpoint/2010/main" val="1647894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、云服务</a:t>
            </a:r>
          </a:p>
        </p:txBody>
      </p:sp>
      <p:sp>
        <p:nvSpPr>
          <p:cNvPr id="3" name="内容占位符 2"/>
          <p:cNvSpPr>
            <a:spLocks noGrp="1"/>
          </p:cNvSpPr>
          <p:nvPr>
            <p:ph idx="1"/>
          </p:nvPr>
        </p:nvSpPr>
        <p:spPr/>
        <p:txBody>
          <a:bodyPr>
            <a:normAutofit/>
          </a:bodyPr>
          <a:lstStyle/>
          <a:p>
            <a:pPr marL="0" indent="0">
              <a:lnSpc>
                <a:spcPct val="150000"/>
              </a:lnSpc>
              <a:buNone/>
            </a:pPr>
            <a:r>
              <a:rPr lang="zh-CN" altLang="en-US"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云服务主要</a:t>
            </a:r>
            <a:r>
              <a:rPr lang="zh-CN" altLang="en-US" dirty="0">
                <a:latin typeface="Microsoft YaHei" charset="-122"/>
                <a:ea typeface="Microsoft YaHei" charset="-122"/>
                <a:cs typeface="Microsoft YaHei" charset="-122"/>
              </a:rPr>
              <a:t>以邮箱为账号，实现用户登陆账号后，内容</a:t>
            </a:r>
            <a:r>
              <a:rPr lang="zh-CN" altLang="en-US" b="1" dirty="0">
                <a:latin typeface="Microsoft YaHei" charset="-122"/>
                <a:ea typeface="Microsoft YaHei" charset="-122"/>
                <a:cs typeface="Microsoft YaHei" charset="-122"/>
              </a:rPr>
              <a:t>在线同步</a:t>
            </a:r>
            <a:r>
              <a:rPr lang="zh-CN" altLang="en-US" dirty="0">
                <a:latin typeface="Microsoft YaHei" charset="-122"/>
                <a:ea typeface="Microsoft YaHei" charset="-122"/>
                <a:cs typeface="Microsoft YaHei" charset="-122"/>
              </a:rPr>
              <a:t>的</a:t>
            </a:r>
            <a:r>
              <a:rPr lang="zh-CN" altLang="en-US" dirty="0" smtClean="0">
                <a:latin typeface="Microsoft YaHei" charset="-122"/>
                <a:ea typeface="Microsoft YaHei" charset="-122"/>
                <a:cs typeface="Microsoft YaHei" charset="-122"/>
              </a:rPr>
              <a:t>作用。</a:t>
            </a:r>
            <a:endParaRPr lang="en-US" altLang="zh-CN" dirty="0" smtClean="0">
              <a:latin typeface="Microsoft YaHei" charset="-122"/>
              <a:ea typeface="Microsoft YaHei" charset="-122"/>
              <a:cs typeface="Microsoft YaHei" charset="-122"/>
            </a:endParaRPr>
          </a:p>
          <a:p>
            <a:pPr marL="0" indent="0">
              <a:lnSpc>
                <a:spcPct val="150000"/>
              </a:lnSpc>
              <a:buNone/>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典型</a:t>
            </a:r>
            <a:r>
              <a:rPr lang="zh-CN" altLang="zh-CN" dirty="0">
                <a:latin typeface="Microsoft YaHei" charset="-122"/>
                <a:ea typeface="Microsoft YaHei" charset="-122"/>
                <a:cs typeface="Microsoft YaHei" charset="-122"/>
              </a:rPr>
              <a:t>的云服务包括了微软“</a:t>
            </a:r>
            <a:r>
              <a:rPr lang="en-US" altLang="zh-CN" dirty="0">
                <a:latin typeface="Microsoft YaHei" charset="-122"/>
                <a:ea typeface="Microsoft YaHei" charset="-122"/>
                <a:cs typeface="Microsoft YaHei" charset="-122"/>
              </a:rPr>
              <a:t>Hotmail</a:t>
            </a:r>
            <a:r>
              <a:rPr lang="zh-CN" altLang="zh-CN" dirty="0">
                <a:latin typeface="Microsoft YaHei" charset="-122"/>
                <a:ea typeface="Microsoft YaHei" charset="-122"/>
                <a:cs typeface="Microsoft YaHei" charset="-122"/>
              </a:rPr>
              <a:t>”、谷歌“</a:t>
            </a:r>
            <a:r>
              <a:rPr lang="en-US" altLang="zh-CN" dirty="0" err="1">
                <a:latin typeface="Microsoft YaHei" charset="-122"/>
                <a:ea typeface="Microsoft YaHei" charset="-122"/>
                <a:cs typeface="Microsoft YaHei" charset="-122"/>
              </a:rPr>
              <a:t>gmail</a:t>
            </a:r>
            <a:r>
              <a:rPr lang="zh-CN" altLang="zh-CN" dirty="0">
                <a:latin typeface="Microsoft YaHei" charset="-122"/>
                <a:ea typeface="Microsoft YaHei" charset="-122"/>
                <a:cs typeface="Microsoft YaHei" charset="-122"/>
              </a:rPr>
              <a:t>”、苹果“</a:t>
            </a:r>
            <a:r>
              <a:rPr lang="en-US" altLang="zh-CN" dirty="0">
                <a:latin typeface="Microsoft YaHei" charset="-122"/>
                <a:ea typeface="Microsoft YaHei" charset="-122"/>
                <a:cs typeface="Microsoft YaHei" charset="-122"/>
              </a:rPr>
              <a:t>iCloud</a:t>
            </a:r>
            <a:r>
              <a:rPr lang="zh-CN" altLang="zh-CN" dirty="0">
                <a:latin typeface="Microsoft YaHei" charset="-122"/>
                <a:ea typeface="Microsoft YaHei" charset="-122"/>
                <a:cs typeface="Microsoft YaHei" charset="-122"/>
              </a:rPr>
              <a:t>”</a:t>
            </a:r>
            <a:r>
              <a:rPr lang="zh-CN" altLang="zh-CN" dirty="0" smtClean="0">
                <a:latin typeface="Microsoft YaHei" charset="-122"/>
                <a:ea typeface="Microsoft YaHei" charset="-122"/>
                <a:cs typeface="Microsoft YaHei" charset="-122"/>
              </a:rPr>
              <a:t>等</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5296028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、云物联</a:t>
            </a:r>
          </a:p>
        </p:txBody>
      </p:sp>
      <p:sp>
        <p:nvSpPr>
          <p:cNvPr id="3" name="内容占位符 2"/>
          <p:cNvSpPr>
            <a:spLocks noGrp="1"/>
          </p:cNvSpPr>
          <p:nvPr>
            <p:ph idx="1"/>
          </p:nvPr>
        </p:nvSpPr>
        <p:spPr>
          <a:xfrm>
            <a:off x="453326" y="1556117"/>
            <a:ext cx="8219035" cy="3780158"/>
          </a:xfrm>
        </p:spPr>
        <p:txBody>
          <a:bodyPr>
            <a:normAutofit fontScale="92500" lnSpcReduction="20000"/>
          </a:bodyPr>
          <a:lstStyle/>
          <a:p>
            <a:pPr>
              <a:lnSpc>
                <a:spcPct val="150000"/>
              </a:lnSpc>
            </a:pPr>
            <a:r>
              <a:rPr lang="zh-CN" altLang="en-US" dirty="0" smtClean="0">
                <a:latin typeface="Microsoft YaHei" charset="-122"/>
                <a:ea typeface="Microsoft YaHei" charset="-122"/>
                <a:cs typeface="Microsoft YaHei" charset="-122"/>
              </a:rPr>
              <a:t>物</a:t>
            </a:r>
            <a:r>
              <a:rPr lang="zh-CN" altLang="en-US" dirty="0" smtClean="0">
                <a:latin typeface="Microsoft YaHei" charset="-122"/>
                <a:ea typeface="Microsoft YaHei" charset="-122"/>
                <a:cs typeface="Microsoft YaHei" charset="-122"/>
              </a:rPr>
              <a:t>联网</a:t>
            </a:r>
            <a:r>
              <a:rPr lang="zh-CN" altLang="en-US" dirty="0">
                <a:latin typeface="Microsoft YaHei" charset="-122"/>
                <a:ea typeface="Microsoft YaHei" charset="-122"/>
                <a:cs typeface="Microsoft YaHei" charset="-122"/>
              </a:rPr>
              <a:t>就是物物相连的</a:t>
            </a:r>
            <a:r>
              <a:rPr lang="zh-CN" altLang="en-US" dirty="0" smtClean="0">
                <a:latin typeface="Microsoft YaHei" charset="-122"/>
                <a:ea typeface="Microsoft YaHei" charset="-122"/>
                <a:cs typeface="Microsoft YaHei" charset="-122"/>
              </a:rPr>
              <a:t>互联网，</a:t>
            </a:r>
            <a:r>
              <a:rPr lang="zh-CN" altLang="zh-CN" dirty="0" smtClean="0">
                <a:latin typeface="Microsoft YaHei" charset="-122"/>
                <a:ea typeface="Microsoft YaHei" charset="-122"/>
                <a:cs typeface="Microsoft YaHei" charset="-122"/>
              </a:rPr>
              <a:t>物联网</a:t>
            </a:r>
            <a:r>
              <a:rPr lang="zh-CN" altLang="en-US" dirty="0" smtClean="0">
                <a:latin typeface="Microsoft YaHei" charset="-122"/>
                <a:ea typeface="Microsoft YaHei" charset="-122"/>
                <a:cs typeface="Microsoft YaHei" charset="-122"/>
              </a:rPr>
              <a:t>有</a:t>
            </a:r>
            <a:r>
              <a:rPr lang="zh-CN" altLang="zh-CN" dirty="0" smtClean="0">
                <a:latin typeface="Microsoft YaHei" charset="-122"/>
                <a:ea typeface="Microsoft YaHei" charset="-122"/>
                <a:cs typeface="Microsoft YaHei" charset="-122"/>
              </a:rPr>
              <a:t>两种</a:t>
            </a:r>
            <a:r>
              <a:rPr lang="zh-CN" altLang="zh-CN" dirty="0">
                <a:latin typeface="Microsoft YaHei" charset="-122"/>
                <a:ea typeface="Microsoft YaHei" charset="-122"/>
                <a:cs typeface="Microsoft YaHei" charset="-122"/>
              </a:rPr>
              <a:t>业务</a:t>
            </a:r>
            <a:r>
              <a:rPr lang="zh-CN" altLang="zh-CN" dirty="0" smtClean="0">
                <a:latin typeface="Microsoft YaHei" charset="-122"/>
                <a:ea typeface="Microsoft YaHei" charset="-122"/>
                <a:cs typeface="Microsoft YaHei" charset="-122"/>
              </a:rPr>
              <a:t>模式</a:t>
            </a:r>
            <a:r>
              <a:rPr lang="zh-CN" altLang="en-US" dirty="0" smtClean="0">
                <a:latin typeface="Microsoft YaHei" charset="-122"/>
                <a:ea typeface="Microsoft YaHei" charset="-122"/>
                <a:cs typeface="Microsoft YaHei" charset="-122"/>
              </a:rPr>
              <a:t>：</a:t>
            </a:r>
            <a:endParaRPr lang="zh-CN" altLang="zh-CN" dirty="0">
              <a:latin typeface="Microsoft YaHei" charset="-122"/>
              <a:ea typeface="Microsoft YaHei" charset="-122"/>
              <a:cs typeface="Microsoft YaHei" charset="-122"/>
            </a:endParaRPr>
          </a:p>
          <a:p>
            <a:pPr marL="900113" indent="-449263">
              <a:lnSpc>
                <a:spcPct val="150000"/>
              </a:lnSpc>
              <a:buFont typeface="+mj-lt"/>
              <a:buAutoNum type="arabicPeriod"/>
            </a:pPr>
            <a:r>
              <a:rPr lang="en-US" altLang="zh-CN" sz="2400" dirty="0" smtClean="0">
                <a:latin typeface="Microsoft YaHei" charset="-122"/>
                <a:ea typeface="Microsoft YaHei" charset="-122"/>
                <a:cs typeface="Microsoft YaHei" charset="-122"/>
              </a:rPr>
              <a:t>MAI(M2M </a:t>
            </a:r>
            <a:r>
              <a:rPr lang="en-US" altLang="zh-CN" sz="2400" dirty="0">
                <a:latin typeface="Microsoft YaHei" charset="-122"/>
                <a:ea typeface="Microsoft YaHei" charset="-122"/>
                <a:cs typeface="Microsoft YaHei" charset="-122"/>
              </a:rPr>
              <a:t>Application Integration)</a:t>
            </a:r>
            <a:r>
              <a:rPr lang="zh-CN" altLang="zh-CN" sz="2400" dirty="0">
                <a:latin typeface="Microsoft YaHei" charset="-122"/>
                <a:ea typeface="Microsoft YaHei" charset="-122"/>
                <a:cs typeface="Microsoft YaHei" charset="-122"/>
              </a:rPr>
              <a:t>和内部</a:t>
            </a:r>
            <a:r>
              <a:rPr lang="en-US" altLang="zh-CN" sz="2400" dirty="0" err="1">
                <a:latin typeface="Microsoft YaHei" charset="-122"/>
                <a:ea typeface="Microsoft YaHei" charset="-122"/>
                <a:cs typeface="Microsoft YaHei" charset="-122"/>
              </a:rPr>
              <a:t>MaaS</a:t>
            </a:r>
            <a:r>
              <a:rPr lang="en-US" altLang="zh-CN" sz="2400" dirty="0">
                <a:latin typeface="Microsoft YaHei" charset="-122"/>
                <a:ea typeface="Microsoft YaHei" charset="-122"/>
                <a:cs typeface="Microsoft YaHei" charset="-122"/>
              </a:rPr>
              <a:t>;</a:t>
            </a:r>
            <a:endParaRPr lang="zh-CN" altLang="zh-CN" sz="2400" dirty="0">
              <a:latin typeface="Microsoft YaHei" charset="-122"/>
              <a:ea typeface="Microsoft YaHei" charset="-122"/>
              <a:cs typeface="Microsoft YaHei" charset="-122"/>
            </a:endParaRPr>
          </a:p>
          <a:p>
            <a:pPr marL="900113" indent="-449263">
              <a:lnSpc>
                <a:spcPct val="150000"/>
              </a:lnSpc>
              <a:buFont typeface="+mj-lt"/>
              <a:buAutoNum type="arabicPeriod"/>
            </a:pPr>
            <a:r>
              <a:rPr lang="en-US" altLang="zh-CN" sz="2400" dirty="0" err="1" smtClean="0">
                <a:latin typeface="Microsoft YaHei" charset="-122"/>
                <a:ea typeface="Microsoft YaHei" charset="-122"/>
                <a:cs typeface="Microsoft YaHei" charset="-122"/>
              </a:rPr>
              <a:t>MaaS</a:t>
            </a:r>
            <a:r>
              <a:rPr lang="en-US" altLang="zh-CN" sz="2400" dirty="0" smtClean="0">
                <a:latin typeface="Microsoft YaHei" charset="-122"/>
                <a:ea typeface="Microsoft YaHei" charset="-122"/>
                <a:cs typeface="Microsoft YaHei" charset="-122"/>
              </a:rPr>
              <a:t>(M2M </a:t>
            </a:r>
            <a:r>
              <a:rPr lang="en-US" altLang="zh-CN" sz="2400" dirty="0">
                <a:latin typeface="Microsoft YaHei" charset="-122"/>
                <a:ea typeface="Microsoft YaHei" charset="-122"/>
                <a:cs typeface="Microsoft YaHei" charset="-122"/>
              </a:rPr>
              <a:t>as a Service)</a:t>
            </a:r>
            <a:r>
              <a:rPr lang="zh-CN" altLang="zh-CN" sz="2400" dirty="0">
                <a:latin typeface="Microsoft YaHei" charset="-122"/>
                <a:ea typeface="Microsoft YaHei" charset="-122"/>
                <a:cs typeface="Microsoft YaHei" charset="-122"/>
              </a:rPr>
              <a:t>、</a:t>
            </a:r>
            <a:r>
              <a:rPr lang="en-US" altLang="zh-CN" sz="2400" dirty="0">
                <a:latin typeface="Microsoft YaHei" charset="-122"/>
                <a:ea typeface="Microsoft YaHei" charset="-122"/>
                <a:cs typeface="Microsoft YaHei" charset="-122"/>
              </a:rPr>
              <a:t>MMO</a:t>
            </a:r>
            <a:r>
              <a:rPr lang="zh-CN" altLang="zh-CN" sz="2400" dirty="0">
                <a:latin typeface="Microsoft YaHei" charset="-122"/>
                <a:ea typeface="Microsoft YaHei" charset="-122"/>
                <a:cs typeface="Microsoft YaHei" charset="-122"/>
              </a:rPr>
              <a:t>和</a:t>
            </a:r>
            <a:r>
              <a:rPr lang="en-US" altLang="zh-CN" sz="2400" dirty="0" smtClean="0">
                <a:latin typeface="Microsoft YaHei" charset="-122"/>
                <a:ea typeface="Microsoft YaHei" charset="-122"/>
                <a:cs typeface="Microsoft YaHei" charset="-122"/>
              </a:rPr>
              <a:t>Multi-Tenants</a:t>
            </a:r>
            <a:r>
              <a:rPr lang="en-US" altLang="zh-CN" sz="2400" dirty="0">
                <a:latin typeface="Microsoft YaHei" charset="-122"/>
                <a:ea typeface="Microsoft YaHei" charset="-122"/>
                <a:cs typeface="Microsoft YaHei" charset="-122"/>
              </a:rPr>
              <a:t>(</a:t>
            </a:r>
            <a:r>
              <a:rPr lang="zh-CN" altLang="zh-CN" sz="2400" dirty="0">
                <a:latin typeface="Microsoft YaHei" charset="-122"/>
                <a:ea typeface="Microsoft YaHei" charset="-122"/>
                <a:cs typeface="Microsoft YaHei" charset="-122"/>
              </a:rPr>
              <a:t>多租户模型</a:t>
            </a:r>
            <a:r>
              <a:rPr lang="en-US" altLang="zh-CN" sz="2400" dirty="0">
                <a:latin typeface="Microsoft YaHei" charset="-122"/>
                <a:ea typeface="Microsoft YaHei" charset="-122"/>
                <a:cs typeface="Microsoft YaHei" charset="-122"/>
              </a:rPr>
              <a:t>)</a:t>
            </a:r>
            <a:r>
              <a:rPr lang="zh-CN" altLang="zh-CN"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a:p>
            <a:pPr>
              <a:lnSpc>
                <a:spcPct val="150000"/>
              </a:lnSpc>
            </a:pPr>
            <a:r>
              <a:rPr lang="zh-CN" altLang="zh-CN" dirty="0" smtClean="0">
                <a:latin typeface="Microsoft YaHei" charset="-122"/>
                <a:ea typeface="Microsoft YaHei" charset="-122"/>
                <a:cs typeface="Microsoft YaHei" charset="-122"/>
              </a:rPr>
              <a:t>随着</a:t>
            </a:r>
            <a:r>
              <a:rPr lang="zh-CN" altLang="zh-CN" dirty="0">
                <a:latin typeface="Microsoft YaHei" charset="-122"/>
                <a:ea typeface="Microsoft YaHei" charset="-122"/>
                <a:cs typeface="Microsoft YaHei" charset="-122"/>
              </a:rPr>
              <a:t>物联网业务量的增加，对数据存储和计算量的需求将带来对“云计算”能力的要求。</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23180169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latin typeface="Microsoft YaHei" charset="-122"/>
                <a:ea typeface="Microsoft YaHei" charset="-122"/>
                <a:cs typeface="Microsoft YaHei" charset="-122"/>
              </a:rPr>
              <a:t>第</a:t>
            </a:r>
            <a:r>
              <a:rPr lang="en-US" altLang="zh-CN" dirty="0">
                <a:latin typeface="Microsoft YaHei" charset="-122"/>
                <a:ea typeface="Microsoft YaHei" charset="-122"/>
                <a:cs typeface="Microsoft YaHei" charset="-122"/>
              </a:rPr>
              <a:t>8</a:t>
            </a:r>
            <a:r>
              <a:rPr lang="zh-CN" altLang="en-US" dirty="0">
                <a:latin typeface="Microsoft YaHei" charset="-122"/>
                <a:ea typeface="Microsoft YaHei" charset="-122"/>
                <a:cs typeface="Microsoft YaHei" charset="-122"/>
              </a:rPr>
              <a:t>节</a:t>
            </a:r>
            <a:r>
              <a:rPr lang="zh-CN" altLang="zh-CN" dirty="0">
                <a:latin typeface="Microsoft YaHei" charset="-122"/>
                <a:ea typeface="Microsoft YaHei" charset="-122"/>
                <a:cs typeface="Microsoft YaHei" charset="-122"/>
              </a:rPr>
              <a:t> </a:t>
            </a:r>
            <a:r>
              <a:rPr lang="zh-CN" altLang="en-US" dirty="0">
                <a:latin typeface="Microsoft YaHei" charset="-122"/>
                <a:ea typeface="Microsoft YaHei" charset="-122"/>
                <a:cs typeface="Microsoft YaHei" charset="-122"/>
              </a:rPr>
              <a:t>云计算与大数据</a:t>
            </a:r>
          </a:p>
        </p:txBody>
      </p:sp>
      <p:sp>
        <p:nvSpPr>
          <p:cNvPr id="3" name="内容占位符 2"/>
          <p:cNvSpPr>
            <a:spLocks noGrp="1"/>
          </p:cNvSpPr>
          <p:nvPr>
            <p:ph idx="1"/>
          </p:nvPr>
        </p:nvSpPr>
        <p:spPr/>
        <p:txBody>
          <a:bodyPr>
            <a:normAutofit/>
          </a:bodyPr>
          <a:lstStyle/>
          <a:p>
            <a:pPr marL="0" indent="0">
              <a:lnSpc>
                <a:spcPct val="150000"/>
              </a:lnSpc>
              <a:buNone/>
            </a:pPr>
            <a:r>
              <a:rPr lang="zh-CN" altLang="en-US" dirty="0" smtClean="0">
                <a:latin typeface="Microsoft YaHei" charset="-122"/>
                <a:ea typeface="Microsoft YaHei" charset="-122"/>
                <a:cs typeface="Microsoft YaHei" charset="-122"/>
              </a:rPr>
              <a:t>“</a:t>
            </a:r>
            <a:r>
              <a:rPr lang="zh-CN" altLang="en-US" dirty="0">
                <a:latin typeface="Microsoft YaHei" charset="-122"/>
                <a:ea typeface="Microsoft YaHei" charset="-122"/>
                <a:cs typeface="Microsoft YaHei" charset="-122"/>
              </a:rPr>
              <a:t>云计算和大数据是一个硬币的两面，云计算是大数据的</a:t>
            </a:r>
            <a:r>
              <a:rPr lang="en-US" altLang="zh-CN" dirty="0">
                <a:latin typeface="Microsoft YaHei" charset="-122"/>
                <a:ea typeface="Microsoft YaHei" charset="-122"/>
                <a:cs typeface="Microsoft YaHei" charset="-122"/>
              </a:rPr>
              <a:t>IT</a:t>
            </a:r>
            <a:r>
              <a:rPr lang="zh-CN" altLang="en-US" dirty="0">
                <a:latin typeface="Microsoft YaHei" charset="-122"/>
                <a:ea typeface="Microsoft YaHei" charset="-122"/>
                <a:cs typeface="Microsoft YaHei" charset="-122"/>
              </a:rPr>
              <a:t>基础，而大数据是云计算的一个杀手级应用。</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云</a:t>
            </a:r>
            <a:r>
              <a:rPr lang="zh-CN" altLang="zh-CN" dirty="0">
                <a:latin typeface="Microsoft YaHei" charset="-122"/>
                <a:ea typeface="Microsoft YaHei" charset="-122"/>
                <a:cs typeface="Microsoft YaHei" charset="-122"/>
              </a:rPr>
              <a:t>计算与大</a:t>
            </a:r>
            <a:r>
              <a:rPr lang="zh-CN" altLang="zh-CN" dirty="0" smtClean="0">
                <a:latin typeface="Microsoft YaHei" charset="-122"/>
                <a:ea typeface="Microsoft YaHei" charset="-122"/>
                <a:cs typeface="Microsoft YaHei" charset="-122"/>
              </a:rPr>
              <a:t>数据</a:t>
            </a:r>
            <a:r>
              <a:rPr lang="zh-CN" altLang="en-US" dirty="0" smtClean="0">
                <a:latin typeface="Microsoft YaHei" charset="-122"/>
                <a:ea typeface="Microsoft YaHei" charset="-122"/>
                <a:cs typeface="Microsoft YaHei" charset="-122"/>
              </a:rPr>
              <a:t>的关系</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云</a:t>
            </a:r>
            <a:r>
              <a:rPr lang="zh-CN" altLang="zh-CN" dirty="0">
                <a:latin typeface="Microsoft YaHei" charset="-122"/>
                <a:ea typeface="Microsoft YaHei" charset="-122"/>
                <a:cs typeface="Microsoft YaHei" charset="-122"/>
              </a:rPr>
              <a:t>计算能为大数据带来了哪些</a:t>
            </a:r>
            <a:r>
              <a:rPr lang="zh-CN" altLang="zh-CN" dirty="0" smtClean="0">
                <a:latin typeface="Microsoft YaHei" charset="-122"/>
                <a:ea typeface="Microsoft YaHei" charset="-122"/>
                <a:cs typeface="Microsoft YaHei" charset="-122"/>
              </a:rPr>
              <a:t>变化</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2558052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icrosoft YaHei" charset="-122"/>
                <a:ea typeface="Microsoft YaHei" charset="-122"/>
                <a:cs typeface="Microsoft YaHei" charset="-122"/>
              </a:rPr>
              <a:t>云</a:t>
            </a:r>
            <a:r>
              <a:rPr lang="zh-CN" altLang="en-US" dirty="0">
                <a:latin typeface="Microsoft YaHei" charset="-122"/>
                <a:ea typeface="Microsoft YaHei" charset="-122"/>
                <a:cs typeface="Microsoft YaHei" charset="-122"/>
              </a:rPr>
              <a:t>计算的基本概念</a:t>
            </a:r>
          </a:p>
        </p:txBody>
      </p:sp>
      <p:sp>
        <p:nvSpPr>
          <p:cNvPr id="3" name="内容占位符 2"/>
          <p:cNvSpPr>
            <a:spLocks noGrp="1"/>
          </p:cNvSpPr>
          <p:nvPr>
            <p:ph idx="1"/>
          </p:nvPr>
        </p:nvSpPr>
        <p:spPr/>
        <p:txBody>
          <a:bodyPr>
            <a:normAutofit fontScale="92500" lnSpcReduction="20000"/>
          </a:bodyPr>
          <a:lstStyle/>
          <a:p>
            <a:pPr marL="0" indent="0">
              <a:lnSpc>
                <a:spcPct val="150000"/>
              </a:lnSpc>
              <a:buNone/>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云</a:t>
            </a:r>
            <a:r>
              <a:rPr lang="zh-CN" altLang="zh-CN" dirty="0">
                <a:latin typeface="Microsoft YaHei" charset="-122"/>
                <a:ea typeface="Microsoft YaHei" charset="-122"/>
                <a:cs typeface="Microsoft YaHei" charset="-122"/>
              </a:rPr>
              <a:t>计算的组成可以分为六个部分，它们由下至上分别是</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indent="-177800">
              <a:lnSpc>
                <a:spcPct val="150000"/>
              </a:lnSpc>
            </a:pPr>
            <a:r>
              <a:rPr lang="en-US" altLang="zh-CN" dirty="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基础</a:t>
            </a:r>
            <a:r>
              <a:rPr lang="zh-CN" altLang="zh-CN" dirty="0">
                <a:latin typeface="Microsoft YaHei" charset="-122"/>
                <a:ea typeface="Microsoft YaHei" charset="-122"/>
                <a:cs typeface="Microsoft YaHei" charset="-122"/>
              </a:rPr>
              <a:t>设施（</a:t>
            </a:r>
            <a:r>
              <a:rPr lang="en-US" altLang="zh-CN" dirty="0">
                <a:latin typeface="Microsoft YaHei" charset="-122"/>
                <a:ea typeface="Microsoft YaHei" charset="-122"/>
                <a:cs typeface="Microsoft YaHei" charset="-122"/>
              </a:rPr>
              <a:t>Infrastructure</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indent="-177800">
              <a:lnSpc>
                <a:spcPct val="150000"/>
              </a:lnSpc>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存储（</a:t>
            </a:r>
            <a:r>
              <a:rPr lang="en-US" altLang="zh-CN" dirty="0" smtClean="0">
                <a:latin typeface="Microsoft YaHei" charset="-122"/>
                <a:ea typeface="Microsoft YaHei" charset="-122"/>
                <a:cs typeface="Microsoft YaHei" charset="-122"/>
              </a:rPr>
              <a:t>Storage</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indent="-177800">
              <a:lnSpc>
                <a:spcPct val="150000"/>
              </a:lnSpc>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平台</a:t>
            </a:r>
            <a:r>
              <a:rPr lang="zh-CN" altLang="zh-CN"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Platform</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indent="-177800">
              <a:lnSpc>
                <a:spcPct val="150000"/>
              </a:lnSpc>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应用</a:t>
            </a:r>
            <a:r>
              <a:rPr lang="zh-CN" altLang="zh-CN"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Application</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indent="-177800">
              <a:lnSpc>
                <a:spcPct val="150000"/>
              </a:lnSpc>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服务</a:t>
            </a:r>
            <a:r>
              <a:rPr lang="zh-CN" altLang="zh-CN"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Services</a:t>
            </a:r>
            <a:r>
              <a:rPr lang="zh-CN" altLang="zh-CN"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indent="-177800">
              <a:lnSpc>
                <a:spcPct val="150000"/>
              </a:lnSpc>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客户端</a:t>
            </a:r>
            <a:r>
              <a:rPr lang="zh-CN" altLang="zh-CN" dirty="0">
                <a:latin typeface="Microsoft YaHei" charset="-122"/>
                <a:ea typeface="Microsoft YaHei" charset="-122"/>
                <a:cs typeface="Microsoft YaHei" charset="-122"/>
              </a:rPr>
              <a:t>（</a:t>
            </a:r>
            <a:r>
              <a:rPr lang="en-US" altLang="zh-CN" dirty="0">
                <a:latin typeface="Microsoft YaHei" charset="-122"/>
                <a:ea typeface="Microsoft YaHei" charset="-122"/>
                <a:cs typeface="Microsoft YaHei" charset="-122"/>
              </a:rPr>
              <a:t>Clients</a:t>
            </a:r>
            <a:r>
              <a:rPr lang="zh-CN" altLang="zh-CN" dirty="0" smtClean="0">
                <a:latin typeface="Microsoft YaHei" charset="-122"/>
                <a:ea typeface="Microsoft YaHei" charset="-122"/>
                <a:cs typeface="Microsoft YaHei" charset="-122"/>
              </a:rPr>
              <a:t>）</a:t>
            </a:r>
            <a:endParaRPr lang="zh-CN" altLang="en-US"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747208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icrosoft YaHei" charset="-122"/>
                <a:ea typeface="Microsoft YaHei" charset="-122"/>
                <a:cs typeface="Microsoft YaHei" charset="-122"/>
              </a:rPr>
              <a:t>云</a:t>
            </a:r>
            <a:r>
              <a:rPr lang="zh-CN" altLang="en-US" dirty="0">
                <a:latin typeface="Microsoft YaHei" charset="-122"/>
                <a:ea typeface="Microsoft YaHei" charset="-122"/>
                <a:cs typeface="Microsoft YaHei" charset="-122"/>
              </a:rPr>
              <a:t>计算的关键技术</a:t>
            </a:r>
          </a:p>
        </p:txBody>
      </p:sp>
      <p:sp>
        <p:nvSpPr>
          <p:cNvPr id="3" name="内容占位符 2"/>
          <p:cNvSpPr>
            <a:spLocks noGrp="1"/>
          </p:cNvSpPr>
          <p:nvPr>
            <p:ph idx="1"/>
          </p:nvPr>
        </p:nvSpPr>
        <p:spPr/>
        <p:txBody>
          <a:bodyPr>
            <a:noAutofit/>
          </a:bodyPr>
          <a:lstStyle/>
          <a:p>
            <a:pPr marL="0" indent="0">
              <a:lnSpc>
                <a:spcPct val="150000"/>
              </a:lnSpc>
              <a:buNone/>
            </a:pPr>
            <a:r>
              <a:rPr lang="en-US" altLang="zh-CN" sz="2400" dirty="0">
                <a:latin typeface="Microsoft YaHei" charset="-122"/>
                <a:ea typeface="Microsoft YaHei" charset="-122"/>
                <a:cs typeface="Microsoft YaHei" charset="-122"/>
              </a:rPr>
              <a:t>   1</a:t>
            </a:r>
            <a:r>
              <a:rPr lang="zh-CN" altLang="en-US" sz="2400" dirty="0">
                <a:latin typeface="Microsoft YaHei" charset="-122"/>
                <a:ea typeface="Microsoft YaHei" charset="-122"/>
                <a:cs typeface="Microsoft YaHei" charset="-122"/>
              </a:rPr>
              <a:t>、分布式海量数据存储</a:t>
            </a:r>
            <a:r>
              <a:rPr lang="en-US" altLang="zh-CN" sz="2400" dirty="0">
                <a:latin typeface="Microsoft YaHei" charset="-122"/>
                <a:ea typeface="Microsoft YaHei" charset="-122"/>
                <a:cs typeface="Microsoft YaHei" charset="-122"/>
              </a:rPr>
              <a:t>      </a:t>
            </a:r>
          </a:p>
          <a:p>
            <a:pPr marL="723900" indent="0">
              <a:lnSpc>
                <a:spcPct val="150000"/>
              </a:lnSpc>
              <a:buNone/>
            </a:pPr>
            <a:r>
              <a:rPr lang="zh-CN" altLang="zh-CN" sz="2400" dirty="0" smtClean="0">
                <a:latin typeface="Microsoft YaHei" charset="-122"/>
                <a:ea typeface="Microsoft YaHei" charset="-122"/>
                <a:cs typeface="Microsoft YaHei" charset="-122"/>
              </a:rPr>
              <a:t>以</a:t>
            </a:r>
            <a:r>
              <a:rPr lang="zh-CN" altLang="zh-CN" sz="2400" dirty="0">
                <a:latin typeface="Microsoft YaHei" charset="-122"/>
                <a:ea typeface="Microsoft YaHei" charset="-122"/>
                <a:cs typeface="Microsoft YaHei" charset="-122"/>
              </a:rPr>
              <a:t>移动通信运营商为例，随着移动业务和用户规模的不断扩大，每天都产生海量的业务、计费以及网管数据，然而庞大的数据量使得传统的数据库存储已经无法满足存储和分析需求</a:t>
            </a:r>
            <a:r>
              <a:rPr lang="zh-CN" altLang="zh-CN" sz="2400" dirty="0" smtClean="0">
                <a:latin typeface="Microsoft YaHei" charset="-122"/>
                <a:ea typeface="Microsoft YaHei" charset="-122"/>
                <a:cs typeface="Microsoft YaHei" charset="-122"/>
              </a:rPr>
              <a:t>。</a:t>
            </a:r>
            <a:endParaRPr lang="en-US" altLang="zh-CN" sz="2400"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827328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latin typeface="Microsoft YaHei" charset="-122"/>
                <a:ea typeface="Microsoft YaHei" charset="-122"/>
                <a:cs typeface="Microsoft YaHei" charset="-122"/>
              </a:rPr>
              <a:t>云</a:t>
            </a:r>
            <a:r>
              <a:rPr lang="zh-CN" altLang="en-US" dirty="0">
                <a:latin typeface="Microsoft YaHei" charset="-122"/>
                <a:ea typeface="Microsoft YaHei" charset="-122"/>
                <a:cs typeface="Microsoft YaHei" charset="-122"/>
              </a:rPr>
              <a:t>计算的关键技术</a:t>
            </a:r>
          </a:p>
        </p:txBody>
      </p:sp>
      <p:sp>
        <p:nvSpPr>
          <p:cNvPr id="3" name="内容占位符 2"/>
          <p:cNvSpPr>
            <a:spLocks noGrp="1"/>
          </p:cNvSpPr>
          <p:nvPr>
            <p:ph idx="1"/>
          </p:nvPr>
        </p:nvSpPr>
        <p:spPr/>
        <p:txBody>
          <a:bodyPr>
            <a:noAutofit/>
          </a:bodyPr>
          <a:lstStyle/>
          <a:p>
            <a:pPr marL="0" indent="0">
              <a:lnSpc>
                <a:spcPct val="150000"/>
              </a:lnSpc>
              <a:buNone/>
            </a:pPr>
            <a:r>
              <a:rPr lang="en-US" altLang="zh-CN" sz="2400" dirty="0">
                <a:latin typeface="Microsoft YaHei" charset="-122"/>
                <a:ea typeface="Microsoft YaHei" charset="-122"/>
                <a:cs typeface="Microsoft YaHei" charset="-122"/>
              </a:rPr>
              <a:t>   1</a:t>
            </a:r>
            <a:r>
              <a:rPr lang="zh-CN" altLang="en-US" sz="2400" dirty="0">
                <a:latin typeface="Microsoft YaHei" charset="-122"/>
                <a:ea typeface="Microsoft YaHei" charset="-122"/>
                <a:cs typeface="Microsoft YaHei" charset="-122"/>
              </a:rPr>
              <a:t>、分布式海量数据存储</a:t>
            </a:r>
            <a:r>
              <a:rPr lang="en-US" altLang="zh-CN" sz="2400" dirty="0">
                <a:latin typeface="Microsoft YaHei" charset="-122"/>
                <a:ea typeface="Microsoft YaHei" charset="-122"/>
                <a:cs typeface="Microsoft YaHei" charset="-122"/>
              </a:rPr>
              <a:t>      </a:t>
            </a:r>
          </a:p>
          <a:p>
            <a:pPr marL="982663">
              <a:lnSpc>
                <a:spcPct val="150000"/>
              </a:lnSpc>
            </a:pPr>
            <a:r>
              <a:rPr lang="zh-CN" altLang="zh-CN" sz="2400" dirty="0" smtClean="0">
                <a:latin typeface="Microsoft YaHei" charset="-122"/>
                <a:ea typeface="Microsoft YaHei" charset="-122"/>
                <a:cs typeface="Microsoft YaHei" charset="-122"/>
              </a:rPr>
              <a:t>数据</a:t>
            </a:r>
            <a:r>
              <a:rPr lang="zh-CN" altLang="zh-CN" sz="2400" dirty="0">
                <a:latin typeface="Microsoft YaHei" charset="-122"/>
                <a:ea typeface="Microsoft YaHei" charset="-122"/>
                <a:cs typeface="Microsoft YaHei" charset="-122"/>
              </a:rPr>
              <a:t>库容量</a:t>
            </a:r>
            <a:r>
              <a:rPr lang="zh-CN" altLang="zh-CN" sz="2400" dirty="0" smtClean="0">
                <a:latin typeface="Microsoft YaHei" charset="-122"/>
                <a:ea typeface="Microsoft YaHei" charset="-122"/>
                <a:cs typeface="Microsoft YaHei" charset="-122"/>
              </a:rPr>
              <a:t>有限</a:t>
            </a:r>
            <a:endParaRPr lang="en-US" altLang="zh-CN" sz="2400" dirty="0" smtClean="0">
              <a:latin typeface="Microsoft YaHei" charset="-122"/>
              <a:ea typeface="Microsoft YaHei" charset="-122"/>
              <a:cs typeface="Microsoft YaHei" charset="-122"/>
            </a:endParaRPr>
          </a:p>
          <a:p>
            <a:pPr marL="982663">
              <a:lnSpc>
                <a:spcPct val="150000"/>
              </a:lnSpc>
            </a:pPr>
            <a:r>
              <a:rPr lang="zh-CN" altLang="en-US" sz="2400" dirty="0" smtClean="0">
                <a:latin typeface="Microsoft YaHei" charset="-122"/>
                <a:ea typeface="Microsoft YaHei" charset="-122"/>
                <a:cs typeface="Microsoft YaHei" charset="-122"/>
              </a:rPr>
              <a:t>并行</a:t>
            </a:r>
            <a:r>
              <a:rPr lang="zh-CN" altLang="en-US" sz="2400" dirty="0">
                <a:latin typeface="Microsoft YaHei" charset="-122"/>
                <a:ea typeface="Microsoft YaHei" charset="-122"/>
                <a:cs typeface="Microsoft YaHei" charset="-122"/>
              </a:rPr>
              <a:t>取数</a:t>
            </a:r>
            <a:r>
              <a:rPr lang="zh-CN" altLang="en-US" sz="2400" dirty="0" smtClean="0">
                <a:latin typeface="Microsoft YaHei" charset="-122"/>
                <a:ea typeface="Microsoft YaHei" charset="-122"/>
                <a:cs typeface="Microsoft YaHei" charset="-122"/>
              </a:rPr>
              <a:t>困难</a:t>
            </a:r>
            <a:endParaRPr lang="en-US" altLang="zh-CN" sz="2400" dirty="0" smtClean="0">
              <a:latin typeface="Microsoft YaHei" charset="-122"/>
              <a:ea typeface="Microsoft YaHei" charset="-122"/>
              <a:cs typeface="Microsoft YaHei" charset="-122"/>
            </a:endParaRPr>
          </a:p>
          <a:p>
            <a:pPr marL="982663">
              <a:lnSpc>
                <a:spcPct val="150000"/>
              </a:lnSpc>
            </a:pPr>
            <a:r>
              <a:rPr lang="en-US" altLang="zh-CN" sz="2400" dirty="0" smtClean="0">
                <a:latin typeface="Microsoft YaHei" charset="-122"/>
                <a:ea typeface="Microsoft YaHei" charset="-122"/>
                <a:cs typeface="Microsoft YaHei" charset="-122"/>
              </a:rPr>
              <a:t>JDBC</a:t>
            </a:r>
            <a:r>
              <a:rPr lang="zh-CN" altLang="en-US" sz="2400" dirty="0">
                <a:latin typeface="Microsoft YaHei" charset="-122"/>
                <a:ea typeface="Microsoft YaHei" charset="-122"/>
                <a:cs typeface="Microsoft YaHei" charset="-122"/>
              </a:rPr>
              <a:t>访问效率太</a:t>
            </a:r>
            <a:r>
              <a:rPr lang="zh-CN" altLang="en-US" sz="2400" dirty="0" smtClean="0">
                <a:latin typeface="Microsoft YaHei" charset="-122"/>
                <a:ea typeface="Microsoft YaHei" charset="-122"/>
                <a:cs typeface="Microsoft YaHei" charset="-122"/>
              </a:rPr>
              <a:t>低</a:t>
            </a:r>
            <a:endParaRPr lang="en-US" altLang="zh-CN" sz="2400" dirty="0" smtClean="0">
              <a:latin typeface="Microsoft YaHei" charset="-122"/>
              <a:ea typeface="Microsoft YaHei" charset="-122"/>
              <a:cs typeface="Microsoft YaHei" charset="-122"/>
            </a:endParaRPr>
          </a:p>
          <a:p>
            <a:pPr marL="982663">
              <a:lnSpc>
                <a:spcPct val="150000"/>
              </a:lnSpc>
            </a:pPr>
            <a:r>
              <a:rPr lang="zh-CN" altLang="en-US" sz="2400" dirty="0" smtClean="0">
                <a:latin typeface="Microsoft YaHei" charset="-122"/>
                <a:ea typeface="Microsoft YaHei" charset="-122"/>
                <a:cs typeface="Microsoft YaHei" charset="-122"/>
              </a:rPr>
              <a:t>数据库</a:t>
            </a:r>
            <a:r>
              <a:rPr lang="zh-CN" altLang="en-US" sz="2400" dirty="0">
                <a:latin typeface="Microsoft YaHei" charset="-122"/>
                <a:ea typeface="Microsoft YaHei" charset="-122"/>
                <a:cs typeface="Microsoft YaHei" charset="-122"/>
              </a:rPr>
              <a:t>并发访问数太多</a:t>
            </a:r>
            <a:endParaRPr lang="en-US" altLang="zh-CN" sz="2400" dirty="0">
              <a:latin typeface="Microsoft YaHei" charset="-122"/>
              <a:ea typeface="Microsoft YaHei" charset="-122"/>
              <a:cs typeface="Microsoft YaHei" charset="-122"/>
            </a:endParaRPr>
          </a:p>
          <a:p>
            <a:pPr marL="177800" indent="449263">
              <a:lnSpc>
                <a:spcPct val="150000"/>
              </a:lnSpc>
              <a:buNone/>
            </a:pPr>
            <a:r>
              <a:rPr lang="en-US" altLang="zh-CN" sz="2400" dirty="0">
                <a:latin typeface="Microsoft YaHei" charset="-122"/>
                <a:ea typeface="Microsoft YaHei" charset="-122"/>
                <a:cs typeface="Microsoft YaHei" charset="-122"/>
              </a:rPr>
              <a:t> </a:t>
            </a:r>
            <a:r>
              <a:rPr lang="zh-CN" altLang="zh-CN" sz="2400" dirty="0">
                <a:latin typeface="Microsoft YaHei" charset="-122"/>
                <a:ea typeface="Microsoft YaHei" charset="-122"/>
                <a:cs typeface="Microsoft YaHei" charset="-122"/>
              </a:rPr>
              <a:t>理想的解决方案是把大数据存储到分布式文件系统中</a:t>
            </a:r>
            <a:r>
              <a:rPr lang="zh-CN" altLang="en-US" sz="2400" dirty="0">
                <a:latin typeface="Microsoft YaHei" charset="-122"/>
                <a:ea typeface="Microsoft YaHei" charset="-122"/>
                <a:cs typeface="Microsoft YaHei" charset="-122"/>
              </a:rPr>
              <a:t>。</a:t>
            </a:r>
            <a:r>
              <a:rPr lang="zh-CN" altLang="zh-CN" sz="2400" dirty="0">
                <a:latin typeface="Microsoft YaHei" charset="-122"/>
                <a:ea typeface="Microsoft YaHei" charset="-122"/>
                <a:cs typeface="Microsoft YaHei" charset="-122"/>
              </a:rPr>
              <a:t>云计算系统中广泛使用的数据存储系统是</a:t>
            </a:r>
            <a:r>
              <a:rPr lang="en-US" altLang="zh-CN" sz="2400" dirty="0">
                <a:latin typeface="Microsoft YaHei" charset="-122"/>
                <a:ea typeface="Microsoft YaHei" charset="-122"/>
                <a:cs typeface="Microsoft YaHei" charset="-122"/>
              </a:rPr>
              <a:t>GFS</a:t>
            </a:r>
            <a:r>
              <a:rPr lang="zh-CN" altLang="zh-CN" sz="2400" dirty="0">
                <a:latin typeface="Microsoft YaHei" charset="-122"/>
                <a:ea typeface="Microsoft YaHei" charset="-122"/>
                <a:cs typeface="Microsoft YaHei" charset="-122"/>
              </a:rPr>
              <a:t>和</a:t>
            </a:r>
            <a:r>
              <a:rPr lang="en-US" altLang="zh-CN" sz="2400" dirty="0">
                <a:latin typeface="Microsoft YaHei" charset="-122"/>
                <a:ea typeface="Microsoft YaHei" charset="-122"/>
                <a:cs typeface="Microsoft YaHei" charset="-122"/>
              </a:rPr>
              <a:t>HDFS</a:t>
            </a:r>
            <a:r>
              <a:rPr lang="zh-CN" altLang="zh-CN" sz="2400" dirty="0">
                <a:latin typeface="Microsoft YaHei" charset="-122"/>
                <a:ea typeface="Microsoft YaHei" charset="-122"/>
                <a:cs typeface="Microsoft YaHei" charset="-122"/>
              </a:rPr>
              <a:t>。</a:t>
            </a:r>
            <a:endParaRPr lang="en-US" altLang="zh-CN" sz="2400" dirty="0">
              <a:latin typeface="Microsoft YaHei" charset="-122"/>
              <a:ea typeface="Microsoft YaHei" charset="-122"/>
              <a:cs typeface="Microsoft YaHei" charset="-122"/>
            </a:endParaRPr>
          </a:p>
        </p:txBody>
      </p:sp>
    </p:spTree>
    <p:extLst>
      <p:ext uri="{BB962C8B-B14F-4D97-AF65-F5344CB8AC3E}">
        <p14:creationId xmlns:p14="http://schemas.microsoft.com/office/powerpoint/2010/main" val="3685798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2</a:t>
            </a:r>
            <a:r>
              <a:rPr lang="zh-CN" altLang="en-US" dirty="0">
                <a:latin typeface="Microsoft YaHei" charset="-122"/>
                <a:ea typeface="Microsoft YaHei" charset="-122"/>
                <a:cs typeface="Microsoft YaHei" charset="-122"/>
              </a:rPr>
              <a:t>、虚拟化技术</a:t>
            </a:r>
          </a:p>
        </p:txBody>
      </p:sp>
      <p:sp>
        <p:nvSpPr>
          <p:cNvPr id="3" name="内容占位符 2"/>
          <p:cNvSpPr>
            <a:spLocks noGrp="1"/>
          </p:cNvSpPr>
          <p:nvPr>
            <p:ph idx="1"/>
          </p:nvPr>
        </p:nvSpPr>
        <p:spPr/>
        <p:txBody>
          <a:bodyPr>
            <a:normAutofit fontScale="92500"/>
          </a:bodyPr>
          <a:lstStyle/>
          <a:p>
            <a:pPr marL="0" indent="0">
              <a:lnSpc>
                <a:spcPct val="150000"/>
              </a:lnSpc>
              <a:buNone/>
            </a:pPr>
            <a:r>
              <a:rPr lang="zh-CN" altLang="en-US" dirty="0" smtClean="0">
                <a:latin typeface="Microsoft YaHei" charset="-122"/>
                <a:ea typeface="Microsoft YaHei" charset="-122"/>
                <a:cs typeface="Microsoft YaHei" charset="-122"/>
              </a:rPr>
              <a:t>虚拟化</a:t>
            </a:r>
            <a:r>
              <a:rPr lang="zh-CN" altLang="en-US" dirty="0">
                <a:latin typeface="Microsoft YaHei" charset="-122"/>
                <a:ea typeface="Microsoft YaHei" charset="-122"/>
                <a:cs typeface="Microsoft YaHei" charset="-122"/>
              </a:rPr>
              <a:t>技术是云计算系统的核心组成部分之一，是将各种计算及存储资源充分整合和高效利用的关键技术。  </a:t>
            </a:r>
            <a:endParaRPr lang="en-US" altLang="zh-CN" dirty="0" smtClean="0">
              <a:latin typeface="Microsoft YaHei" charset="-122"/>
              <a:ea typeface="Microsoft YaHei" charset="-122"/>
              <a:cs typeface="Microsoft YaHei" charset="-122"/>
            </a:endParaRPr>
          </a:p>
          <a:p>
            <a:pPr marL="531813" lvl="1">
              <a:lnSpc>
                <a:spcPct val="150000"/>
              </a:lnSpc>
            </a:pPr>
            <a:r>
              <a:rPr lang="zh-CN" altLang="en-US" sz="2600" dirty="0" smtClean="0">
                <a:latin typeface="Microsoft YaHei" charset="-122"/>
                <a:ea typeface="Microsoft YaHei" charset="-122"/>
                <a:cs typeface="Microsoft YaHei" charset="-122"/>
              </a:rPr>
              <a:t>资源分享</a:t>
            </a:r>
            <a:endParaRPr lang="en-US" altLang="zh-CN" sz="2600" dirty="0" smtClean="0">
              <a:latin typeface="Microsoft YaHei" charset="-122"/>
              <a:ea typeface="Microsoft YaHei" charset="-122"/>
              <a:cs typeface="Microsoft YaHei" charset="-122"/>
            </a:endParaRPr>
          </a:p>
          <a:p>
            <a:pPr marL="531813" lvl="1">
              <a:lnSpc>
                <a:spcPct val="150000"/>
              </a:lnSpc>
            </a:pPr>
            <a:r>
              <a:rPr lang="zh-CN" altLang="en-US" sz="2600" dirty="0" smtClean="0">
                <a:latin typeface="Microsoft YaHei" charset="-122"/>
                <a:ea typeface="Microsoft YaHei" charset="-122"/>
                <a:cs typeface="Microsoft YaHei" charset="-122"/>
              </a:rPr>
              <a:t>资源定制</a:t>
            </a:r>
            <a:endParaRPr lang="en-US" altLang="zh-CN" sz="2600" dirty="0" smtClean="0">
              <a:latin typeface="Microsoft YaHei" charset="-122"/>
              <a:ea typeface="Microsoft YaHei" charset="-122"/>
              <a:cs typeface="Microsoft YaHei" charset="-122"/>
            </a:endParaRPr>
          </a:p>
          <a:p>
            <a:pPr marL="531813" lvl="1">
              <a:lnSpc>
                <a:spcPct val="150000"/>
              </a:lnSpc>
            </a:pPr>
            <a:r>
              <a:rPr lang="zh-CN" altLang="en-US" sz="2600" dirty="0" smtClean="0">
                <a:latin typeface="Microsoft YaHei" charset="-122"/>
                <a:ea typeface="Microsoft YaHei" charset="-122"/>
                <a:cs typeface="Microsoft YaHei" charset="-122"/>
              </a:rPr>
              <a:t>细粒度资源管理</a:t>
            </a:r>
            <a:endParaRPr lang="en-US" altLang="zh-CN" sz="2600" dirty="0" smtClean="0">
              <a:latin typeface="Microsoft YaHei" charset="-122"/>
              <a:ea typeface="Microsoft YaHei" charset="-122"/>
              <a:cs typeface="Microsoft YaHei" charset="-122"/>
            </a:endParaRPr>
          </a:p>
          <a:p>
            <a:pPr marL="0" indent="0">
              <a:lnSpc>
                <a:spcPct val="150000"/>
              </a:lnSpc>
              <a:buNone/>
            </a:pPr>
            <a:r>
              <a:rPr lang="zh-CN" altLang="zh-CN" dirty="0" smtClean="0">
                <a:latin typeface="Microsoft YaHei" charset="-122"/>
                <a:ea typeface="Microsoft YaHei" charset="-122"/>
                <a:cs typeface="Microsoft YaHei" charset="-122"/>
              </a:rPr>
              <a:t>基于</a:t>
            </a:r>
            <a:r>
              <a:rPr lang="zh-CN" altLang="zh-CN" dirty="0">
                <a:latin typeface="Microsoft YaHei" charset="-122"/>
                <a:ea typeface="Microsoft YaHei" charset="-122"/>
                <a:cs typeface="Microsoft YaHei" charset="-122"/>
              </a:rPr>
              <a:t>以上特点，虚拟化技术成为实现云计算资源池化和按需服务的基础。</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2164327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3</a:t>
            </a:r>
            <a:r>
              <a:rPr lang="zh-CN" altLang="en-US" dirty="0">
                <a:latin typeface="Microsoft YaHei" charset="-122"/>
                <a:ea typeface="Microsoft YaHei" charset="-122"/>
                <a:cs typeface="Microsoft YaHei" charset="-122"/>
              </a:rPr>
              <a:t>、云平台技术</a:t>
            </a:r>
          </a:p>
        </p:txBody>
      </p:sp>
      <p:sp>
        <p:nvSpPr>
          <p:cNvPr id="3" name="内容占位符 2"/>
          <p:cNvSpPr>
            <a:spLocks noGrp="1"/>
          </p:cNvSpPr>
          <p:nvPr>
            <p:ph idx="1"/>
          </p:nvPr>
        </p:nvSpPr>
        <p:spPr/>
        <p:txBody>
          <a:bodyPr>
            <a:normAutofit/>
          </a:bodyPr>
          <a:lstStyle/>
          <a:p>
            <a:pPr marL="0" indent="0">
              <a:lnSpc>
                <a:spcPct val="150000"/>
              </a:lnSpc>
              <a:buNone/>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云平台</a:t>
            </a:r>
            <a:r>
              <a:rPr lang="zh-CN" altLang="zh-CN" dirty="0">
                <a:latin typeface="Microsoft YaHei" charset="-122"/>
                <a:ea typeface="Microsoft YaHei" charset="-122"/>
                <a:cs typeface="Microsoft YaHei" charset="-122"/>
              </a:rPr>
              <a:t>技术能够使大量的服务器协同工作，方便地进行业务部署，快速发现和恢复系统故障，通过自动化、智能化的手段实现大规模系统的可靠运营。</a:t>
            </a:r>
          </a:p>
          <a:p>
            <a:pPr marL="0" indent="0">
              <a:lnSpc>
                <a:spcPct val="150000"/>
              </a:lnSpc>
              <a:buNone/>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云计算平台的主要特点是用户不必关心云平台底层的实现。</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4259228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4</a:t>
            </a:r>
            <a:r>
              <a:rPr lang="zh-CN" altLang="en-US" dirty="0">
                <a:latin typeface="Microsoft YaHei" charset="-122"/>
                <a:ea typeface="Microsoft YaHei" charset="-122"/>
                <a:cs typeface="Microsoft YaHei" charset="-122"/>
              </a:rPr>
              <a:t>、并行编程技术</a:t>
            </a:r>
          </a:p>
        </p:txBody>
      </p:sp>
      <p:sp>
        <p:nvSpPr>
          <p:cNvPr id="3" name="内容占位符 2"/>
          <p:cNvSpPr>
            <a:spLocks noGrp="1"/>
          </p:cNvSpPr>
          <p:nvPr>
            <p:ph idx="1"/>
          </p:nvPr>
        </p:nvSpPr>
        <p:spPr/>
        <p:txBody>
          <a:bodyPr>
            <a:noAutofit/>
          </a:bodyPr>
          <a:lstStyle/>
          <a:p>
            <a:pPr marL="0" indent="0">
              <a:lnSpc>
                <a:spcPct val="150000"/>
              </a:lnSpc>
              <a:buNone/>
            </a:pPr>
            <a:r>
              <a:rPr lang="en-US" altLang="zh-CN" dirty="0" smtClean="0">
                <a:latin typeface="Microsoft YaHei" charset="-122"/>
                <a:ea typeface="Microsoft YaHei" charset="-122"/>
                <a:cs typeface="Microsoft YaHei" charset="-122"/>
              </a:rPr>
              <a:t>      </a:t>
            </a: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数据并行</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消息</a:t>
            </a:r>
            <a:r>
              <a:rPr lang="zh-CN" altLang="zh-CN" dirty="0">
                <a:latin typeface="Microsoft YaHei" charset="-122"/>
                <a:ea typeface="Microsoft YaHei" charset="-122"/>
                <a:cs typeface="Microsoft YaHei" charset="-122"/>
              </a:rPr>
              <a:t>传递</a:t>
            </a: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43169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latin typeface="Microsoft YaHei" charset="-122"/>
                <a:ea typeface="Microsoft YaHei" charset="-122"/>
                <a:cs typeface="Microsoft YaHei" charset="-122"/>
              </a:rPr>
              <a:t>5</a:t>
            </a:r>
            <a:r>
              <a:rPr lang="zh-CN" altLang="en-US" dirty="0">
                <a:latin typeface="Microsoft YaHei" charset="-122"/>
                <a:ea typeface="Microsoft YaHei" charset="-122"/>
                <a:cs typeface="Microsoft YaHei" charset="-122"/>
              </a:rPr>
              <a:t>、数据管理技术</a:t>
            </a:r>
          </a:p>
        </p:txBody>
      </p:sp>
      <p:sp>
        <p:nvSpPr>
          <p:cNvPr id="3" name="内容占位符 2"/>
          <p:cNvSpPr>
            <a:spLocks noGrp="1"/>
          </p:cNvSpPr>
          <p:nvPr>
            <p:ph idx="1"/>
          </p:nvPr>
        </p:nvSpPr>
        <p:spPr/>
        <p:txBody>
          <a:bodyPr>
            <a:normAutofit/>
          </a:bodyPr>
          <a:lstStyle/>
          <a:p>
            <a:pPr>
              <a:lnSpc>
                <a:spcPct val="150000"/>
              </a:lnSpc>
            </a:pP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a:latin typeface="Microsoft YaHei" charset="-122"/>
                <a:ea typeface="Microsoft YaHei" charset="-122"/>
                <a:cs typeface="Microsoft YaHei" charset="-122"/>
              </a:rPr>
              <a:t> </a:t>
            </a:r>
            <a:r>
              <a:rPr lang="en-US" altLang="zh-CN" dirty="0" smtClean="0">
                <a:latin typeface="Microsoft YaHei" charset="-122"/>
                <a:ea typeface="Microsoft YaHei" charset="-122"/>
                <a:cs typeface="Microsoft YaHei" charset="-122"/>
              </a:rPr>
              <a:t> </a:t>
            </a:r>
            <a:r>
              <a:rPr lang="zh-CN" altLang="en-US" dirty="0" smtClean="0">
                <a:latin typeface="Microsoft YaHei" charset="-122"/>
                <a:ea typeface="Microsoft YaHei" charset="-122"/>
                <a:cs typeface="Microsoft YaHei" charset="-122"/>
              </a:rPr>
              <a:t>如何</a:t>
            </a:r>
            <a:r>
              <a:rPr lang="zh-CN" altLang="zh-CN" dirty="0" smtClean="0">
                <a:latin typeface="Microsoft YaHei" charset="-122"/>
                <a:ea typeface="Microsoft YaHei" charset="-122"/>
                <a:cs typeface="Microsoft YaHei" charset="-122"/>
              </a:rPr>
              <a:t>高效地管理大数据集</a:t>
            </a:r>
            <a:r>
              <a:rPr lang="zh-CN" altLang="en-US" dirty="0" smtClean="0">
                <a:latin typeface="Microsoft YaHei" charset="-122"/>
                <a:ea typeface="Microsoft YaHei" charset="-122"/>
                <a:cs typeface="Microsoft YaHei" charset="-122"/>
              </a:rPr>
              <a:t>？</a:t>
            </a:r>
            <a:endParaRPr lang="en-US" altLang="zh-CN" dirty="0" smtClean="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a:t>
            </a:r>
            <a:r>
              <a:rPr lang="zh-CN" altLang="zh-CN" dirty="0" smtClean="0">
                <a:latin typeface="Microsoft YaHei" charset="-122"/>
                <a:ea typeface="Microsoft YaHei" charset="-122"/>
                <a:cs typeface="Microsoft YaHei" charset="-122"/>
              </a:rPr>
              <a:t>如何</a:t>
            </a:r>
            <a:r>
              <a:rPr lang="zh-CN" altLang="zh-CN" dirty="0">
                <a:latin typeface="Microsoft YaHei" charset="-122"/>
                <a:ea typeface="Microsoft YaHei" charset="-122"/>
                <a:cs typeface="Microsoft YaHei" charset="-122"/>
              </a:rPr>
              <a:t>在规模巨大的数据中找到特定的</a:t>
            </a:r>
            <a:r>
              <a:rPr lang="zh-CN" altLang="zh-CN" dirty="0" smtClean="0">
                <a:latin typeface="Microsoft YaHei" charset="-122"/>
                <a:ea typeface="Microsoft YaHei" charset="-122"/>
                <a:cs typeface="Microsoft YaHei" charset="-122"/>
              </a:rPr>
              <a:t>数据</a:t>
            </a:r>
            <a:r>
              <a:rPr lang="zh-CN" altLang="en-US" dirty="0" smtClean="0">
                <a:latin typeface="Microsoft YaHei" charset="-122"/>
                <a:ea typeface="Microsoft YaHei" charset="-122"/>
                <a:cs typeface="Microsoft YaHei" charset="-122"/>
              </a:rPr>
              <a:t>？</a:t>
            </a:r>
            <a:endParaRPr lang="en-US" altLang="zh-CN" dirty="0">
              <a:latin typeface="Microsoft YaHei" charset="-122"/>
              <a:ea typeface="Microsoft YaHei" charset="-122"/>
              <a:cs typeface="Microsoft YaHei" charset="-122"/>
            </a:endParaRPr>
          </a:p>
          <a:p>
            <a:pPr>
              <a:lnSpc>
                <a:spcPct val="150000"/>
              </a:lnSpc>
              <a:buFont typeface="Wingdings" panose="05000000000000000000" pitchFamily="2" charset="2"/>
              <a:buChar char="l"/>
            </a:pPr>
            <a:r>
              <a:rPr lang="en-US" altLang="zh-CN" dirty="0" smtClean="0">
                <a:latin typeface="Microsoft YaHei" charset="-122"/>
                <a:ea typeface="Microsoft YaHei" charset="-122"/>
                <a:cs typeface="Microsoft YaHei" charset="-122"/>
              </a:rPr>
              <a:t>  Google</a:t>
            </a:r>
            <a:r>
              <a:rPr lang="zh-CN" altLang="zh-CN" dirty="0">
                <a:latin typeface="Microsoft YaHei" charset="-122"/>
                <a:ea typeface="Microsoft YaHei" charset="-122"/>
                <a:cs typeface="Microsoft YaHei" charset="-122"/>
              </a:rPr>
              <a:t>的</a:t>
            </a:r>
            <a:r>
              <a:rPr lang="en-US" altLang="zh-CN" dirty="0">
                <a:latin typeface="Microsoft YaHei" charset="-122"/>
                <a:ea typeface="Microsoft YaHei" charset="-122"/>
                <a:cs typeface="Microsoft YaHei" charset="-122"/>
              </a:rPr>
              <a:t>BigTable</a:t>
            </a:r>
            <a:r>
              <a:rPr lang="zh-CN" altLang="zh-CN" dirty="0">
                <a:latin typeface="Microsoft YaHei" charset="-122"/>
                <a:ea typeface="Microsoft YaHei" charset="-122"/>
                <a:cs typeface="Microsoft YaHei" charset="-122"/>
              </a:rPr>
              <a:t>数据管理技术</a:t>
            </a:r>
            <a:endParaRPr lang="en-US" altLang="zh-CN" dirty="0">
              <a:latin typeface="Microsoft YaHei" charset="-122"/>
              <a:ea typeface="Microsoft YaHei" charset="-122"/>
              <a:cs typeface="Microsoft YaHei" charset="-122"/>
            </a:endParaRPr>
          </a:p>
          <a:p>
            <a:pPr>
              <a:lnSpc>
                <a:spcPct val="150000"/>
              </a:lnSpc>
              <a:buFont typeface="Wingdings" panose="05000000000000000000" pitchFamily="2" charset="2"/>
              <a:buChar char="l"/>
            </a:pPr>
            <a:endParaRPr lang="en-US" altLang="zh-CN" dirty="0" smtClean="0">
              <a:latin typeface="Microsoft YaHei" charset="-122"/>
              <a:ea typeface="Microsoft YaHei" charset="-122"/>
              <a:cs typeface="Microsoft YaHei" charset="-122"/>
            </a:endParaRPr>
          </a:p>
        </p:txBody>
      </p:sp>
    </p:spTree>
    <p:extLst>
      <p:ext uri="{BB962C8B-B14F-4D97-AF65-F5344CB8AC3E}">
        <p14:creationId xmlns:p14="http://schemas.microsoft.com/office/powerpoint/2010/main" val="1009429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905c3888-6285-45d0-bd76-60a9ac2d738c">english</DirectSourceMarket>
    <ApprovalStatus xmlns="905c3888-6285-45d0-bd76-60a9ac2d738c">InProgress</ApprovalStatus>
    <MarketSpecific xmlns="905c3888-6285-45d0-bd76-60a9ac2d738c">false</MarketSpecific>
    <LocComments xmlns="905c3888-6285-45d0-bd76-60a9ac2d738c" xsi:nil="true"/>
    <ThumbnailAssetId xmlns="905c3888-6285-45d0-bd76-60a9ac2d738c" xsi:nil="true"/>
    <PrimaryImageGen xmlns="905c3888-6285-45d0-bd76-60a9ac2d738c">true</PrimaryImageGen>
    <LegacyData xmlns="905c3888-6285-45d0-bd76-60a9ac2d738c" xsi:nil="true"/>
    <LocRecommendedHandoff xmlns="905c3888-6285-45d0-bd76-60a9ac2d738c" xsi:nil="true"/>
    <BusinessGroup xmlns="905c3888-6285-45d0-bd76-60a9ac2d738c" xsi:nil="true"/>
    <BlockPublish xmlns="905c3888-6285-45d0-bd76-60a9ac2d738c">false</BlockPublish>
    <TPFriendlyName xmlns="905c3888-6285-45d0-bd76-60a9ac2d738c" xsi:nil="true"/>
    <NumericId xmlns="905c3888-6285-45d0-bd76-60a9ac2d738c" xsi:nil="true"/>
    <APEditor xmlns="905c3888-6285-45d0-bd76-60a9ac2d738c">
      <UserInfo>
        <DisplayName/>
        <AccountId xsi:nil="true"/>
        <AccountType/>
      </UserInfo>
    </APEditor>
    <SourceTitle xmlns="905c3888-6285-45d0-bd76-60a9ac2d738c" xsi:nil="true"/>
    <OpenTemplate xmlns="905c3888-6285-45d0-bd76-60a9ac2d738c">true</OpenTemplate>
    <UALocComments xmlns="905c3888-6285-45d0-bd76-60a9ac2d738c" xsi:nil="true"/>
    <ParentAssetId xmlns="905c3888-6285-45d0-bd76-60a9ac2d738c" xsi:nil="true"/>
    <IntlLangReviewDate xmlns="905c3888-6285-45d0-bd76-60a9ac2d738c" xsi:nil="true"/>
    <FeatureTagsTaxHTField0 xmlns="905c3888-6285-45d0-bd76-60a9ac2d738c">
      <Terms xmlns="http://schemas.microsoft.com/office/infopath/2007/PartnerControls"/>
    </FeatureTagsTaxHTField0>
    <PublishStatusLookup xmlns="905c3888-6285-45d0-bd76-60a9ac2d738c">
      <Value>479842</Value>
    </PublishStatusLookup>
    <Providers xmlns="905c3888-6285-45d0-bd76-60a9ac2d738c" xsi:nil="true"/>
    <MachineTranslated xmlns="905c3888-6285-45d0-bd76-60a9ac2d738c">false</MachineTranslated>
    <OriginalSourceMarket xmlns="905c3888-6285-45d0-bd76-60a9ac2d738c">english</OriginalSourceMarket>
    <APDescription xmlns="905c3888-6285-45d0-bd76-60a9ac2d738c" xsi:nil="true"/>
    <ClipArtFilename xmlns="905c3888-6285-45d0-bd76-60a9ac2d738c" xsi:nil="true"/>
    <ContentItem xmlns="905c3888-6285-45d0-bd76-60a9ac2d738c" xsi:nil="true"/>
    <TPInstallLocation xmlns="905c3888-6285-45d0-bd76-60a9ac2d738c" xsi:nil="true"/>
    <PublishTargets xmlns="905c3888-6285-45d0-bd76-60a9ac2d738c">OfficeOnlineVNext</PublishTargets>
    <TimesCloned xmlns="905c3888-6285-45d0-bd76-60a9ac2d738c" xsi:nil="true"/>
    <AssetStart xmlns="905c3888-6285-45d0-bd76-60a9ac2d738c">2012-06-20T23:39:00+00:00</AssetStart>
    <Provider xmlns="905c3888-6285-45d0-bd76-60a9ac2d738c" xsi:nil="true"/>
    <AcquiredFrom xmlns="905c3888-6285-45d0-bd76-60a9ac2d738c">Internal MS</AcquiredFrom>
    <FriendlyTitle xmlns="905c3888-6285-45d0-bd76-60a9ac2d738c" xsi:nil="true"/>
    <LastHandOff xmlns="905c3888-6285-45d0-bd76-60a9ac2d738c" xsi:nil="true"/>
    <TPClientViewer xmlns="905c3888-6285-45d0-bd76-60a9ac2d738c" xsi:nil="true"/>
    <UACurrentWords xmlns="905c3888-6285-45d0-bd76-60a9ac2d738c" xsi:nil="true"/>
    <ArtSampleDocs xmlns="905c3888-6285-45d0-bd76-60a9ac2d738c" xsi:nil="true"/>
    <UALocRecommendation xmlns="905c3888-6285-45d0-bd76-60a9ac2d738c">Localize</UALocRecommendation>
    <Manager xmlns="905c3888-6285-45d0-bd76-60a9ac2d738c" xsi:nil="true"/>
    <ShowIn xmlns="905c3888-6285-45d0-bd76-60a9ac2d738c">Show everywhere</ShowIn>
    <UANotes xmlns="905c3888-6285-45d0-bd76-60a9ac2d738c" xsi:nil="true"/>
    <TemplateStatus xmlns="905c3888-6285-45d0-bd76-60a9ac2d738c">Complete</TemplateStatus>
    <InternalTagsTaxHTField0 xmlns="905c3888-6285-45d0-bd76-60a9ac2d738c">
      <Terms xmlns="http://schemas.microsoft.com/office/infopath/2007/PartnerControls"/>
    </InternalTagsTaxHTField0>
    <CSXHash xmlns="905c3888-6285-45d0-bd76-60a9ac2d738c" xsi:nil="true"/>
    <Downloads xmlns="905c3888-6285-45d0-bd76-60a9ac2d738c">0</Downloads>
    <VoteCount xmlns="905c3888-6285-45d0-bd76-60a9ac2d738c" xsi:nil="true"/>
    <OOCacheId xmlns="905c3888-6285-45d0-bd76-60a9ac2d738c" xsi:nil="true"/>
    <IsDeleted xmlns="905c3888-6285-45d0-bd76-60a9ac2d738c">false</IsDeleted>
    <AssetExpire xmlns="905c3888-6285-45d0-bd76-60a9ac2d738c">2029-01-01T08:00:00+00:00</AssetExpire>
    <DSATActionTaken xmlns="905c3888-6285-45d0-bd76-60a9ac2d738c" xsi:nil="true"/>
    <CSXSubmissionMarket xmlns="905c3888-6285-45d0-bd76-60a9ac2d738c" xsi:nil="true"/>
    <TPExecutable xmlns="905c3888-6285-45d0-bd76-60a9ac2d738c" xsi:nil="true"/>
    <SubmitterId xmlns="905c3888-6285-45d0-bd76-60a9ac2d738c" xsi:nil="true"/>
    <EditorialTags xmlns="905c3888-6285-45d0-bd76-60a9ac2d738c" xsi:nil="true"/>
    <ApprovalLog xmlns="905c3888-6285-45d0-bd76-60a9ac2d738c" xsi:nil="true"/>
    <AssetType xmlns="905c3888-6285-45d0-bd76-60a9ac2d738c">TP</AssetType>
    <BugNumber xmlns="905c3888-6285-45d0-bd76-60a9ac2d738c" xsi:nil="true"/>
    <CSXSubmissionDate xmlns="905c3888-6285-45d0-bd76-60a9ac2d738c" xsi:nil="true"/>
    <CSXUpdate xmlns="905c3888-6285-45d0-bd76-60a9ac2d738c">false</CSXUpdate>
    <Milestone xmlns="905c3888-6285-45d0-bd76-60a9ac2d738c" xsi:nil="true"/>
    <RecommendationsModifier xmlns="905c3888-6285-45d0-bd76-60a9ac2d738c" xsi:nil="true"/>
    <OriginAsset xmlns="905c3888-6285-45d0-bd76-60a9ac2d738c" xsi:nil="true"/>
    <TPComponent xmlns="905c3888-6285-45d0-bd76-60a9ac2d738c" xsi:nil="true"/>
    <AssetId xmlns="905c3888-6285-45d0-bd76-60a9ac2d738c">TP102923943</AssetId>
    <IntlLocPriority xmlns="905c3888-6285-45d0-bd76-60a9ac2d738c" xsi:nil="true"/>
    <PolicheckWords xmlns="905c3888-6285-45d0-bd76-60a9ac2d738c" xsi:nil="true"/>
    <TPLaunchHelpLink xmlns="905c3888-6285-45d0-bd76-60a9ac2d738c" xsi:nil="true"/>
    <TPApplication xmlns="905c3888-6285-45d0-bd76-60a9ac2d738c" xsi:nil="true"/>
    <CrawlForDependencies xmlns="905c3888-6285-45d0-bd76-60a9ac2d738c">false</CrawlForDependencies>
    <HandoffToMSDN xmlns="905c3888-6285-45d0-bd76-60a9ac2d738c" xsi:nil="true"/>
    <PlannedPubDate xmlns="905c3888-6285-45d0-bd76-60a9ac2d738c" xsi:nil="true"/>
    <IntlLangReviewer xmlns="905c3888-6285-45d0-bd76-60a9ac2d738c" xsi:nil="true"/>
    <TrustLevel xmlns="905c3888-6285-45d0-bd76-60a9ac2d738c">1 Microsoft Managed Content</TrustLevel>
    <LocLastLocAttemptVersionLookup xmlns="905c3888-6285-45d0-bd76-60a9ac2d738c">843282</LocLastLocAttemptVersionLookup>
    <IsSearchable xmlns="905c3888-6285-45d0-bd76-60a9ac2d738c">true</IsSearchable>
    <TemplateTemplateType xmlns="905c3888-6285-45d0-bd76-60a9ac2d738c">PowerPoint Template - Slideshow Launch</TemplateTemplateType>
    <CampaignTagsTaxHTField0 xmlns="905c3888-6285-45d0-bd76-60a9ac2d738c">
      <Terms xmlns="http://schemas.microsoft.com/office/infopath/2007/PartnerControls"/>
    </CampaignTagsTaxHTField0>
    <TPNamespace xmlns="905c3888-6285-45d0-bd76-60a9ac2d738c" xsi:nil="true"/>
    <TaxCatchAll xmlns="905c3888-6285-45d0-bd76-60a9ac2d738c"/>
    <Markets xmlns="905c3888-6285-45d0-bd76-60a9ac2d738c"/>
    <UAProjectedTotalWords xmlns="905c3888-6285-45d0-bd76-60a9ac2d738c" xsi:nil="true"/>
    <IntlLangReview xmlns="905c3888-6285-45d0-bd76-60a9ac2d738c">false</IntlLangReview>
    <OutputCachingOn xmlns="905c3888-6285-45d0-bd76-60a9ac2d738c">false</OutputCachingOn>
    <AverageRating xmlns="905c3888-6285-45d0-bd76-60a9ac2d738c" xsi:nil="true"/>
    <LocMarketGroupTiers2 xmlns="905c3888-6285-45d0-bd76-60a9ac2d738c" xsi:nil="true"/>
    <APAuthor xmlns="905c3888-6285-45d0-bd76-60a9ac2d738c">
      <UserInfo>
        <DisplayName>REDMOND\v-sa</DisplayName>
        <AccountId>2467</AccountId>
        <AccountType/>
      </UserInfo>
    </APAuthor>
    <LocManualTestRequired xmlns="905c3888-6285-45d0-bd76-60a9ac2d738c">false</LocManualTestRequired>
    <TPCommandLine xmlns="905c3888-6285-45d0-bd76-60a9ac2d738c" xsi:nil="true"/>
    <TPAppVersion xmlns="905c3888-6285-45d0-bd76-60a9ac2d738c" xsi:nil="true"/>
    <EditorialStatus xmlns="905c3888-6285-45d0-bd76-60a9ac2d738c">Complete</EditorialStatus>
    <LastModifiedDateTime xmlns="905c3888-6285-45d0-bd76-60a9ac2d738c" xsi:nil="true"/>
    <ScenarioTagsTaxHTField0 xmlns="905c3888-6285-45d0-bd76-60a9ac2d738c">
      <Terms xmlns="http://schemas.microsoft.com/office/infopath/2007/PartnerControls"/>
    </ScenarioTagsTaxHTField0>
    <OriginalRelease xmlns="905c3888-6285-45d0-bd76-60a9ac2d738c">15</OriginalRelease>
    <TPLaunchHelpLinkType xmlns="905c3888-6285-45d0-bd76-60a9ac2d738c">Template</TPLaunchHelpLinkType>
    <LocalizationTagsTaxHTField0 xmlns="905c3888-6285-45d0-bd76-60a9ac2d738c">
      <Terms xmlns="http://schemas.microsoft.com/office/infopath/2007/PartnerControls"/>
    </LocalizationTagsTaxHTField0>
    <Description0 xmlns="a0b64b53-fba7-43ca-b952-90e5e74773dd" xsi:nil="true"/>
    <Component0 xmlns="a0b64b53-fba7-43ca-b952-90e5e74773d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8D8B3457135D67479991424C624CBB4704002439B9162B2E88498A324BEFF3815221" ma:contentTypeVersion="55" ma:contentTypeDescription="Create a new document." ma:contentTypeScope="" ma:versionID="a7e4f43ee53fc86ae1dd6272262eb9fb">
  <xsd:schema xmlns:xsd="http://www.w3.org/2001/XMLSchema" xmlns:xs="http://www.w3.org/2001/XMLSchema" xmlns:p="http://schemas.microsoft.com/office/2006/metadata/properties" xmlns:ns2="905c3888-6285-45d0-bd76-60a9ac2d738c" xmlns:ns3="a0b64b53-fba7-43ca-b952-90e5e74773dd" targetNamespace="http://schemas.microsoft.com/office/2006/metadata/properties" ma:root="true" ma:fieldsID="12cd52f9b34cd953802493d919c383c5" ns2:_="" ns3:_="">
    <xsd:import namespace="905c3888-6285-45d0-bd76-60a9ac2d738c"/>
    <xsd:import namespace="a0b64b53-fba7-43ca-b952-90e5e74773dd"/>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element ref="ns3:Description0" minOccurs="0"/>
                <xsd:element ref="ns3:Component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5c3888-6285-45d0-bd76-60a9ac2d738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0:00:00Z"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2fd52ad2-63b0-4f05-b7aa-a17a1c48ca45}"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85FC5A58-2851-427E-95B4-AFAF1C73BA4D}" ma:internalName="CSXSubmissionMarket" ma:readOnly="false" ma:showField="MarketName" ma:web="905c3888-6285-45d0-bd76-60a9ac2d738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d402824c-da96-4981-b598-df734aacbc3e}"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7F948D4D-A57E-4E3F-87E9-0ABE9F2D748E}" ma:internalName="InProjectListLookup" ma:readOnly="true" ma:showField="InProjectLis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b8eee2a3-2d4f-4b12-b229-9e667c371718}"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7F948D4D-A57E-4E3F-87E9-0ABE9F2D748E}" ma:internalName="LastCompleteVersionLookup" ma:readOnly="true" ma:showField="LastComplete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7F948D4D-A57E-4E3F-87E9-0ABE9F2D748E}" ma:internalName="LastPreviewErrorLookup" ma:readOnly="true" ma:showField="LastPreview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7F948D4D-A57E-4E3F-87E9-0ABE9F2D748E}" ma:internalName="LastPreviewResultLookup" ma:readOnly="true" ma:showField="LastPreview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7F948D4D-A57E-4E3F-87E9-0ABE9F2D748E}" ma:internalName="LastPreviewAttemptDateLookup" ma:readOnly="true" ma:showField="LastPreview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7F948D4D-A57E-4E3F-87E9-0ABE9F2D748E}" ma:internalName="LastPreviewedByLookup" ma:readOnly="true" ma:showField="LastPreview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7F948D4D-A57E-4E3F-87E9-0ABE9F2D748E}" ma:internalName="LastPreviewTimeLookup" ma:readOnly="true" ma:showField="LastPreview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7F948D4D-A57E-4E3F-87E9-0ABE9F2D748E}" ma:internalName="LastPreviewVersionLookup" ma:readOnly="true" ma:showField="LastPreview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7F948D4D-A57E-4E3F-87E9-0ABE9F2D748E}" ma:internalName="LastPublishErrorLookup" ma:readOnly="true" ma:showField="LastPublishError"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7F948D4D-A57E-4E3F-87E9-0ABE9F2D748E}" ma:internalName="LastPublishResultLookup" ma:readOnly="true" ma:showField="LastPublishResult"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7F948D4D-A57E-4E3F-87E9-0ABE9F2D748E}" ma:internalName="LastPublishAttemptDateLookup" ma:readOnly="true" ma:showField="LastPublishAttemptDat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7F948D4D-A57E-4E3F-87E9-0ABE9F2D748E}" ma:internalName="LastPublishedByLookup" ma:readOnly="true" ma:showField="LastPublishedBy"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7F948D4D-A57E-4E3F-87E9-0ABE9F2D748E}" ma:internalName="LastPublishTimeLookup" ma:readOnly="true" ma:showField="LastPublishTi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7F948D4D-A57E-4E3F-87E9-0ABE9F2D748E}" ma:internalName="LastPublishVersionLookup" ma:readOnly="true" ma:showField="LastPublishVersion"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B1EFB310-8154-40EE-A736-2FF11D479763}" ma:internalName="LocLastLocAttemptVersionLookup" ma:readOnly="false" ma:showField="LastLocAttemptVersion" ma:web="905c3888-6285-45d0-bd76-60a9ac2d738c">
      <xsd:simpleType>
        <xsd:restriction base="dms:Lookup"/>
      </xsd:simpleType>
    </xsd:element>
    <xsd:element name="LocLastLocAttemptVersionTypeLookup" ma:index="72" nillable="true" ma:displayName="Loc Last Loc Attempt Version Type" ma:default="" ma:list="{B1EFB310-8154-40EE-A736-2FF11D479763}" ma:internalName="LocLastLocAttemptVersionTypeLookup" ma:readOnly="true" ma:showField="LastLocAttemptVersionType" ma:web="905c3888-6285-45d0-bd76-60a9ac2d738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B1EFB310-8154-40EE-A736-2FF11D479763}" ma:internalName="LocNewPublishedVersionLookup" ma:readOnly="true" ma:showField="NewPublishedVersion" ma:web="905c3888-6285-45d0-bd76-60a9ac2d738c">
      <xsd:simpleType>
        <xsd:restriction base="dms:Lookup"/>
      </xsd:simpleType>
    </xsd:element>
    <xsd:element name="LocOverallHandbackStatusLookup" ma:index="76" nillable="true" ma:displayName="Loc Overall Handback Status" ma:default="" ma:list="{B1EFB310-8154-40EE-A736-2FF11D479763}" ma:internalName="LocOverallHandbackStatusLookup" ma:readOnly="true" ma:showField="OverallHandbackStatus" ma:web="905c3888-6285-45d0-bd76-60a9ac2d738c">
      <xsd:simpleType>
        <xsd:restriction base="dms:Lookup"/>
      </xsd:simpleType>
    </xsd:element>
    <xsd:element name="LocOverallLocStatusLookup" ma:index="77" nillable="true" ma:displayName="Loc Overall Localize Status" ma:default="" ma:list="{B1EFB310-8154-40EE-A736-2FF11D479763}" ma:internalName="LocOverallLocStatusLookup" ma:readOnly="true" ma:showField="OverallLocStatus" ma:web="905c3888-6285-45d0-bd76-60a9ac2d738c">
      <xsd:simpleType>
        <xsd:restriction base="dms:Lookup"/>
      </xsd:simpleType>
    </xsd:element>
    <xsd:element name="LocOverallPreviewStatusLookup" ma:index="78" nillable="true" ma:displayName="Loc Overall Preview Status" ma:default="" ma:list="{B1EFB310-8154-40EE-A736-2FF11D479763}" ma:internalName="LocOverallPreviewStatusLookup" ma:readOnly="true" ma:showField="OverallPreviewStatus" ma:web="905c3888-6285-45d0-bd76-60a9ac2d738c">
      <xsd:simpleType>
        <xsd:restriction base="dms:Lookup"/>
      </xsd:simpleType>
    </xsd:element>
    <xsd:element name="LocOverallPublishStatusLookup" ma:index="79" nillable="true" ma:displayName="Loc Overall Publish Status" ma:default="" ma:list="{B1EFB310-8154-40EE-A736-2FF11D479763}" ma:internalName="LocOverallPublishStatusLookup" ma:readOnly="true" ma:showField="OverallPublishStatus" ma:web="905c3888-6285-45d0-bd76-60a9ac2d738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B1EFB310-8154-40EE-A736-2FF11D479763}" ma:internalName="LocProcessedForHandoffsLookup" ma:readOnly="true" ma:showField="ProcessedForHandoffs" ma:web="905c3888-6285-45d0-bd76-60a9ac2d738c">
      <xsd:simpleType>
        <xsd:restriction base="dms:Lookup"/>
      </xsd:simpleType>
    </xsd:element>
    <xsd:element name="LocProcessedForMarketsLookup" ma:index="82" nillable="true" ma:displayName="Loc Processed For Markets" ma:default="" ma:list="{B1EFB310-8154-40EE-A736-2FF11D479763}" ma:internalName="LocProcessedForMarketsLookup" ma:readOnly="true" ma:showField="ProcessedForMarkets" ma:web="905c3888-6285-45d0-bd76-60a9ac2d738c">
      <xsd:simpleType>
        <xsd:restriction base="dms:Lookup"/>
      </xsd:simpleType>
    </xsd:element>
    <xsd:element name="LocPublishedDependentAssetsLookup" ma:index="83" nillable="true" ma:displayName="Loc Published Dependent Assets" ma:default="" ma:list="{B1EFB310-8154-40EE-A736-2FF11D479763}" ma:internalName="LocPublishedDependentAssetsLookup" ma:readOnly="true" ma:showField="PublishedDependentAssets" ma:web="905c3888-6285-45d0-bd76-60a9ac2d738c">
      <xsd:simpleType>
        <xsd:restriction base="dms:Lookup"/>
      </xsd:simpleType>
    </xsd:element>
    <xsd:element name="LocPublishedLinkedAssetsLookup" ma:index="84" nillable="true" ma:displayName="Loc Published Linked Assets" ma:default="" ma:list="{B1EFB310-8154-40EE-A736-2FF11D479763}" ma:internalName="LocPublishedLinkedAssetsLookup" ma:readOnly="true" ma:showField="PublishedLinkedAssets" ma:web="905c3888-6285-45d0-bd76-60a9ac2d738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726a1ece-9747-4e7d-9113-bc8295fd2c1d}"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85FC5A58-2851-427E-95B4-AFAF1C73BA4D}" ma:internalName="Markets" ma:readOnly="false" ma:showField="MarketName"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7F948D4D-A57E-4E3F-87E9-0ABE9F2D748E}" ma:internalName="NumOfRatingsLookup" ma:readOnly="true" ma:showField="NumOfRating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7F948D4D-A57E-4E3F-87E9-0ABE9F2D748E}" ma:internalName="PublishStatusLookup" ma:readOnly="false" ma:showField="PublishStatus"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cba8db9d-85f8-47e4-85af-460188139726}"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72161567-9e55-4761-b65c-3c8149bfc4ca}" ma:internalName="TaxCatchAll" ma:showField="CatchAllData"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72161567-9e55-4761-b65c-3c8149bfc4ca}" ma:internalName="TaxCatchAllLabel" ma:readOnly="true" ma:showField="CatchAllDataLabel" ma:web="905c3888-6285-45d0-bd76-60a9ac2d738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0b64b53-fba7-43ca-b952-90e5e74773dd" elementFormDefault="qualified">
    <xsd:import namespace="http://schemas.microsoft.com/office/2006/documentManagement/types"/>
    <xsd:import namespace="http://schemas.microsoft.com/office/infopath/2007/PartnerControls"/>
    <xsd:element name="Description0" ma:index="134" nillable="true" ma:displayName="Description" ma:internalName="Description0">
      <xsd:simpleType>
        <xsd:restriction base="dms:Note"/>
      </xsd:simpleType>
    </xsd:element>
    <xsd:element name="Component0" ma:index="135" nillable="true" ma:displayName="Component" ma:internalName="Component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EA3ECAA-1471-46C2-A753-7478E8C0BE27}">
  <ds:schemaRefs>
    <ds:schemaRef ds:uri="http://schemas.microsoft.com/office/2006/documentManagement/types"/>
    <ds:schemaRef ds:uri="http://purl.org/dc/elements/1.1/"/>
    <ds:schemaRef ds:uri="905c3888-6285-45d0-bd76-60a9ac2d738c"/>
    <ds:schemaRef ds:uri="http://schemas.microsoft.com/office/2006/metadata/properties"/>
    <ds:schemaRef ds:uri="http://purl.org/dc/dcmitype/"/>
    <ds:schemaRef ds:uri="http://schemas.microsoft.com/office/infopath/2007/PartnerControls"/>
    <ds:schemaRef ds:uri="http://purl.org/dc/terms/"/>
    <ds:schemaRef ds:uri="a0b64b53-fba7-43ca-b952-90e5e74773dd"/>
    <ds:schemaRef ds:uri="http://www.w3.org/XML/1998/namespace"/>
    <ds:schemaRef ds:uri="http://schemas.openxmlformats.org/package/2006/metadata/core-properties"/>
  </ds:schemaRefs>
</ds:datastoreItem>
</file>

<file path=customXml/itemProps2.xml><?xml version="1.0" encoding="utf-8"?>
<ds:datastoreItem xmlns:ds="http://schemas.openxmlformats.org/officeDocument/2006/customXml" ds:itemID="{5E9AED2A-7EC8-4DA0-9B6C-F22818BE6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5c3888-6285-45d0-bd76-60a9ac2d738c"/>
    <ds:schemaRef ds:uri="a0b64b53-fba7-43ca-b952-90e5e74773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DBC0A1-66E1-4B9D-88C2-9B3A32A214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欢迎使用 PowerPoint</Template>
  <TotalTime>0</TotalTime>
  <Words>1381</Words>
  <Application>Microsoft Office PowerPoint</Application>
  <PresentationFormat>全屏显示(4:3)</PresentationFormat>
  <Paragraphs>146</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Microsoft YaHei UI</vt:lpstr>
      <vt:lpstr>宋体</vt:lpstr>
      <vt:lpstr>Microsoft YaHei</vt:lpstr>
      <vt:lpstr>Arial</vt:lpstr>
      <vt:lpstr>Calibri</vt:lpstr>
      <vt:lpstr>Segoe UI</vt:lpstr>
      <vt:lpstr>Segoe UI Light</vt:lpstr>
      <vt:lpstr>Times New Roman</vt:lpstr>
      <vt:lpstr>Wingdings</vt:lpstr>
      <vt:lpstr>WelcomeDoc</vt:lpstr>
      <vt:lpstr>云计算基础 </vt:lpstr>
      <vt:lpstr>分布式计算</vt:lpstr>
      <vt:lpstr>云计算的基本概念</vt:lpstr>
      <vt:lpstr>云计算的关键技术</vt:lpstr>
      <vt:lpstr>云计算的关键技术</vt:lpstr>
      <vt:lpstr>2、虚拟化技术</vt:lpstr>
      <vt:lpstr>3、云平台技术</vt:lpstr>
      <vt:lpstr>4、并行编程技术</vt:lpstr>
      <vt:lpstr>5、数据管理技术</vt:lpstr>
      <vt:lpstr>第4节 云交付模型</vt:lpstr>
      <vt:lpstr>第4节 云交付模型</vt:lpstr>
      <vt:lpstr>1、软件即服务（SaaS）</vt:lpstr>
      <vt:lpstr>2、平台即服务（PaaS）</vt:lpstr>
      <vt:lpstr>3、基础设施即服务（IaaS）</vt:lpstr>
      <vt:lpstr>4、基本云交付模型的比较</vt:lpstr>
      <vt:lpstr>5、容器即服务（CaaS）</vt:lpstr>
      <vt:lpstr>第5节 云部署模式</vt:lpstr>
      <vt:lpstr>1、公有云</vt:lpstr>
      <vt:lpstr>2、私有云</vt:lpstr>
      <vt:lpstr>3、混合云</vt:lpstr>
      <vt:lpstr>第6节 云计算的优势与挑战</vt:lpstr>
      <vt:lpstr>2、 云计算所面临的挑战</vt:lpstr>
      <vt:lpstr>1、云存储</vt:lpstr>
      <vt:lpstr>2、云服务</vt:lpstr>
      <vt:lpstr>3、云物联</vt:lpstr>
      <vt:lpstr>第8节 云计算与大数据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2019-01-07T23:22:40Z</dcterms:created>
  <dcterms:modified xsi:type="dcterms:W3CDTF">2019-04-02T01:21:37Z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0x0101008D8B3457135D67479991424C624CBB4704002439B9162B2E88498A324BEFF3815221</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