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1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4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6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64E1F-F41D-464F-A325-D1A35C03DACA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FDE9-15C5-B740-84B3-FE647B4D6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dirty="0" smtClean="0">
                <a:latin typeface="Microsoft YaHei" charset="-122"/>
                <a:ea typeface="Microsoft YaHei" charset="-122"/>
                <a:cs typeface="Microsoft YaHei" charset="-122"/>
              </a:rPr>
              <a:t>云计算概论</a:t>
            </a:r>
            <a:endParaRPr lang="en-US" sz="5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2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90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节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什么是云计算？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1453619"/>
            <a:ext cx="11356621" cy="45224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云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计算（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cloud computing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）是基于互联网的相关服务的增加、使用和交付模式，通常涉及通过互联网来提供动态易扩展且经常是虚拟化的资源。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美国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国家标准与技术研究院（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NIST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）的定义</a:t>
            </a:r>
            <a:r>
              <a:rPr lang="zh-CN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云计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算是一种</a:t>
            </a:r>
            <a:r>
              <a:rPr lang="zh-CN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按使用量付费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的模式，这种模式提供可用的、便捷的、按需的网络访问， 进入</a:t>
            </a:r>
            <a:r>
              <a:rPr lang="zh-CN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可配置的计算资源共享池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（资源包括网络、服务器、存储、应用软件、服务），这些资源能够被快速提供，只需投入</a:t>
            </a:r>
            <a:r>
              <a:rPr lang="zh-CN" altLang="zh-CN" sz="2400" b="1" dirty="0">
                <a:latin typeface="Microsoft YaHei" charset="-122"/>
                <a:ea typeface="Microsoft YaHei" charset="-122"/>
                <a:cs typeface="Microsoft YaHei" charset="-122"/>
              </a:rPr>
              <a:t>很少的管理工作</a:t>
            </a:r>
            <a:r>
              <a:rPr lang="zh-CN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，或与服务供应商进行很少的交互。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4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868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节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云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计算的产生背景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89" y="2173465"/>
            <a:ext cx="11492089" cy="33016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云计算是继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1980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年代大型计算机到客户端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服务器的大转变之后的又一种巨变。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    云计算是分布式计算（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Distributed Computing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）、并行计算（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Parallel Computing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）、效用计算（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Utility Computing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）、网络存储（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Network Storage Technologies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）、虚拟化（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Virtualization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）、负载均衡（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Load Balance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）、热备份冗余（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High Available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）等传统计算机和网络技术发展融合的产物。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3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286" y="252237"/>
            <a:ext cx="10515600" cy="786341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节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云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计算的发展历史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14581"/>
              </p:ext>
            </p:extLst>
          </p:nvPr>
        </p:nvGraphicFramePr>
        <p:xfrm>
          <a:off x="2436539" y="1288510"/>
          <a:ext cx="8242750" cy="535894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83379"/>
                <a:gridCol w="6559371"/>
              </a:tblGrid>
              <a:tr h="46126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年份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2000" b="1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云计算的发展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45155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1983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网络是电脑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812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Amazon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：弹性计算云服务（</a:t>
                      </a: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EC2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  <a:b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Google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：云计算的概念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42897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Google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与 </a:t>
                      </a:r>
                      <a:r>
                        <a:rPr 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IBM：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高校推广，提供技术支持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8128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IBM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：第一个云计算中心</a:t>
                      </a:r>
                      <a:b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戴尔：申请云计算商标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44026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Novell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与 </a:t>
                      </a:r>
                      <a:r>
                        <a:rPr 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CSA：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可信任云计算计划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114017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</a:t>
                      </a:r>
                      <a:r>
                        <a:rPr lang="en-US" altLang="zh-CN" sz="1600" u="none" strike="noStrike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IaaS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：市场规模约为</a:t>
                      </a: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10.5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亿元</a:t>
                      </a:r>
                      <a:b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中国</a:t>
                      </a: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PaaS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：市场规模增长近</a:t>
                      </a: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20%</a:t>
                      </a:r>
                      <a:b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全球</a:t>
                      </a: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SaaS</a:t>
                      </a: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：云计算领域最为成熟的细分市场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42897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云计算方面的相关政策不断</a:t>
                      </a:r>
                      <a:r>
                        <a:rPr lang="zh-CN" altLang="en-US" sz="1600" u="none" strike="noStrike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更新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  <a:tr h="38212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 smtClean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…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467" y="252236"/>
            <a:ext cx="10515600" cy="978253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节</a:t>
            </a:r>
            <a:r>
              <a:rPr lang="zh-CN" altLang="zh-CN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如何学好云计算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258" y="1476199"/>
            <a:ext cx="10782018" cy="45224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云计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算是一种基于互联网的计算方式，要实现云计算则需要一整套的技术架构去实施，包括网络、服务器、存储、虚拟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化等。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操作系统，懂得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Windows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操作系统的安装和基本操作、懂得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AD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域角色的安装和管理、懂得组策略的配置和管理；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数据库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的安装和使用（如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SQL Server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存储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的基础知识（如磁盘性能、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RAID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等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）、光纤交换机的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使用等；</a:t>
            </a:r>
            <a:endParaRPr lang="en-US" altLang="zh-CN" sz="2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  网络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的基础知识（如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地址规划、</a:t>
            </a:r>
            <a:r>
              <a:rPr lang="en-US" altLang="zh-CN" sz="2400" dirty="0" smtClean="0">
                <a:latin typeface="Microsoft YaHei" charset="-122"/>
                <a:ea typeface="Microsoft YaHei" charset="-122"/>
                <a:cs typeface="Microsoft YaHei" charset="-122"/>
              </a:rPr>
              <a:t>VLAN</a:t>
            </a:r>
            <a:r>
              <a:rPr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等）。</a:t>
            </a:r>
            <a:endParaRPr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6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419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Microsoft YaHei</vt:lpstr>
      <vt:lpstr>Wingdings</vt:lpstr>
      <vt:lpstr>Arial</vt:lpstr>
      <vt:lpstr>Office Theme</vt:lpstr>
      <vt:lpstr>云计算概论</vt:lpstr>
      <vt:lpstr>第1节 什么是云计算？</vt:lpstr>
      <vt:lpstr>第2节 云计算的产生背景</vt:lpstr>
      <vt:lpstr>第3节 云计算的发展历史</vt:lpstr>
      <vt:lpstr>第4节 如何学好云计算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云计算概论</dc:title>
  <dc:creator>Microsoft Office User</dc:creator>
  <cp:lastModifiedBy>Microsoft Office User</cp:lastModifiedBy>
  <cp:revision>8</cp:revision>
  <dcterms:created xsi:type="dcterms:W3CDTF">2018-10-09T14:10:23Z</dcterms:created>
  <dcterms:modified xsi:type="dcterms:W3CDTF">2018-10-09T14:21:21Z</dcterms:modified>
</cp:coreProperties>
</file>