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90000"/>
      </a:lnSpc>
      <a:spcBef>
        <a:spcPts val="210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1pPr>
    <a:lvl2pPr marL="0" marR="0" indent="457200" algn="l" defTabSz="914400" rtl="0" fontAlgn="auto" latinLnBrk="0" hangingPunct="0">
      <a:lnSpc>
        <a:spcPct val="90000"/>
      </a:lnSpc>
      <a:spcBef>
        <a:spcPts val="210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2pPr>
    <a:lvl3pPr marL="0" marR="0" indent="914400" algn="l" defTabSz="914400" rtl="0" fontAlgn="auto" latinLnBrk="0" hangingPunct="0">
      <a:lnSpc>
        <a:spcPct val="90000"/>
      </a:lnSpc>
      <a:spcBef>
        <a:spcPts val="210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3pPr>
    <a:lvl4pPr marL="0" marR="0" indent="1371600" algn="l" defTabSz="914400" rtl="0" fontAlgn="auto" latinLnBrk="0" hangingPunct="0">
      <a:lnSpc>
        <a:spcPct val="90000"/>
      </a:lnSpc>
      <a:spcBef>
        <a:spcPts val="210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4pPr>
    <a:lvl5pPr marL="0" marR="0" indent="1828800" algn="l" defTabSz="914400" rtl="0" fontAlgn="auto" latinLnBrk="0" hangingPunct="0">
      <a:lnSpc>
        <a:spcPct val="90000"/>
      </a:lnSpc>
      <a:spcBef>
        <a:spcPts val="210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5pPr>
    <a:lvl6pPr marL="0" marR="0" indent="0" algn="l" defTabSz="914400" rtl="0" fontAlgn="auto" latinLnBrk="0" hangingPunct="0">
      <a:lnSpc>
        <a:spcPct val="90000"/>
      </a:lnSpc>
      <a:spcBef>
        <a:spcPts val="210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6pPr>
    <a:lvl7pPr marL="0" marR="0" indent="0" algn="l" defTabSz="914400" rtl="0" fontAlgn="auto" latinLnBrk="0" hangingPunct="0">
      <a:lnSpc>
        <a:spcPct val="90000"/>
      </a:lnSpc>
      <a:spcBef>
        <a:spcPts val="210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7pPr>
    <a:lvl8pPr marL="0" marR="0" indent="0" algn="l" defTabSz="914400" rtl="0" fontAlgn="auto" latinLnBrk="0" hangingPunct="0">
      <a:lnSpc>
        <a:spcPct val="90000"/>
      </a:lnSpc>
      <a:spcBef>
        <a:spcPts val="210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8pPr>
    <a:lvl9pPr marL="0" marR="0" indent="0" algn="l" defTabSz="914400" rtl="0" fontAlgn="auto" latinLnBrk="0" hangingPunct="0">
      <a:lnSpc>
        <a:spcPct val="90000"/>
      </a:lnSpc>
      <a:spcBef>
        <a:spcPts val="210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AECDD"/>
          </a:solidFill>
        </a:fill>
      </a:tcStyle>
    </a:wholeTbl>
    <a:band2H>
      <a:tcTxStyle b="def" i="def"/>
      <a:tcStyle>
        <a:tcBdr/>
        <a:fill>
          <a:solidFill>
            <a:srgbClr val="E6F6EF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Tahoma"/>
          <a:ea typeface="Tahoma"/>
          <a:cs typeface="Tahom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Tahoma"/>
          <a:ea typeface="Tahoma"/>
          <a:cs typeface="Tahom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CCCE6"/>
          </a:solidFill>
        </a:fill>
      </a:tcStyle>
    </a:wholeTbl>
    <a:band2H>
      <a:tcTxStyle b="def" i="def"/>
      <a:tcStyle>
        <a:tcBdr/>
        <a:fill>
          <a:solidFill>
            <a:srgbClr val="E7E7F3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Tahoma"/>
          <a:ea typeface="Tahoma"/>
          <a:cs typeface="Tahom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Tahoma"/>
          <a:ea typeface="Tahoma"/>
          <a:cs typeface="Tahoma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Tahoma"/>
          <a:ea typeface="Tahoma"/>
          <a:cs typeface="Tahom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" name="Shape 2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ncabezado.png" descr="encabez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58288" cy="1146175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Rectangle"/>
          <p:cNvSpPr/>
          <p:nvPr/>
        </p:nvSpPr>
        <p:spPr>
          <a:xfrm>
            <a:off x="-1" y="6524625"/>
            <a:ext cx="9144002" cy="333375"/>
          </a:xfrm>
          <a:prstGeom prst="rect">
            <a:avLst/>
          </a:prstGeom>
          <a:solidFill>
            <a:srgbClr val="0E3966"/>
          </a:solidFill>
          <a:ln w="12700">
            <a:miter lim="400000"/>
          </a:ln>
        </p:spPr>
        <p:txBody>
          <a:bodyPr lIns="44280" tIns="44280" rIns="44280" bIns="44280" anchor="ctr"/>
          <a:lstStyle/>
          <a:p>
            <a:pPr>
              <a:lnSpc>
                <a:spcPct val="100000"/>
              </a:lnSpc>
              <a:spcBef>
                <a:spcPts val="0"/>
              </a:spcBef>
              <a:defRPr sz="1800"/>
            </a:pPr>
          </a:p>
        </p:txBody>
      </p:sp>
      <p:sp>
        <p:nvSpPr>
          <p:cNvPr id="4" name="Universidad de Mendoza"/>
          <p:cNvSpPr txBox="1"/>
          <p:nvPr/>
        </p:nvSpPr>
        <p:spPr>
          <a:xfrm>
            <a:off x="1587" y="6548437"/>
            <a:ext cx="2147052" cy="329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280" tIns="44280" rIns="44280" bIns="44280">
            <a:spAutoFit/>
          </a:bodyPr>
          <a:lstStyle>
            <a:lvl1pPr marL="336550" indent="-336550">
              <a:lnSpc>
                <a:spcPct val="100000"/>
              </a:lnSpc>
              <a:spcBef>
                <a:spcPts val="0"/>
              </a:spcBef>
              <a:tabLst>
                <a:tab pos="330200" algn="l"/>
                <a:tab pos="774700" algn="l"/>
                <a:tab pos="1231900" algn="l"/>
                <a:tab pos="1676400" algn="l"/>
                <a:tab pos="2120900" algn="l"/>
                <a:tab pos="2578100" algn="l"/>
                <a:tab pos="3022600" algn="l"/>
                <a:tab pos="3479800" algn="l"/>
                <a:tab pos="3924300" algn="l"/>
                <a:tab pos="4368800" algn="l"/>
                <a:tab pos="4826000" algn="l"/>
                <a:tab pos="5270500" algn="l"/>
                <a:tab pos="5715000" algn="l"/>
                <a:tab pos="6172200" algn="l"/>
                <a:tab pos="6616700" algn="l"/>
                <a:tab pos="7073900" algn="l"/>
                <a:tab pos="7518400" algn="l"/>
                <a:tab pos="7962900" algn="l"/>
                <a:tab pos="8420100" algn="l"/>
                <a:tab pos="8864600" algn="l"/>
                <a:tab pos="9309100" algn="l"/>
              </a:tabLst>
              <a:defRPr sz="1600">
                <a:solidFill>
                  <a:schemeClr val="accent3">
                    <a:lumOff val="44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rPr sz="1600">
                <a:latin typeface="Calibri"/>
                <a:ea typeface="Calibri"/>
                <a:cs typeface="Calibri"/>
                <a:sym typeface="Calibri"/>
              </a:rPr>
              <a:t>Universidad de Mendoza</a:t>
            </a:r>
          </a:p>
        </p:txBody>
      </p:sp>
      <p:sp>
        <p:nvSpPr>
          <p:cNvPr id="5" name="Programación I"/>
          <p:cNvSpPr txBox="1"/>
          <p:nvPr/>
        </p:nvSpPr>
        <p:spPr>
          <a:xfrm>
            <a:off x="7667625" y="6542087"/>
            <a:ext cx="1343876" cy="329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280" tIns="44280" rIns="44280" bIns="44280">
            <a:spAutoFit/>
          </a:bodyPr>
          <a:lstStyle>
            <a:lvl1pPr marL="336550" indent="-336550">
              <a:lnSpc>
                <a:spcPct val="100000"/>
              </a:lnSpc>
              <a:spcBef>
                <a:spcPts val="0"/>
              </a:spcBef>
              <a:tabLst>
                <a:tab pos="330200" algn="l"/>
                <a:tab pos="774700" algn="l"/>
                <a:tab pos="1231900" algn="l"/>
                <a:tab pos="1676400" algn="l"/>
                <a:tab pos="2120900" algn="l"/>
                <a:tab pos="2578100" algn="l"/>
                <a:tab pos="3022600" algn="l"/>
                <a:tab pos="3479800" algn="l"/>
                <a:tab pos="3924300" algn="l"/>
                <a:tab pos="4368800" algn="l"/>
                <a:tab pos="4826000" algn="l"/>
                <a:tab pos="5270500" algn="l"/>
                <a:tab pos="5715000" algn="l"/>
                <a:tab pos="6172200" algn="l"/>
                <a:tab pos="6616700" algn="l"/>
                <a:tab pos="7073900" algn="l"/>
                <a:tab pos="7518400" algn="l"/>
                <a:tab pos="7962900" algn="l"/>
                <a:tab pos="8420100" algn="l"/>
                <a:tab pos="8864600" algn="l"/>
                <a:tab pos="9309100" algn="l"/>
              </a:tabLst>
              <a:defRPr sz="1600">
                <a:solidFill>
                  <a:schemeClr val="accent3">
                    <a:lumOff val="44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rPr sz="1600">
                <a:latin typeface="Calibri"/>
                <a:ea typeface="Calibri"/>
                <a:cs typeface="Calibri"/>
                <a:sym typeface="Calibri"/>
              </a:rPr>
              <a:t>Programación I</a:t>
            </a:r>
          </a:p>
        </p:txBody>
      </p:sp>
      <p:pic>
        <p:nvPicPr>
          <p:cNvPr id="6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10525" y="0"/>
            <a:ext cx="1133475" cy="1143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Text"/>
          <p:cNvSpPr txBox="1"/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280" tIns="44280" rIns="44280" bIns="44280" anchor="ctr"/>
          <a:lstStyle/>
          <a:p>
            <a:pPr/>
            <a:r>
              <a:t>Title Text</a:t>
            </a:r>
          </a:p>
        </p:txBody>
      </p:sp>
      <p:sp>
        <p:nvSpPr>
          <p:cNvPr id="8" name="Body Level One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280" tIns="44280" rIns="44280" bIns="44280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</p:sldLayoutIdLst>
  <p:transition xmlns:p14="http://schemas.microsoft.com/office/powerpoint/2010/main" spd="med" advClick="1"/>
  <p:txStyles>
    <p:titleStyle>
      <a:lvl1pPr marL="0" marR="0" indent="0" algn="l" defTabSz="449262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chemeClr val="accent3">
              <a:lumOff val="44000"/>
            </a:schemeClr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l" defTabSz="449262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chemeClr val="accent3">
              <a:lumOff val="44000"/>
            </a:schemeClr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l" defTabSz="449262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chemeClr val="accent3">
              <a:lumOff val="44000"/>
            </a:schemeClr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l" defTabSz="449262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chemeClr val="accent3">
              <a:lumOff val="44000"/>
            </a:schemeClr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l" defTabSz="449262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chemeClr val="accent3">
              <a:lumOff val="44000"/>
            </a:schemeClr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457200" algn="l" defTabSz="449262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chemeClr val="accent3">
              <a:lumOff val="44000"/>
            </a:schemeClr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914400" algn="l" defTabSz="449262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chemeClr val="accent3">
              <a:lumOff val="44000"/>
            </a:schemeClr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1371600" algn="l" defTabSz="449262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chemeClr val="accent3">
              <a:lumOff val="44000"/>
            </a:schemeClr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1828800" algn="l" defTabSz="449262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chemeClr val="accent3">
              <a:lumOff val="44000"/>
            </a:schemeClr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336550" marR="0" indent="-336550" algn="l" defTabSz="449262" rtl="0" latinLnBrk="0">
        <a:lnSpc>
          <a:spcPct val="102000"/>
        </a:lnSpc>
        <a:spcBef>
          <a:spcPts val="2100"/>
        </a:spcBef>
        <a:spcAft>
          <a:spcPts val="0"/>
        </a:spcAft>
        <a:buClr>
          <a:schemeClr val="accent3">
            <a:lumOff val="44000"/>
          </a:schemeClr>
        </a:buClr>
        <a:buSzPct val="100000"/>
        <a:buFont typeface="Helvetica"/>
        <a:buChar char="»"/>
        <a:tabLst/>
        <a:defRPr b="0" baseline="0" cap="none" i="0" spc="0" strike="noStrike" sz="3000" u="none"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1pPr>
      <a:lvl2pPr marL="779584" marR="0" indent="-322384" algn="l" defTabSz="449262" rtl="0" latinLnBrk="0">
        <a:lnSpc>
          <a:spcPct val="102000"/>
        </a:lnSpc>
        <a:spcBef>
          <a:spcPts val="2100"/>
        </a:spcBef>
        <a:spcAft>
          <a:spcPts val="0"/>
        </a:spcAft>
        <a:buClr>
          <a:schemeClr val="accent3">
            <a:lumOff val="44000"/>
          </a:schemeClr>
        </a:buClr>
        <a:buSzPct val="100000"/>
        <a:buFont typeface="Helvetica"/>
        <a:buChar char=""/>
        <a:tabLst/>
        <a:defRPr b="0" baseline="0" cap="none" i="0" spc="0" strike="noStrike" sz="3000" u="none"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2pPr>
      <a:lvl3pPr marL="1200150" marR="0" indent="-285750" algn="l" defTabSz="449262" rtl="0" latinLnBrk="0">
        <a:lnSpc>
          <a:spcPct val="102000"/>
        </a:lnSpc>
        <a:spcBef>
          <a:spcPts val="2100"/>
        </a:spcBef>
        <a:spcAft>
          <a:spcPts val="0"/>
        </a:spcAft>
        <a:buClr>
          <a:schemeClr val="accent3">
            <a:lumOff val="44000"/>
          </a:schemeClr>
        </a:buClr>
        <a:buSzPct val="100000"/>
        <a:buFont typeface="Helvetica"/>
        <a:buChar char=""/>
        <a:tabLst/>
        <a:defRPr b="0" baseline="0" cap="none" i="0" spc="0" strike="noStrike" sz="3000" u="none"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3pPr>
      <a:lvl4pPr marL="1714500" marR="0" indent="-342900" algn="l" defTabSz="449262" rtl="0" latinLnBrk="0">
        <a:lnSpc>
          <a:spcPct val="102000"/>
        </a:lnSpc>
        <a:spcBef>
          <a:spcPts val="2100"/>
        </a:spcBef>
        <a:spcAft>
          <a:spcPts val="0"/>
        </a:spcAft>
        <a:buClr>
          <a:schemeClr val="accent3">
            <a:lumOff val="44000"/>
          </a:schemeClr>
        </a:buClr>
        <a:buSzPct val="100000"/>
        <a:buFont typeface="Helvetica"/>
        <a:buChar char=""/>
        <a:tabLst/>
        <a:defRPr b="0" baseline="0" cap="none" i="0" spc="0" strike="noStrike" sz="3000" u="none"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4pPr>
      <a:lvl5pPr marL="2209800" marR="0" indent="-381000" algn="l" defTabSz="449262" rtl="0" latinLnBrk="0">
        <a:lnSpc>
          <a:spcPct val="102000"/>
        </a:lnSpc>
        <a:spcBef>
          <a:spcPts val="2100"/>
        </a:spcBef>
        <a:spcAft>
          <a:spcPts val="0"/>
        </a:spcAft>
        <a:buClr>
          <a:schemeClr val="accent3">
            <a:lumOff val="44000"/>
          </a:schemeClr>
        </a:buClr>
        <a:buSzPct val="100000"/>
        <a:buFont typeface="Helvetica"/>
        <a:buChar char="»"/>
        <a:tabLst/>
        <a:defRPr b="0" baseline="0" cap="none" i="0" spc="0" strike="noStrike" sz="3000" u="none"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5pPr>
      <a:lvl6pPr marL="2667000" marR="0" indent="-381000" algn="l" defTabSz="449262" rtl="0" latinLnBrk="0">
        <a:lnSpc>
          <a:spcPct val="102000"/>
        </a:lnSpc>
        <a:spcBef>
          <a:spcPts val="2100"/>
        </a:spcBef>
        <a:spcAft>
          <a:spcPts val="0"/>
        </a:spcAft>
        <a:buClr>
          <a:schemeClr val="accent3">
            <a:lumOff val="44000"/>
          </a:schemeClr>
        </a:buClr>
        <a:buSzPct val="100000"/>
        <a:buFont typeface="Helvetica"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6pPr>
      <a:lvl7pPr marL="3124200" marR="0" indent="-381000" algn="l" defTabSz="449262" rtl="0" latinLnBrk="0">
        <a:lnSpc>
          <a:spcPct val="102000"/>
        </a:lnSpc>
        <a:spcBef>
          <a:spcPts val="2100"/>
        </a:spcBef>
        <a:spcAft>
          <a:spcPts val="0"/>
        </a:spcAft>
        <a:buClr>
          <a:schemeClr val="accent3">
            <a:lumOff val="44000"/>
          </a:schemeClr>
        </a:buClr>
        <a:buSzPct val="100000"/>
        <a:buFont typeface="Helvetica"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7pPr>
      <a:lvl8pPr marL="3581400" marR="0" indent="-381000" algn="l" defTabSz="449262" rtl="0" latinLnBrk="0">
        <a:lnSpc>
          <a:spcPct val="102000"/>
        </a:lnSpc>
        <a:spcBef>
          <a:spcPts val="2100"/>
        </a:spcBef>
        <a:spcAft>
          <a:spcPts val="0"/>
        </a:spcAft>
        <a:buClr>
          <a:schemeClr val="accent3">
            <a:lumOff val="44000"/>
          </a:schemeClr>
        </a:buClr>
        <a:buSzPct val="100000"/>
        <a:buFont typeface="Helvetica"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8pPr>
      <a:lvl9pPr marL="4038600" marR="0" indent="-381000" algn="l" defTabSz="449262" rtl="0" latinLnBrk="0">
        <a:lnSpc>
          <a:spcPct val="102000"/>
        </a:lnSpc>
        <a:spcBef>
          <a:spcPts val="2100"/>
        </a:spcBef>
        <a:spcAft>
          <a:spcPts val="0"/>
        </a:spcAft>
        <a:buClr>
          <a:schemeClr val="accent3">
            <a:lumOff val="44000"/>
          </a:schemeClr>
        </a:buClr>
        <a:buSzPct val="100000"/>
        <a:buFont typeface="Helvetica"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9pPr>
    </p:bodyStyle>
    <p:otherStyle>
      <a:lvl1pPr marL="0" marR="0" indent="0" algn="r" defTabSz="914400" rtl="0" latinLnBrk="0">
        <a:lnSpc>
          <a:spcPct val="90000"/>
        </a:lnSpc>
        <a:spcBef>
          <a:spcPts val="2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1pPr>
      <a:lvl2pPr marL="0" marR="0" indent="457200" algn="r" defTabSz="914400" rtl="0" latinLnBrk="0">
        <a:lnSpc>
          <a:spcPct val="90000"/>
        </a:lnSpc>
        <a:spcBef>
          <a:spcPts val="2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2pPr>
      <a:lvl3pPr marL="0" marR="0" indent="914400" algn="r" defTabSz="914400" rtl="0" latinLnBrk="0">
        <a:lnSpc>
          <a:spcPct val="90000"/>
        </a:lnSpc>
        <a:spcBef>
          <a:spcPts val="2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3pPr>
      <a:lvl4pPr marL="0" marR="0" indent="1371600" algn="r" defTabSz="914400" rtl="0" latinLnBrk="0">
        <a:lnSpc>
          <a:spcPct val="90000"/>
        </a:lnSpc>
        <a:spcBef>
          <a:spcPts val="2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4pPr>
      <a:lvl5pPr marL="0" marR="0" indent="1828800" algn="r" defTabSz="914400" rtl="0" latinLnBrk="0">
        <a:lnSpc>
          <a:spcPct val="90000"/>
        </a:lnSpc>
        <a:spcBef>
          <a:spcPts val="2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5pPr>
      <a:lvl6pPr marL="0" marR="0" indent="0" algn="r" defTabSz="914400" rtl="0" latinLnBrk="0">
        <a:lnSpc>
          <a:spcPct val="90000"/>
        </a:lnSpc>
        <a:spcBef>
          <a:spcPts val="2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6pPr>
      <a:lvl7pPr marL="0" marR="0" indent="0" algn="r" defTabSz="914400" rtl="0" latinLnBrk="0">
        <a:lnSpc>
          <a:spcPct val="90000"/>
        </a:lnSpc>
        <a:spcBef>
          <a:spcPts val="2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7pPr>
      <a:lvl8pPr marL="0" marR="0" indent="0" algn="r" defTabSz="914400" rtl="0" latinLnBrk="0">
        <a:lnSpc>
          <a:spcPct val="90000"/>
        </a:lnSpc>
        <a:spcBef>
          <a:spcPts val="2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8pPr>
      <a:lvl9pPr marL="0" marR="0" indent="0" algn="r" defTabSz="914400" rtl="0" latinLnBrk="0">
        <a:lnSpc>
          <a:spcPct val="90000"/>
        </a:lnSpc>
        <a:spcBef>
          <a:spcPts val="2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3" Type="http://schemas.openxmlformats.org/officeDocument/2006/relationships/image" Target="../media/image18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3" Type="http://schemas.openxmlformats.org/officeDocument/2006/relationships/image" Target="../media/image19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3" Type="http://schemas.openxmlformats.org/officeDocument/2006/relationships/image" Target="../media/image20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3" Type="http://schemas.openxmlformats.org/officeDocument/2006/relationships/image" Target="../media/image21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3" Type="http://schemas.openxmlformats.org/officeDocument/2006/relationships/image" Target="../media/image16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3" Type="http://schemas.openxmlformats.org/officeDocument/2006/relationships/image" Target="../media/image23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3" Type="http://schemas.openxmlformats.org/officeDocument/2006/relationships/image" Target="../media/image24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3" Type="http://schemas.openxmlformats.org/officeDocument/2006/relationships/image" Target="../media/image25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3" Type="http://schemas.openxmlformats.org/officeDocument/2006/relationships/image" Target="../media/image26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16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3" Type="http://schemas.openxmlformats.org/officeDocument/2006/relationships/image" Target="../media/image29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3" Type="http://schemas.openxmlformats.org/officeDocument/2006/relationships/image" Target="../media/image16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3" Type="http://schemas.openxmlformats.org/officeDocument/2006/relationships/image" Target="../media/image31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png"/><Relationship Id="rId3" Type="http://schemas.openxmlformats.org/officeDocument/2006/relationships/image" Target="../media/image16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3" Type="http://schemas.openxmlformats.org/officeDocument/2006/relationships/image" Target="../media/image33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8027988" cy="1127125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¿Qué es la WWW y que nos permite hacer?…"/>
          <p:cNvSpPr txBox="1"/>
          <p:nvPr>
            <p:ph type="body" idx="4294967295"/>
          </p:nvPr>
        </p:nvSpPr>
        <p:spPr>
          <a:xfrm>
            <a:off x="-1" y="1125537"/>
            <a:ext cx="9144002" cy="539908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269240" indent="-269240">
              <a:spcBef>
                <a:spcPts val="1200"/>
              </a:spcBef>
              <a:buClrTx/>
              <a:buFontTx/>
              <a:buChar char="▪"/>
              <a:tabLst>
                <a:tab pos="444500" algn="l"/>
                <a:tab pos="889000" algn="l"/>
                <a:tab pos="13335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</a:pPr>
            <a:r>
              <a:rPr sz="2400">
                <a:latin typeface="Lucida Sans Unicode"/>
                <a:ea typeface="Lucida Sans Unicode"/>
                <a:cs typeface="Lucida Sans Unicode"/>
                <a:sym typeface="Lucida Sans Unicode"/>
              </a:rPr>
              <a:t>¿Qué es la WWW y que </a:t>
            </a:r>
            <a:r>
              <a:rPr sz="2400">
                <a:latin typeface="Lucida Sans Unicode"/>
                <a:ea typeface="Lucida Sans Unicode"/>
                <a:cs typeface="Lucida Sans Unicode"/>
                <a:sym typeface="Lucida Sans Unicode"/>
              </a:rPr>
              <a:t>nos</a:t>
            </a:r>
            <a:r>
              <a:rPr sz="2400">
                <a:latin typeface="Lucida Sans Unicode"/>
                <a:ea typeface="Lucida Sans Unicode"/>
                <a:cs typeface="Lucida Sans Unicode"/>
                <a:sym typeface="Lucida Sans Unicode"/>
              </a:rPr>
              <a:t> permite hacer?</a:t>
            </a:r>
            <a:endParaRPr sz="2400"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marL="269240" indent="-269240">
              <a:spcBef>
                <a:spcPts val="1200"/>
              </a:spcBef>
              <a:buClrTx/>
              <a:buFontTx/>
              <a:buChar char="▪"/>
              <a:tabLst>
                <a:tab pos="444500" algn="l"/>
                <a:tab pos="889000" algn="l"/>
                <a:tab pos="13335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</a:pPr>
            <a:r>
              <a:rPr sz="2400">
                <a:latin typeface="Lucida Sans Unicode"/>
                <a:ea typeface="Lucida Sans Unicode"/>
                <a:cs typeface="Lucida Sans Unicode"/>
                <a:sym typeface="Lucida Sans Unicode"/>
              </a:rPr>
              <a:t>¿Qué es el HTML?</a:t>
            </a:r>
            <a:endParaRPr sz="2400"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marL="269240" indent="-269240">
              <a:spcBef>
                <a:spcPts val="1200"/>
              </a:spcBef>
              <a:buClrTx/>
              <a:buFontTx/>
              <a:buChar char="▪"/>
              <a:tabLst>
                <a:tab pos="444500" algn="l"/>
                <a:tab pos="889000" algn="l"/>
                <a:tab pos="13335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</a:pPr>
            <a:r>
              <a:rPr sz="2400">
                <a:latin typeface="Lucida Sans Unicode"/>
                <a:ea typeface="Lucida Sans Unicode"/>
                <a:cs typeface="Lucida Sans Unicode"/>
                <a:sym typeface="Lucida Sans Unicode"/>
              </a:rPr>
              <a:t>Conceptos básicos del HTML</a:t>
            </a:r>
            <a:endParaRPr sz="2400"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marL="269240" indent="-269240">
              <a:spcBef>
                <a:spcPts val="1200"/>
              </a:spcBef>
              <a:buClrTx/>
              <a:buFontTx/>
              <a:buChar char="▪"/>
              <a:tabLst>
                <a:tab pos="444500" algn="l"/>
                <a:tab pos="889000" algn="l"/>
                <a:tab pos="13335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</a:pPr>
            <a:r>
              <a:rPr sz="2400">
                <a:latin typeface="Lucida Sans Unicode"/>
                <a:ea typeface="Lucida Sans Unicode"/>
                <a:cs typeface="Lucida Sans Unicode"/>
                <a:sym typeface="Lucida Sans Unicode"/>
              </a:rPr>
              <a:t>Estructura del HTML</a:t>
            </a:r>
            <a:endParaRPr sz="2400"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marL="269240" indent="-269240">
              <a:spcBef>
                <a:spcPts val="1200"/>
              </a:spcBef>
              <a:buClrTx/>
              <a:buFontTx/>
              <a:buChar char="▪"/>
              <a:tabLst>
                <a:tab pos="444500" algn="l"/>
                <a:tab pos="889000" algn="l"/>
                <a:tab pos="13335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</a:pPr>
            <a:r>
              <a:rPr sz="2400">
                <a:latin typeface="Lucida Sans Unicode"/>
                <a:ea typeface="Lucida Sans Unicode"/>
                <a:cs typeface="Lucida Sans Unicode"/>
                <a:sym typeface="Lucida Sans Unicode"/>
              </a:rPr>
              <a:t>Tags</a:t>
            </a:r>
            <a:endParaRPr sz="2400"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marL="269240" indent="-269240">
              <a:spcBef>
                <a:spcPts val="1200"/>
              </a:spcBef>
              <a:buClrTx/>
              <a:buFontTx/>
              <a:buChar char="▪"/>
              <a:tabLst>
                <a:tab pos="444500" algn="l"/>
                <a:tab pos="889000" algn="l"/>
                <a:tab pos="13335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</a:pPr>
            <a:r>
              <a:rPr sz="2400">
                <a:latin typeface="Lucida Sans Unicode"/>
                <a:ea typeface="Lucida Sans Unicode"/>
                <a:cs typeface="Lucida Sans Unicode"/>
                <a:sym typeface="Lucida Sans Unicode"/>
              </a:rPr>
              <a:t>Nuestra primera página HTML</a:t>
            </a:r>
            <a:endParaRPr sz="2400"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marL="269240" indent="-269240">
              <a:spcBef>
                <a:spcPts val="1200"/>
              </a:spcBef>
              <a:buClrTx/>
              <a:buFontTx/>
              <a:buChar char="▪"/>
              <a:tabLst>
                <a:tab pos="444500" algn="l"/>
                <a:tab pos="889000" algn="l"/>
                <a:tab pos="13335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</a:pPr>
            <a:r>
              <a:rPr sz="2400">
                <a:latin typeface="Lucida Sans Unicode"/>
                <a:ea typeface="Lucida Sans Unicode"/>
                <a:cs typeface="Lucida Sans Unicode"/>
                <a:sym typeface="Lucida Sans Unicode"/>
              </a:rPr>
              <a:t>Tags de HTML agrupados por su uso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8027988" cy="1127125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encabezados" descr="encabezados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24075" y="1403350"/>
            <a:ext cx="4968875" cy="4762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8027988" cy="1127125"/>
          </a:xfrm>
          <a:prstGeom prst="rect">
            <a:avLst/>
          </a:prstGeom>
          <a:ln w="12700">
            <a:miter lim="400000"/>
          </a:ln>
        </p:spPr>
      </p:pic>
      <p:sp>
        <p:nvSpPr>
          <p:cNvPr id="64" name="Formato de presentación…"/>
          <p:cNvSpPr txBox="1"/>
          <p:nvPr>
            <p:ph type="body" idx="4294967295"/>
          </p:nvPr>
        </p:nvSpPr>
        <p:spPr>
          <a:xfrm>
            <a:off x="-1" y="1268412"/>
            <a:ext cx="9144002" cy="525621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269240" indent="-269240">
              <a:buChar char=""/>
            </a:pPr>
            <a:r>
              <a:rPr sz="2400">
                <a:latin typeface="Lucida Sans Unicode"/>
                <a:ea typeface="Lucida Sans Unicode"/>
                <a:cs typeface="Lucida Sans Unicode"/>
                <a:sym typeface="Lucida Sans Unicode"/>
              </a:rPr>
              <a:t>Formato de presentación</a:t>
            </a:r>
            <a:endParaRPr sz="2400"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lvl="1" marL="672123" indent="-214923">
              <a:spcBef>
                <a:spcPts val="1200"/>
              </a:spcBef>
              <a:defRPr sz="2600"/>
            </a:pPr>
            <a:r>
              <a:rPr sz="2000">
                <a:latin typeface="Lucida Sans Unicode"/>
                <a:ea typeface="Lucida Sans Unicode"/>
                <a:cs typeface="Lucida Sans Unicode"/>
                <a:sym typeface="Lucida Sans Unicode"/>
              </a:rPr>
              <a:t>&lt;b&gt; &lt;/b&gt;</a:t>
            </a:r>
            <a:endParaRPr sz="2000"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lvl="1" marL="672123" indent="-214923">
              <a:spcBef>
                <a:spcPts val="1200"/>
              </a:spcBef>
              <a:defRPr sz="2600"/>
            </a:pPr>
            <a:r>
              <a:rPr sz="2000">
                <a:latin typeface="Lucida Sans Unicode"/>
                <a:ea typeface="Lucida Sans Unicode"/>
                <a:cs typeface="Lucida Sans Unicode"/>
                <a:sym typeface="Lucida Sans Unicode"/>
              </a:rPr>
              <a:t>&lt;i&gt; &lt;/i&gt;</a:t>
            </a:r>
            <a:endParaRPr sz="2000"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lvl="1" marL="672123" indent="-214923">
              <a:spcBef>
                <a:spcPts val="1200"/>
              </a:spcBef>
              <a:defRPr sz="2600"/>
            </a:pPr>
            <a:r>
              <a:rPr sz="2000">
                <a:latin typeface="Lucida Sans Unicode"/>
                <a:ea typeface="Lucida Sans Unicode"/>
                <a:cs typeface="Lucida Sans Unicode"/>
                <a:sym typeface="Lucida Sans Unicode"/>
              </a:rPr>
              <a:t>&lt;pre&gt; &lt;/pre&gt;</a:t>
            </a:r>
            <a:endParaRPr sz="2000"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lvl="1" marL="672123" indent="-214923">
              <a:spcBef>
                <a:spcPts val="1200"/>
              </a:spcBef>
              <a:defRPr sz="2600"/>
            </a:pPr>
            <a:r>
              <a:rPr sz="2000">
                <a:latin typeface="Lucida Sans Unicode"/>
                <a:ea typeface="Lucida Sans Unicode"/>
                <a:cs typeface="Lucida Sans Unicode"/>
                <a:sym typeface="Lucida Sans Unicode"/>
              </a:rPr>
              <a:t>&lt;centrer&gt; &lt;/center&gt;</a:t>
            </a:r>
            <a:endParaRPr sz="2000"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lvl="1" marL="672123" indent="-214923">
              <a:spcBef>
                <a:spcPts val="1200"/>
              </a:spcBef>
              <a:defRPr sz="2600"/>
            </a:pPr>
            <a:r>
              <a:rPr sz="2000">
                <a:latin typeface="Lucida Sans Unicode"/>
                <a:ea typeface="Lucida Sans Unicode"/>
                <a:cs typeface="Lucida Sans Unicode"/>
                <a:sym typeface="Lucida Sans Unicode"/>
              </a:rPr>
              <a:t>&lt;font&gt; &lt;/font&gt;</a:t>
            </a:r>
            <a:endParaRPr sz="2000"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lvl="2" marL="1104900" indent="-190500">
              <a:lnSpc>
                <a:spcPct val="96000"/>
              </a:lnSpc>
              <a:spcBef>
                <a:spcPts val="900"/>
              </a:spcBef>
              <a:defRPr sz="2400"/>
            </a:pPr>
            <a:r>
              <a:rPr sz="2000">
                <a:latin typeface="Lucida Sans Unicode"/>
                <a:ea typeface="Lucida Sans Unicode"/>
                <a:cs typeface="Lucida Sans Unicode"/>
                <a:sym typeface="Lucida Sans Unicode"/>
              </a:rPr>
              <a:t>Size</a:t>
            </a:r>
            <a:endParaRPr sz="2000"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lvl="2" marL="1104900" indent="-190500">
              <a:lnSpc>
                <a:spcPct val="96000"/>
              </a:lnSpc>
              <a:spcBef>
                <a:spcPts val="900"/>
              </a:spcBef>
              <a:defRPr sz="2400"/>
            </a:pPr>
            <a:r>
              <a:rPr sz="2000">
                <a:latin typeface="Lucida Sans Unicode"/>
                <a:ea typeface="Lucida Sans Unicode"/>
                <a:cs typeface="Lucida Sans Unicode"/>
                <a:sym typeface="Lucida Sans Unicode"/>
              </a:rPr>
              <a:t>Color</a:t>
            </a:r>
            <a:endParaRPr sz="2000"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lvl="2" marL="1104900" indent="-190500">
              <a:lnSpc>
                <a:spcPct val="96000"/>
              </a:lnSpc>
              <a:spcBef>
                <a:spcPts val="900"/>
              </a:spcBef>
              <a:defRPr sz="2400"/>
            </a:pPr>
            <a:r>
              <a:rPr sz="2000">
                <a:latin typeface="Lucida Sans Unicode"/>
                <a:ea typeface="Lucida Sans Unicode"/>
                <a:cs typeface="Lucida Sans Unicode"/>
                <a:sym typeface="Lucida Sans Unicode"/>
              </a:rPr>
              <a:t>Face</a:t>
            </a:r>
          </a:p>
        </p:txBody>
      </p:sp>
      <p:pic>
        <p:nvPicPr>
          <p:cNvPr id="65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35375" y="1844675"/>
            <a:ext cx="5545138" cy="41338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8027988" cy="1127125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formato de presentacion" descr="formato de presentacion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92275" y="1412875"/>
            <a:ext cx="5832475" cy="48863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8027988" cy="1127125"/>
          </a:xfrm>
          <a:prstGeom prst="rect">
            <a:avLst/>
          </a:prstGeom>
          <a:ln w="12700">
            <a:miter lim="400000"/>
          </a:ln>
        </p:spPr>
      </p:pic>
      <p:sp>
        <p:nvSpPr>
          <p:cNvPr id="71" name="Vinculos y gráficos…"/>
          <p:cNvSpPr txBox="1"/>
          <p:nvPr>
            <p:ph type="body" idx="4294967295"/>
          </p:nvPr>
        </p:nvSpPr>
        <p:spPr>
          <a:xfrm>
            <a:off x="-1" y="1268412"/>
            <a:ext cx="9144002" cy="525621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269240" indent="-269240">
              <a:lnSpc>
                <a:spcPct val="90000"/>
              </a:lnSpc>
              <a:buChar char=""/>
            </a:pPr>
            <a:r>
              <a:rPr sz="2400">
                <a:latin typeface="Lucida Sans Unicode"/>
                <a:ea typeface="Lucida Sans Unicode"/>
                <a:cs typeface="Lucida Sans Unicode"/>
                <a:sym typeface="Lucida Sans Unicode"/>
              </a:rPr>
              <a:t>Vinculos y gráficos</a:t>
            </a:r>
            <a:endParaRPr sz="2400"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lvl="1" marL="672123" indent="-214923">
              <a:lnSpc>
                <a:spcPct val="90000"/>
              </a:lnSpc>
              <a:spcBef>
                <a:spcPts val="1200"/>
              </a:spcBef>
              <a:defRPr sz="2600"/>
            </a:pPr>
            <a:r>
              <a:rPr sz="2000">
                <a:latin typeface="Lucida Sans Unicode"/>
                <a:ea typeface="Lucida Sans Unicode"/>
                <a:cs typeface="Lucida Sans Unicode"/>
                <a:sym typeface="Lucida Sans Unicode"/>
              </a:rPr>
              <a:t>&lt;a&gt;</a:t>
            </a:r>
            <a:endParaRPr sz="2000"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lvl="2" marL="1104900" indent="-190500">
              <a:lnSpc>
                <a:spcPct val="84000"/>
              </a:lnSpc>
              <a:spcBef>
                <a:spcPts val="900"/>
              </a:spcBef>
              <a:defRPr sz="2400"/>
            </a:pPr>
            <a:r>
              <a:rPr sz="2000">
                <a:latin typeface="Lucida Sans Unicode"/>
                <a:ea typeface="Lucida Sans Unicode"/>
                <a:cs typeface="Lucida Sans Unicode"/>
                <a:sym typeface="Lucida Sans Unicode"/>
              </a:rPr>
              <a:t>&lt;a href=“URL#***”&gt; &lt;/a&gt;</a:t>
            </a:r>
            <a:endParaRPr sz="2000"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lvl="2" marL="1104900" indent="-190500">
              <a:lnSpc>
                <a:spcPct val="84000"/>
              </a:lnSpc>
              <a:spcBef>
                <a:spcPts val="900"/>
              </a:spcBef>
              <a:defRPr sz="2400"/>
            </a:pPr>
            <a:r>
              <a:rPr sz="2000">
                <a:latin typeface="Lucida Sans Unicode"/>
                <a:ea typeface="Lucida Sans Unicode"/>
                <a:cs typeface="Lucida Sans Unicode"/>
                <a:sym typeface="Lucida Sans Unicode"/>
              </a:rPr>
              <a:t>&lt;a href=“#***”&gt; &lt;/a&gt;</a:t>
            </a:r>
            <a:endParaRPr sz="2000"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lvl="2" marL="1104900" indent="-190500">
              <a:lnSpc>
                <a:spcPct val="84000"/>
              </a:lnSpc>
              <a:spcBef>
                <a:spcPts val="900"/>
              </a:spcBef>
              <a:defRPr sz="2400"/>
            </a:pPr>
            <a:r>
              <a:rPr sz="2000">
                <a:latin typeface="Lucida Sans Unicode"/>
                <a:ea typeface="Lucida Sans Unicode"/>
                <a:cs typeface="Lucida Sans Unicode"/>
                <a:sym typeface="Lucida Sans Unicode"/>
              </a:rPr>
              <a:t>&lt;a name=“***”&gt; &lt;/a&gt;</a:t>
            </a:r>
            <a:endParaRPr sz="2000"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lvl="1" marL="672123" indent="-214923">
              <a:lnSpc>
                <a:spcPct val="90000"/>
              </a:lnSpc>
              <a:spcBef>
                <a:spcPts val="1200"/>
              </a:spcBef>
              <a:defRPr sz="2600"/>
            </a:pPr>
            <a:r>
              <a:rPr sz="2000">
                <a:latin typeface="Lucida Sans Unicode"/>
                <a:ea typeface="Lucida Sans Unicode"/>
                <a:cs typeface="Lucida Sans Unicode"/>
                <a:sym typeface="Lucida Sans Unicode"/>
              </a:rPr>
              <a:t>&lt;img&gt;</a:t>
            </a:r>
            <a:endParaRPr sz="2000"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lvl="2" marL="1104900" indent="-190500">
              <a:lnSpc>
                <a:spcPct val="84000"/>
              </a:lnSpc>
              <a:spcBef>
                <a:spcPts val="900"/>
              </a:spcBef>
              <a:defRPr sz="2400"/>
            </a:pPr>
            <a:r>
              <a:rPr sz="2000">
                <a:latin typeface="Lucida Sans Unicode"/>
                <a:ea typeface="Lucida Sans Unicode"/>
                <a:cs typeface="Lucida Sans Unicode"/>
                <a:sym typeface="Lucida Sans Unicode"/>
              </a:rPr>
              <a:t>&lt;img src=“url”&gt;</a:t>
            </a:r>
            <a:endParaRPr sz="2000"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lvl="2" marL="1104900" indent="-190500">
              <a:lnSpc>
                <a:spcPct val="84000"/>
              </a:lnSpc>
              <a:spcBef>
                <a:spcPts val="900"/>
              </a:spcBef>
              <a:defRPr sz="2400"/>
            </a:pPr>
            <a:r>
              <a:rPr sz="2000">
                <a:latin typeface="Lucida Sans Unicode"/>
                <a:ea typeface="Lucida Sans Unicode"/>
                <a:cs typeface="Lucida Sans Unicode"/>
                <a:sym typeface="Lucida Sans Unicode"/>
              </a:rPr>
              <a:t>alt</a:t>
            </a:r>
            <a:endParaRPr sz="2000"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lvl="2" marL="1104900" indent="-190500">
              <a:lnSpc>
                <a:spcPct val="84000"/>
              </a:lnSpc>
              <a:spcBef>
                <a:spcPts val="900"/>
              </a:spcBef>
              <a:defRPr sz="2400"/>
            </a:pPr>
            <a:r>
              <a:rPr sz="2000">
                <a:latin typeface="Lucida Sans Unicode"/>
                <a:ea typeface="Lucida Sans Unicode"/>
                <a:cs typeface="Lucida Sans Unicode"/>
                <a:sym typeface="Lucida Sans Unicode"/>
              </a:rPr>
              <a:t>width, height</a:t>
            </a:r>
          </a:p>
        </p:txBody>
      </p:sp>
      <p:pic>
        <p:nvPicPr>
          <p:cNvPr id="72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35375" y="3475437"/>
            <a:ext cx="5257800" cy="28432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60475" y="1196975"/>
            <a:ext cx="6696075" cy="5251450"/>
          </a:xfrm>
          <a:prstGeom prst="rect">
            <a:avLst/>
          </a:prstGeom>
          <a:ln w="12700">
            <a:miter lim="400000"/>
          </a:ln>
        </p:spPr>
      </p:pic>
      <p:pic>
        <p:nvPicPr>
          <p:cNvPr id="75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8027988" cy="11271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8027988" cy="1127125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Divisores…"/>
          <p:cNvSpPr txBox="1"/>
          <p:nvPr>
            <p:ph type="body" idx="4294967295"/>
          </p:nvPr>
        </p:nvSpPr>
        <p:spPr>
          <a:xfrm>
            <a:off x="-1" y="1268412"/>
            <a:ext cx="9144002" cy="525621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269240" indent="-269240">
              <a:buChar char=""/>
            </a:pPr>
            <a:r>
              <a:rPr sz="2400">
                <a:latin typeface="Lucida Sans Unicode"/>
                <a:ea typeface="Lucida Sans Unicode"/>
                <a:cs typeface="Lucida Sans Unicode"/>
                <a:sym typeface="Lucida Sans Unicode"/>
              </a:rPr>
              <a:t>Divisores</a:t>
            </a:r>
            <a:endParaRPr sz="2400"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lvl="1" marL="672123" indent="-214923">
              <a:spcBef>
                <a:spcPts val="1200"/>
              </a:spcBef>
              <a:defRPr sz="2600"/>
            </a:pPr>
            <a:r>
              <a:rPr sz="2000">
                <a:latin typeface="Lucida Sans Unicode"/>
                <a:ea typeface="Lucida Sans Unicode"/>
                <a:cs typeface="Lucida Sans Unicode"/>
                <a:sym typeface="Lucida Sans Unicode"/>
              </a:rPr>
              <a:t>&lt;p&gt; &lt;/p&gt;</a:t>
            </a:r>
            <a:endParaRPr sz="2000"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lvl="2" marL="1104900" indent="-190500">
              <a:lnSpc>
                <a:spcPct val="96000"/>
              </a:lnSpc>
              <a:spcBef>
                <a:spcPts val="900"/>
              </a:spcBef>
              <a:defRPr sz="2400"/>
            </a:pPr>
            <a:r>
              <a:rPr sz="2000">
                <a:latin typeface="Lucida Sans Unicode"/>
                <a:ea typeface="Lucida Sans Unicode"/>
                <a:cs typeface="Lucida Sans Unicode"/>
                <a:sym typeface="Lucida Sans Unicode"/>
              </a:rPr>
              <a:t>align</a:t>
            </a:r>
            <a:endParaRPr sz="2000"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lvl="1" marL="672123" indent="-214923">
              <a:spcBef>
                <a:spcPts val="1200"/>
              </a:spcBef>
              <a:defRPr sz="2600"/>
            </a:pPr>
            <a:r>
              <a:rPr sz="2000">
                <a:latin typeface="Lucida Sans Unicode"/>
                <a:ea typeface="Lucida Sans Unicode"/>
                <a:cs typeface="Lucida Sans Unicode"/>
                <a:sym typeface="Lucida Sans Unicode"/>
              </a:rPr>
              <a:t>&lt;br&gt;</a:t>
            </a:r>
            <a:endParaRPr sz="2000"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lvl="1" marL="672123" indent="-214923">
              <a:spcBef>
                <a:spcPts val="1200"/>
              </a:spcBef>
              <a:defRPr sz="2600"/>
            </a:pPr>
            <a:r>
              <a:rPr sz="2000">
                <a:latin typeface="Lucida Sans Unicode"/>
                <a:ea typeface="Lucida Sans Unicode"/>
                <a:cs typeface="Lucida Sans Unicode"/>
                <a:sym typeface="Lucida Sans Unicode"/>
              </a:rPr>
              <a:t>&lt;hr&gt;</a:t>
            </a:r>
            <a:endParaRPr sz="2000"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lvl="2" marL="1104900" indent="-190500">
              <a:lnSpc>
                <a:spcPct val="96000"/>
              </a:lnSpc>
              <a:spcBef>
                <a:spcPts val="900"/>
              </a:spcBef>
              <a:defRPr sz="2400"/>
            </a:pPr>
            <a:r>
              <a:rPr sz="2000">
                <a:latin typeface="Lucida Sans Unicode"/>
                <a:ea typeface="Lucida Sans Unicode"/>
                <a:cs typeface="Lucida Sans Unicode"/>
                <a:sym typeface="Lucida Sans Unicode"/>
              </a:rPr>
              <a:t>size</a:t>
            </a:r>
            <a:endParaRPr sz="2000"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lvl="2" marL="1104900" indent="-190500">
              <a:lnSpc>
                <a:spcPct val="96000"/>
              </a:lnSpc>
              <a:spcBef>
                <a:spcPts val="900"/>
              </a:spcBef>
              <a:defRPr sz="2400"/>
            </a:pPr>
            <a:r>
              <a:rPr sz="2000">
                <a:latin typeface="Lucida Sans Unicode"/>
                <a:ea typeface="Lucida Sans Unicode"/>
                <a:cs typeface="Lucida Sans Unicode"/>
                <a:sym typeface="Lucida Sans Unicode"/>
              </a:rPr>
              <a:t>width</a:t>
            </a:r>
          </a:p>
        </p:txBody>
      </p:sp>
      <p:pic>
        <p:nvPicPr>
          <p:cNvPr id="79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72000" y="1336675"/>
            <a:ext cx="4565650" cy="41830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8027988" cy="1127125"/>
          </a:xfrm>
          <a:prstGeom prst="rect">
            <a:avLst/>
          </a:prstGeom>
          <a:ln w="12700">
            <a:miter lim="400000"/>
          </a:ln>
        </p:spPr>
      </p:pic>
      <p:pic>
        <p:nvPicPr>
          <p:cNvPr id="82" name="separadores y anclas" descr="separadores y anclas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31912" y="1412875"/>
            <a:ext cx="6264276" cy="50466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8027988" cy="1127125"/>
          </a:xfrm>
          <a:prstGeom prst="rect">
            <a:avLst/>
          </a:prstGeom>
          <a:ln w="12700">
            <a:miter lim="400000"/>
          </a:ln>
        </p:spPr>
      </p:pic>
      <p:sp>
        <p:nvSpPr>
          <p:cNvPr id="85" name="Listas…"/>
          <p:cNvSpPr txBox="1"/>
          <p:nvPr>
            <p:ph type="body" idx="4294967295"/>
          </p:nvPr>
        </p:nvSpPr>
        <p:spPr>
          <a:xfrm>
            <a:off x="-1" y="1268412"/>
            <a:ext cx="9144002" cy="525621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269240" indent="-269240">
              <a:lnSpc>
                <a:spcPct val="90000"/>
              </a:lnSpc>
              <a:buChar char=""/>
            </a:pPr>
            <a:r>
              <a:rPr sz="2400">
                <a:latin typeface="Lucida Sans Unicode"/>
                <a:ea typeface="Lucida Sans Unicode"/>
                <a:cs typeface="Lucida Sans Unicode"/>
                <a:sym typeface="Lucida Sans Unicode"/>
              </a:rPr>
              <a:t>Listas</a:t>
            </a:r>
            <a:endParaRPr sz="2400"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lvl="1" marL="715107" indent="-257907">
              <a:lnSpc>
                <a:spcPct val="90000"/>
              </a:lnSpc>
              <a:spcBef>
                <a:spcPts val="1200"/>
              </a:spcBef>
              <a:defRPr sz="2600"/>
            </a:pPr>
            <a:r>
              <a:rPr sz="2400">
                <a:latin typeface="Lucida Sans Unicode"/>
                <a:ea typeface="Lucida Sans Unicode"/>
                <a:cs typeface="Lucida Sans Unicode"/>
                <a:sym typeface="Lucida Sans Unicode"/>
              </a:rPr>
              <a:t>Listas sin orden</a:t>
            </a:r>
            <a:endParaRPr sz="2400"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lvl="2" marL="1104900" indent="-190500">
              <a:lnSpc>
                <a:spcPct val="84000"/>
              </a:lnSpc>
              <a:spcBef>
                <a:spcPts val="900"/>
              </a:spcBef>
              <a:defRPr sz="2400"/>
            </a:pPr>
            <a:r>
              <a:rPr sz="2000">
                <a:latin typeface="Lucida Sans Unicode"/>
                <a:ea typeface="Lucida Sans Unicode"/>
                <a:cs typeface="Lucida Sans Unicode"/>
                <a:sym typeface="Lucida Sans Unicode"/>
              </a:rPr>
              <a:t>&lt;ul&gt; &lt;/ul&gt;</a:t>
            </a:r>
            <a:endParaRPr sz="2000"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lvl="3" marL="1600200" indent="-228600">
              <a:lnSpc>
                <a:spcPct val="65000"/>
              </a:lnSpc>
              <a:spcBef>
                <a:spcPts val="600"/>
              </a:spcBef>
              <a:defRPr sz="2000"/>
            </a:pPr>
            <a:r>
              <a:rPr>
                <a:latin typeface="Lucida Sans Unicode"/>
                <a:ea typeface="Lucida Sans Unicode"/>
                <a:cs typeface="Lucida Sans Unicode"/>
                <a:sym typeface="Lucida Sans Unicode"/>
              </a:rPr>
              <a:t>&lt;li&gt;</a:t>
            </a:r>
            <a:endParaRPr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lvl="1" marL="715107" indent="-257907">
              <a:lnSpc>
                <a:spcPct val="90000"/>
              </a:lnSpc>
              <a:spcBef>
                <a:spcPts val="1200"/>
              </a:spcBef>
              <a:defRPr sz="2600"/>
            </a:pPr>
            <a:r>
              <a:rPr sz="2400">
                <a:latin typeface="Lucida Sans Unicode"/>
                <a:ea typeface="Lucida Sans Unicode"/>
                <a:cs typeface="Lucida Sans Unicode"/>
                <a:sym typeface="Lucida Sans Unicode"/>
              </a:rPr>
              <a:t>Lista ordenada</a:t>
            </a:r>
            <a:endParaRPr sz="2400"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lvl="2" marL="1104900" indent="-190500">
              <a:lnSpc>
                <a:spcPct val="84000"/>
              </a:lnSpc>
              <a:spcBef>
                <a:spcPts val="900"/>
              </a:spcBef>
              <a:defRPr sz="2400"/>
            </a:pPr>
            <a:r>
              <a:rPr sz="2000">
                <a:latin typeface="Lucida Sans Unicode"/>
                <a:ea typeface="Lucida Sans Unicode"/>
                <a:cs typeface="Lucida Sans Unicode"/>
                <a:sym typeface="Lucida Sans Unicode"/>
              </a:rPr>
              <a:t>&lt;ol&gt; &lt;/ol&gt;</a:t>
            </a:r>
            <a:endParaRPr sz="2000"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lvl="3" marL="1600200" indent="-228600">
              <a:lnSpc>
                <a:spcPct val="65000"/>
              </a:lnSpc>
              <a:spcBef>
                <a:spcPts val="600"/>
              </a:spcBef>
              <a:defRPr sz="2000"/>
            </a:pPr>
            <a:r>
              <a:rPr>
                <a:latin typeface="Lucida Sans Unicode"/>
                <a:ea typeface="Lucida Sans Unicode"/>
                <a:cs typeface="Lucida Sans Unicode"/>
                <a:sym typeface="Lucida Sans Unicode"/>
              </a:rPr>
              <a:t>&lt;li&gt;</a:t>
            </a:r>
            <a:endParaRPr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lvl="1" marL="715107" indent="-257907">
              <a:lnSpc>
                <a:spcPct val="90000"/>
              </a:lnSpc>
              <a:spcBef>
                <a:spcPts val="1200"/>
              </a:spcBef>
              <a:defRPr sz="2600"/>
            </a:pPr>
            <a:r>
              <a:rPr sz="2400">
                <a:latin typeface="Lucida Sans Unicode"/>
                <a:ea typeface="Lucida Sans Unicode"/>
                <a:cs typeface="Lucida Sans Unicode"/>
                <a:sym typeface="Lucida Sans Unicode"/>
              </a:rPr>
              <a:t>Lista de definición</a:t>
            </a:r>
            <a:endParaRPr sz="2400"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lvl="1" marL="715107" indent="-257907">
              <a:lnSpc>
                <a:spcPct val="90000"/>
              </a:lnSpc>
              <a:spcBef>
                <a:spcPts val="1200"/>
              </a:spcBef>
              <a:defRPr sz="2600"/>
            </a:pPr>
            <a:r>
              <a:rPr sz="2400">
                <a:latin typeface="Lucida Sans Unicode"/>
                <a:ea typeface="Lucida Sans Unicode"/>
                <a:cs typeface="Lucida Sans Unicode"/>
                <a:sym typeface="Lucida Sans Unicode"/>
              </a:rPr>
              <a:t>Lista de menú</a:t>
            </a:r>
            <a:endParaRPr sz="2400"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lvl="1" marL="715107" indent="-257907">
              <a:lnSpc>
                <a:spcPct val="90000"/>
              </a:lnSpc>
              <a:spcBef>
                <a:spcPts val="1200"/>
              </a:spcBef>
              <a:defRPr sz="2600"/>
            </a:pPr>
            <a:r>
              <a:rPr sz="2400">
                <a:latin typeface="Lucida Sans Unicode"/>
                <a:ea typeface="Lucida Sans Unicode"/>
                <a:cs typeface="Lucida Sans Unicode"/>
                <a:sym typeface="Lucida Sans Unicode"/>
              </a:rPr>
              <a:t>Lista de directorio</a:t>
            </a:r>
          </a:p>
        </p:txBody>
      </p:sp>
      <p:pic>
        <p:nvPicPr>
          <p:cNvPr id="86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72000" y="1268412"/>
            <a:ext cx="4486275" cy="48958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8027988" cy="1127125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listas" descr="listas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47812" y="1341437"/>
            <a:ext cx="6048376" cy="49672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8027988" cy="1127125"/>
          </a:xfrm>
          <a:prstGeom prst="rect">
            <a:avLst/>
          </a:prstGeom>
          <a:ln w="12700">
            <a:miter lim="400000"/>
          </a:ln>
        </p:spPr>
      </p:pic>
      <p:sp>
        <p:nvSpPr>
          <p:cNvPr id="92" name="Fondos de pantalla y colores…"/>
          <p:cNvSpPr txBox="1"/>
          <p:nvPr>
            <p:ph type="body" idx="4294967295"/>
          </p:nvPr>
        </p:nvSpPr>
        <p:spPr>
          <a:xfrm>
            <a:off x="-1" y="1268412"/>
            <a:ext cx="9144002" cy="525621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269240" indent="-269240">
              <a:buChar char=""/>
            </a:pPr>
            <a:r>
              <a:rPr sz="2400">
                <a:latin typeface="Lucida Sans Unicode"/>
                <a:ea typeface="Lucida Sans Unicode"/>
                <a:cs typeface="Lucida Sans Unicode"/>
                <a:sym typeface="Lucida Sans Unicode"/>
              </a:rPr>
              <a:t>Fondos de pantalla y colores</a:t>
            </a:r>
            <a:endParaRPr sz="2400"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lvl="1" marL="672123" indent="-214923">
              <a:spcBef>
                <a:spcPts val="1200"/>
              </a:spcBef>
              <a:defRPr sz="2600"/>
            </a:pPr>
            <a:r>
              <a:rPr sz="2000">
                <a:latin typeface="Lucida Sans Unicode"/>
                <a:ea typeface="Lucida Sans Unicode"/>
                <a:cs typeface="Lucida Sans Unicode"/>
                <a:sym typeface="Lucida Sans Unicode"/>
              </a:rPr>
              <a:t>&lt;body&gt;</a:t>
            </a:r>
            <a:endParaRPr sz="2000"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lvl="2" marL="1104900" indent="-190500">
              <a:lnSpc>
                <a:spcPct val="96000"/>
              </a:lnSpc>
              <a:spcBef>
                <a:spcPts val="900"/>
              </a:spcBef>
              <a:defRPr sz="2400"/>
            </a:pPr>
            <a:r>
              <a:rPr sz="2000">
                <a:latin typeface="Lucida Sans Unicode"/>
                <a:ea typeface="Lucida Sans Unicode"/>
                <a:cs typeface="Lucida Sans Unicode"/>
                <a:sym typeface="Lucida Sans Unicode"/>
              </a:rPr>
              <a:t>background=“url”</a:t>
            </a:r>
            <a:endParaRPr sz="2000"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lvl="2" marL="1104900" indent="-190500">
              <a:lnSpc>
                <a:spcPct val="96000"/>
              </a:lnSpc>
              <a:spcBef>
                <a:spcPts val="900"/>
              </a:spcBef>
              <a:defRPr sz="2400"/>
            </a:pPr>
            <a:r>
              <a:rPr sz="2000">
                <a:latin typeface="Lucida Sans Unicode"/>
                <a:ea typeface="Lucida Sans Unicode"/>
                <a:cs typeface="Lucida Sans Unicode"/>
                <a:sym typeface="Lucida Sans Unicode"/>
              </a:rPr>
              <a:t>bgcolor=“#$$$$$$”</a:t>
            </a:r>
            <a:endParaRPr sz="2000"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lvl="2" marL="1104900" indent="-190500">
              <a:lnSpc>
                <a:spcPct val="96000"/>
              </a:lnSpc>
              <a:spcBef>
                <a:spcPts val="900"/>
              </a:spcBef>
              <a:defRPr sz="2400"/>
            </a:pPr>
            <a:r>
              <a:rPr sz="2000">
                <a:latin typeface="Lucida Sans Unicode"/>
                <a:ea typeface="Lucida Sans Unicode"/>
                <a:cs typeface="Lucida Sans Unicode"/>
                <a:sym typeface="Lucida Sans Unicode"/>
              </a:rPr>
              <a:t>text=“#$$$$$$”</a:t>
            </a:r>
            <a:endParaRPr sz="2000"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lvl="2" marL="1104900" indent="-190500">
              <a:lnSpc>
                <a:spcPct val="96000"/>
              </a:lnSpc>
              <a:spcBef>
                <a:spcPts val="900"/>
              </a:spcBef>
              <a:defRPr sz="2400"/>
            </a:pPr>
            <a:r>
              <a:rPr sz="2000">
                <a:latin typeface="Lucida Sans Unicode"/>
                <a:ea typeface="Lucida Sans Unicode"/>
                <a:cs typeface="Lucida Sans Unicode"/>
                <a:sym typeface="Lucida Sans Unicode"/>
              </a:rPr>
              <a:t>link =“#$$$$$$”</a:t>
            </a:r>
            <a:endParaRPr sz="2000"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lvl="2" marL="1104900" indent="-190500">
              <a:lnSpc>
                <a:spcPct val="96000"/>
              </a:lnSpc>
              <a:spcBef>
                <a:spcPts val="900"/>
              </a:spcBef>
              <a:defRPr sz="2400"/>
            </a:pPr>
            <a:r>
              <a:rPr sz="2000">
                <a:latin typeface="Lucida Sans Unicode"/>
                <a:ea typeface="Lucida Sans Unicode"/>
                <a:cs typeface="Lucida Sans Unicode"/>
                <a:sym typeface="Lucida Sans Unicode"/>
              </a:rPr>
              <a:t>vlink =“#$$$$$$”</a:t>
            </a:r>
            <a:endParaRPr sz="2000"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lvl="2" marL="1104900" indent="-190500">
              <a:lnSpc>
                <a:spcPct val="96000"/>
              </a:lnSpc>
              <a:spcBef>
                <a:spcPts val="900"/>
              </a:spcBef>
              <a:defRPr sz="2400"/>
            </a:pPr>
            <a:r>
              <a:rPr sz="2000">
                <a:latin typeface="Lucida Sans Unicode"/>
                <a:ea typeface="Lucida Sans Unicode"/>
                <a:cs typeface="Lucida Sans Unicode"/>
                <a:sym typeface="Lucida Sans Unicode"/>
              </a:rPr>
              <a:t>alink =“#$$$$$$”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171450"/>
            <a:ext cx="8027988" cy="1414463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Es una forma de representar información en Internet en formato de páginas.…"/>
          <p:cNvSpPr txBox="1"/>
          <p:nvPr>
            <p:ph type="body" idx="4294967295"/>
          </p:nvPr>
        </p:nvSpPr>
        <p:spPr>
          <a:xfrm>
            <a:off x="-1" y="1196975"/>
            <a:ext cx="9144002" cy="532765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269240" indent="-269240">
              <a:buClr>
                <a:schemeClr val="accent2"/>
              </a:buClr>
              <a:buFontTx/>
              <a:buChar char="▪"/>
            </a:pPr>
            <a:r>
              <a:rPr sz="2400">
                <a:latin typeface="Lucida Sans Unicode"/>
                <a:ea typeface="Lucida Sans Unicode"/>
                <a:cs typeface="Lucida Sans Unicode"/>
                <a:sym typeface="Lucida Sans Unicode"/>
              </a:rPr>
              <a:t>Es una forma de representar información en Internet en formato de páginas.</a:t>
            </a:r>
            <a:endParaRPr sz="2400"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marL="269240" indent="-269240">
              <a:buClr>
                <a:schemeClr val="accent2"/>
              </a:buClr>
              <a:buFontTx/>
              <a:buChar char="▪"/>
            </a:pPr>
            <a:r>
              <a:rPr sz="2400">
                <a:latin typeface="Lucida Sans Unicode"/>
                <a:ea typeface="Lucida Sans Unicode"/>
                <a:cs typeface="Lucida Sans Unicode"/>
                <a:sym typeface="Lucida Sans Unicode"/>
              </a:rPr>
              <a:t>Permite presentar información como texto, sonido, imágenes, video, etc.</a:t>
            </a:r>
            <a:endParaRPr sz="2400"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marL="269240" indent="-269240">
              <a:buClr>
                <a:schemeClr val="accent2"/>
              </a:buClr>
              <a:buFontTx/>
              <a:buChar char="▪"/>
            </a:pPr>
            <a:r>
              <a:rPr sz="2400">
                <a:latin typeface="Lucida Sans Unicode"/>
                <a:ea typeface="Lucida Sans Unicode"/>
                <a:cs typeface="Lucida Sans Unicode"/>
                <a:sym typeface="Lucida Sans Unicode"/>
              </a:rPr>
              <a:t>Permite la utilización de hipervínculos.</a:t>
            </a:r>
            <a:endParaRPr sz="2400"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marL="269240" indent="-269240">
              <a:buClr>
                <a:schemeClr val="accent2"/>
              </a:buClr>
              <a:buFontTx/>
              <a:buChar char="▪"/>
            </a:pPr>
            <a:r>
              <a:rPr sz="2400">
                <a:latin typeface="Lucida Sans Unicode"/>
                <a:ea typeface="Lucida Sans Unicode"/>
                <a:cs typeface="Lucida Sans Unicode"/>
                <a:sym typeface="Lucida Sans Unicode"/>
              </a:rPr>
              <a:t>La creación de páginas es muy </a:t>
            </a:r>
            <a:br>
              <a:rPr sz="2400">
                <a:latin typeface="Lucida Sans Unicode"/>
                <a:ea typeface="Lucida Sans Unicode"/>
                <a:cs typeface="Lucida Sans Unicode"/>
                <a:sym typeface="Lucida Sans Unicode"/>
              </a:rPr>
            </a:br>
            <a:r>
              <a:rPr sz="2400">
                <a:latin typeface="Lucida Sans Unicode"/>
                <a:ea typeface="Lucida Sans Unicode"/>
                <a:cs typeface="Lucida Sans Unicode"/>
                <a:sym typeface="Lucida Sans Unicode"/>
              </a:rPr>
              <a:t>sencilla a través de HTML.</a:t>
            </a:r>
          </a:p>
        </p:txBody>
      </p:sp>
      <p:pic>
        <p:nvPicPr>
          <p:cNvPr id="30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88100" y="4411662"/>
            <a:ext cx="2667000" cy="20002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68537" y="1341437"/>
            <a:ext cx="6191251" cy="2444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3850" y="3765550"/>
            <a:ext cx="6119813" cy="2620963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image.png" descr="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0"/>
            <a:ext cx="8027988" cy="11271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8027988" cy="1127125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fondos2" descr="fondos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4212" y="1341437"/>
            <a:ext cx="7775576" cy="50752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8027988" cy="1127125"/>
          </a:xfrm>
          <a:prstGeom prst="rect">
            <a:avLst/>
          </a:prstGeom>
          <a:ln w="12700">
            <a:miter lim="400000"/>
          </a:ln>
        </p:spPr>
      </p:pic>
      <p:sp>
        <p:nvSpPr>
          <p:cNvPr id="102" name="Tablas…"/>
          <p:cNvSpPr txBox="1"/>
          <p:nvPr>
            <p:ph type="body" idx="4294967295"/>
          </p:nvPr>
        </p:nvSpPr>
        <p:spPr>
          <a:xfrm>
            <a:off x="-1" y="1268412"/>
            <a:ext cx="9144002" cy="525621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236931" indent="-236931" defTabSz="395350">
              <a:lnSpc>
                <a:spcPct val="90000"/>
              </a:lnSpc>
              <a:spcBef>
                <a:spcPts val="1800"/>
              </a:spcBef>
              <a:buChar char=""/>
              <a:defRPr sz="2640"/>
            </a:pPr>
            <a:r>
              <a:rPr sz="2112">
                <a:latin typeface="Lucida Sans Unicode"/>
                <a:ea typeface="Lucida Sans Unicode"/>
                <a:cs typeface="Lucida Sans Unicode"/>
                <a:sym typeface="Lucida Sans Unicode"/>
              </a:rPr>
              <a:t>Tablas</a:t>
            </a:r>
            <a:endParaRPr sz="2112"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lvl="1" marL="591468" indent="-189132" defTabSz="395350">
              <a:lnSpc>
                <a:spcPct val="90000"/>
              </a:lnSpc>
              <a:spcBef>
                <a:spcPts val="1000"/>
              </a:spcBef>
              <a:defRPr sz="2288"/>
            </a:pPr>
            <a:r>
              <a:rPr sz="1760">
                <a:latin typeface="Lucida Sans Unicode"/>
                <a:ea typeface="Lucida Sans Unicode"/>
                <a:cs typeface="Lucida Sans Unicode"/>
                <a:sym typeface="Lucida Sans Unicode"/>
              </a:rPr>
              <a:t>&lt;table&gt; &lt;/table&gt;</a:t>
            </a:r>
            <a:endParaRPr sz="1760"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lvl="2" marL="972311" indent="-167639" defTabSz="395350">
              <a:lnSpc>
                <a:spcPct val="84000"/>
              </a:lnSpc>
              <a:spcBef>
                <a:spcPts val="700"/>
              </a:spcBef>
              <a:defRPr sz="2112"/>
            </a:pPr>
            <a:r>
              <a:rPr sz="1760">
                <a:latin typeface="Lucida Sans Unicode"/>
                <a:ea typeface="Lucida Sans Unicode"/>
                <a:cs typeface="Lucida Sans Unicode"/>
                <a:sym typeface="Lucida Sans Unicode"/>
              </a:rPr>
              <a:t>border (ancho de borde), </a:t>
            </a:r>
            <a:endParaRPr sz="1760"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lvl="2" marL="972311" indent="-167639" defTabSz="395350">
              <a:lnSpc>
                <a:spcPct val="84000"/>
              </a:lnSpc>
              <a:spcBef>
                <a:spcPts val="700"/>
              </a:spcBef>
              <a:defRPr sz="2112"/>
            </a:pPr>
            <a:r>
              <a:rPr sz="1760">
                <a:latin typeface="Lucida Sans Unicode"/>
                <a:ea typeface="Lucida Sans Unicode"/>
                <a:cs typeface="Lucida Sans Unicode"/>
                <a:sym typeface="Lucida Sans Unicode"/>
              </a:rPr>
              <a:t>bgcolor (color de tabla), </a:t>
            </a:r>
            <a:endParaRPr sz="1760"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lvl="2" marL="972311" indent="-167639" defTabSz="395350">
              <a:lnSpc>
                <a:spcPct val="84000"/>
              </a:lnSpc>
              <a:spcBef>
                <a:spcPts val="700"/>
              </a:spcBef>
              <a:defRPr sz="2112"/>
            </a:pPr>
            <a:r>
              <a:rPr sz="1760">
                <a:latin typeface="Lucida Sans Unicode"/>
                <a:ea typeface="Lucida Sans Unicode"/>
                <a:cs typeface="Lucida Sans Unicode"/>
                <a:sym typeface="Lucida Sans Unicode"/>
              </a:rPr>
              <a:t>width (ancho de tabla),</a:t>
            </a:r>
            <a:endParaRPr sz="1760"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lvl="2" marL="972311" indent="-167639" defTabSz="395350">
              <a:lnSpc>
                <a:spcPct val="84000"/>
              </a:lnSpc>
              <a:spcBef>
                <a:spcPts val="700"/>
              </a:spcBef>
              <a:defRPr sz="2112"/>
            </a:pPr>
            <a:r>
              <a:rPr sz="1760">
                <a:latin typeface="Lucida Sans Unicode"/>
                <a:ea typeface="Lucida Sans Unicode"/>
                <a:cs typeface="Lucida Sans Unicode"/>
                <a:sym typeface="Lucida Sans Unicode"/>
              </a:rPr>
              <a:t>cellspacing (espacio entre la tabla y las celdas),</a:t>
            </a:r>
            <a:endParaRPr sz="1760"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lvl="2" marL="972311" indent="-167639" defTabSz="395350">
              <a:lnSpc>
                <a:spcPct val="84000"/>
              </a:lnSpc>
              <a:spcBef>
                <a:spcPts val="700"/>
              </a:spcBef>
              <a:defRPr sz="2112"/>
            </a:pPr>
            <a:r>
              <a:rPr sz="1760">
                <a:latin typeface="Lucida Sans Unicode"/>
                <a:ea typeface="Lucida Sans Unicode"/>
                <a:cs typeface="Lucida Sans Unicode"/>
                <a:sym typeface="Lucida Sans Unicode"/>
              </a:rPr>
              <a:t>cellpadding (espacio entre la celda y el texto)</a:t>
            </a:r>
            <a:endParaRPr sz="1760"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lvl="2" marL="972311" indent="-167639" defTabSz="395350">
              <a:lnSpc>
                <a:spcPct val="84000"/>
              </a:lnSpc>
              <a:spcBef>
                <a:spcPts val="700"/>
              </a:spcBef>
              <a:defRPr sz="2112"/>
            </a:pPr>
            <a:r>
              <a:rPr sz="1760">
                <a:latin typeface="Lucida Sans Unicode"/>
                <a:ea typeface="Lucida Sans Unicode"/>
                <a:cs typeface="Lucida Sans Unicode"/>
                <a:sym typeface="Lucida Sans Unicode"/>
              </a:rPr>
              <a:t>&lt;tr&gt; &lt;/tr&gt;</a:t>
            </a:r>
            <a:endParaRPr sz="1760"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lvl="3" marL="1408175" indent="-201168" defTabSz="395350">
              <a:lnSpc>
                <a:spcPct val="65000"/>
              </a:lnSpc>
              <a:spcBef>
                <a:spcPts val="500"/>
              </a:spcBef>
              <a:defRPr sz="1760"/>
            </a:pPr>
            <a:r>
              <a:rPr>
                <a:latin typeface="Lucida Sans Unicode"/>
                <a:ea typeface="Lucida Sans Unicode"/>
                <a:cs typeface="Lucida Sans Unicode"/>
                <a:sym typeface="Lucida Sans Unicode"/>
              </a:rPr>
              <a:t>&lt;th&gt; &lt;/th&gt;</a:t>
            </a:r>
            <a:endParaRPr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lvl="4" marL="1810511" indent="-201168" defTabSz="395350">
              <a:lnSpc>
                <a:spcPct val="65000"/>
              </a:lnSpc>
              <a:spcBef>
                <a:spcPts val="500"/>
              </a:spcBef>
              <a:buFont typeface="Times New Roman"/>
              <a:defRPr sz="1584"/>
            </a:pPr>
            <a:r>
              <a:rPr>
                <a:latin typeface="Lucida Sans Unicode"/>
                <a:ea typeface="Lucida Sans Unicode"/>
                <a:cs typeface="Lucida Sans Unicode"/>
                <a:sym typeface="Lucida Sans Unicode"/>
              </a:rPr>
              <a:t>align (alineación del texto)</a:t>
            </a:r>
            <a:endParaRPr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lvl="4" marL="1810511" indent="-201168" defTabSz="395350">
              <a:lnSpc>
                <a:spcPct val="65000"/>
              </a:lnSpc>
              <a:spcBef>
                <a:spcPts val="500"/>
              </a:spcBef>
              <a:buFont typeface="Times New Roman"/>
              <a:defRPr sz="1584"/>
            </a:pPr>
            <a:r>
              <a:rPr>
                <a:latin typeface="Lucida Sans Unicode"/>
                <a:ea typeface="Lucida Sans Unicode"/>
                <a:cs typeface="Lucida Sans Unicode"/>
                <a:sym typeface="Lucida Sans Unicode"/>
              </a:rPr>
              <a:t>colspan (une columnas)</a:t>
            </a:r>
            <a:endParaRPr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lvl="4" marL="1810511" indent="-201168" defTabSz="395350">
              <a:lnSpc>
                <a:spcPct val="65000"/>
              </a:lnSpc>
              <a:spcBef>
                <a:spcPts val="500"/>
              </a:spcBef>
              <a:buFont typeface="Times New Roman"/>
              <a:defRPr sz="1584"/>
            </a:pPr>
            <a:r>
              <a:rPr>
                <a:latin typeface="Lucida Sans Unicode"/>
                <a:ea typeface="Lucida Sans Unicode"/>
                <a:cs typeface="Lucida Sans Unicode"/>
                <a:sym typeface="Lucida Sans Unicode"/>
              </a:rPr>
              <a:t>rowspan (une filas)</a:t>
            </a:r>
            <a:endParaRPr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lvl="4" marL="1810511" indent="-201168" defTabSz="395350">
              <a:lnSpc>
                <a:spcPct val="65000"/>
              </a:lnSpc>
              <a:spcBef>
                <a:spcPts val="500"/>
              </a:spcBef>
              <a:buFont typeface="Times New Roman"/>
              <a:defRPr sz="1584"/>
            </a:pPr>
            <a:r>
              <a:rPr>
                <a:latin typeface="Lucida Sans Unicode"/>
                <a:ea typeface="Lucida Sans Unicode"/>
                <a:cs typeface="Lucida Sans Unicode"/>
                <a:sym typeface="Lucida Sans Unicode"/>
              </a:rPr>
              <a:t>width (ancho de columna)</a:t>
            </a:r>
            <a:endParaRPr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lvl="4" marL="1810511" indent="-201168" defTabSz="395350">
              <a:lnSpc>
                <a:spcPct val="65000"/>
              </a:lnSpc>
              <a:spcBef>
                <a:spcPts val="500"/>
              </a:spcBef>
              <a:buFont typeface="Times New Roman"/>
              <a:defRPr sz="1584"/>
            </a:pPr>
            <a:r>
              <a:rPr>
                <a:latin typeface="Lucida Sans Unicode"/>
                <a:ea typeface="Lucida Sans Unicode"/>
                <a:cs typeface="Lucida Sans Unicode"/>
                <a:sym typeface="Lucida Sans Unicode"/>
              </a:rPr>
              <a:t>bgcolor (color de celda)</a:t>
            </a:r>
            <a:endParaRPr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lvl="3" marL="1408175" indent="-201168" defTabSz="395350">
              <a:lnSpc>
                <a:spcPct val="65000"/>
              </a:lnSpc>
              <a:spcBef>
                <a:spcPts val="500"/>
              </a:spcBef>
              <a:defRPr sz="1760"/>
            </a:pPr>
            <a:r>
              <a:rPr>
                <a:latin typeface="Lucida Sans Unicode"/>
                <a:ea typeface="Lucida Sans Unicode"/>
                <a:cs typeface="Lucida Sans Unicode"/>
                <a:sym typeface="Lucida Sans Unicode"/>
              </a:rPr>
              <a:t>&lt;td&gt; &lt;/td&gt;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950" y="1341437"/>
            <a:ext cx="4808538" cy="49672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8027988" cy="11271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8027988" cy="11271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tablas" descr="tablas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8312" y="1341437"/>
            <a:ext cx="7848601" cy="51228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437" y="1341437"/>
            <a:ext cx="7885113" cy="49244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8027988" cy="11271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8027988" cy="11271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tablas2" descr="tablas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71550" y="1341437"/>
            <a:ext cx="7561263" cy="49355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8027988" cy="1127125"/>
          </a:xfrm>
          <a:prstGeom prst="rect">
            <a:avLst/>
          </a:prstGeom>
          <a:ln w="12700">
            <a:miter lim="400000"/>
          </a:ln>
        </p:spPr>
      </p:pic>
      <p:sp>
        <p:nvSpPr>
          <p:cNvPr id="117" name="Formularios…"/>
          <p:cNvSpPr txBox="1"/>
          <p:nvPr>
            <p:ph type="body" idx="4294967295"/>
          </p:nvPr>
        </p:nvSpPr>
        <p:spPr>
          <a:xfrm>
            <a:off x="-1" y="1268412"/>
            <a:ext cx="9144002" cy="525621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269240" indent="-269240">
              <a:buChar char=""/>
            </a:pPr>
            <a:r>
              <a:rPr sz="2400">
                <a:latin typeface="Lucida Sans Unicode"/>
                <a:ea typeface="Lucida Sans Unicode"/>
                <a:cs typeface="Lucida Sans Unicode"/>
                <a:sym typeface="Lucida Sans Unicode"/>
              </a:rPr>
              <a:t>Formularios</a:t>
            </a:r>
            <a:endParaRPr sz="2400"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lvl="1" marL="736600" indent="-279400">
              <a:spcBef>
                <a:spcPts val="1200"/>
              </a:spcBef>
              <a:defRPr sz="2600"/>
            </a:pPr>
            <a:endParaRPr sz="2400"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lvl="1" marL="715107" indent="-257907">
              <a:spcBef>
                <a:spcPts val="1200"/>
              </a:spcBef>
              <a:buClr>
                <a:schemeClr val="accent2"/>
              </a:buClr>
              <a:buFontTx/>
              <a:buChar char="▪"/>
              <a:defRPr sz="2600"/>
            </a:pPr>
            <a:r>
              <a:rPr sz="2400">
                <a:latin typeface="Lucida Sans Unicode"/>
                <a:ea typeface="Lucida Sans Unicode"/>
                <a:cs typeface="Lucida Sans Unicode"/>
                <a:sym typeface="Lucida Sans Unicode"/>
              </a:rPr>
              <a:t>Pueden haber mas de un formulario por página</a:t>
            </a:r>
            <a:endParaRPr sz="2400"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lvl="1" marL="715107" indent="-257907">
              <a:spcBef>
                <a:spcPts val="1200"/>
              </a:spcBef>
              <a:buClr>
                <a:schemeClr val="accent2"/>
              </a:buClr>
              <a:buFontTx/>
              <a:buChar char="▪"/>
              <a:defRPr sz="2600"/>
            </a:pPr>
            <a:r>
              <a:rPr sz="2400">
                <a:latin typeface="Lucida Sans Unicode"/>
                <a:ea typeface="Lucida Sans Unicode"/>
                <a:cs typeface="Lucida Sans Unicode"/>
                <a:sym typeface="Lucida Sans Unicode"/>
              </a:rPr>
              <a:t>Cada formulario es independiente de los otros.</a:t>
            </a:r>
            <a:endParaRPr sz="2400"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lvl="1" marL="715107" indent="-257907">
              <a:spcBef>
                <a:spcPts val="1200"/>
              </a:spcBef>
              <a:buClr>
                <a:schemeClr val="accent2"/>
              </a:buClr>
              <a:buFontTx/>
              <a:buChar char="▪"/>
              <a:defRPr sz="2600"/>
            </a:pPr>
            <a:r>
              <a:rPr sz="2400">
                <a:latin typeface="Lucida Sans Unicode"/>
                <a:ea typeface="Lucida Sans Unicode"/>
                <a:cs typeface="Lucida Sans Unicode"/>
                <a:sym typeface="Lucida Sans Unicode"/>
              </a:rPr>
              <a:t>Contiene controles del tipo texto, contraseña, check, radio, archivo, botón, imagen,  oculto, envío y reset.</a:t>
            </a:r>
            <a:endParaRPr sz="2400"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lvl="1" marL="715107" indent="-257907">
              <a:spcBef>
                <a:spcPts val="1200"/>
              </a:spcBef>
              <a:buClr>
                <a:schemeClr val="accent2"/>
              </a:buClr>
              <a:buFontTx/>
              <a:buChar char="▪"/>
              <a:defRPr sz="2600"/>
            </a:pPr>
            <a:r>
              <a:rPr sz="2400">
                <a:latin typeface="Lucida Sans Unicode"/>
                <a:ea typeface="Lucida Sans Unicode"/>
                <a:cs typeface="Lucida Sans Unicode"/>
                <a:sym typeface="Lucida Sans Unicode"/>
              </a:rPr>
              <a:t>Cada control tiene un nombre identificador.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8027988" cy="1127125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&lt;form&gt; &lt;/form&gt;…"/>
          <p:cNvSpPr txBox="1"/>
          <p:nvPr>
            <p:ph type="body" idx="4294967295"/>
          </p:nvPr>
        </p:nvSpPr>
        <p:spPr>
          <a:xfrm>
            <a:off x="-1" y="1268412"/>
            <a:ext cx="9144002" cy="525621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208661" indent="-208661" defTabSz="417814">
              <a:lnSpc>
                <a:spcPct val="90000"/>
              </a:lnSpc>
              <a:spcBef>
                <a:spcPts val="1900"/>
              </a:spcBef>
              <a:buChar char=""/>
              <a:defRPr sz="2790"/>
            </a:pPr>
            <a:r>
              <a:rPr sz="1860">
                <a:latin typeface="Lucida Sans Unicode"/>
                <a:ea typeface="Lucida Sans Unicode"/>
                <a:cs typeface="Lucida Sans Unicode"/>
                <a:sym typeface="Lucida Sans Unicode"/>
              </a:rPr>
              <a:t>&lt;form&gt; &lt;/form&gt;</a:t>
            </a:r>
            <a:endParaRPr sz="1860"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lvl="1" marL="625074" indent="-199878" defTabSz="417814">
              <a:lnSpc>
                <a:spcPct val="90000"/>
              </a:lnSpc>
              <a:spcBef>
                <a:spcPts val="1100"/>
              </a:spcBef>
              <a:defRPr sz="2418"/>
            </a:pPr>
            <a:r>
              <a:rPr sz="1860">
                <a:latin typeface="Lucida Sans Unicode"/>
                <a:ea typeface="Lucida Sans Unicode"/>
                <a:cs typeface="Lucida Sans Unicode"/>
                <a:sym typeface="Lucida Sans Unicode"/>
              </a:rPr>
              <a:t>Name (nombre del formulario)</a:t>
            </a:r>
            <a:endParaRPr sz="1860"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lvl="1" marL="625074" indent="-199878" defTabSz="417814">
              <a:lnSpc>
                <a:spcPct val="90000"/>
              </a:lnSpc>
              <a:spcBef>
                <a:spcPts val="1100"/>
              </a:spcBef>
              <a:defRPr sz="2418"/>
            </a:pPr>
            <a:r>
              <a:rPr sz="1860">
                <a:latin typeface="Lucida Sans Unicode"/>
                <a:ea typeface="Lucida Sans Unicode"/>
                <a:cs typeface="Lucida Sans Unicode"/>
                <a:sym typeface="Lucida Sans Unicode"/>
              </a:rPr>
              <a:t>action (pagina a la cual se le enviarán los datos al presionar en el botón enviar)</a:t>
            </a:r>
            <a:endParaRPr sz="1860"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lvl="1" marL="625074" indent="-199878" defTabSz="417814">
              <a:lnSpc>
                <a:spcPct val="90000"/>
              </a:lnSpc>
              <a:spcBef>
                <a:spcPts val="1100"/>
              </a:spcBef>
              <a:defRPr sz="2418"/>
            </a:pPr>
            <a:r>
              <a:rPr sz="1860">
                <a:latin typeface="Lucida Sans Unicode"/>
                <a:ea typeface="Lucida Sans Unicode"/>
                <a:cs typeface="Lucida Sans Unicode"/>
                <a:sym typeface="Lucida Sans Unicode"/>
              </a:rPr>
              <a:t>enctype (forma en que se envía el contenido de las variables)</a:t>
            </a:r>
            <a:endParaRPr sz="1860"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lvl="1" marL="625074" indent="-199878" defTabSz="417814">
              <a:lnSpc>
                <a:spcPct val="90000"/>
              </a:lnSpc>
              <a:spcBef>
                <a:spcPts val="1100"/>
              </a:spcBef>
              <a:defRPr sz="2418"/>
            </a:pPr>
            <a:r>
              <a:rPr sz="1860">
                <a:latin typeface="Lucida Sans Unicode"/>
                <a:ea typeface="Lucida Sans Unicode"/>
                <a:cs typeface="Lucida Sans Unicode"/>
                <a:sym typeface="Lucida Sans Unicode"/>
              </a:rPr>
              <a:t>method (es la forma en que se envían los datos, puede ser get o post).</a:t>
            </a:r>
            <a:endParaRPr sz="1860"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lvl="1" marL="625074" indent="-199878" defTabSz="417814">
              <a:lnSpc>
                <a:spcPct val="90000"/>
              </a:lnSpc>
              <a:spcBef>
                <a:spcPts val="1100"/>
              </a:spcBef>
              <a:defRPr sz="2418"/>
            </a:pPr>
            <a:r>
              <a:rPr sz="1860">
                <a:latin typeface="Lucida Sans Unicode"/>
                <a:ea typeface="Lucida Sans Unicode"/>
                <a:cs typeface="Lucida Sans Unicode"/>
                <a:sym typeface="Lucida Sans Unicode"/>
              </a:rPr>
              <a:t>Los datos se envían desde el formulario a la página especificada en el action de la siguiente forma:</a:t>
            </a:r>
            <a:endParaRPr sz="1860"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lvl="2" marL="212597" indent="637794" defTabSz="417814">
              <a:lnSpc>
                <a:spcPct val="84000"/>
              </a:lnSpc>
              <a:spcBef>
                <a:spcPts val="800"/>
              </a:spcBef>
              <a:buSzTx/>
              <a:buNone/>
              <a:defRPr sz="2232"/>
            </a:pPr>
            <a:r>
              <a:rPr sz="1860">
                <a:latin typeface="Lucida Sans Unicode"/>
                <a:ea typeface="Lucida Sans Unicode"/>
                <a:cs typeface="Lucida Sans Unicode"/>
                <a:sym typeface="Lucida Sans Unicode"/>
              </a:rPr>
              <a:t>Supongamos una página con un formulario con dos controles:</a:t>
            </a:r>
            <a:endParaRPr sz="1860"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lvl="3" marL="212597" indent="1062989" defTabSz="417814">
              <a:lnSpc>
                <a:spcPct val="65000"/>
              </a:lnSpc>
              <a:spcBef>
                <a:spcPts val="500"/>
              </a:spcBef>
              <a:buSzTx/>
              <a:buNone/>
              <a:defRPr sz="1860"/>
            </a:pPr>
            <a:r>
              <a:rPr>
                <a:latin typeface="Lucida Sans Unicode"/>
                <a:ea typeface="Lucida Sans Unicode"/>
                <a:cs typeface="Lucida Sans Unicode"/>
                <a:sym typeface="Lucida Sans Unicode"/>
              </a:rPr>
              <a:t>&lt;form action=“paginadestino.htm” name=“form1”&gt;</a:t>
            </a:r>
            <a:endParaRPr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lvl="3" marL="212597" indent="1062989" defTabSz="417814">
              <a:lnSpc>
                <a:spcPct val="65000"/>
              </a:lnSpc>
              <a:spcBef>
                <a:spcPts val="500"/>
              </a:spcBef>
              <a:buSzTx/>
              <a:buNone/>
              <a:defRPr sz="1860"/>
            </a:pPr>
            <a:r>
              <a:rPr>
                <a:latin typeface="Lucida Sans Unicode"/>
                <a:ea typeface="Lucida Sans Unicode"/>
                <a:cs typeface="Lucida Sans Unicode"/>
                <a:sym typeface="Lucida Sans Unicode"/>
              </a:rPr>
              <a:t>&lt;input type=“text” name=“control1”&gt;</a:t>
            </a:r>
            <a:endParaRPr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lvl="3" marL="212597" indent="1062989" defTabSz="417814">
              <a:lnSpc>
                <a:spcPct val="65000"/>
              </a:lnSpc>
              <a:spcBef>
                <a:spcPts val="500"/>
              </a:spcBef>
              <a:buSzTx/>
              <a:buNone/>
              <a:defRPr sz="1860"/>
            </a:pPr>
            <a:r>
              <a:rPr>
                <a:latin typeface="Lucida Sans Unicode"/>
                <a:ea typeface="Lucida Sans Unicode"/>
                <a:cs typeface="Lucida Sans Unicode"/>
                <a:sym typeface="Lucida Sans Unicode"/>
              </a:rPr>
              <a:t>&lt;input type=“text” name=“control2”&gt;</a:t>
            </a:r>
            <a:endParaRPr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lvl="2" marL="212597" indent="637794" defTabSz="417814">
              <a:lnSpc>
                <a:spcPct val="84000"/>
              </a:lnSpc>
              <a:spcBef>
                <a:spcPts val="800"/>
              </a:spcBef>
              <a:buSzTx/>
              <a:buNone/>
              <a:defRPr sz="2232"/>
            </a:pPr>
            <a:r>
              <a:rPr sz="1860">
                <a:latin typeface="Lucida Sans Unicode"/>
                <a:ea typeface="Lucida Sans Unicode"/>
                <a:cs typeface="Lucida Sans Unicode"/>
                <a:sym typeface="Lucida Sans Unicode"/>
              </a:rPr>
              <a:t>La url será: paginadestino.htm?control1=valorX&amp;control2=valorY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8027988" cy="1127125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Controles…"/>
          <p:cNvSpPr txBox="1"/>
          <p:nvPr>
            <p:ph type="body" idx="4294967295"/>
          </p:nvPr>
        </p:nvSpPr>
        <p:spPr>
          <a:xfrm>
            <a:off x="-1" y="1143000"/>
            <a:ext cx="9144002" cy="53816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288759" indent="-288759" defTabSz="444769">
              <a:lnSpc>
                <a:spcPct val="90000"/>
              </a:lnSpc>
              <a:spcBef>
                <a:spcPts val="2000"/>
              </a:spcBef>
              <a:buChar char=""/>
              <a:defRPr sz="2970"/>
            </a:pPr>
            <a:r>
              <a:rPr sz="2574">
                <a:latin typeface="Lucida Sans Unicode"/>
                <a:ea typeface="Lucida Sans Unicode"/>
                <a:cs typeface="Lucida Sans Unicode"/>
                <a:sym typeface="Lucida Sans Unicode"/>
              </a:rPr>
              <a:t>Controles</a:t>
            </a:r>
            <a:endParaRPr sz="2574"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lvl="1" marL="622847" indent="-170219" defTabSz="444769">
              <a:lnSpc>
                <a:spcPct val="70000"/>
              </a:lnSpc>
              <a:spcBef>
                <a:spcPts val="1100"/>
              </a:spcBef>
              <a:defRPr sz="2574"/>
            </a:pPr>
            <a:r>
              <a:rPr sz="1584">
                <a:latin typeface="Lucida Sans Unicode"/>
                <a:ea typeface="Lucida Sans Unicode"/>
                <a:cs typeface="Lucida Sans Unicode"/>
                <a:sym typeface="Lucida Sans Unicode"/>
              </a:rPr>
              <a:t>&lt;input type=“text” name=“nombre” value=“valor” size=“##”&gt;</a:t>
            </a:r>
            <a:endParaRPr sz="1584"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lvl="1" marL="622847" indent="-170219" defTabSz="444769">
              <a:lnSpc>
                <a:spcPct val="70000"/>
              </a:lnSpc>
              <a:spcBef>
                <a:spcPts val="1100"/>
              </a:spcBef>
              <a:defRPr sz="2574"/>
            </a:pPr>
            <a:r>
              <a:rPr sz="1584">
                <a:latin typeface="Lucida Sans Unicode"/>
                <a:ea typeface="Lucida Sans Unicode"/>
                <a:cs typeface="Lucida Sans Unicode"/>
                <a:sym typeface="Lucida Sans Unicode"/>
              </a:rPr>
              <a:t>&lt;input type=“hidden” name=“nombre” value=“valor”&gt;</a:t>
            </a:r>
            <a:endParaRPr sz="1584"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lvl="1" marL="622847" indent="-170219" defTabSz="444769">
              <a:lnSpc>
                <a:spcPct val="70000"/>
              </a:lnSpc>
              <a:spcBef>
                <a:spcPts val="1100"/>
              </a:spcBef>
              <a:defRPr sz="2574"/>
            </a:pPr>
            <a:r>
              <a:rPr sz="1584">
                <a:latin typeface="Lucida Sans Unicode"/>
                <a:ea typeface="Lucida Sans Unicode"/>
                <a:cs typeface="Lucida Sans Unicode"/>
                <a:sym typeface="Lucida Sans Unicode"/>
              </a:rPr>
              <a:t>&lt;input type=“password” name=“nombre” value=“valor” size=“##”&gt;</a:t>
            </a:r>
            <a:endParaRPr sz="1584"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lvl="1" marL="622847" indent="-170219" defTabSz="444769">
              <a:lnSpc>
                <a:spcPct val="70000"/>
              </a:lnSpc>
              <a:spcBef>
                <a:spcPts val="1100"/>
              </a:spcBef>
              <a:defRPr sz="2574"/>
            </a:pPr>
            <a:r>
              <a:rPr sz="1584">
                <a:latin typeface="Lucida Sans Unicode"/>
                <a:ea typeface="Lucida Sans Unicode"/>
                <a:cs typeface="Lucida Sans Unicode"/>
                <a:sym typeface="Lucida Sans Unicode"/>
              </a:rPr>
              <a:t>&lt;input type=“radio” name=“nombre” value=“valor” checked&gt;</a:t>
            </a:r>
            <a:endParaRPr sz="1584"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lvl="1" marL="622847" indent="-170219" defTabSz="444769">
              <a:lnSpc>
                <a:spcPct val="70000"/>
              </a:lnSpc>
              <a:spcBef>
                <a:spcPts val="1100"/>
              </a:spcBef>
              <a:defRPr sz="2574"/>
            </a:pPr>
            <a:r>
              <a:rPr sz="1584">
                <a:latin typeface="Lucida Sans Unicode"/>
                <a:ea typeface="Lucida Sans Unicode"/>
                <a:cs typeface="Lucida Sans Unicode"/>
                <a:sym typeface="Lucida Sans Unicode"/>
              </a:rPr>
              <a:t>&lt;input type=“checkbox” name=“nombre” value=“valor” checked&gt;</a:t>
            </a:r>
            <a:endParaRPr sz="1584"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lvl="1" marL="622847" indent="-170219" defTabSz="444769">
              <a:lnSpc>
                <a:spcPct val="70000"/>
              </a:lnSpc>
              <a:spcBef>
                <a:spcPts val="1100"/>
              </a:spcBef>
              <a:defRPr sz="2574"/>
            </a:pPr>
            <a:r>
              <a:rPr sz="1584">
                <a:latin typeface="Lucida Sans Unicode"/>
                <a:ea typeface="Lucida Sans Unicode"/>
                <a:cs typeface="Lucida Sans Unicode"/>
                <a:sym typeface="Lucida Sans Unicode"/>
              </a:rPr>
              <a:t>&lt;input type=“file” name=“nombre”&gt;</a:t>
            </a:r>
            <a:endParaRPr sz="1584"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lvl="1" marL="622847" indent="-170219" defTabSz="444769">
              <a:lnSpc>
                <a:spcPct val="70000"/>
              </a:lnSpc>
              <a:spcBef>
                <a:spcPts val="1100"/>
              </a:spcBef>
              <a:defRPr sz="2574"/>
            </a:pPr>
            <a:r>
              <a:rPr sz="1584">
                <a:latin typeface="Lucida Sans Unicode"/>
                <a:ea typeface="Lucida Sans Unicode"/>
                <a:cs typeface="Lucida Sans Unicode"/>
                <a:sym typeface="Lucida Sans Unicode"/>
              </a:rPr>
              <a:t>&lt;textarea name=“nombre” rows=“#” cols=“#”&gt;&lt;/textarea&gt;</a:t>
            </a:r>
            <a:endParaRPr sz="1584"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lvl="1" marL="622847" indent="-170219" defTabSz="444769">
              <a:lnSpc>
                <a:spcPct val="70000"/>
              </a:lnSpc>
              <a:spcBef>
                <a:spcPts val="1100"/>
              </a:spcBef>
              <a:defRPr sz="2574"/>
            </a:pPr>
            <a:r>
              <a:rPr sz="1584">
                <a:latin typeface="Lucida Sans Unicode"/>
                <a:ea typeface="Lucida Sans Unicode"/>
                <a:cs typeface="Lucida Sans Unicode"/>
                <a:sym typeface="Lucida Sans Unicode"/>
              </a:rPr>
              <a:t>&lt;select name=“nombre”&gt;</a:t>
            </a:r>
            <a:endParaRPr sz="1584"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lvl="1" marL="276606" indent="176022" defTabSz="444769">
              <a:lnSpc>
                <a:spcPct val="70000"/>
              </a:lnSpc>
              <a:spcBef>
                <a:spcPts val="1100"/>
              </a:spcBef>
              <a:buSzTx/>
              <a:buNone/>
              <a:defRPr sz="2574"/>
            </a:pPr>
            <a:r>
              <a:rPr sz="1584">
                <a:latin typeface="Lucida Sans Unicode"/>
                <a:ea typeface="Lucida Sans Unicode"/>
                <a:cs typeface="Lucida Sans Unicode"/>
                <a:sym typeface="Lucida Sans Unicode"/>
              </a:rPr>
              <a:t>		&lt;option value=“valorpasado”&gt;Valor mostrado&lt;/option&gt;</a:t>
            </a:r>
            <a:endParaRPr sz="1584"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lvl="1" marL="276606" indent="176022" defTabSz="444769">
              <a:lnSpc>
                <a:spcPct val="70000"/>
              </a:lnSpc>
              <a:spcBef>
                <a:spcPts val="1100"/>
              </a:spcBef>
              <a:buSzTx/>
              <a:buNone/>
              <a:defRPr sz="2574"/>
            </a:pPr>
            <a:r>
              <a:rPr sz="1584">
                <a:latin typeface="Lucida Sans Unicode"/>
                <a:ea typeface="Lucida Sans Unicode"/>
                <a:cs typeface="Lucida Sans Unicode"/>
                <a:sym typeface="Lucida Sans Unicode"/>
              </a:rPr>
              <a:t>		&lt;option value=“valorpasado2” selected&gt;Valor mostrado2&lt;/option&gt;</a:t>
            </a:r>
            <a:endParaRPr sz="1584"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lvl="1" marL="276606" indent="176022" defTabSz="444769">
              <a:lnSpc>
                <a:spcPct val="70000"/>
              </a:lnSpc>
              <a:spcBef>
                <a:spcPts val="1100"/>
              </a:spcBef>
              <a:buSzTx/>
              <a:buNone/>
              <a:defRPr sz="2574"/>
            </a:pPr>
            <a:r>
              <a:rPr sz="1584">
                <a:latin typeface="Lucida Sans Unicode"/>
                <a:ea typeface="Lucida Sans Unicode"/>
                <a:cs typeface="Lucida Sans Unicode"/>
                <a:sym typeface="Lucida Sans Unicode"/>
              </a:rPr>
              <a:t>	&lt;/select&gt;</a:t>
            </a:r>
            <a:endParaRPr sz="1584"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lvl="1" marL="622847" indent="-170219" defTabSz="444769">
              <a:lnSpc>
                <a:spcPct val="70000"/>
              </a:lnSpc>
              <a:spcBef>
                <a:spcPts val="1100"/>
              </a:spcBef>
              <a:defRPr sz="2574"/>
            </a:pPr>
            <a:r>
              <a:rPr sz="1584">
                <a:latin typeface="Lucida Sans Unicode"/>
                <a:ea typeface="Lucida Sans Unicode"/>
                <a:cs typeface="Lucida Sans Unicode"/>
                <a:sym typeface="Lucida Sans Unicode"/>
              </a:rPr>
              <a:t>&lt;input type=“button” name=“nombre” value=“valor”&gt;</a:t>
            </a:r>
            <a:endParaRPr sz="1584"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lvl="1" marL="622847" indent="-170219" defTabSz="444769">
              <a:lnSpc>
                <a:spcPct val="70000"/>
              </a:lnSpc>
              <a:spcBef>
                <a:spcPts val="1100"/>
              </a:spcBef>
              <a:defRPr sz="2574"/>
            </a:pPr>
            <a:r>
              <a:rPr sz="1584">
                <a:latin typeface="Lucida Sans Unicode"/>
                <a:ea typeface="Lucida Sans Unicode"/>
                <a:cs typeface="Lucida Sans Unicode"/>
                <a:sym typeface="Lucida Sans Unicode"/>
              </a:rPr>
              <a:t>&lt;input type=“submit” name=“nombre” value=“valor”&gt; &lt;input type=“reset”&gt;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8027988" cy="1127125"/>
          </a:xfrm>
          <a:prstGeom prst="rect">
            <a:avLst/>
          </a:prstGeom>
          <a:ln w="12700">
            <a:miter lim="400000"/>
          </a:ln>
        </p:spPr>
      </p:pic>
      <p:sp>
        <p:nvSpPr>
          <p:cNvPr id="33" name="Hypertext Markup Language – Lenguaje de marcas con hipertexto.…"/>
          <p:cNvSpPr txBox="1"/>
          <p:nvPr>
            <p:ph type="body" idx="4294967295"/>
          </p:nvPr>
        </p:nvSpPr>
        <p:spPr>
          <a:xfrm>
            <a:off x="2700337" y="1700212"/>
            <a:ext cx="6443663" cy="410527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269240" indent="-269240">
              <a:buClr>
                <a:schemeClr val="accent2"/>
              </a:buClr>
              <a:buFontTx/>
              <a:buChar char="▪"/>
            </a:pPr>
            <a:r>
              <a:rPr sz="2400">
                <a:latin typeface="Lucida Sans Unicode"/>
                <a:ea typeface="Lucida Sans Unicode"/>
                <a:cs typeface="Lucida Sans Unicode"/>
                <a:sym typeface="Lucida Sans Unicode"/>
              </a:rPr>
              <a:t>Hypertext Markup Language – Lenguaje de marcas con hipertexto.</a:t>
            </a:r>
            <a:endParaRPr sz="2400"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marL="269240" indent="-269240">
              <a:buClr>
                <a:schemeClr val="accent2"/>
              </a:buClr>
              <a:buFontTx/>
              <a:buChar char="▪"/>
            </a:pPr>
            <a:r>
              <a:rPr sz="2400">
                <a:latin typeface="Lucida Sans Unicode"/>
                <a:ea typeface="Lucida Sans Unicode"/>
                <a:cs typeface="Lucida Sans Unicode"/>
                <a:sym typeface="Lucida Sans Unicode"/>
              </a:rPr>
              <a:t>No es un lenguaje de descripción de página, solo se limita a describir la estructura y contenido del documento.</a:t>
            </a:r>
            <a:endParaRPr sz="2400"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marL="269240" indent="-269240">
              <a:buClr>
                <a:schemeClr val="accent2"/>
              </a:buClr>
              <a:buFontTx/>
              <a:buChar char="▪"/>
            </a:pPr>
            <a:r>
              <a:rPr sz="2400">
                <a:latin typeface="Lucida Sans Unicode"/>
                <a:ea typeface="Lucida Sans Unicode"/>
                <a:cs typeface="Lucida Sans Unicode"/>
                <a:sym typeface="Lucida Sans Unicode"/>
              </a:rPr>
              <a:t>Independiente de la plataforma.</a:t>
            </a:r>
          </a:p>
        </p:txBody>
      </p:sp>
      <p:pic>
        <p:nvPicPr>
          <p:cNvPr id="34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3850" y="2503487"/>
            <a:ext cx="2220913" cy="22209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171450"/>
            <a:ext cx="8027988" cy="1414463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Es un lenguaje simple.…"/>
          <p:cNvSpPr txBox="1"/>
          <p:nvPr>
            <p:ph type="body" idx="4294967295"/>
          </p:nvPr>
        </p:nvSpPr>
        <p:spPr>
          <a:xfrm>
            <a:off x="-1" y="1268412"/>
            <a:ext cx="9144002" cy="525621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269240" indent="-269240">
              <a:buClr>
                <a:schemeClr val="accent2"/>
              </a:buClr>
              <a:buFontTx/>
              <a:buChar char="▪"/>
            </a:pPr>
            <a:r>
              <a:rPr sz="2400">
                <a:latin typeface="Lucida Sans Unicode"/>
                <a:ea typeface="Lucida Sans Unicode"/>
                <a:cs typeface="Lucida Sans Unicode"/>
                <a:sym typeface="Lucida Sans Unicode"/>
              </a:rPr>
              <a:t>Es un lenguaje simple.</a:t>
            </a:r>
            <a:endParaRPr sz="2400"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marL="269240" indent="-269240">
              <a:buClr>
                <a:schemeClr val="accent2"/>
              </a:buClr>
              <a:buFontTx/>
              <a:buChar char="▪"/>
            </a:pPr>
            <a:r>
              <a:rPr sz="2400">
                <a:latin typeface="Lucida Sans Unicode"/>
                <a:ea typeface="Lucida Sans Unicode"/>
                <a:cs typeface="Lucida Sans Unicode"/>
                <a:sym typeface="Lucida Sans Unicode"/>
              </a:rPr>
              <a:t>No requiere ni equipamiento, ni herramientas “complejas” para trabajar. Se puede utilizar cualquier editor ASCII para escribir código HTML.</a:t>
            </a:r>
            <a:endParaRPr sz="2400"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marL="269240" indent="-269240">
              <a:buClr>
                <a:schemeClr val="accent2"/>
              </a:buClr>
              <a:buFontTx/>
              <a:buChar char="▪"/>
            </a:pPr>
            <a:r>
              <a:rPr sz="2400">
                <a:latin typeface="Lucida Sans Unicode"/>
                <a:ea typeface="Lucida Sans Unicode"/>
                <a:cs typeface="Lucida Sans Unicode"/>
                <a:sym typeface="Lucida Sans Unicode"/>
              </a:rPr>
              <a:t>Posee 2 bloques claramente definidos.</a:t>
            </a:r>
            <a:endParaRPr sz="2400"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marL="269240" indent="-269240">
              <a:buClr>
                <a:schemeClr val="accent2"/>
              </a:buClr>
              <a:buFontTx/>
              <a:buChar char="▪"/>
            </a:pPr>
            <a:r>
              <a:rPr sz="2400">
                <a:latin typeface="Lucida Sans Unicode"/>
                <a:ea typeface="Lucida Sans Unicode"/>
                <a:cs typeface="Lucida Sans Unicode"/>
                <a:sym typeface="Lucida Sans Unicode"/>
              </a:rPr>
              <a:t>Los “tags” o “marcas” son los que </a:t>
            </a:r>
            <a:br>
              <a:rPr sz="2400">
                <a:latin typeface="Lucida Sans Unicode"/>
                <a:ea typeface="Lucida Sans Unicode"/>
                <a:cs typeface="Lucida Sans Unicode"/>
                <a:sym typeface="Lucida Sans Unicode"/>
              </a:rPr>
            </a:br>
            <a:r>
              <a:rPr sz="2400">
                <a:latin typeface="Lucida Sans Unicode"/>
                <a:ea typeface="Lucida Sans Unicode"/>
                <a:cs typeface="Lucida Sans Unicode"/>
                <a:sym typeface="Lucida Sans Unicode"/>
              </a:rPr>
              <a:t>controlan el comportamiento </a:t>
            </a:r>
            <a:br>
              <a:rPr sz="2400">
                <a:latin typeface="Lucida Sans Unicode"/>
                <a:ea typeface="Lucida Sans Unicode"/>
                <a:cs typeface="Lucida Sans Unicode"/>
                <a:sym typeface="Lucida Sans Unicode"/>
              </a:rPr>
            </a:br>
            <a:r>
              <a:rPr sz="2400">
                <a:latin typeface="Lucida Sans Unicode"/>
                <a:ea typeface="Lucida Sans Unicode"/>
                <a:cs typeface="Lucida Sans Unicode"/>
                <a:sym typeface="Lucida Sans Unicode"/>
              </a:rPr>
              <a:t>de la página.</a:t>
            </a:r>
          </a:p>
        </p:txBody>
      </p:sp>
      <p:pic>
        <p:nvPicPr>
          <p:cNvPr id="38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43662" y="3429000"/>
            <a:ext cx="2381251" cy="2857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8027988" cy="1127125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Las paginas HTML están delimitadas por los tags &lt;HTML&gt;&lt;/HTML&gt;…"/>
          <p:cNvSpPr txBox="1"/>
          <p:nvPr>
            <p:ph type="body" sz="half" idx="4294967295"/>
          </p:nvPr>
        </p:nvSpPr>
        <p:spPr>
          <a:xfrm>
            <a:off x="144462" y="1268412"/>
            <a:ext cx="8820151" cy="180022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269240" indent="-269240">
              <a:lnSpc>
                <a:spcPct val="90000"/>
              </a:lnSpc>
              <a:buChar char=""/>
            </a:pPr>
            <a:r>
              <a:rPr sz="2400">
                <a:latin typeface="Lucida Sans Unicode"/>
                <a:ea typeface="Lucida Sans Unicode"/>
                <a:cs typeface="Lucida Sans Unicode"/>
                <a:sym typeface="Lucida Sans Unicode"/>
              </a:rPr>
              <a:t>Las paginas HTML están delimitadas por los tags &lt;HTML&gt;&lt;/HTML&gt;</a:t>
            </a:r>
            <a:endParaRPr sz="2400"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marL="269240" indent="-269240">
              <a:lnSpc>
                <a:spcPct val="90000"/>
              </a:lnSpc>
              <a:buChar char=""/>
            </a:pPr>
            <a:r>
              <a:rPr sz="2400">
                <a:latin typeface="Lucida Sans Unicode"/>
                <a:ea typeface="Lucida Sans Unicode"/>
                <a:cs typeface="Lucida Sans Unicode"/>
                <a:sym typeface="Lucida Sans Unicode"/>
              </a:rPr>
              <a:t>El documento se divide en dos bloques</a:t>
            </a:r>
          </a:p>
        </p:txBody>
      </p:sp>
      <p:pic>
        <p:nvPicPr>
          <p:cNvPr id="42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27762" y="3284537"/>
            <a:ext cx="2857501" cy="2857501"/>
          </a:xfrm>
          <a:prstGeom prst="rect">
            <a:avLst/>
          </a:prstGeom>
          <a:ln w="12700">
            <a:miter lim="400000"/>
          </a:ln>
        </p:spPr>
      </p:pic>
      <p:sp>
        <p:nvSpPr>
          <p:cNvPr id="43" name="El encabezado:…"/>
          <p:cNvSpPr txBox="1"/>
          <p:nvPr/>
        </p:nvSpPr>
        <p:spPr>
          <a:xfrm>
            <a:off x="395287" y="2997200"/>
            <a:ext cx="5688014" cy="2333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280" tIns="44280" rIns="44280" bIns="44280">
            <a:spAutoFit/>
          </a:bodyPr>
          <a:lstStyle/>
          <a:p>
            <a:pPr marL="185737" indent="-185737" defTabSz="449262">
              <a:lnSpc>
                <a:spcPct val="100000"/>
              </a:lnSpc>
              <a:spcBef>
                <a:spcPts val="0"/>
              </a:spcBef>
              <a:defRPr sz="1800"/>
            </a:pPr>
            <a:r>
              <a:rPr sz="2000">
                <a:latin typeface="Lucida Sans Unicode"/>
                <a:ea typeface="Lucida Sans Unicode"/>
                <a:cs typeface="Lucida Sans Unicode"/>
                <a:sym typeface="Lucida Sans Unicode"/>
              </a:rPr>
              <a:t>El encabezado:</a:t>
            </a:r>
            <a:endParaRPr sz="2000"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marL="185737" indent="-185737" defTabSz="449262">
              <a:lnSpc>
                <a:spcPct val="80000"/>
              </a:lnSpc>
              <a:spcBef>
                <a:spcPts val="0"/>
              </a:spcBef>
              <a:buSzPct val="100000"/>
              <a:buFont typeface="Lucida Sans Unicode"/>
              <a:buChar char="•"/>
              <a:defRPr sz="1800"/>
            </a:pPr>
            <a:r>
              <a:rPr>
                <a:latin typeface="Lucida Sans Unicode"/>
                <a:ea typeface="Lucida Sans Unicode"/>
                <a:cs typeface="Lucida Sans Unicode"/>
                <a:sym typeface="Lucida Sans Unicode"/>
              </a:rPr>
              <a:t>Delimitado por los tags &lt;head&gt;&lt;/head&gt;.</a:t>
            </a:r>
            <a:endParaRPr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marL="185737" indent="-185737" defTabSz="449262">
              <a:lnSpc>
                <a:spcPct val="80000"/>
              </a:lnSpc>
              <a:spcBef>
                <a:spcPts val="0"/>
              </a:spcBef>
              <a:buSzPct val="100000"/>
              <a:buFont typeface="Lucida Sans Unicode"/>
              <a:buChar char="•"/>
              <a:defRPr sz="1800"/>
            </a:pPr>
            <a:r>
              <a:rPr>
                <a:latin typeface="Lucida Sans Unicode"/>
                <a:ea typeface="Lucida Sans Unicode"/>
                <a:cs typeface="Lucida Sans Unicode"/>
                <a:sym typeface="Lucida Sans Unicode"/>
              </a:rPr>
              <a:t>Sirve para especificar información general de la página, pero no se muestra por pantalla</a:t>
            </a:r>
            <a:endParaRPr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marL="185737" indent="-185737" defTabSz="449262">
              <a:lnSpc>
                <a:spcPct val="100000"/>
              </a:lnSpc>
              <a:spcBef>
                <a:spcPts val="0"/>
              </a:spcBef>
              <a:defRPr sz="1800"/>
            </a:pPr>
            <a:r>
              <a:rPr sz="2000">
                <a:latin typeface="Lucida Sans Unicode"/>
                <a:ea typeface="Lucida Sans Unicode"/>
                <a:cs typeface="Lucida Sans Unicode"/>
                <a:sym typeface="Lucida Sans Unicode"/>
              </a:rPr>
              <a:t>El cuerpo:</a:t>
            </a:r>
            <a:endParaRPr sz="2000"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marL="185737" indent="-185737" defTabSz="449262">
              <a:lnSpc>
                <a:spcPct val="70000"/>
              </a:lnSpc>
              <a:spcBef>
                <a:spcPts val="0"/>
              </a:spcBef>
              <a:buSzPct val="100000"/>
              <a:buFont typeface="Lucida Sans Unicode"/>
              <a:buChar char="•"/>
              <a:defRPr sz="1800"/>
            </a:pPr>
            <a:r>
              <a:rPr>
                <a:latin typeface="Lucida Sans Unicode"/>
                <a:ea typeface="Lucida Sans Unicode"/>
                <a:cs typeface="Lucida Sans Unicode"/>
                <a:sym typeface="Lucida Sans Unicode"/>
              </a:rPr>
              <a:t>Delimitado por los tags &lt;body&gt;&lt;/body&gt;</a:t>
            </a:r>
            <a:endParaRPr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marL="185737" indent="-185737" defTabSz="449262">
              <a:lnSpc>
                <a:spcPct val="70000"/>
              </a:lnSpc>
              <a:spcBef>
                <a:spcPts val="0"/>
              </a:spcBef>
              <a:buSzPct val="100000"/>
              <a:buFont typeface="Lucida Sans Unicode"/>
              <a:buChar char="•"/>
              <a:defRPr sz="1800"/>
            </a:pPr>
            <a:r>
              <a:rPr>
                <a:latin typeface="Lucida Sans Unicode"/>
                <a:ea typeface="Lucida Sans Unicode"/>
                <a:cs typeface="Lucida Sans Unicode"/>
                <a:sym typeface="Lucida Sans Unicode"/>
              </a:rPr>
              <a:t>Reside la información del documento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8027988" cy="1127125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Los tags son porciones de texto encerrados entre “&lt;“ y ”&gt;” (&lt;marca&gt;).…"/>
          <p:cNvSpPr txBox="1"/>
          <p:nvPr>
            <p:ph type="body" idx="4294967295"/>
          </p:nvPr>
        </p:nvSpPr>
        <p:spPr>
          <a:xfrm>
            <a:off x="-1" y="1268412"/>
            <a:ext cx="6156327" cy="525621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329819" indent="-329819" defTabSz="440277">
              <a:lnSpc>
                <a:spcPct val="90000"/>
              </a:lnSpc>
              <a:spcBef>
                <a:spcPts val="2000"/>
              </a:spcBef>
              <a:buChar char=""/>
              <a:defRPr sz="2940"/>
            </a:pPr>
            <a:endParaRPr sz="1960"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marL="219879" indent="-219879" defTabSz="440277">
              <a:lnSpc>
                <a:spcPct val="90000"/>
              </a:lnSpc>
              <a:spcBef>
                <a:spcPts val="2000"/>
              </a:spcBef>
              <a:buClr>
                <a:schemeClr val="accent2"/>
              </a:buClr>
              <a:buFontTx/>
              <a:buChar char="▪"/>
              <a:defRPr sz="2940"/>
            </a:pPr>
            <a:r>
              <a:rPr sz="1960">
                <a:latin typeface="Lucida Sans Unicode"/>
                <a:ea typeface="Lucida Sans Unicode"/>
                <a:cs typeface="Lucida Sans Unicode"/>
                <a:sym typeface="Lucida Sans Unicode"/>
              </a:rPr>
              <a:t>Los tags son porciones de texto encerrados entre “&lt;“ y ”&gt;” (&lt;marca&gt;).</a:t>
            </a:r>
            <a:endParaRPr sz="1960"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marL="219879" indent="-219879" defTabSz="440277">
              <a:lnSpc>
                <a:spcPct val="90000"/>
              </a:lnSpc>
              <a:spcBef>
                <a:spcPts val="2000"/>
              </a:spcBef>
              <a:buClr>
                <a:schemeClr val="accent2"/>
              </a:buClr>
              <a:buFontTx/>
              <a:buChar char="▪"/>
              <a:defRPr sz="2940"/>
            </a:pPr>
            <a:r>
              <a:rPr sz="1960">
                <a:latin typeface="Lucida Sans Unicode"/>
                <a:ea typeface="Lucida Sans Unicode"/>
                <a:cs typeface="Lucida Sans Unicode"/>
                <a:sym typeface="Lucida Sans Unicode"/>
              </a:rPr>
              <a:t>Generalmente van de a pares, uno para el inicio y otro para el final. El final o cierre va precedido por la barra inclinada o “slash” (&lt;marca&gt;&lt;/marca&gt;).</a:t>
            </a:r>
            <a:endParaRPr sz="1960"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marL="219879" indent="-219879" defTabSz="440277">
              <a:lnSpc>
                <a:spcPct val="90000"/>
              </a:lnSpc>
              <a:spcBef>
                <a:spcPts val="2000"/>
              </a:spcBef>
              <a:buClr>
                <a:schemeClr val="accent2"/>
              </a:buClr>
              <a:buFontTx/>
              <a:buChar char="▪"/>
              <a:defRPr sz="2940"/>
            </a:pPr>
            <a:r>
              <a:rPr sz="1960">
                <a:latin typeface="Lucida Sans Unicode"/>
                <a:ea typeface="Lucida Sans Unicode"/>
                <a:cs typeface="Lucida Sans Unicode"/>
                <a:sym typeface="Lucida Sans Unicode"/>
              </a:rPr>
              <a:t>También se los identifica como “elementos”</a:t>
            </a:r>
            <a:endParaRPr sz="1960"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marL="219879" indent="-219879" defTabSz="440277">
              <a:lnSpc>
                <a:spcPct val="90000"/>
              </a:lnSpc>
              <a:spcBef>
                <a:spcPts val="2000"/>
              </a:spcBef>
              <a:buClr>
                <a:schemeClr val="accent2"/>
              </a:buClr>
              <a:buFontTx/>
              <a:buChar char="▪"/>
              <a:defRPr sz="2940"/>
            </a:pPr>
            <a:r>
              <a:rPr sz="1960">
                <a:latin typeface="Lucida Sans Unicode"/>
                <a:ea typeface="Lucida Sans Unicode"/>
                <a:cs typeface="Lucida Sans Unicode"/>
                <a:sym typeface="Lucida Sans Unicode"/>
              </a:rPr>
              <a:t>Los elementos poseen propiedades que le modifican el comportamiento.</a:t>
            </a:r>
            <a:endParaRPr sz="1960"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marL="219879" indent="-219879" defTabSz="440277">
              <a:lnSpc>
                <a:spcPct val="90000"/>
              </a:lnSpc>
              <a:spcBef>
                <a:spcPts val="2000"/>
              </a:spcBef>
              <a:buClr>
                <a:schemeClr val="accent2"/>
              </a:buClr>
              <a:buFontTx/>
              <a:buChar char="▪"/>
              <a:defRPr sz="2940"/>
            </a:pPr>
            <a:r>
              <a:rPr sz="1960">
                <a:latin typeface="Lucida Sans Unicode"/>
                <a:ea typeface="Lucida Sans Unicode"/>
                <a:cs typeface="Lucida Sans Unicode"/>
                <a:sym typeface="Lucida Sans Unicode"/>
              </a:rPr>
              <a:t>	&lt;marca prop1=“valor” prop2=“valor”&gt;</a:t>
            </a:r>
          </a:p>
        </p:txBody>
      </p:sp>
      <p:pic>
        <p:nvPicPr>
          <p:cNvPr id="47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84887" y="1989137"/>
            <a:ext cx="2667001" cy="381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171450"/>
            <a:ext cx="8027988" cy="1414463"/>
          </a:xfrm>
          <a:prstGeom prst="rect">
            <a:avLst/>
          </a:prstGeom>
          <a:ln w="12700">
            <a:miter lim="400000"/>
          </a:ln>
        </p:spPr>
      </p:pic>
      <p:sp>
        <p:nvSpPr>
          <p:cNvPr id="50" name="&lt;HTML&gt;…"/>
          <p:cNvSpPr txBox="1"/>
          <p:nvPr>
            <p:ph type="body" idx="4294967295"/>
          </p:nvPr>
        </p:nvSpPr>
        <p:spPr>
          <a:xfrm>
            <a:off x="-1" y="1125537"/>
            <a:ext cx="9144002" cy="539908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lnSpc>
                <a:spcPct val="20000"/>
              </a:lnSpc>
              <a:buSzTx/>
              <a:buNone/>
            </a:pPr>
            <a:r>
              <a:rPr sz="2400">
                <a:latin typeface="Lucida Sans Unicode"/>
                <a:ea typeface="Lucida Sans Unicode"/>
                <a:cs typeface="Lucida Sans Unicode"/>
                <a:sym typeface="Lucida Sans Unicode"/>
              </a:rPr>
              <a:t>	</a:t>
            </a:r>
            <a:endParaRPr sz="2400"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>
              <a:lnSpc>
                <a:spcPct val="20000"/>
              </a:lnSpc>
              <a:buSzTx/>
              <a:buNone/>
            </a:pPr>
            <a:r>
              <a:rPr sz="2000">
                <a:latin typeface="Lucida Sans Unicode"/>
                <a:ea typeface="Lucida Sans Unicode"/>
                <a:cs typeface="Lucida Sans Unicode"/>
                <a:sym typeface="Lucida Sans Unicode"/>
              </a:rPr>
              <a:t>&lt;HTML&gt;</a:t>
            </a:r>
            <a:endParaRPr sz="2000"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>
              <a:lnSpc>
                <a:spcPct val="20000"/>
              </a:lnSpc>
              <a:buSzTx/>
              <a:buNone/>
            </a:pPr>
            <a:r>
              <a:rPr sz="2000">
                <a:latin typeface="Lucida Sans Unicode"/>
                <a:ea typeface="Lucida Sans Unicode"/>
                <a:cs typeface="Lucida Sans Unicode"/>
                <a:sym typeface="Lucida Sans Unicode"/>
              </a:rPr>
              <a:t>	&lt;HEAD&gt;</a:t>
            </a:r>
            <a:endParaRPr sz="2000"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>
              <a:lnSpc>
                <a:spcPct val="20000"/>
              </a:lnSpc>
              <a:buSzTx/>
              <a:buNone/>
            </a:pPr>
            <a:r>
              <a:rPr sz="2000">
                <a:latin typeface="Lucida Sans Unicode"/>
                <a:ea typeface="Lucida Sans Unicode"/>
                <a:cs typeface="Lucida Sans Unicode"/>
                <a:sym typeface="Lucida Sans Unicode"/>
              </a:rPr>
              <a:t>		&lt;TITLE&gt; Nuevo Documento &lt;/TITLE&gt;</a:t>
            </a:r>
            <a:endParaRPr sz="2000"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>
              <a:lnSpc>
                <a:spcPct val="20000"/>
              </a:lnSpc>
              <a:buSzTx/>
              <a:buNone/>
            </a:pPr>
            <a:r>
              <a:rPr sz="2000">
                <a:latin typeface="Lucida Sans Unicode"/>
                <a:ea typeface="Lucida Sans Unicode"/>
                <a:cs typeface="Lucida Sans Unicode"/>
                <a:sym typeface="Lucida Sans Unicode"/>
              </a:rPr>
              <a:t>	&lt;/HEAD&gt;</a:t>
            </a:r>
            <a:endParaRPr sz="2000"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>
              <a:lnSpc>
                <a:spcPct val="20000"/>
              </a:lnSpc>
              <a:buSzTx/>
              <a:buNone/>
            </a:pPr>
            <a:endParaRPr sz="2000"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>
              <a:lnSpc>
                <a:spcPct val="20000"/>
              </a:lnSpc>
              <a:buSzTx/>
              <a:buNone/>
            </a:pPr>
            <a:r>
              <a:rPr sz="2000">
                <a:latin typeface="Lucida Sans Unicode"/>
                <a:ea typeface="Lucida Sans Unicode"/>
                <a:cs typeface="Lucida Sans Unicode"/>
                <a:sym typeface="Lucida Sans Unicode"/>
              </a:rPr>
              <a:t>	&lt;BODY&gt;</a:t>
            </a:r>
            <a:endParaRPr sz="2000"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>
              <a:lnSpc>
                <a:spcPct val="20000"/>
              </a:lnSpc>
              <a:buSzTx/>
              <a:buNone/>
            </a:pPr>
            <a:r>
              <a:rPr sz="2000">
                <a:latin typeface="Lucida Sans Unicode"/>
                <a:ea typeface="Lucida Sans Unicode"/>
                <a:cs typeface="Lucida Sans Unicode"/>
                <a:sym typeface="Lucida Sans Unicode"/>
              </a:rPr>
              <a:t>			Texto de la primera página</a:t>
            </a:r>
            <a:endParaRPr sz="2000"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>
              <a:lnSpc>
                <a:spcPct val="20000"/>
              </a:lnSpc>
              <a:buSzTx/>
              <a:buNone/>
            </a:pPr>
            <a:r>
              <a:rPr sz="2000">
                <a:latin typeface="Lucida Sans Unicode"/>
                <a:ea typeface="Lucida Sans Unicode"/>
                <a:cs typeface="Lucida Sans Unicode"/>
                <a:sym typeface="Lucida Sans Unicode"/>
              </a:rPr>
              <a:t>	&lt;/BODY&gt;</a:t>
            </a:r>
            <a:endParaRPr sz="2000"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>
              <a:lnSpc>
                <a:spcPct val="20000"/>
              </a:lnSpc>
              <a:buSzTx/>
              <a:buNone/>
            </a:pPr>
            <a:r>
              <a:rPr sz="2000">
                <a:latin typeface="Lucida Sans Unicode"/>
                <a:ea typeface="Lucida Sans Unicode"/>
                <a:cs typeface="Lucida Sans Unicode"/>
                <a:sym typeface="Lucida Sans Unicode"/>
              </a:rPr>
              <a:t>&lt;/HTML&gt;</a:t>
            </a:r>
          </a:p>
        </p:txBody>
      </p:sp>
      <p:pic>
        <p:nvPicPr>
          <p:cNvPr id="51" name="pagina1" descr="pagina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00562" y="2565400"/>
            <a:ext cx="4362451" cy="3695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8027988" cy="1127125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General…"/>
          <p:cNvSpPr txBox="1"/>
          <p:nvPr>
            <p:ph type="body" idx="4294967295"/>
          </p:nvPr>
        </p:nvSpPr>
        <p:spPr>
          <a:xfrm>
            <a:off x="-1" y="1268412"/>
            <a:ext cx="9144002" cy="525621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269240" indent="-269240">
              <a:buChar char=""/>
            </a:pPr>
            <a:r>
              <a:rPr sz="2400">
                <a:latin typeface="Lucida Sans Unicode"/>
                <a:ea typeface="Lucida Sans Unicode"/>
                <a:cs typeface="Lucida Sans Unicode"/>
                <a:sym typeface="Lucida Sans Unicode"/>
              </a:rPr>
              <a:t>General</a:t>
            </a:r>
            <a:endParaRPr sz="2400"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lvl="1" marL="672123" indent="-214923">
              <a:spcBef>
                <a:spcPts val="1200"/>
              </a:spcBef>
              <a:defRPr sz="2600"/>
            </a:pPr>
            <a:r>
              <a:rPr sz="2000">
                <a:latin typeface="Lucida Sans Unicode"/>
                <a:ea typeface="Lucida Sans Unicode"/>
                <a:cs typeface="Lucida Sans Unicode"/>
                <a:sym typeface="Lucida Sans Unicode"/>
              </a:rPr>
              <a:t>&lt;html&gt; &lt;/html&gt;</a:t>
            </a:r>
            <a:endParaRPr sz="2000"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lvl="1" marL="672123" indent="-214923">
              <a:spcBef>
                <a:spcPts val="1200"/>
              </a:spcBef>
              <a:defRPr sz="2600"/>
            </a:pPr>
            <a:r>
              <a:rPr sz="2000">
                <a:latin typeface="Lucida Sans Unicode"/>
                <a:ea typeface="Lucida Sans Unicode"/>
                <a:cs typeface="Lucida Sans Unicode"/>
                <a:sym typeface="Lucida Sans Unicode"/>
              </a:rPr>
              <a:t>&lt;head&gt; &lt;/head&gt;</a:t>
            </a:r>
            <a:endParaRPr sz="2000"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lvl="1" marL="672123" indent="-214923">
              <a:spcBef>
                <a:spcPts val="1200"/>
              </a:spcBef>
              <a:defRPr sz="2600"/>
            </a:pPr>
            <a:r>
              <a:rPr sz="2000">
                <a:latin typeface="Lucida Sans Unicode"/>
                <a:ea typeface="Lucida Sans Unicode"/>
                <a:cs typeface="Lucida Sans Unicode"/>
                <a:sym typeface="Lucida Sans Unicode"/>
              </a:rPr>
              <a:t>&lt;title&gt; &lt;/title&gt;</a:t>
            </a:r>
            <a:endParaRPr sz="2000"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lvl="1" marL="672123" indent="-214923">
              <a:spcBef>
                <a:spcPts val="1200"/>
              </a:spcBef>
              <a:defRPr sz="2600"/>
            </a:pPr>
            <a:r>
              <a:rPr sz="2000">
                <a:latin typeface="Lucida Sans Unicode"/>
                <a:ea typeface="Lucida Sans Unicode"/>
                <a:cs typeface="Lucida Sans Unicode"/>
                <a:sym typeface="Lucida Sans Unicode"/>
              </a:rPr>
              <a:t>&lt;body&gt; &lt;/body&gt;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8027988" cy="1127125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Definición estructural…"/>
          <p:cNvSpPr txBox="1"/>
          <p:nvPr>
            <p:ph type="body" idx="4294967295"/>
          </p:nvPr>
        </p:nvSpPr>
        <p:spPr>
          <a:xfrm>
            <a:off x="-1" y="1268412"/>
            <a:ext cx="9144002" cy="525621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269240" indent="-269240">
              <a:buChar char=""/>
            </a:pPr>
            <a:r>
              <a:rPr sz="2400">
                <a:latin typeface="Lucida Sans Unicode"/>
                <a:ea typeface="Lucida Sans Unicode"/>
                <a:cs typeface="Lucida Sans Unicode"/>
                <a:sym typeface="Lucida Sans Unicode"/>
              </a:rPr>
              <a:t>Definición estructural</a:t>
            </a:r>
            <a:endParaRPr sz="2400"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lvl="1" marL="672123" indent="-214923">
              <a:spcBef>
                <a:spcPts val="1200"/>
              </a:spcBef>
              <a:defRPr sz="2600"/>
            </a:pPr>
            <a:r>
              <a:rPr sz="2000">
                <a:latin typeface="Lucida Sans Unicode"/>
                <a:ea typeface="Lucida Sans Unicode"/>
                <a:cs typeface="Lucida Sans Unicode"/>
                <a:sym typeface="Lucida Sans Unicode"/>
              </a:rPr>
              <a:t>&lt;h?&gt; &lt;/h?&gt;</a:t>
            </a:r>
            <a:endParaRPr sz="2000"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lvl="1" marL="672123" indent="-214923">
              <a:spcBef>
                <a:spcPts val="1200"/>
              </a:spcBef>
              <a:defRPr sz="2600"/>
            </a:pPr>
            <a:r>
              <a:rPr sz="2000">
                <a:latin typeface="Lucida Sans Unicode"/>
                <a:ea typeface="Lucida Sans Unicode"/>
                <a:cs typeface="Lucida Sans Unicode"/>
                <a:sym typeface="Lucida Sans Unicode"/>
              </a:rPr>
              <a:t>&lt;div&gt; &lt;/div&gt;</a:t>
            </a:r>
            <a:endParaRPr sz="2000"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lvl="1" marL="672123" indent="-214923">
              <a:spcBef>
                <a:spcPts val="1200"/>
              </a:spcBef>
              <a:defRPr sz="2600"/>
            </a:pPr>
            <a:r>
              <a:rPr sz="2000">
                <a:latin typeface="Lucida Sans Unicode"/>
                <a:ea typeface="Lucida Sans Unicode"/>
                <a:cs typeface="Lucida Sans Unicode"/>
                <a:sym typeface="Lucida Sans Unicode"/>
              </a:rPr>
              <a:t>&lt;span&gt; &lt;/span&gt;</a:t>
            </a:r>
            <a:endParaRPr sz="2000"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lvl="1" marL="672123" indent="-214923">
              <a:spcBef>
                <a:spcPts val="1200"/>
              </a:spcBef>
              <a:defRPr sz="2600"/>
            </a:pPr>
            <a:r>
              <a:rPr sz="2000">
                <a:latin typeface="Lucida Sans Unicode"/>
                <a:ea typeface="Lucida Sans Unicode"/>
                <a:cs typeface="Lucida Sans Unicode"/>
                <a:sym typeface="Lucida Sans Unicode"/>
              </a:rPr>
              <a:t>&lt;strong&gt; &lt;/strong&gt;</a:t>
            </a:r>
            <a:endParaRPr sz="2000"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lvl="1" marL="672123" indent="-214923">
              <a:spcBef>
                <a:spcPts val="1200"/>
              </a:spcBef>
              <a:defRPr sz="2600"/>
            </a:pPr>
            <a:r>
              <a:rPr sz="2000">
                <a:latin typeface="Lucida Sans Unicode"/>
                <a:ea typeface="Lucida Sans Unicode"/>
                <a:cs typeface="Lucida Sans Unicode"/>
                <a:sym typeface="Lucida Sans Unicode"/>
              </a:rPr>
              <a:t>&lt;big&gt; &lt;/big&gt;</a:t>
            </a:r>
          </a:p>
        </p:txBody>
      </p:sp>
      <p:pic>
        <p:nvPicPr>
          <p:cNvPr id="58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60812" y="1576387"/>
            <a:ext cx="5183188" cy="37036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0C9"/>
      </a:accent5>
      <a:accent6>
        <a:srgbClr val="2E2EB9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bevel/>
        </a:ln>
        <a:effectLst/>
        <a:sp3d/>
      </a:spPr>
      <a:bodyPr rot="0" spcFirstLastPara="1" vertOverflow="overflow" horzOverflow="overflow" vert="horz" wrap="square" lIns="44280" tIns="44280" rIns="44280" bIns="4428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90000"/>
          </a:lnSpc>
          <a:spcBef>
            <a:spcPts val="21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4280" tIns="44280" rIns="44280" bIns="4428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90000"/>
          </a:lnSpc>
          <a:spcBef>
            <a:spcPts val="21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0C9"/>
      </a:accent5>
      <a:accent6>
        <a:srgbClr val="2E2EB9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bevel/>
        </a:ln>
        <a:effectLst/>
        <a:sp3d/>
      </a:spPr>
      <a:bodyPr rot="0" spcFirstLastPara="1" vertOverflow="overflow" horzOverflow="overflow" vert="horz" wrap="square" lIns="44280" tIns="44280" rIns="44280" bIns="4428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90000"/>
          </a:lnSpc>
          <a:spcBef>
            <a:spcPts val="21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4280" tIns="44280" rIns="44280" bIns="4428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90000"/>
          </a:lnSpc>
          <a:spcBef>
            <a:spcPts val="21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