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D025D3C-27A6-47D8-9809-17A1C93A0E9D}">
  <a:tblStyle styleId="{ED025D3C-27A6-47D8-9809-17A1C93A0E9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connects at startup for additional configuration settings.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Passive Service Discovery, like a Chat client.  Solutions: Eureka, Consul, Etcd, Zookeeper, SmartStack, etc.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Eureka (Netflix) provides a ‘lookup’ server.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Client services send heartbeats to Eureka, and services are removed with heartbeats.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Protocol Translation - TCP, Messaging protocols.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Optimizes Calls - Can expand links in RESTful resources depending on client.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HATEOAS - Hypermedia As The Engine of Application State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Provides a single point of contact for services or simplified access for client.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Registers itself with Eureka with the other clients and is configured the same way.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collects all the registered client ids reported by Eureka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client ids are used to build URIs to the actual backend services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qromney/demo-gatew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ldschurch.org/git/projects/EWS/repos/demo-gateway" TargetMode="External"/><Relationship Id="rId4" Type="http://schemas.openxmlformats.org/officeDocument/2006/relationships/hyperlink" Target="http://netflix.github.io/#repo" TargetMode="External"/><Relationship Id="rId5" Type="http://schemas.openxmlformats.org/officeDocument/2006/relationships/hyperlink" Target="https://docs.spring.io/spring-boot/docs/current/reference/htmlsingle/" TargetMode="External"/><Relationship Id="rId6" Type="http://schemas.openxmlformats.org/officeDocument/2006/relationships/hyperlink" Target="http://projects.spring.io/spring-cloud/" TargetMode="External"/><Relationship Id="rId7" Type="http://schemas.openxmlformats.org/officeDocument/2006/relationships/hyperlink" Target="http://docs.spring.io/spring/docs/current/spring-framework-reference/htmlsing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API Gateway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Springframework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Server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7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Server Side - </a:t>
            </a:r>
            <a:r>
              <a:rPr lang="en"/>
              <a:t>@EnableConfigServer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Configure application with </a:t>
            </a:r>
            <a:r>
              <a:rPr b="1" lang="en" sz="1400"/>
              <a:t>location</a:t>
            </a:r>
            <a:r>
              <a:rPr lang="en" sz="1400"/>
              <a:t> of the configuration data: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urier New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spring.cloud.config.server.git.uri: 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https://github.com/dqromney/demo-gateway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urier New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spring.cloud.config.server.git.searchPaths: ConfigData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Client Side - word-server(s) and gateway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Configure application </a:t>
            </a:r>
            <a:r>
              <a:rPr b="1" lang="en" sz="1400"/>
              <a:t>name</a:t>
            </a:r>
            <a:r>
              <a:rPr lang="en" sz="1400"/>
              <a:t> and </a:t>
            </a:r>
            <a:r>
              <a:rPr b="1" lang="en" sz="1400"/>
              <a:t>server</a:t>
            </a:r>
            <a:r>
              <a:rPr lang="en" sz="1400"/>
              <a:t> location in </a:t>
            </a:r>
            <a:r>
              <a:rPr b="1" lang="en" sz="1400"/>
              <a:t>bootstrap.properties/yml: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spring.application.name: subject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pring.cloud.config.uri: http://localhost:8001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Spring Cloud Eureka - Service Discovery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Passive Service Discovery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Having services register themselves and find others automatically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 Cloud Eureka Server - @EnableEurekaServer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Holds registrations, shares information on other registrants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Synchronizes itself with other servers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 Cloud Eureka Client - @EnableDiscoveryClient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Connects to server to register, and obtain information on other clients.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Gateway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you get: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for specific client needs (“facade”): Mobile, Web, Media, etc...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Reduces # remote calls - gateway handles calls to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Routes calls to specific servers - Zuul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Handles Security / SSO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Handles caching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Protocol Translation (TCP/Message protocols)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Optimizes Calls / Link Expansion (HATEOAS)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Zuul - Routing and Filtering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Zuul - JVM-based router and Load Balancer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use for many API Gateway needs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Routing - Send request to real server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Reverse Proxy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Zuul Basic Usage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6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Dependencies: (spring-cloud-starter-zuul)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Includes Ribbon and Hystrix (client load-balancing, automatic Circuit Breakers)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Annotation: @EnableZuulProxy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Default Behavior: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Eureka client ids become URIs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/subject routes to the “subject” service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/verb routes to the “verb” service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6" name="Shape 86"/>
          <p:cNvGraphicFramePr/>
          <p:nvPr/>
        </p:nvGraphicFramePr>
        <p:xfrm>
          <a:off x="502925" y="34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{ED025D3C-27A6-47D8-9809-17A1C93A0E9D}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can call: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...And Zuul will call: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localhost:8080/api/subject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localhost:59334/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         /api/verb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localhost:54232/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7" name="Shape 87"/>
          <p:cNvCxnSpPr/>
          <p:nvPr/>
        </p:nvCxnSpPr>
        <p:spPr>
          <a:xfrm flipH="1" rot="10800000">
            <a:off x="3026600" y="4086225"/>
            <a:ext cx="20310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 flipH="1" rot="10800000">
            <a:off x="3026600" y="4455375"/>
            <a:ext cx="20310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Zuul an API Gateway?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missing?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Zuul is a tool for creating an API Gateway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Specifically routing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parts are missing?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Caching (Client cache, Spring’s Method Cache (@Cachable), Server cache)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Protocol translation (Spring Integration)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Resource Expansion / Link Resolution (HATEOAS)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5650" y="240850"/>
            <a:ext cx="8520600" cy="180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API Gateway Demo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1975125"/>
            <a:ext cx="8520600" cy="5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the Spring Framework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5900" y="2858000"/>
            <a:ext cx="80601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ICS Bitbucket (EWS) demo-gateway project: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https://code.ldschurch.org/git/projects/EWS/repos/demo-gateway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/>
              <a:t>Netflix Open Source Software: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http://netflix.github.io/#repo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/>
              <a:t>Spring Boot Reference: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https://docs.spring.io/spring-boot/docs/current/reference/htmlsingle/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/>
              <a:t>Spring Cloud Reference: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http://projects.spring.io/spring-cloud/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/>
              <a:t>Spring Framework Reference: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http://docs.spring.io/spring/docs/current/spring-framework-reference/htmlsingle/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45900" y="2561025"/>
            <a:ext cx="714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