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3" r:id="rId5"/>
    <p:sldId id="276" r:id="rId6"/>
    <p:sldId id="277" r:id="rId7"/>
    <p:sldId id="274" r:id="rId8"/>
    <p:sldId id="275" r:id="rId9"/>
    <p:sldId id="278" r:id="rId10"/>
    <p:sldId id="272" r:id="rId11"/>
    <p:sldId id="271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1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3DF0B-855E-55E7-4DE2-2BD607BFE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36714C-4558-48AB-D9A8-29751B106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96F3BA-4EAF-9FF6-6033-171FAECC7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255E-BF5C-480A-91A2-77FE855E4503}" type="datetimeFigureOut">
              <a:rPr lang="pt-BR" smtClean="0"/>
              <a:t>05/07/2025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DAE24D-A4E3-70AB-0422-39CAF7515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E4439E-FF05-013B-BBF4-A56A93FC8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4424-025F-439A-BF8E-26EBA411F9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9189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7A2F9-B279-0C79-12B4-D2D3029E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C3D26B2-0660-A253-B917-D0BD6C2CE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978848-327B-113E-510F-5324B61F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255E-BF5C-480A-91A2-77FE855E4503}" type="datetimeFigureOut">
              <a:rPr lang="pt-BR" smtClean="0"/>
              <a:t>05/07/2025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DF4C49-B8A3-B9B8-BAC2-86330886F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2ACEAC-1708-B539-2A77-62CA91ACC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4424-025F-439A-BF8E-26EBA411F9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6301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C11797-BA2D-D463-2F5C-2D1BE19DE3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55F8BE1-B0BB-89D8-B694-4E4127EA9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3B2637-6CB5-1FF4-9D77-934AED37D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255E-BF5C-480A-91A2-77FE855E4503}" type="datetimeFigureOut">
              <a:rPr lang="pt-BR" smtClean="0"/>
              <a:t>05/07/2025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F69AED-00EC-3778-2094-3C4162921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7FA1E5-C8EB-F91B-BF07-053D20B46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4424-025F-439A-BF8E-26EBA411F9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716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A15422-8AC6-A627-F877-31068E8B1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40A034-33D1-3D4B-08E1-8A5CC2C09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40DBC2-95CF-7989-26B7-B6CF54B83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255E-BF5C-480A-91A2-77FE855E4503}" type="datetimeFigureOut">
              <a:rPr lang="pt-BR" smtClean="0"/>
              <a:t>05/07/2025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2B6413-D3C0-AEBF-9AEF-082FC6D33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E9D82B-4A8C-5843-923A-12A98F0DC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4424-025F-439A-BF8E-26EBA411F9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4415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9C4D68-FF90-86C6-BC04-E87A5427D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8CBB88-FCC5-A6F7-D7AB-34880C848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E1038E-AC07-4A47-00E5-83080E00C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255E-BF5C-480A-91A2-77FE855E4503}" type="datetimeFigureOut">
              <a:rPr lang="pt-BR" smtClean="0"/>
              <a:t>05/07/2025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8FC05A-961E-4271-A488-A7A063417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58ED15-F624-E2A9-0EA1-67CD9ABEB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4424-025F-439A-BF8E-26EBA411F9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4460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B574A9-A003-D602-028E-81CCDA194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079918-CEB9-4B95-22FA-93B489BEB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0BC3D69-0E23-1C27-EFED-57F167CAB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6D3B89-9FCE-6B13-C76D-5B10417CF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255E-BF5C-480A-91A2-77FE855E4503}" type="datetimeFigureOut">
              <a:rPr lang="pt-BR" smtClean="0"/>
              <a:t>05/07/2025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1E4B2A2-D47D-B01C-7D3C-32D41083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9CD9BE4-43AD-B52D-C718-22C477CA5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4424-025F-439A-BF8E-26EBA411F9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2893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42CE90-A7D5-73F3-1877-F8C1D4B82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086A7C-9457-001E-C8F7-D5FAB21B1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BF731EC-5445-3170-AC38-015D9DE05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BCA0863-E265-73E7-1295-4055D69266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F68EED2-8035-AF00-872D-0CD173DE52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B91DB48-6312-5614-EAAB-D8B420F06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255E-BF5C-480A-91A2-77FE855E4503}" type="datetimeFigureOut">
              <a:rPr lang="pt-BR" smtClean="0"/>
              <a:t>05/07/2025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438B5CC-29F3-676A-97AB-A86F8525F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0415B9-4570-0B07-598F-D2A8D0637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4424-025F-439A-BF8E-26EBA411F9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3792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9847B-0384-3726-AD2F-BD198D2ED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BC9EE9C-D373-2B64-56EE-E4CFE0B37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255E-BF5C-480A-91A2-77FE855E4503}" type="datetimeFigureOut">
              <a:rPr lang="pt-BR" smtClean="0"/>
              <a:t>05/07/2025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B7A5E1B-364C-E07F-3D8D-68616AD42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7222312-D4DB-3742-4989-9A30EA8BF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4424-025F-439A-BF8E-26EBA411F9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329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7B44C1A-0032-8939-1C8A-7EF94EA02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255E-BF5C-480A-91A2-77FE855E4503}" type="datetimeFigureOut">
              <a:rPr lang="pt-BR" smtClean="0"/>
              <a:t>05/07/2025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2419A6B-6363-BF02-F7BF-6971D3572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0EEA045-D7B9-ACD9-F072-0455AA3B9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4424-025F-439A-BF8E-26EBA411F9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7547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88B2C-E3CB-E894-9361-18A50D213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7A49A8-79A6-2C82-1402-31C1D56B1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18A19C8-5F16-E4DE-73A2-F29443B2B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51DC62-7AEE-1799-A887-11E27C10F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255E-BF5C-480A-91A2-77FE855E4503}" type="datetimeFigureOut">
              <a:rPr lang="pt-BR" smtClean="0"/>
              <a:t>05/07/2025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2765E1-5C2A-19E4-C916-CE79962E9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596DEC-90E3-9365-3639-5712235B7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4424-025F-439A-BF8E-26EBA411F9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644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EAB896-7287-4692-E69C-E5DD1C010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C8D100-97B7-F8D2-E022-02362C4685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C08D520-7F87-A77B-4EDE-B2C63C1BE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377B90-1C0F-0F0E-A70D-6CB43CEC0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255E-BF5C-480A-91A2-77FE855E4503}" type="datetimeFigureOut">
              <a:rPr lang="pt-BR" smtClean="0"/>
              <a:t>05/07/2025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9069299-9F20-6C3E-39E9-92087F05A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08AE3BD-030C-D464-8E6D-7F6C3F15E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4424-025F-439A-BF8E-26EBA411F9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170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9988DB3-BE53-E920-9F1C-B25813EA2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9967B2-AB72-AF76-40A3-E5E4A3EE7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D57F28-00AC-E1C0-F506-99A38CB5B1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E1B255E-BF5C-480A-91A2-77FE855E4503}" type="datetimeFigureOut">
              <a:rPr lang="pt-BR" smtClean="0"/>
              <a:pPr/>
              <a:t>05/07/2025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E75ABE-E060-B322-1DF6-091E7A800A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5765F7-2AF6-EDC0-2980-0A3AEA77F1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6014424-025F-439A-BF8E-26EBA411F9AB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911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dsa/program-for-conways-game-of-life/" TargetMode="External"/><Relationship Id="rId2" Type="http://schemas.openxmlformats.org/officeDocument/2006/relationships/hyperlink" Target="https://en.wikipedia.org/wiki/Conway%27s_Game_of_Lif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program-for-conways-game-of-life-set-2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lubedeautores.com.br/livro/usando-sensores-com-a-raspberry-pi-pico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npub.com/sensorespico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20CA95-B509-004B-42AC-3DD6EF7C4C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29892"/>
            <a:ext cx="9144000" cy="2387600"/>
          </a:xfrm>
        </p:spPr>
        <p:txBody>
          <a:bodyPr/>
          <a:lstStyle/>
          <a:p>
            <a:r>
              <a:rPr lang="pt-BR" dirty="0"/>
              <a:t>Game </a:t>
            </a:r>
            <a:r>
              <a:rPr lang="pt-BR" dirty="0" err="1"/>
              <a:t>of</a:t>
            </a:r>
            <a:r>
              <a:rPr lang="pt-BR" dirty="0"/>
              <a:t> Life</a:t>
            </a:r>
            <a:br>
              <a:rPr lang="pt-BR" dirty="0"/>
            </a:br>
            <a:r>
              <a:rPr lang="pt-BR" dirty="0"/>
              <a:t>em Microcontroladores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A31B8E-A736-CA0D-CC44-AB3680607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684" y="3707822"/>
            <a:ext cx="23812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620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2A80AB-F92F-5A14-CFA6-905235F60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23DECB-74EB-9E3F-3456-77FDC5EEC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>
                <a:hlinkClick r:id="rId2"/>
              </a:rPr>
              <a:t>https://en.wikipedia.org/wiki/Conway%27s_Game_of_Life</a:t>
            </a:r>
            <a:endParaRPr lang="pt-BR" sz="2400" dirty="0"/>
          </a:p>
          <a:p>
            <a:r>
              <a:rPr lang="pt-BR" sz="2400" dirty="0">
                <a:hlinkClick r:id="rId3"/>
              </a:rPr>
              <a:t>https://www.geeksforgeeks.org/dsa/program-for-conways-game-of-life/</a:t>
            </a:r>
            <a:endParaRPr lang="pt-BR" sz="2400" dirty="0"/>
          </a:p>
          <a:p>
            <a:r>
              <a:rPr lang="pt-BR" sz="2400" dirty="0">
                <a:hlinkClick r:id="rId4"/>
              </a:rPr>
              <a:t>https://www.geeksforgeeks.org/program-for-conways-game-of-life-set-2/</a:t>
            </a:r>
            <a:endParaRPr lang="pt-BR" sz="2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8019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38D212A6-B899-C294-B267-BE12116FB364}"/>
              </a:ext>
            </a:extLst>
          </p:cNvPr>
          <p:cNvSpPr txBox="1">
            <a:spLocks noChangeArrowheads="1"/>
          </p:cNvSpPr>
          <p:nvPr/>
        </p:nvSpPr>
        <p:spPr>
          <a:xfrm>
            <a:off x="2209800" y="175247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pt-BR" sz="3200" dirty="0">
                <a:latin typeface="Arial" panose="020B0604020202020204" pitchFamily="34" charset="0"/>
              </a:rPr>
              <a:t>Participe do</a:t>
            </a:r>
            <a:br>
              <a:rPr lang="pt-BR" dirty="0">
                <a:latin typeface="Arial" panose="020B0604020202020204" pitchFamily="34" charset="0"/>
              </a:rPr>
            </a:b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Garoa Hacker Clube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E498A216-29C6-E14B-8407-AD6961687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8" y="3555873"/>
            <a:ext cx="24003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B86C6373-A250-B370-3BA9-ABD864BBE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0" y="3195511"/>
            <a:ext cx="184785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0789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2AA997-C39D-7874-3EE6-6520AA7A6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This</a:t>
            </a:r>
            <a:r>
              <a:rPr lang="pt-BR" dirty="0"/>
              <a:t> </a:t>
            </a:r>
            <a:r>
              <a:rPr lang="pt-BR" dirty="0" err="1"/>
              <a:t>presentation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sponsored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...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A742DC-55BF-D8D6-3C30-7C1C1FA2F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031" y="1690688"/>
            <a:ext cx="2671937" cy="3969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31BDC41-A105-AE12-110A-27D270CF7EEE}"/>
              </a:ext>
            </a:extLst>
          </p:cNvPr>
          <p:cNvSpPr txBox="1"/>
          <p:nvPr/>
        </p:nvSpPr>
        <p:spPr>
          <a:xfrm>
            <a:off x="2200361" y="5975761"/>
            <a:ext cx="77912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hlinkClick r:id="rId3"/>
              </a:rPr>
              <a:t>https://clubedeautores.com.br/livro/usando-sensores-com-a-raspberry-pi-pico</a:t>
            </a:r>
            <a:endParaRPr lang="pt-BR" sz="1600" dirty="0">
              <a:latin typeface="Arial" panose="020B0604020202020204" pitchFamily="34" charset="0"/>
            </a:endParaRPr>
          </a:p>
          <a:p>
            <a:r>
              <a:rPr lang="pt-BR" sz="1600" dirty="0">
                <a:latin typeface="Arial" panose="020B0604020202020204" pitchFamily="34" charset="0"/>
                <a:hlinkClick r:id="rId4"/>
              </a:rPr>
              <a:t>https://leanpub.com/sensorespico</a:t>
            </a:r>
            <a:r>
              <a:rPr lang="pt-BR" sz="1600" dirty="0"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49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62FA2-957F-1226-AC13-D4F26C0FE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Conway's</a:t>
            </a:r>
            <a:r>
              <a:rPr lang="pt-BR" dirty="0"/>
              <a:t> Game </a:t>
            </a:r>
            <a:r>
              <a:rPr lang="pt-BR" dirty="0" err="1"/>
              <a:t>of</a:t>
            </a:r>
            <a:r>
              <a:rPr lang="pt-BR" dirty="0"/>
              <a:t> Life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37D96F-376A-2AB7-33B8-8A002F8FC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Criado pelo matemático </a:t>
            </a:r>
            <a:r>
              <a:rPr lang="en-US" dirty="0"/>
              <a:t>John Horton Conway </a:t>
            </a:r>
            <a:r>
              <a:rPr lang="en-US" dirty="0" err="1"/>
              <a:t>em</a:t>
            </a:r>
            <a:r>
              <a:rPr lang="en-US" dirty="0"/>
              <a:t> 1970</a:t>
            </a:r>
          </a:p>
          <a:p>
            <a:r>
              <a:rPr lang="en-US" dirty="0"/>
              <a:t>Universo é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matriz</a:t>
            </a:r>
            <a:r>
              <a:rPr lang="en-US" dirty="0"/>
              <a:t> bidimensional </a:t>
            </a:r>
            <a:r>
              <a:rPr lang="en-US" dirty="0" err="1"/>
              <a:t>infinita</a:t>
            </a:r>
            <a:r>
              <a:rPr lang="en-US" dirty="0"/>
              <a:t>, </a:t>
            </a:r>
            <a:r>
              <a:rPr lang="en-US" dirty="0" err="1"/>
              <a:t>onde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célula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i="1" dirty="0"/>
              <a:t>viva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i="1" dirty="0" err="1"/>
              <a:t>morta</a:t>
            </a:r>
            <a:r>
              <a:rPr lang="en-US" dirty="0"/>
              <a:t>.</a:t>
            </a:r>
          </a:p>
          <a:p>
            <a:r>
              <a:rPr lang="en-US" dirty="0" err="1"/>
              <a:t>Regras</a:t>
            </a:r>
            <a:r>
              <a:rPr lang="en-US" dirty="0"/>
              <a:t> para </a:t>
            </a:r>
            <a:r>
              <a:rPr lang="en-US" dirty="0" err="1"/>
              <a:t>obter</a:t>
            </a:r>
            <a:r>
              <a:rPr lang="en-US" dirty="0"/>
              <a:t> a </a:t>
            </a:r>
            <a:r>
              <a:rPr lang="en-US" dirty="0" err="1"/>
              <a:t>geração</a:t>
            </a:r>
            <a:r>
              <a:rPr lang="en-US" dirty="0"/>
              <a:t> </a:t>
            </a:r>
            <a:r>
              <a:rPr lang="en-US" dirty="0" err="1"/>
              <a:t>seguinte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Células</a:t>
            </a:r>
            <a:r>
              <a:rPr lang="en-US" dirty="0"/>
              <a:t> </a:t>
            </a:r>
            <a:r>
              <a:rPr lang="en-US" dirty="0" err="1"/>
              <a:t>vivas</a:t>
            </a:r>
            <a:r>
              <a:rPr lang="en-US" dirty="0"/>
              <a:t> com </a:t>
            </a:r>
            <a:r>
              <a:rPr lang="en-US" dirty="0" err="1"/>
              <a:t>menos</a:t>
            </a:r>
            <a:r>
              <a:rPr lang="en-US" dirty="0"/>
              <a:t> de 2 </a:t>
            </a:r>
            <a:r>
              <a:rPr lang="en-US" dirty="0" err="1"/>
              <a:t>vizinhos</a:t>
            </a:r>
            <a:r>
              <a:rPr lang="en-US" dirty="0"/>
              <a:t> </a:t>
            </a:r>
            <a:r>
              <a:rPr lang="en-US" dirty="0" err="1"/>
              <a:t>vivos</a:t>
            </a:r>
            <a:r>
              <a:rPr lang="en-US" dirty="0"/>
              <a:t> </a:t>
            </a:r>
            <a:r>
              <a:rPr lang="en-US" dirty="0" err="1"/>
              <a:t>morre</a:t>
            </a:r>
            <a:endParaRPr lang="en-US" dirty="0"/>
          </a:p>
          <a:p>
            <a:pPr lvl="1"/>
            <a:r>
              <a:rPr lang="en-US" dirty="0" err="1"/>
              <a:t>Células</a:t>
            </a:r>
            <a:r>
              <a:rPr lang="en-US" dirty="0"/>
              <a:t> </a:t>
            </a:r>
            <a:r>
              <a:rPr lang="en-US" dirty="0" err="1"/>
              <a:t>vivas</a:t>
            </a:r>
            <a:r>
              <a:rPr lang="en-US" dirty="0"/>
              <a:t> com </a:t>
            </a:r>
            <a:r>
              <a:rPr lang="en-US" dirty="0" err="1"/>
              <a:t>mais</a:t>
            </a:r>
            <a:r>
              <a:rPr lang="en-US" dirty="0"/>
              <a:t> de 3 </a:t>
            </a:r>
            <a:r>
              <a:rPr lang="en-US" dirty="0" err="1"/>
              <a:t>vizinhos</a:t>
            </a:r>
            <a:r>
              <a:rPr lang="en-US" dirty="0"/>
              <a:t> </a:t>
            </a:r>
            <a:r>
              <a:rPr lang="en-US" dirty="0" err="1"/>
              <a:t>vivos</a:t>
            </a:r>
            <a:r>
              <a:rPr lang="en-US" dirty="0"/>
              <a:t> </a:t>
            </a:r>
            <a:r>
              <a:rPr lang="en-US" dirty="0" err="1"/>
              <a:t>morre</a:t>
            </a:r>
            <a:endParaRPr lang="en-US" dirty="0"/>
          </a:p>
          <a:p>
            <a:pPr lvl="1"/>
            <a:r>
              <a:rPr lang="en-US" dirty="0" err="1"/>
              <a:t>Células</a:t>
            </a:r>
            <a:r>
              <a:rPr lang="en-US" dirty="0"/>
              <a:t> </a:t>
            </a:r>
            <a:r>
              <a:rPr lang="en-US" dirty="0" err="1"/>
              <a:t>mortas</a:t>
            </a:r>
            <a:r>
              <a:rPr lang="en-US" dirty="0"/>
              <a:t> com 3 </a:t>
            </a:r>
            <a:r>
              <a:rPr lang="en-US" dirty="0" err="1"/>
              <a:t>vizinhos</a:t>
            </a:r>
            <a:r>
              <a:rPr lang="en-US" dirty="0"/>
              <a:t> </a:t>
            </a:r>
            <a:r>
              <a:rPr lang="en-US" dirty="0" err="1"/>
              <a:t>vivos</a:t>
            </a:r>
            <a:r>
              <a:rPr lang="en-US" dirty="0"/>
              <a:t> se </a:t>
            </a:r>
            <a:r>
              <a:rPr lang="en-US" dirty="0" err="1"/>
              <a:t>transforma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viva</a:t>
            </a:r>
          </a:p>
          <a:p>
            <a:pPr lvl="1"/>
            <a:r>
              <a:rPr lang="en-US" dirty="0"/>
              <a:t>Demais </a:t>
            </a:r>
            <a:r>
              <a:rPr lang="en-US" dirty="0" err="1"/>
              <a:t>células</a:t>
            </a:r>
            <a:r>
              <a:rPr lang="en-US" dirty="0"/>
              <a:t> </a:t>
            </a:r>
            <a:r>
              <a:rPr lang="en-US" dirty="0" err="1"/>
              <a:t>mantem</a:t>
            </a:r>
            <a:r>
              <a:rPr lang="en-US" dirty="0"/>
              <a:t> o </a:t>
            </a:r>
            <a:r>
              <a:rPr lang="en-US" dirty="0" err="1"/>
              <a:t>estado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1424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F61CC9-C381-D6CD-5716-1196B6C8F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0940C46-F065-8414-F483-2388221F4FF5}"/>
              </a:ext>
            </a:extLst>
          </p:cNvPr>
          <p:cNvSpPr txBox="1"/>
          <p:nvPr/>
        </p:nvSpPr>
        <p:spPr>
          <a:xfrm>
            <a:off x="2109355" y="5809599"/>
            <a:ext cx="8496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https://www.researchgate.net/figure/Rules-of-Conways-Game-of-Life_fig5_339605473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BD8D8C7-7637-DCCA-C1FC-6AAA01E9B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627" y="1577126"/>
            <a:ext cx="7906745" cy="402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831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9A3A0-E772-3811-624F-7318D969B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Alguns Padrões Interessante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25E4BE6-823A-EA05-5509-3A669390D9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4098"/>
            <a:ext cx="5082046" cy="4351338"/>
          </a:xfrm>
        </p:spPr>
      </p:pic>
    </p:spTree>
    <p:extLst>
      <p:ext uri="{BB962C8B-B14F-4D97-AF65-F5344CB8AC3E}">
        <p14:creationId xmlns:p14="http://schemas.microsoft.com/office/powerpoint/2010/main" val="3090216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0D0EA-4EE3-7F7F-948E-624DF29A8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Gosper</a:t>
            </a:r>
            <a:r>
              <a:rPr lang="pt-BR" dirty="0"/>
              <a:t> glider </a:t>
            </a:r>
            <a:r>
              <a:rPr lang="pt-BR" dirty="0" err="1"/>
              <a:t>gun</a:t>
            </a:r>
            <a:endParaRPr lang="pt-BR" dirty="0"/>
          </a:p>
        </p:txBody>
      </p:sp>
      <p:pic>
        <p:nvPicPr>
          <p:cNvPr id="3074" name="Picture 2" descr="undefined">
            <a:extLst>
              <a:ext uri="{FF2B5EF4-FFF2-40B4-BE49-F238E27FC236}">
                <a16:creationId xmlns:a16="http://schemas.microsoft.com/office/drawing/2014/main" id="{B731C054-FEE9-FFF9-488D-F2A44E0A1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45276"/>
            <a:ext cx="4035297" cy="290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079F05D-0DFB-E8FA-B68B-6C66B93DA507}"/>
              </a:ext>
            </a:extLst>
          </p:cNvPr>
          <p:cNvSpPr txBox="1"/>
          <p:nvPr/>
        </p:nvSpPr>
        <p:spPr>
          <a:xfrm>
            <a:off x="838200" y="530527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/>
              <a:t>By</a:t>
            </a:r>
            <a:r>
              <a:rPr lang="pt-BR" dirty="0"/>
              <a:t> Lucas Vieira</a:t>
            </a:r>
          </a:p>
        </p:txBody>
      </p:sp>
    </p:spTree>
    <p:extLst>
      <p:ext uri="{BB962C8B-B14F-4D97-AF65-F5344CB8AC3E}">
        <p14:creationId xmlns:p14="http://schemas.microsoft.com/office/powerpoint/2010/main" val="1553183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47116-76E3-DB96-4619-D44459B41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72D40E-1260-2BA1-84CA-3A6CBA094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Matriz finita, </a:t>
            </a:r>
            <a:r>
              <a:rPr lang="pt-BR" dirty="0" err="1"/>
              <a:t>nxm</a:t>
            </a:r>
            <a:endParaRPr lang="pt-BR" dirty="0"/>
          </a:p>
          <a:p>
            <a:r>
              <a:rPr lang="pt-BR" dirty="0"/>
              <a:t>Células fora da matriz consideradas </a:t>
            </a:r>
            <a:r>
              <a:rPr lang="pt-BR" i="1" dirty="0"/>
              <a:t>mortas</a:t>
            </a:r>
          </a:p>
          <a:p>
            <a:r>
              <a:rPr lang="pt-BR" dirty="0"/>
              <a:t>Regras são aplicadas “simultaneamente” em todas as células</a:t>
            </a:r>
          </a:p>
          <a:p>
            <a:pPr lvl="1"/>
            <a:r>
              <a:rPr lang="pt-BR" dirty="0"/>
              <a:t>A contagem dos vizinhos é feita sobre a geração atual</a:t>
            </a:r>
          </a:p>
          <a:p>
            <a:r>
              <a:rPr lang="pt-BR" dirty="0"/>
              <a:t>Forma mais simples é usar duas matrizes, uma com a geração atual e outra com a seguinte</a:t>
            </a:r>
          </a:p>
        </p:txBody>
      </p:sp>
    </p:spTree>
    <p:extLst>
      <p:ext uri="{BB962C8B-B14F-4D97-AF65-F5344CB8AC3E}">
        <p14:creationId xmlns:p14="http://schemas.microsoft.com/office/powerpoint/2010/main" val="3170598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731ED6-CBA1-7EA7-3526-3ADE875AB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em Microcontroladores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6F99A2-BA44-4152-1D7D-A3968F5EB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Objetivo é apresentar as gerações em um display gráfico</a:t>
            </a:r>
          </a:p>
          <a:p>
            <a:r>
              <a:rPr lang="pt-BR" dirty="0"/>
              <a:t>Desafios</a:t>
            </a:r>
          </a:p>
          <a:p>
            <a:pPr lvl="1"/>
            <a:r>
              <a:rPr lang="pt-BR" dirty="0"/>
              <a:t>Gerar as gerações</a:t>
            </a:r>
          </a:p>
          <a:p>
            <a:pPr lvl="1"/>
            <a:r>
              <a:rPr lang="pt-BR" dirty="0"/>
              <a:t>Apresentar no display</a:t>
            </a:r>
          </a:p>
          <a:p>
            <a:pPr lvl="1"/>
            <a:r>
              <a:rPr lang="pt-BR" dirty="0"/>
              <a:t>Limitação da memória nos microcontroladores mais simples</a:t>
            </a:r>
          </a:p>
          <a:p>
            <a:r>
              <a:rPr lang="pt-BR" dirty="0"/>
              <a:t>Variações</a:t>
            </a:r>
          </a:p>
          <a:p>
            <a:pPr lvl="1"/>
            <a:r>
              <a:rPr lang="pt-BR" dirty="0"/>
              <a:t>Usar cores para indicar a idade das células</a:t>
            </a:r>
          </a:p>
          <a:p>
            <a:pPr lvl="1"/>
            <a:r>
              <a:rPr lang="pt-BR" dirty="0"/>
              <a:t>Matriz “toroidal”</a:t>
            </a:r>
          </a:p>
          <a:p>
            <a:pPr lvl="1"/>
            <a:r>
              <a:rPr lang="pt-BR" dirty="0"/>
              <a:t>Mudança das regras (B3/S23 -&gt; B36/S23, </a:t>
            </a:r>
            <a:r>
              <a:rPr lang="pt-BR" dirty="0" err="1"/>
              <a:t>etc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33263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43BC6A-D1F0-A1DF-8280-6D14E7EDE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Sugestões de Hardware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8840A0-7D26-EDB3-C7AF-2F4346ACC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Microcontroladores</a:t>
            </a:r>
          </a:p>
          <a:p>
            <a:pPr lvl="1"/>
            <a:r>
              <a:rPr lang="pt-BR" dirty="0" err="1"/>
              <a:t>Raspberry</a:t>
            </a:r>
            <a:r>
              <a:rPr lang="pt-BR" dirty="0"/>
              <a:t> Pi Pico 264k de RAM</a:t>
            </a:r>
          </a:p>
          <a:p>
            <a:pPr lvl="1"/>
            <a:r>
              <a:rPr lang="pt-BR" dirty="0"/>
              <a:t>ESP32 320 a 520k de RAM</a:t>
            </a:r>
          </a:p>
          <a:p>
            <a:pPr lvl="1"/>
            <a:r>
              <a:rPr lang="pt-BR" dirty="0"/>
              <a:t>Arduino Uno R3 2k de RAM</a:t>
            </a:r>
          </a:p>
          <a:p>
            <a:pPr lvl="1"/>
            <a:r>
              <a:rPr lang="pt-BR" dirty="0"/>
              <a:t>PY32F003 8k de RAM</a:t>
            </a:r>
          </a:p>
          <a:p>
            <a:r>
              <a:rPr lang="pt-BR" dirty="0" err="1"/>
              <a:t>Diplays</a:t>
            </a:r>
            <a:endParaRPr lang="pt-BR" dirty="0"/>
          </a:p>
          <a:p>
            <a:pPr lvl="1"/>
            <a:r>
              <a:rPr lang="pt-BR" dirty="0"/>
              <a:t>OLED I2C monocromático 128x64 (1k)</a:t>
            </a:r>
          </a:p>
          <a:p>
            <a:pPr lvl="1"/>
            <a:r>
              <a:rPr lang="pt-BR" dirty="0"/>
              <a:t>LCD SPI monocromático 128x64 (1k)</a:t>
            </a:r>
          </a:p>
          <a:p>
            <a:pPr lvl="1"/>
            <a:r>
              <a:rPr lang="pt-BR" dirty="0"/>
              <a:t>IPS SPI Colorido 160x80 (25k)</a:t>
            </a:r>
          </a:p>
          <a:p>
            <a:pPr lvl="1"/>
            <a:r>
              <a:rPr lang="pt-BR" dirty="0"/>
              <a:t>LCD Colorido 240x320 (150k) integrado a ESP32 </a:t>
            </a:r>
          </a:p>
        </p:txBody>
      </p:sp>
    </p:spTree>
    <p:extLst>
      <p:ext uri="{BB962C8B-B14F-4D97-AF65-F5344CB8AC3E}">
        <p14:creationId xmlns:p14="http://schemas.microsoft.com/office/powerpoint/2010/main" val="33733449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328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3" baseType="lpstr">
      <vt:lpstr>Arial</vt:lpstr>
      <vt:lpstr>Tema do Office</vt:lpstr>
      <vt:lpstr>Game of Life em Microcontroladores</vt:lpstr>
      <vt:lpstr>This presentation is sponsored by...</vt:lpstr>
      <vt:lpstr>Conway's Game of Life</vt:lpstr>
      <vt:lpstr>Regras</vt:lpstr>
      <vt:lpstr>Alguns Padrões Interessante</vt:lpstr>
      <vt:lpstr>Gosper glider gun</vt:lpstr>
      <vt:lpstr>Implementação</vt:lpstr>
      <vt:lpstr>Implementação em Microcontroladores</vt:lpstr>
      <vt:lpstr>Sugestões de Hardware</vt:lpstr>
      <vt:lpstr>Referências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Construção de Token OTP</dc:title>
  <dc:creator>Daniel Quadros</dc:creator>
  <cp:lastModifiedBy>Daniel Quadros</cp:lastModifiedBy>
  <cp:revision>12</cp:revision>
  <dcterms:created xsi:type="dcterms:W3CDTF">2024-03-09T13:50:01Z</dcterms:created>
  <dcterms:modified xsi:type="dcterms:W3CDTF">2025-07-05T14:51:44Z</dcterms:modified>
</cp:coreProperties>
</file>