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8"/>
    <p:restoredTop sz="94648"/>
  </p:normalViewPr>
  <p:slideViewPr>
    <p:cSldViewPr snapToGrid="0" snapToObjects="1">
      <p:cViewPr varScale="1">
        <p:scale>
          <a:sx n="96" d="100"/>
          <a:sy n="96"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4B9E-C22A-C943-BAF2-A18967E91360}"/>
              </a:ext>
            </a:extLst>
          </p:cNvPr>
          <p:cNvSpPr>
            <a:spLocks noGrp="1"/>
          </p:cNvSpPr>
          <p:nvPr>
            <p:ph type="ctrTitle"/>
          </p:nvPr>
        </p:nvSpPr>
        <p:spPr/>
        <p:txBody>
          <a:bodyPr>
            <a:normAutofit fontScale="90000"/>
          </a:bodyPr>
          <a:lstStyle/>
          <a:p>
            <a:r>
              <a:rPr lang="en-US" dirty="0"/>
              <a:t>Predicting the success of a mobile app</a:t>
            </a:r>
          </a:p>
        </p:txBody>
      </p:sp>
      <p:sp>
        <p:nvSpPr>
          <p:cNvPr id="3" name="Subtitle 2">
            <a:extLst>
              <a:ext uri="{FF2B5EF4-FFF2-40B4-BE49-F238E27FC236}">
                <a16:creationId xmlns:a16="http://schemas.microsoft.com/office/drawing/2014/main" id="{EA4FEEAE-4A4F-FB4F-9D54-1EB4026A96F9}"/>
              </a:ext>
            </a:extLst>
          </p:cNvPr>
          <p:cNvSpPr>
            <a:spLocks noGrp="1"/>
          </p:cNvSpPr>
          <p:nvPr>
            <p:ph type="subTitle" idx="1"/>
          </p:nvPr>
        </p:nvSpPr>
        <p:spPr/>
        <p:txBody>
          <a:bodyPr/>
          <a:lstStyle/>
          <a:p>
            <a:r>
              <a:rPr lang="en-US" dirty="0"/>
              <a:t>DATA 621: Group 3</a:t>
            </a:r>
          </a:p>
        </p:txBody>
      </p:sp>
    </p:spTree>
    <p:extLst>
      <p:ext uri="{BB962C8B-B14F-4D97-AF65-F5344CB8AC3E}">
        <p14:creationId xmlns:p14="http://schemas.microsoft.com/office/powerpoint/2010/main" val="73241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5A9F-4DDD-3447-A1ED-D474676172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72A8C7-67E1-8F4D-956A-A5288811DF59}"/>
              </a:ext>
            </a:extLst>
          </p:cNvPr>
          <p:cNvSpPr>
            <a:spLocks noGrp="1"/>
          </p:cNvSpPr>
          <p:nvPr>
            <p:ph idx="1"/>
          </p:nvPr>
        </p:nvSpPr>
        <p:spPr>
          <a:xfrm>
            <a:off x="1451579" y="2015732"/>
            <a:ext cx="9603275" cy="3450613"/>
          </a:xfrm>
        </p:spPr>
        <p:txBody>
          <a:bodyPr>
            <a:normAutofit fontScale="85000" lnSpcReduction="20000"/>
          </a:bodyPr>
          <a:lstStyle/>
          <a:p>
            <a:pPr marL="0" indent="0">
              <a:buNone/>
            </a:pPr>
            <a:r>
              <a:rPr lang="en-US" dirty="0"/>
              <a:t>In 2014 Dong Nguyen revealed that his game Flappy Bird was earning an average of $50,000 a day from in-app ads. At that time, Flappy Bird, an addictive and tough game, had been number 1 on the Apple App Store and Google Play Store for almost a month and was gaining more downloads daily. In fact, by January 2014 the app had 50 million downloads, 68,000 reviews, and held the number 1 spot for most downloaded free game in 53 countries. </a:t>
            </a:r>
          </a:p>
          <a:p>
            <a:pPr marL="0" indent="0">
              <a:buNone/>
            </a:pPr>
            <a:r>
              <a:rPr lang="en-US" dirty="0"/>
              <a:t>With millions of apps available for download today, many app developers could only dream of the success that Flappy Bird saw. So, did Nguyen know how to make an app so successful, and is there any way for us use app statistics to predict the success of an app? Kaggle has a couple of datasets with mobile application statistics that can possibly help us answer these questions. The datasets contain information around Apple apps on the App Store and Google apps on the Play Store; information centered around ratings, app size, installs, and price. Our idea is to take these datasets to see if we can use several regression methods to predict the successfulness of an app. </a:t>
            </a:r>
          </a:p>
        </p:txBody>
      </p:sp>
    </p:spTree>
    <p:extLst>
      <p:ext uri="{BB962C8B-B14F-4D97-AF65-F5344CB8AC3E}">
        <p14:creationId xmlns:p14="http://schemas.microsoft.com/office/powerpoint/2010/main" val="1027364362"/>
      </p:ext>
    </p:extLst>
  </p:cSld>
  <p:clrMapOvr>
    <a:masterClrMapping/>
  </p:clrMapOvr>
  <mc:AlternateContent xmlns:mc="http://schemas.openxmlformats.org/markup-compatibility/2006" xmlns:p14="http://schemas.microsoft.com/office/powerpoint/2010/main">
    <mc:Choice Requires="p14">
      <p:transition spd="slow" p14:dur="2000" advTm="74887"/>
    </mc:Choice>
    <mc:Fallback xmlns="">
      <p:transition spd="slow" advTm="748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414B-B836-4A49-9BD3-8A65E42DE86E}"/>
              </a:ext>
            </a:extLst>
          </p:cNvPr>
          <p:cNvSpPr>
            <a:spLocks noGrp="1"/>
          </p:cNvSpPr>
          <p:nvPr>
            <p:ph type="title"/>
          </p:nvPr>
        </p:nvSpPr>
        <p:spPr/>
        <p:txBody>
          <a:bodyPr/>
          <a:lstStyle/>
          <a:p>
            <a:r>
              <a:rPr lang="en-US" dirty="0"/>
              <a:t>Methodology </a:t>
            </a:r>
          </a:p>
        </p:txBody>
      </p:sp>
    </p:spTree>
    <p:extLst>
      <p:ext uri="{BB962C8B-B14F-4D97-AF65-F5344CB8AC3E}">
        <p14:creationId xmlns:p14="http://schemas.microsoft.com/office/powerpoint/2010/main" val="3973913087"/>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22-B078-1E47-A92F-BCAE9BE38A2A}"/>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APPLE STORE Dataset</a:t>
            </a:r>
          </a:p>
        </p:txBody>
      </p:sp>
      <p:sp>
        <p:nvSpPr>
          <p:cNvPr id="4" name="TextBox 3">
            <a:extLst>
              <a:ext uri="{FF2B5EF4-FFF2-40B4-BE49-F238E27FC236}">
                <a16:creationId xmlns:a16="http://schemas.microsoft.com/office/drawing/2014/main" id="{B290D1B8-93C0-B348-9041-563C41B678DA}"/>
              </a:ext>
            </a:extLst>
          </p:cNvPr>
          <p:cNvSpPr txBox="1"/>
          <p:nvPr/>
        </p:nvSpPr>
        <p:spPr>
          <a:xfrm>
            <a:off x="1451581" y="2015732"/>
            <a:ext cx="4172212"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400" dirty="0"/>
              <a:t>2018 - 2019 NBA Regular Season</a:t>
            </a:r>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400" dirty="0"/>
          </a:p>
        </p:txBody>
      </p:sp>
      <p:pic>
        <p:nvPicPr>
          <p:cNvPr id="9" name="Picture 8" descr="A screenshot of a cell phone&#10;&#10;Description automatically generated">
            <a:extLst>
              <a:ext uri="{FF2B5EF4-FFF2-40B4-BE49-F238E27FC236}">
                <a16:creationId xmlns:a16="http://schemas.microsoft.com/office/drawing/2014/main" id="{F7F4FF13-490F-4343-A5B8-841BF3C5282A}"/>
              </a:ext>
            </a:extLst>
          </p:cNvPr>
          <p:cNvPicPr>
            <a:picLocks noChangeAspect="1"/>
          </p:cNvPicPr>
          <p:nvPr/>
        </p:nvPicPr>
        <p:blipFill>
          <a:blip r:embed="rId2"/>
          <a:stretch>
            <a:fillRect/>
          </a:stretch>
        </p:blipFill>
        <p:spPr>
          <a:xfrm>
            <a:off x="5623793" y="1853755"/>
            <a:ext cx="5746572" cy="4403915"/>
          </a:xfrm>
          <a:prstGeom prst="rect">
            <a:avLst/>
          </a:prstGeom>
        </p:spPr>
      </p:pic>
    </p:spTree>
    <p:extLst>
      <p:ext uri="{BB962C8B-B14F-4D97-AF65-F5344CB8AC3E}">
        <p14:creationId xmlns:p14="http://schemas.microsoft.com/office/powerpoint/2010/main" val="850983048"/>
      </p:ext>
    </p:extLst>
  </p:cSld>
  <p:clrMapOvr>
    <a:masterClrMapping/>
  </p:clrMapOvr>
  <mc:AlternateContent xmlns:mc="http://schemas.openxmlformats.org/markup-compatibility/2006" xmlns:p14="http://schemas.microsoft.com/office/powerpoint/2010/main">
    <mc:Choice Requires="p14">
      <p:transition spd="slow" p14:dur="2000" advTm="187508"/>
    </mc:Choice>
    <mc:Fallback xmlns="">
      <p:transition spd="slow" advTm="187508"/>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243</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Predicting the success of a mobile app</vt:lpstr>
      <vt:lpstr>Introduction</vt:lpstr>
      <vt:lpstr>Methodology </vt:lpstr>
      <vt:lpstr>APPLE STORE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a mobile app</dc:title>
  <dc:creator>David Quarshie</dc:creator>
  <cp:lastModifiedBy>David Quarshie</cp:lastModifiedBy>
  <cp:revision>2</cp:revision>
  <dcterms:created xsi:type="dcterms:W3CDTF">2019-05-24T13:49:08Z</dcterms:created>
  <dcterms:modified xsi:type="dcterms:W3CDTF">2019-05-24T14:11:09Z</dcterms:modified>
</cp:coreProperties>
</file>