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51206400" cy="37490400"/>
  <p:notesSz cx="37947600" cy="5073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08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815" autoAdjust="0"/>
  </p:normalViewPr>
  <p:slideViewPr>
    <p:cSldViewPr>
      <p:cViewPr varScale="1">
        <p:scale>
          <a:sx n="21" d="100"/>
          <a:sy n="21" d="100"/>
        </p:scale>
        <p:origin x="1842" y="18"/>
      </p:cViewPr>
      <p:guideLst>
        <p:guide orient="horz" pos="1180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2" y="3"/>
            <a:ext cx="16468160" cy="2535160"/>
          </a:xfrm>
          <a:prstGeom prst="rect">
            <a:avLst/>
          </a:prstGeom>
          <a:noFill/>
          <a:ln>
            <a:noFill/>
          </a:ln>
        </p:spPr>
        <p:txBody>
          <a:bodyPr vert="horz" lIns="437258" tIns="218634" rIns="437258" bIns="218634" compatLnSpc="0"/>
          <a:lstStyle/>
          <a:p>
            <a:pPr hangingPunct="0">
              <a:defRPr sz="1400"/>
            </a:pPr>
            <a:endParaRPr lang="it-IT" sz="68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21479272" y="3"/>
            <a:ext cx="16468160" cy="2535160"/>
          </a:xfrm>
          <a:prstGeom prst="rect">
            <a:avLst/>
          </a:prstGeom>
          <a:noFill/>
          <a:ln>
            <a:noFill/>
          </a:ln>
        </p:spPr>
        <p:txBody>
          <a:bodyPr vert="horz" lIns="437258" tIns="218634" rIns="437258" bIns="218634" compatLnSpc="0"/>
          <a:lstStyle/>
          <a:p>
            <a:pPr algn="r" hangingPunct="0">
              <a:defRPr sz="1400"/>
            </a:pPr>
            <a:fld id="{41BB6950-30F4-4BFD-BAF7-246DF1F8D21B}" type="datetimeFigureOut">
              <a:t>4/29/2017</a:t>
            </a:fld>
            <a:endParaRPr lang="it-IT" sz="68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2" y="48200523"/>
            <a:ext cx="16468160" cy="2535160"/>
          </a:xfrm>
          <a:prstGeom prst="rect">
            <a:avLst/>
          </a:prstGeom>
          <a:noFill/>
          <a:ln>
            <a:noFill/>
          </a:ln>
        </p:spPr>
        <p:txBody>
          <a:bodyPr vert="horz" lIns="437258" tIns="218634" rIns="437258" bIns="218634" anchor="b" compatLnSpc="0"/>
          <a:lstStyle/>
          <a:p>
            <a:pPr hangingPunct="0">
              <a:defRPr sz="1400"/>
            </a:pPr>
            <a:endParaRPr lang="it-IT" sz="68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21479272" y="48200523"/>
            <a:ext cx="16468160" cy="2535160"/>
          </a:xfrm>
          <a:prstGeom prst="rect">
            <a:avLst/>
          </a:prstGeom>
          <a:noFill/>
          <a:ln>
            <a:noFill/>
          </a:ln>
        </p:spPr>
        <p:txBody>
          <a:bodyPr vert="horz" lIns="437258" tIns="218634" rIns="437258" bIns="218634" anchor="b" compatLnSpc="0"/>
          <a:lstStyle/>
          <a:p>
            <a:pPr algn="r" hangingPunct="0">
              <a:defRPr sz="1400"/>
            </a:pPr>
            <a:fld id="{046D19D7-271C-4CB2-A826-A8124A2756E1}" type="slidenum">
              <a:t>‹#›</a:t>
            </a:fld>
            <a:endParaRPr lang="it-IT" sz="68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6240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721350" y="4505325"/>
            <a:ext cx="30384750" cy="2224722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4183200" y="28178733"/>
            <a:ext cx="33463608" cy="266945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18153096" cy="29642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it-IT" sz="79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23676912" y="0"/>
            <a:ext cx="18153096" cy="29642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it-IT" sz="79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7B0B9AB-E616-470D-AFF4-EC96D200F837}" type="datetimeFigureOut">
              <a:t>4/29/2017</a:t>
            </a:fld>
            <a:endParaRPr lang="it-IT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56359463"/>
            <a:ext cx="18153096" cy="29642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it-IT" sz="79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23676912" y="56359463"/>
            <a:ext cx="18153096" cy="29642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it-IT" sz="79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66ADF6A-9FB2-4A07-AD4E-5E0D2623ED3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91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altLang="zh-C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1992" cy="1998"/>
          </a:xfrm>
        </p:spPr>
        <p:txBody>
          <a:bodyPr wrap="square" lIns="498757" tIns="249381" rIns="498757" bIns="249381" anchor="t"/>
          <a:lstStyle/>
          <a:p>
            <a:pPr lvl="0"/>
            <a:endParaRPr lang="it-IT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1992" cy="1998"/>
          </a:xfrm>
        </p:spPr>
        <p:txBody>
          <a:bodyPr wrap="square" lIns="498757" tIns="249381" rIns="498757" bIns="249381" anchor="t"/>
          <a:lstStyle/>
          <a:p>
            <a:pPr lvl="0" algn="l" hangingPunct="1"/>
            <a:fld id="{032AA655-C15A-4954-A08A-E99E88C04EDF}" type="slidenum">
              <a:t>1</a:t>
            </a:fld>
            <a:endParaRPr lang="it-IT" sz="115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14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0325" y="21244871"/>
            <a:ext cx="35845750" cy="95802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735E33-3DD8-4D5A-B57B-49AFEF5E86E6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CED4C-DBC8-401A-891E-3ECAF152CC4B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1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125275" y="8772866"/>
            <a:ext cx="11520488" cy="2474254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60639" y="8772866"/>
            <a:ext cx="34412237" cy="2474254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70B6A8-6ED1-4F4F-9ECF-3B7E93D2B796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19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2EEB2D-3448-4486-A602-1F4251870ACD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9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1" y="24091673"/>
            <a:ext cx="43526075" cy="74447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4951" y="15890648"/>
            <a:ext cx="43526075" cy="8201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3719E5-2D1D-4F71-A143-D3551E75F9D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78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60638" y="8772866"/>
            <a:ext cx="22966362" cy="24742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79401" y="8772866"/>
            <a:ext cx="22966363" cy="24742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58EEA6-62A6-49AD-8BCA-0F96C13D8EA9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6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639" y="1501662"/>
            <a:ext cx="46085125" cy="6248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638" y="8391639"/>
            <a:ext cx="22625050" cy="34976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0638" y="11889317"/>
            <a:ext cx="22625050" cy="21599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012775" y="8391639"/>
            <a:ext cx="22632988" cy="34976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012775" y="11889317"/>
            <a:ext cx="22632988" cy="21599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0CB4DA-F2A9-4FE0-8281-C6C71DBE5957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9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C44515-F09E-48F8-8246-C08202241ADB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1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03B3CF-2754-40D0-A5C6-758E6EA752C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5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638" y="1492364"/>
            <a:ext cx="16846550" cy="6352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19963" y="1492364"/>
            <a:ext cx="28625800" cy="319967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638" y="7844593"/>
            <a:ext cx="16846550" cy="25644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5C6C47-DA02-4F66-ABBB-474C38303522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9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6176" y="26242660"/>
            <a:ext cx="30724475" cy="3099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36176" y="3350457"/>
            <a:ext cx="30724475" cy="224939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36176" y="29342065"/>
            <a:ext cx="30724475" cy="43996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2CA150-5E31-44D6-8E06-632A979F4819}" type="datetime1">
              <a:rPr lang="it-IT" smtClean="0"/>
              <a:pPr lvl="0"/>
              <a:t>29/04/2017</a:t>
            </a:fld>
            <a:endParaRPr lang="it-IT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13B636-CBFB-4F4C-BE71-2E429E6EC17C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29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840479" y="11646343"/>
            <a:ext cx="43525080" cy="8035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Fate clic per modificare il formato del testo del titoloClick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2560319" y="34748203"/>
            <a:ext cx="11947680" cy="19957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it-IT" sz="21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A2CA150-5E31-44D6-8E06-632A979F4819}" type="datetime1">
              <a:rPr lang="it-IT"/>
              <a:pPr lvl="0"/>
              <a:t>29/04/2017</a:t>
            </a:fld>
            <a:endParaRPr lang="it-IT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7495640" y="34748203"/>
            <a:ext cx="16215120" cy="19957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lvl1pPr lvl="0" rtl="0" hangingPunct="0">
              <a:buNone/>
              <a:tabLst/>
              <a:defRPr lang="it-IT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36698040" y="34748203"/>
            <a:ext cx="11947680" cy="19957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it-IT" sz="21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400B1B4-7C5F-4267-A593-3F8ACBE232A9}" type="slidenum">
              <a:t>‹#›</a:t>
            </a:fld>
            <a:endParaRPr lang="it-IT"/>
          </a:p>
        </p:txBody>
      </p:sp>
      <p:sp>
        <p:nvSpPr>
          <p:cNvPr id="6" name="文本占位符 5"/>
          <p:cNvSpPr txBox="1">
            <a:spLocks noGrp="1"/>
          </p:cNvSpPr>
          <p:nvPr>
            <p:ph type="body" idx="1"/>
          </p:nvPr>
        </p:nvSpPr>
        <p:spPr>
          <a:xfrm>
            <a:off x="2560320" y="8772712"/>
            <a:ext cx="46085399" cy="247430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3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3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en-US" sz="51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altLang="zh-CN" sz="37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/>
          <p:nvPr/>
        </p:nvSpPr>
        <p:spPr>
          <a:xfrm>
            <a:off x="8897344" y="527176"/>
            <a:ext cx="25679160" cy="1468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lvl="0" algn="ctr"/>
            <a:r>
              <a:rPr lang="en-US" sz="8800" b="1" dirty="0" smtClean="0"/>
              <a:t>Title</a:t>
            </a:r>
            <a:endParaRPr lang="it-IT" sz="8800" b="1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Box 7"/>
          <p:cNvSpPr/>
          <p:nvPr/>
        </p:nvSpPr>
        <p:spPr>
          <a:xfrm>
            <a:off x="38564640" y="489732"/>
            <a:ext cx="8152920" cy="9361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algn="ctr"/>
            <a:r>
              <a:rPr lang="it-IT" sz="5400" b="1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Abstract</a:t>
            </a:r>
          </a:p>
        </p:txBody>
      </p:sp>
      <p:sp>
        <p:nvSpPr>
          <p:cNvPr id="16" name="TextBox 46"/>
          <p:cNvSpPr/>
          <p:nvPr/>
        </p:nvSpPr>
        <p:spPr>
          <a:xfrm>
            <a:off x="544416" y="12624520"/>
            <a:ext cx="15985776" cy="9652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algn="ctr"/>
            <a:r>
              <a:rPr lang="it-IT" sz="54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Motivation</a:t>
            </a:r>
            <a:endParaRPr lang="it-IT" sz="5400" b="1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TextBox 47"/>
          <p:cNvSpPr/>
          <p:nvPr/>
        </p:nvSpPr>
        <p:spPr>
          <a:xfrm>
            <a:off x="17025917" y="7655897"/>
            <a:ext cx="16956699" cy="9361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algn="ctr"/>
            <a:r>
              <a:rPr lang="it-IT" sz="54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Our Approach</a:t>
            </a:r>
            <a:endParaRPr lang="it-IT" sz="5400" b="1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TextBox 86"/>
          <p:cNvSpPr/>
          <p:nvPr/>
        </p:nvSpPr>
        <p:spPr>
          <a:xfrm>
            <a:off x="467937" y="7721100"/>
            <a:ext cx="16216829" cy="9361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algn="ctr" hangingPunct="0">
              <a:defRPr sz="1800">
                <a:latin typeface="Calibri" pitchFamily="34"/>
              </a:defRPr>
            </a:pPr>
            <a:r>
              <a:rPr lang="it-IT" sz="5400" b="1" dirty="0" smtClean="0">
                <a:latin typeface="Calibri" pitchFamily="34"/>
                <a:ea typeface="Microsoft YaHei" pitchFamily="2"/>
                <a:cs typeface="Mangal" pitchFamily="2"/>
              </a:rPr>
              <a:t>Background</a:t>
            </a:r>
            <a:endParaRPr lang="it-IT" sz="5400" b="1" dirty="0">
              <a:latin typeface="Calibri" pitchFamily="34"/>
              <a:ea typeface="Microsoft YaHei" pitchFamily="2"/>
              <a:cs typeface="Mangal" pitchFamily="2"/>
            </a:endParaRPr>
          </a:p>
        </p:txBody>
      </p:sp>
      <p:sp>
        <p:nvSpPr>
          <p:cNvPr id="108" name="TextBox 86"/>
          <p:cNvSpPr/>
          <p:nvPr/>
        </p:nvSpPr>
        <p:spPr>
          <a:xfrm>
            <a:off x="34614886" y="21851657"/>
            <a:ext cx="15903161" cy="9361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algn="ctr" hangingPunct="0">
              <a:defRPr sz="1800">
                <a:latin typeface="Calibri" pitchFamily="34"/>
              </a:defRPr>
            </a:pPr>
            <a:r>
              <a:rPr lang="it-IT" sz="5400" b="1" dirty="0" smtClean="0">
                <a:latin typeface="Calibri" pitchFamily="34"/>
                <a:ea typeface="Microsoft YaHei" pitchFamily="2"/>
                <a:cs typeface="Mangal" pitchFamily="2"/>
              </a:rPr>
              <a:t>Results</a:t>
            </a:r>
            <a:endParaRPr lang="it-IT" sz="5400" b="1" dirty="0">
              <a:latin typeface="Calibri" pitchFamily="34"/>
              <a:ea typeface="Microsoft YaHei" pitchFamily="2"/>
              <a:cs typeface="Mangal" pitchFamily="2"/>
            </a:endParaRPr>
          </a:p>
        </p:txBody>
      </p:sp>
      <p:sp>
        <p:nvSpPr>
          <p:cNvPr id="143" name="Straight Connector 36"/>
          <p:cNvSpPr/>
          <p:nvPr/>
        </p:nvSpPr>
        <p:spPr>
          <a:xfrm flipH="1">
            <a:off x="44785506" y="67432796"/>
            <a:ext cx="10453" cy="2959287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hangingPunct="0"/>
            <a:endParaRPr lang="it-IT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4" name="TextBox 47"/>
          <p:cNvSpPr/>
          <p:nvPr/>
        </p:nvSpPr>
        <p:spPr>
          <a:xfrm>
            <a:off x="467937" y="21481504"/>
            <a:ext cx="15900005" cy="12649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algn="ctr"/>
            <a:r>
              <a:rPr lang="it-IT" sz="54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Goals</a:t>
            </a:r>
            <a:endParaRPr lang="it-IT" sz="5400" b="1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algn="ctr"/>
            <a:endParaRPr lang="it-IT" sz="2100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46" name="TextBox 47"/>
          <p:cNvSpPr/>
          <p:nvPr/>
        </p:nvSpPr>
        <p:spPr>
          <a:xfrm>
            <a:off x="17037418" y="12313566"/>
            <a:ext cx="17069702" cy="9361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algn="ctr"/>
            <a:r>
              <a:rPr lang="it-IT" sz="54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Section 2</a:t>
            </a:r>
            <a:endParaRPr lang="it-IT" sz="5400" b="1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47" name="TextBox 47"/>
          <p:cNvSpPr/>
          <p:nvPr/>
        </p:nvSpPr>
        <p:spPr>
          <a:xfrm>
            <a:off x="34319338" y="7618457"/>
            <a:ext cx="16414654" cy="9361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algn="ctr"/>
            <a:r>
              <a:rPr lang="it-IT" sz="54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Section 4</a:t>
            </a:r>
            <a:endParaRPr lang="it-IT" sz="5400" b="1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48" name="TextBox 47"/>
          <p:cNvSpPr/>
          <p:nvPr/>
        </p:nvSpPr>
        <p:spPr>
          <a:xfrm>
            <a:off x="16965410" y="26378048"/>
            <a:ext cx="17017206" cy="9361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algn="ctr"/>
            <a:r>
              <a:rPr lang="it-IT" sz="54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Section 3</a:t>
            </a:r>
            <a:endParaRPr lang="it-IT" sz="5400" b="1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27" name="Straight Connector 10"/>
          <p:cNvSpPr/>
          <p:nvPr/>
        </p:nvSpPr>
        <p:spPr>
          <a:xfrm flipV="1">
            <a:off x="533160" y="7362068"/>
            <a:ext cx="50200832" cy="5868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8" name="Straight Connector 15"/>
          <p:cNvSpPr/>
          <p:nvPr/>
        </p:nvSpPr>
        <p:spPr>
          <a:xfrm flipH="1">
            <a:off x="35034128" y="512319"/>
            <a:ext cx="2120" cy="6634034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9" name="Straight Connector 18"/>
          <p:cNvSpPr/>
          <p:nvPr/>
        </p:nvSpPr>
        <p:spPr>
          <a:xfrm>
            <a:off x="8465296" y="512322"/>
            <a:ext cx="14848" cy="663403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4" name="Straight Connector 36"/>
          <p:cNvSpPr/>
          <p:nvPr/>
        </p:nvSpPr>
        <p:spPr>
          <a:xfrm flipH="1">
            <a:off x="34064670" y="7610168"/>
            <a:ext cx="4104" cy="29386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5" name="Straight Connector 49"/>
          <p:cNvSpPr/>
          <p:nvPr/>
        </p:nvSpPr>
        <p:spPr>
          <a:xfrm flipV="1">
            <a:off x="467938" y="12336488"/>
            <a:ext cx="16115334" cy="624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algn="ctr" hangingPunct="0"/>
            <a:endParaRPr lang="it-IT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6" name="Straight Connector 49"/>
          <p:cNvSpPr/>
          <p:nvPr/>
        </p:nvSpPr>
        <p:spPr>
          <a:xfrm flipV="1">
            <a:off x="34614887" y="21630074"/>
            <a:ext cx="15903161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0" name="Straight Connector 36"/>
          <p:cNvSpPr/>
          <p:nvPr/>
        </p:nvSpPr>
        <p:spPr>
          <a:xfrm flipH="1">
            <a:off x="17105765" y="7610168"/>
            <a:ext cx="491" cy="2941033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hangingPunct="0"/>
            <a:endParaRPr lang="it-IT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8" name="TextBox 86"/>
          <p:cNvSpPr/>
          <p:nvPr/>
        </p:nvSpPr>
        <p:spPr>
          <a:xfrm>
            <a:off x="1039454" y="5167236"/>
            <a:ext cx="6611401" cy="13756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77143" tIns="38571" rIns="77143" bIns="38571" anchor="t" compatLnSpc="0">
            <a:spAutoFit/>
          </a:bodyPr>
          <a:lstStyle/>
          <a:p>
            <a:pPr algn="ctr" hangingPunct="0">
              <a:defRPr sz="1800">
                <a:latin typeface="Calibri" pitchFamily="34"/>
              </a:defRPr>
            </a:pPr>
            <a:r>
              <a:rPr lang="it-IT" sz="8800" dirty="0" smtClean="0">
                <a:solidFill>
                  <a:srgbClr val="08357A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Middlebury</a:t>
            </a:r>
            <a:endParaRPr lang="it-IT" sz="8800" dirty="0">
              <a:solidFill>
                <a:srgbClr val="08357A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87" y="1339020"/>
            <a:ext cx="3345934" cy="37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4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efini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16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Mangal</vt:lpstr>
      <vt:lpstr>Microsoft YaHei</vt:lpstr>
      <vt:lpstr>StarSymbol</vt:lpstr>
      <vt:lpstr>Arial</vt:lpstr>
      <vt:lpstr>Calibri</vt:lpstr>
      <vt:lpstr>Lucida Sans Unicode</vt:lpstr>
      <vt:lpstr>Tahoma</vt:lpstr>
      <vt:lpstr>Times New Roman</vt:lpstr>
      <vt:lpstr>Verdana</vt:lpstr>
      <vt:lpstr>Predefinito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Jay</dc:creator>
  <cp:lastModifiedBy>Dylan Quenneville</cp:lastModifiedBy>
  <cp:revision>140</cp:revision>
  <dcterms:modified xsi:type="dcterms:W3CDTF">2017-04-29T14:46:54Z</dcterms:modified>
</cp:coreProperties>
</file>