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53"/>
    <a:srgbClr val="FFFFFF"/>
    <a:srgbClr val="FEED01"/>
    <a:srgbClr val="FF1009"/>
    <a:srgbClr val="208AB0"/>
    <a:srgbClr val="F84A33"/>
    <a:srgbClr val="FAF63F"/>
    <a:srgbClr val="3EA31B"/>
    <a:srgbClr val="68DF81"/>
    <a:srgbClr val="FCA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762" y="54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D408B0-5A7F-4FC8-807D-6173F313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r="6180"/>
          <a:stretch/>
        </p:blipFill>
        <p:spPr>
          <a:xfrm>
            <a:off x="1117450" y="114529"/>
            <a:ext cx="6375400" cy="6337072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91D193B-B9D5-425F-B3D7-E2BB5F1A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43015"/>
              </p:ext>
            </p:extLst>
          </p:nvPr>
        </p:nvGraphicFramePr>
        <p:xfrm>
          <a:off x="6278074" y="1687483"/>
          <a:ext cx="3025620" cy="1527770"/>
        </p:xfrm>
        <a:graphic>
          <a:graphicData uri="http://schemas.openxmlformats.org/drawingml/2006/table">
            <a:tbl>
              <a:tblPr firstRow="1" bandRow="1"/>
              <a:tblGrid>
                <a:gridCol w="36541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1012451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184664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463090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 </a:t>
                      </a:r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87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64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25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14259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1ra Dosis al 23 de Octubre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E7753-8E5F-491B-809E-095F0082284C}"/>
              </a:ext>
            </a:extLst>
          </p:cNvPr>
          <p:cNvSpPr txBox="1"/>
          <p:nvPr/>
        </p:nvSpPr>
        <p:spPr>
          <a:xfrm>
            <a:off x="6585609" y="5968524"/>
            <a:ext cx="5654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Fuente: </a:t>
            </a:r>
            <a:r>
              <a:rPr lang="es-ES" sz="1400" dirty="0" err="1"/>
              <a:t>RNVe</a:t>
            </a:r>
            <a:r>
              <a:rPr lang="es-ES" sz="1400" dirty="0"/>
              <a:t>, Dirección de Epidemiologia (Ministerio de Salud y Deportes)</a:t>
            </a:r>
          </a:p>
          <a:p>
            <a:r>
              <a:rPr lang="es-ES" sz="1400" dirty="0"/>
              <a:t>*Información con cohorte 23 de Octubre 2021</a:t>
            </a:r>
          </a:p>
          <a:p>
            <a:r>
              <a:rPr lang="es-ES" sz="1050" dirty="0"/>
              <a:t>Y.A.C.H.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9E3AA4-E58B-4DBB-B309-5854E8C0C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2" y="119899"/>
            <a:ext cx="7928654" cy="632860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 al 23 de Octubre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880B0C9-BBB9-4429-A343-DD331F63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21846"/>
              </p:ext>
            </p:extLst>
          </p:nvPr>
        </p:nvGraphicFramePr>
        <p:xfrm>
          <a:off x="112669" y="307254"/>
          <a:ext cx="2160000" cy="4422141"/>
        </p:xfrm>
        <a:graphic>
          <a:graphicData uri="http://schemas.openxmlformats.org/drawingml/2006/table">
            <a:tbl>
              <a:tblPr/>
              <a:tblGrid>
                <a:gridCol w="1624924">
                  <a:extLst>
                    <a:ext uri="{9D8B030D-6E8A-4147-A177-3AD203B41FA5}">
                      <a16:colId xmlns:a16="http://schemas.microsoft.com/office/drawing/2014/main" val="3742405944"/>
                    </a:ext>
                  </a:extLst>
                </a:gridCol>
                <a:gridCol w="535076">
                  <a:extLst>
                    <a:ext uri="{9D8B030D-6E8A-4147-A177-3AD203B41FA5}">
                      <a16:colId xmlns:a16="http://schemas.microsoft.com/office/drawing/2014/main" val="365648215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7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8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63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2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0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7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6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0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35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6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0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84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7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0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1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1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3919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6BFD397-DAA3-44B4-AAE6-ACA62F45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27720"/>
              </p:ext>
            </p:extLst>
          </p:nvPr>
        </p:nvGraphicFramePr>
        <p:xfrm>
          <a:off x="2326454" y="307254"/>
          <a:ext cx="2520000" cy="6191901"/>
        </p:xfrm>
        <a:graphic>
          <a:graphicData uri="http://schemas.openxmlformats.org/drawingml/2006/table">
            <a:tbl>
              <a:tblPr/>
              <a:tblGrid>
                <a:gridCol w="1970755">
                  <a:extLst>
                    <a:ext uri="{9D8B030D-6E8A-4147-A177-3AD203B41FA5}">
                      <a16:colId xmlns:a16="http://schemas.microsoft.com/office/drawing/2014/main" val="591533310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10659269"/>
                    </a:ext>
                  </a:extLst>
                </a:gridCol>
              </a:tblGrid>
              <a:tr h="933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13414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196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1483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43145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06162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52449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46958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303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07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056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41889"/>
                  </a:ext>
                </a:extLst>
              </a:tr>
              <a:tr h="1387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1906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7173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3402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7953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9847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223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9371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525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10406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5422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1255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29571"/>
                  </a:ext>
                </a:extLst>
              </a:tr>
              <a:tr h="798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4578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3736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653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2208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Matias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95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3468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8800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95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1720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6349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840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44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3C1CEE-0D54-4FF2-83A0-864D753E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5050"/>
              </p:ext>
            </p:extLst>
          </p:nvPr>
        </p:nvGraphicFramePr>
        <p:xfrm>
          <a:off x="112669" y="50964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FB8A61-5AF4-48F1-807A-CADB257E0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6" r="29795"/>
          <a:stretch/>
        </p:blipFill>
        <p:spPr>
          <a:xfrm>
            <a:off x="5540759" y="-1"/>
            <a:ext cx="4709980" cy="659823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1RA DOSIS 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11403"/>
              </p:ext>
            </p:extLst>
          </p:nvPr>
        </p:nvGraphicFramePr>
        <p:xfrm>
          <a:off x="87843" y="147210"/>
          <a:ext cx="2249290" cy="630446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47489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0673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63659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5750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01230"/>
                  </a:ext>
                </a:extLst>
              </a:tr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3729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7654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613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8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0889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149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445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596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3164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4818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2019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8663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891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6769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6871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1103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020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83656"/>
              </p:ext>
            </p:extLst>
          </p:nvPr>
        </p:nvGraphicFramePr>
        <p:xfrm>
          <a:off x="2407925" y="147209"/>
          <a:ext cx="2037174" cy="5989833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605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794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8273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29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944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9862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0813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12516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9015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6848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84380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793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222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7552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0850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9797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24079"/>
              </p:ext>
            </p:extLst>
          </p:nvPr>
        </p:nvGraphicFramePr>
        <p:xfrm>
          <a:off x="4477519" y="147209"/>
          <a:ext cx="2037175" cy="2752725"/>
        </p:xfrm>
        <a:graphic>
          <a:graphicData uri="http://schemas.openxmlformats.org/drawingml/2006/table">
            <a:tbl>
              <a:tblPr/>
              <a:tblGrid>
                <a:gridCol w="1464367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72808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8686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8845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280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9275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7399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9588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98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335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3887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58702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069024-1A38-4132-8086-2186537C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6940"/>
              </p:ext>
            </p:extLst>
          </p:nvPr>
        </p:nvGraphicFramePr>
        <p:xfrm>
          <a:off x="9962252" y="146839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0062CD-E361-414D-BBCA-5A0AC528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24" y="661719"/>
            <a:ext cx="7173468" cy="51252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0AABB-A1AF-4FC3-A54B-369B28C79001}"/>
              </a:ext>
            </a:extLst>
          </p:cNvPr>
          <p:cNvSpPr txBox="1"/>
          <p:nvPr/>
        </p:nvSpPr>
        <p:spPr>
          <a:xfrm>
            <a:off x="9606478" y="0"/>
            <a:ext cx="2520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1RA DOSIS 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41981-C006-427E-9C57-5AAF8933CCE1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C91D540-1D66-4FD5-818F-19F3F0F2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28830"/>
              </p:ext>
            </p:extLst>
          </p:nvPr>
        </p:nvGraphicFramePr>
        <p:xfrm>
          <a:off x="223494" y="141474"/>
          <a:ext cx="2520000" cy="6451400"/>
        </p:xfrm>
        <a:graphic>
          <a:graphicData uri="http://schemas.openxmlformats.org/drawingml/2006/table">
            <a:tbl>
              <a:tblPr/>
              <a:tblGrid>
                <a:gridCol w="1903383">
                  <a:extLst>
                    <a:ext uri="{9D8B030D-6E8A-4147-A177-3AD203B41FA5}">
                      <a16:colId xmlns:a16="http://schemas.microsoft.com/office/drawing/2014/main" val="3964873090"/>
                    </a:ext>
                  </a:extLst>
                </a:gridCol>
                <a:gridCol w="616617">
                  <a:extLst>
                    <a:ext uri="{9D8B030D-6E8A-4147-A177-3AD203B41FA5}">
                      <a16:colId xmlns:a16="http://schemas.microsoft.com/office/drawing/2014/main" val="3281905893"/>
                    </a:ext>
                  </a:extLst>
                </a:gridCol>
              </a:tblGrid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6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1220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746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6349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647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52092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9079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972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10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9747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934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15844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404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35851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32413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9581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889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7326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8232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8884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236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7826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581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8016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823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0844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04686"/>
                  </a:ext>
                </a:extLst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722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8337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4235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6634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09994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7005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4294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3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6958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85419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030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31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35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8A5EE9A-0AAC-4A6E-A4B9-BD89D764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73133"/>
              </p:ext>
            </p:extLst>
          </p:nvPr>
        </p:nvGraphicFramePr>
        <p:xfrm>
          <a:off x="2793133" y="141474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6CBDCB-0A83-4F0F-B0D4-311D1F331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r="18111"/>
          <a:stretch/>
        </p:blipFill>
        <p:spPr>
          <a:xfrm>
            <a:off x="4679772" y="71381"/>
            <a:ext cx="5708828" cy="65167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7AC032-4641-4A3E-B332-ACD2A5D46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18652"/>
              </p:ext>
            </p:extLst>
          </p:nvPr>
        </p:nvGraphicFramePr>
        <p:xfrm>
          <a:off x="216401" y="259615"/>
          <a:ext cx="2520000" cy="5307596"/>
        </p:xfrm>
        <a:graphic>
          <a:graphicData uri="http://schemas.openxmlformats.org/drawingml/2006/table">
            <a:tbl>
              <a:tblPr/>
              <a:tblGrid>
                <a:gridCol w="1929899">
                  <a:extLst>
                    <a:ext uri="{9D8B030D-6E8A-4147-A177-3AD203B41FA5}">
                      <a16:colId xmlns:a16="http://schemas.microsoft.com/office/drawing/2014/main" val="3910103345"/>
                    </a:ext>
                  </a:extLst>
                </a:gridCol>
                <a:gridCol w="590101">
                  <a:extLst>
                    <a:ext uri="{9D8B030D-6E8A-4147-A177-3AD203B41FA5}">
                      <a16:colId xmlns:a16="http://schemas.microsoft.com/office/drawing/2014/main" val="3360070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5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1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 Ayllu Jucumani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77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2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5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0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7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4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1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7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8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6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71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93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3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1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19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9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4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9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340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5302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36E471D-A89D-4D78-8451-18D8C42AB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7488"/>
              </p:ext>
            </p:extLst>
          </p:nvPr>
        </p:nvGraphicFramePr>
        <p:xfrm>
          <a:off x="2806147" y="259615"/>
          <a:ext cx="2520000" cy="2714625"/>
        </p:xfrm>
        <a:graphic>
          <a:graphicData uri="http://schemas.openxmlformats.org/drawingml/2006/table">
            <a:tbl>
              <a:tblPr/>
              <a:tblGrid>
                <a:gridCol w="1819563">
                  <a:extLst>
                    <a:ext uri="{9D8B030D-6E8A-4147-A177-3AD203B41FA5}">
                      <a16:colId xmlns:a16="http://schemas.microsoft.com/office/drawing/2014/main" val="1645412698"/>
                    </a:ext>
                  </a:extLst>
                </a:gridCol>
                <a:gridCol w="700437">
                  <a:extLst>
                    <a:ext uri="{9D8B030D-6E8A-4147-A177-3AD203B41FA5}">
                      <a16:colId xmlns:a16="http://schemas.microsoft.com/office/drawing/2014/main" val="1488260289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110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462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19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01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292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47431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39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12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169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541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253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66801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384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82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5262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73E172-509E-48D5-83D8-9A89DD4D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50876"/>
              </p:ext>
            </p:extLst>
          </p:nvPr>
        </p:nvGraphicFramePr>
        <p:xfrm>
          <a:off x="2806147" y="413294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B1DD275-87D1-4C15-86EA-A5451B794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3"/>
          <a:stretch/>
        </p:blipFill>
        <p:spPr>
          <a:xfrm>
            <a:off x="3920548" y="100110"/>
            <a:ext cx="7123264" cy="61356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048C1BA-728F-4D7A-BA4E-1F8602D4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90333"/>
              </p:ext>
            </p:extLst>
          </p:nvPr>
        </p:nvGraphicFramePr>
        <p:xfrm>
          <a:off x="190888" y="277042"/>
          <a:ext cx="2520001" cy="6176214"/>
        </p:xfrm>
        <a:graphic>
          <a:graphicData uri="http://schemas.openxmlformats.org/drawingml/2006/table">
            <a:tbl>
              <a:tblPr/>
              <a:tblGrid>
                <a:gridCol w="1977686">
                  <a:extLst>
                    <a:ext uri="{9D8B030D-6E8A-4147-A177-3AD203B41FA5}">
                      <a16:colId xmlns:a16="http://schemas.microsoft.com/office/drawing/2014/main" val="3180659779"/>
                    </a:ext>
                  </a:extLst>
                </a:gridCol>
                <a:gridCol w="542315">
                  <a:extLst>
                    <a:ext uri="{9D8B030D-6E8A-4147-A177-3AD203B41FA5}">
                      <a16:colId xmlns:a16="http://schemas.microsoft.com/office/drawing/2014/main" val="1074157414"/>
                    </a:ext>
                  </a:extLst>
                </a:gridCol>
              </a:tblGrid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3152"/>
                  </a:ext>
                </a:extLst>
              </a:tr>
              <a:tr h="13179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Cbba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71845"/>
                  </a:ext>
                </a:extLst>
              </a:tr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19290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72622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7186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75851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49889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96496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79178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59346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79993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52074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67952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30947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7879"/>
                  </a:ext>
                </a:extLst>
              </a:tr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9929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1022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7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086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4847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05319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1888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4054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91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6468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377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758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5930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8861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8338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9654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67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610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1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5838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8333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1794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70EB6C-FD24-4F58-BEDC-278E81AC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8991"/>
              </p:ext>
            </p:extLst>
          </p:nvPr>
        </p:nvGraphicFramePr>
        <p:xfrm>
          <a:off x="2765063" y="277042"/>
          <a:ext cx="2355792" cy="2714625"/>
        </p:xfrm>
        <a:graphic>
          <a:graphicData uri="http://schemas.openxmlformats.org/drawingml/2006/table">
            <a:tbl>
              <a:tblPr/>
              <a:tblGrid>
                <a:gridCol w="1749369">
                  <a:extLst>
                    <a:ext uri="{9D8B030D-6E8A-4147-A177-3AD203B41FA5}">
                      <a16:colId xmlns:a16="http://schemas.microsoft.com/office/drawing/2014/main" val="4128199791"/>
                    </a:ext>
                  </a:extLst>
                </a:gridCol>
                <a:gridCol w="606423">
                  <a:extLst>
                    <a:ext uri="{9D8B030D-6E8A-4147-A177-3AD203B41FA5}">
                      <a16:colId xmlns:a16="http://schemas.microsoft.com/office/drawing/2014/main" val="1471649058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59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618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210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2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864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216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503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797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2978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134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71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92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68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659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4421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9C0ED7D-1E75-43D4-978F-605AD275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5048"/>
              </p:ext>
            </p:extLst>
          </p:nvPr>
        </p:nvGraphicFramePr>
        <p:xfrm>
          <a:off x="2765063" y="311399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8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1B03969-0481-4642-917D-2089F041C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7"/>
          <a:stretch/>
        </p:blipFill>
        <p:spPr>
          <a:xfrm>
            <a:off x="4418059" y="195674"/>
            <a:ext cx="7558688" cy="62429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11E5081-F47F-4628-BB4A-2CBCE07D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64359"/>
              </p:ext>
            </p:extLst>
          </p:nvPr>
        </p:nvGraphicFramePr>
        <p:xfrm>
          <a:off x="262879" y="412767"/>
          <a:ext cx="2880000" cy="6025897"/>
        </p:xfrm>
        <a:graphic>
          <a:graphicData uri="http://schemas.openxmlformats.org/drawingml/2006/table">
            <a:tbl>
              <a:tblPr/>
              <a:tblGrid>
                <a:gridCol w="2225316">
                  <a:extLst>
                    <a:ext uri="{9D8B030D-6E8A-4147-A177-3AD203B41FA5}">
                      <a16:colId xmlns:a16="http://schemas.microsoft.com/office/drawing/2014/main" val="379795526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1132847287"/>
                    </a:ext>
                  </a:extLst>
                </a:gridCol>
              </a:tblGrid>
              <a:tr h="77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02191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3860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07077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00760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44844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9113"/>
                  </a:ext>
                </a:extLst>
              </a:tr>
              <a:tr h="77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034382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43689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25618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2583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70216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03339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01823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19832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862"/>
                  </a:ext>
                </a:extLst>
              </a:tr>
              <a:tr h="77220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90050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5748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5949"/>
                  </a:ext>
                </a:extLst>
              </a:tr>
              <a:tr h="10069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9151"/>
                  </a:ext>
                </a:extLst>
              </a:tr>
              <a:tr h="14964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53813"/>
                  </a:ext>
                </a:extLst>
              </a:tr>
              <a:tr h="14964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373375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22146"/>
                  </a:ext>
                </a:extLst>
              </a:tr>
              <a:tr h="77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31269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8054"/>
                  </a:ext>
                </a:extLst>
              </a:tr>
              <a:tr h="14964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9913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00847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84544"/>
                  </a:ext>
                </a:extLst>
              </a:tr>
              <a:tr h="10069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78046"/>
                  </a:ext>
                </a:extLst>
              </a:tr>
              <a:tr h="1986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46723"/>
                  </a:ext>
                </a:extLst>
              </a:tr>
              <a:tr h="77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03618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93448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5823"/>
                  </a:ext>
                </a:extLst>
              </a:tr>
              <a:tr h="7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9423"/>
                  </a:ext>
                </a:extLst>
              </a:tr>
              <a:tr h="10069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4164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BB3168D-9906-49A7-9EE1-B38BCA5A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5761"/>
              </p:ext>
            </p:extLst>
          </p:nvPr>
        </p:nvGraphicFramePr>
        <p:xfrm>
          <a:off x="3193679" y="41276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5B34FA-A160-46F3-8EB3-25907E03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78" y="856075"/>
            <a:ext cx="7173468" cy="51252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A678A2-186A-4B80-AC51-DB6B6688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76419"/>
              </p:ext>
            </p:extLst>
          </p:nvPr>
        </p:nvGraphicFramePr>
        <p:xfrm>
          <a:off x="279218" y="336496"/>
          <a:ext cx="2311582" cy="2352675"/>
        </p:xfrm>
        <a:graphic>
          <a:graphicData uri="http://schemas.openxmlformats.org/drawingml/2006/table">
            <a:tbl>
              <a:tblPr/>
              <a:tblGrid>
                <a:gridCol w="1887060">
                  <a:extLst>
                    <a:ext uri="{9D8B030D-6E8A-4147-A177-3AD203B41FA5}">
                      <a16:colId xmlns:a16="http://schemas.microsoft.com/office/drawing/2014/main" val="2978664278"/>
                    </a:ext>
                  </a:extLst>
                </a:gridCol>
                <a:gridCol w="424522">
                  <a:extLst>
                    <a:ext uri="{9D8B030D-6E8A-4147-A177-3AD203B41FA5}">
                      <a16:colId xmlns:a16="http://schemas.microsoft.com/office/drawing/2014/main" val="613625982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43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91553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7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Tja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016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34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891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913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46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20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31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869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15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3357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567B278-E00B-4630-AE59-65861C052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002"/>
              </p:ext>
            </p:extLst>
          </p:nvPr>
        </p:nvGraphicFramePr>
        <p:xfrm>
          <a:off x="279218" y="2844931"/>
          <a:ext cx="2209982" cy="969700"/>
        </p:xfrm>
        <a:graphic>
          <a:graphicData uri="http://schemas.openxmlformats.org/drawingml/2006/table">
            <a:tbl>
              <a:tblPr firstRow="1" bandRow="1"/>
              <a:tblGrid>
                <a:gridCol w="224352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51361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70842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6342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28563D-7FC4-4EDB-8183-EDFA5604C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8" y="76344"/>
            <a:ext cx="9061704" cy="64739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8E1409-B63A-491F-9ABC-73F8EF24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98028"/>
              </p:ext>
            </p:extLst>
          </p:nvPr>
        </p:nvGraphicFramePr>
        <p:xfrm>
          <a:off x="458200" y="509463"/>
          <a:ext cx="2749820" cy="3183615"/>
        </p:xfrm>
        <a:graphic>
          <a:graphicData uri="http://schemas.openxmlformats.org/drawingml/2006/table">
            <a:tbl>
              <a:tblPr/>
              <a:tblGrid>
                <a:gridCol w="2160207">
                  <a:extLst>
                    <a:ext uri="{9D8B030D-6E8A-4147-A177-3AD203B41FA5}">
                      <a16:colId xmlns:a16="http://schemas.microsoft.com/office/drawing/2014/main" val="1225559793"/>
                    </a:ext>
                  </a:extLst>
                </a:gridCol>
                <a:gridCol w="589613">
                  <a:extLst>
                    <a:ext uri="{9D8B030D-6E8A-4147-A177-3AD203B41FA5}">
                      <a16:colId xmlns:a16="http://schemas.microsoft.com/office/drawing/2014/main" val="1914188333"/>
                    </a:ext>
                  </a:extLst>
                </a:gridCol>
              </a:tblGrid>
              <a:tr h="754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94431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3355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4592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338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0820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23291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9021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62862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51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5795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07094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90807"/>
                  </a:ext>
                </a:extLst>
              </a:tr>
              <a:tr h="136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31362"/>
                  </a:ext>
                </a:extLst>
              </a:tr>
              <a:tr h="363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38896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60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91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01067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527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86BBC38-3C30-40E1-ADA6-CAC6DFC4B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53592"/>
              </p:ext>
            </p:extLst>
          </p:nvPr>
        </p:nvGraphicFramePr>
        <p:xfrm>
          <a:off x="458200" y="40169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09712A-4D2C-4468-B742-FA8843AAC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10741" r="21672" b="11575"/>
          <a:stretch/>
        </p:blipFill>
        <p:spPr>
          <a:xfrm>
            <a:off x="4251854" y="74501"/>
            <a:ext cx="6847945" cy="6277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ECED30-5B31-4CEB-9FD7-2B813C74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739"/>
              </p:ext>
            </p:extLst>
          </p:nvPr>
        </p:nvGraphicFramePr>
        <p:xfrm>
          <a:off x="432068" y="465106"/>
          <a:ext cx="2666732" cy="4074495"/>
        </p:xfrm>
        <a:graphic>
          <a:graphicData uri="http://schemas.openxmlformats.org/drawingml/2006/table">
            <a:tbl>
              <a:tblPr/>
              <a:tblGrid>
                <a:gridCol w="2018587">
                  <a:extLst>
                    <a:ext uri="{9D8B030D-6E8A-4147-A177-3AD203B41FA5}">
                      <a16:colId xmlns:a16="http://schemas.microsoft.com/office/drawing/2014/main" val="1830071989"/>
                    </a:ext>
                  </a:extLst>
                </a:gridCol>
                <a:gridCol w="648145">
                  <a:extLst>
                    <a:ext uri="{9D8B030D-6E8A-4147-A177-3AD203B41FA5}">
                      <a16:colId xmlns:a16="http://schemas.microsoft.com/office/drawing/2014/main" val="1370435285"/>
                    </a:ext>
                  </a:extLst>
                </a:gridCol>
              </a:tblGrid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10992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Exaltacion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28967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7680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81433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0640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97765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811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62170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73688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1053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Joaquin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32473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8139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Huaracaje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7195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74699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2158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73704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84096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20967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6813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187546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6193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27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1539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C1B52CC-BDC8-46E9-9245-BCB96B64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9265"/>
              </p:ext>
            </p:extLst>
          </p:nvPr>
        </p:nvGraphicFramePr>
        <p:xfrm>
          <a:off x="432068" y="46773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2176</Words>
  <Application>Microsoft Office PowerPoint</Application>
  <PresentationFormat>Personalizado</PresentationFormat>
  <Paragraphs>924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30</cp:revision>
  <dcterms:created xsi:type="dcterms:W3CDTF">2021-08-26T15:00:53Z</dcterms:created>
  <dcterms:modified xsi:type="dcterms:W3CDTF">2021-10-23T15:22:16Z</dcterms:modified>
</cp:coreProperties>
</file>