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1"/>
  </p:sldMasterIdLst>
  <p:notesMasterIdLst>
    <p:notesMasterId r:id="rId18"/>
  </p:notesMasterIdLst>
  <p:sldIdLst>
    <p:sldId id="256" r:id="rId2"/>
    <p:sldId id="270" r:id="rId3"/>
    <p:sldId id="272" r:id="rId4"/>
    <p:sldId id="273" r:id="rId5"/>
    <p:sldId id="274" r:id="rId6"/>
    <p:sldId id="275" r:id="rId7"/>
    <p:sldId id="277" r:id="rId8"/>
    <p:sldId id="276" r:id="rId9"/>
    <p:sldId id="278" r:id="rId10"/>
    <p:sldId id="279" r:id="rId11"/>
    <p:sldId id="280" r:id="rId12"/>
    <p:sldId id="281" r:id="rId13"/>
    <p:sldId id="285" r:id="rId14"/>
    <p:sldId id="282" r:id="rId15"/>
    <p:sldId id="283" r:id="rId16"/>
    <p:sldId id="284" r:id="rId17"/>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80412" autoAdjust="0"/>
  </p:normalViewPr>
  <p:slideViewPr>
    <p:cSldViewPr>
      <p:cViewPr varScale="1">
        <p:scale>
          <a:sx n="59" d="100"/>
          <a:sy n="59" d="100"/>
        </p:scale>
        <p:origin x="-169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09/12/2011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r>
              <a:rPr lang="en-US" dirty="0" err="1" smtClean="0"/>
              <a:t>Khuyết</a:t>
            </a:r>
            <a:r>
              <a:rPr lang="en-US" baseline="0" dirty="0" smtClean="0"/>
              <a:t> </a:t>
            </a:r>
            <a:r>
              <a:rPr lang="en-US" baseline="0" dirty="0" err="1" smtClean="0"/>
              <a:t>điểm</a:t>
            </a:r>
            <a:r>
              <a:rPr lang="en-US" baseline="0" dirty="0" smtClean="0"/>
              <a:t>: </a:t>
            </a:r>
            <a:r>
              <a:rPr lang="en-US" baseline="0" dirty="0" err="1" smtClean="0"/>
              <a:t>chưa</a:t>
            </a:r>
            <a:r>
              <a:rPr lang="en-US" baseline="0" dirty="0" smtClean="0"/>
              <a:t> </a:t>
            </a:r>
            <a:r>
              <a:rPr lang="en-US" baseline="0" dirty="0" err="1" smtClean="0"/>
              <a:t>thống</a:t>
            </a:r>
            <a:r>
              <a:rPr lang="en-US" baseline="0" dirty="0" smtClean="0"/>
              <a:t> </a:t>
            </a:r>
            <a:r>
              <a:rPr lang="en-US" baseline="0" dirty="0" err="1" smtClean="0"/>
              <a:t>kê</a:t>
            </a:r>
            <a:r>
              <a:rPr lang="en-US" baseline="0" dirty="0" smtClean="0"/>
              <a:t> ở </a:t>
            </a:r>
            <a:r>
              <a:rPr lang="en-US" baseline="0" dirty="0" err="1" smtClean="0"/>
              <a:t>mức</a:t>
            </a:r>
            <a:r>
              <a:rPr lang="en-US" baseline="0" dirty="0" smtClean="0"/>
              <a:t> </a:t>
            </a:r>
            <a:r>
              <a:rPr lang="en-US" baseline="0" dirty="0" err="1" smtClean="0"/>
              <a:t>cao</a:t>
            </a:r>
            <a:r>
              <a:rPr lang="en-US" baseline="0" dirty="0" smtClean="0"/>
              <a:t> </a:t>
            </a:r>
            <a:r>
              <a:rPr lang="en-US" baseline="0" dirty="0" err="1" smtClean="0"/>
              <a:t>hơn</a:t>
            </a:r>
            <a:r>
              <a:rPr lang="en-US" baseline="0" dirty="0" smtClean="0"/>
              <a:t> </a:t>
            </a:r>
            <a:r>
              <a:rPr lang="en-US" baseline="0" dirty="0" err="1" smtClean="0"/>
              <a:t>như</a:t>
            </a:r>
            <a:r>
              <a:rPr lang="en-US" baseline="0" dirty="0" smtClean="0"/>
              <a:t> </a:t>
            </a:r>
            <a:r>
              <a:rPr lang="en-US" baseline="0" dirty="0" err="1" smtClean="0"/>
              <a:t>quận</a:t>
            </a:r>
            <a:r>
              <a:rPr lang="en-US" baseline="0" dirty="0" smtClean="0"/>
              <a:t>, </a:t>
            </a:r>
            <a:r>
              <a:rPr lang="en-US" baseline="0" dirty="0" err="1" smtClean="0"/>
              <a:t>tỉnh</a:t>
            </a:r>
            <a:r>
              <a:rPr lang="en-US" baseline="0" dirty="0" smtClean="0"/>
              <a:t>/ </a:t>
            </a:r>
            <a:r>
              <a:rPr lang="en-US" baseline="0" dirty="0" err="1" smtClean="0"/>
              <a:t>thành</a:t>
            </a:r>
            <a:r>
              <a:rPr lang="en-US" baseline="0" dirty="0" smtClean="0"/>
              <a:t> </a:t>
            </a:r>
            <a:r>
              <a:rPr lang="en-US" baseline="0" dirty="0" err="1" smtClean="0"/>
              <a:t>phố</a:t>
            </a:r>
            <a:r>
              <a:rPr lang="en-US" baseline="0" dirty="0" smtClean="0"/>
              <a:t>, … </a:t>
            </a:r>
            <a:r>
              <a:rPr lang="en-US" baseline="0" dirty="0" err="1" smtClean="0"/>
              <a:t>Chưa</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import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file </a:t>
            </a:r>
            <a:r>
              <a:rPr lang="en-US" baseline="0" dirty="0" err="1" smtClean="0"/>
              <a:t>để</a:t>
            </a:r>
            <a:r>
              <a:rPr lang="en-US" baseline="0" dirty="0" smtClean="0"/>
              <a:t> </a:t>
            </a:r>
            <a:r>
              <a:rPr lang="en-US" baseline="0" dirty="0" err="1" smtClean="0"/>
              <a:t>đăng</a:t>
            </a:r>
            <a:r>
              <a:rPr lang="en-US" baseline="0" dirty="0" smtClean="0"/>
              <a:t> </a:t>
            </a:r>
            <a:r>
              <a:rPr lang="en-US" baseline="0" dirty="0" err="1" smtClean="0"/>
              <a:t>ký</a:t>
            </a:r>
            <a:r>
              <a:rPr lang="en-US" baseline="0" dirty="0" smtClean="0"/>
              <a:t> </a:t>
            </a:r>
            <a:r>
              <a:rPr lang="en-US" baseline="0" dirty="0" err="1" smtClean="0"/>
              <a:t>thông</a:t>
            </a:r>
            <a:r>
              <a:rPr lang="en-US" baseline="0" dirty="0" smtClean="0"/>
              <a:t> tin.</a:t>
            </a:r>
            <a:endParaRPr lang="en-US" baseline="0" smtClean="0"/>
          </a:p>
          <a:p>
            <a:pPr>
              <a:buFontTx/>
              <a:buNone/>
            </a:pPr>
            <a:endParaRPr lang="en-US" baseline="0" dirty="0" smtClean="0"/>
          </a:p>
          <a:p>
            <a:pPr>
              <a:buFontTx/>
              <a:buNone/>
            </a:pPr>
            <a:r>
              <a:rPr lang="en-US" baseline="0" dirty="0" smtClean="0"/>
              <a:t>- </a:t>
            </a:r>
            <a:r>
              <a:rPr lang="en-US" baseline="0" dirty="0" err="1" smtClean="0"/>
              <a:t>Hướng</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kê</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kê</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ảnh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quyền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cách</a:t>
            </a:r>
            <a:r>
              <a:rPr lang="en-US" sz="1200" kern="1200" dirty="0" smtClean="0">
                <a:solidFill>
                  <a:schemeClr val="tx1"/>
                </a:solidFill>
                <a:latin typeface="+mn-lt"/>
                <a:ea typeface="+mn-ea"/>
                <a:cs typeface="+mn-cs"/>
              </a:rPr>
              <a:t> chi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quyền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r>
              <a:rPr lang="en-US" dirty="0" err="1" smtClean="0"/>
              <a:t>Quản</a:t>
            </a:r>
            <a:r>
              <a:rPr lang="en-US" baseline="0" dirty="0" smtClean="0"/>
              <a:t> </a:t>
            </a:r>
            <a:r>
              <a:rPr lang="en-US" baseline="0" dirty="0" err="1" smtClean="0"/>
              <a:t>lý</a:t>
            </a:r>
            <a:r>
              <a:rPr lang="en-US" baseline="0" dirty="0" smtClean="0"/>
              <a:t> </a:t>
            </a:r>
            <a:r>
              <a:rPr lang="en-US" baseline="0" dirty="0" err="1" smtClean="0"/>
              <a:t>thông</a:t>
            </a:r>
            <a:r>
              <a:rPr lang="en-US" baseline="0" dirty="0" smtClean="0"/>
              <a:t> tin </a:t>
            </a:r>
            <a:r>
              <a:rPr lang="en-US" baseline="0" dirty="0" err="1" smtClean="0"/>
              <a:t>tạm</a:t>
            </a:r>
            <a:r>
              <a:rPr lang="en-US" baseline="0" dirty="0" smtClean="0"/>
              <a:t> </a:t>
            </a:r>
            <a:r>
              <a:rPr lang="en-US" baseline="0" dirty="0" err="1" smtClean="0"/>
              <a:t>trú</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theo</a:t>
            </a:r>
            <a:r>
              <a:rPr lang="en-US" baseline="0" dirty="0" smtClean="0"/>
              <a:t> </a:t>
            </a:r>
            <a:r>
              <a:rPr lang="en-US" baseline="0" dirty="0" err="1" smtClean="0"/>
              <a:t>tên</a:t>
            </a:r>
            <a:r>
              <a:rPr lang="en-US" baseline="0" dirty="0" smtClean="0"/>
              <a:t>, </a:t>
            </a:r>
            <a:r>
              <a:rPr lang="en-US" baseline="0" dirty="0" err="1" smtClean="0"/>
              <a:t>số</a:t>
            </a:r>
            <a:r>
              <a:rPr lang="en-US" baseline="0" dirty="0" smtClean="0"/>
              <a:t> </a:t>
            </a:r>
            <a:r>
              <a:rPr lang="en-US" baseline="0" dirty="0" err="1" smtClean="0"/>
              <a:t>điện</a:t>
            </a:r>
            <a:r>
              <a:rPr lang="en-US" baseline="0" dirty="0" smtClean="0"/>
              <a:t> </a:t>
            </a:r>
            <a:r>
              <a:rPr lang="en-US" baseline="0" dirty="0" err="1" smtClean="0"/>
              <a:t>thoại</a:t>
            </a:r>
            <a:r>
              <a:rPr lang="en-US" baseline="0" dirty="0" smtClean="0"/>
              <a:t>, CMND, email, </a:t>
            </a:r>
            <a:r>
              <a:rPr lang="en-US" baseline="0" dirty="0" err="1" smtClean="0"/>
              <a:t>liệt</a:t>
            </a:r>
            <a:r>
              <a:rPr lang="en-US" baseline="0" dirty="0" smtClean="0"/>
              <a:t> </a:t>
            </a:r>
            <a:r>
              <a:rPr lang="en-US" baseline="0" dirty="0" err="1" smtClean="0"/>
              <a:t>kê</a:t>
            </a:r>
            <a:r>
              <a:rPr lang="en-US" baseline="0" dirty="0" smtClean="0"/>
              <a:t> </a:t>
            </a:r>
            <a:r>
              <a:rPr lang="en-US" baseline="0" dirty="0" err="1" smtClean="0"/>
              <a:t>ds</a:t>
            </a:r>
            <a:r>
              <a:rPr lang="en-US" baseline="0" dirty="0" smtClean="0"/>
              <a:t> </a:t>
            </a:r>
            <a:r>
              <a:rPr lang="en-US" baseline="0" dirty="0" err="1" smtClean="0"/>
              <a:t>theo</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a:t>
            </a:r>
            <a:r>
              <a:rPr lang="en-US" baseline="0" dirty="0" err="1" smtClean="0"/>
              <a:t>thống</a:t>
            </a:r>
            <a:r>
              <a:rPr lang="en-US" baseline="0" dirty="0" smtClean="0"/>
              <a:t> </a:t>
            </a:r>
            <a:r>
              <a:rPr lang="en-US" baseline="0" dirty="0" err="1" smtClean="0"/>
              <a:t>kê</a:t>
            </a:r>
            <a:r>
              <a:rPr lang="en-US" baseline="0" dirty="0" smtClean="0"/>
              <a:t> </a:t>
            </a:r>
            <a:r>
              <a:rPr lang="en-US" baseline="0" dirty="0" err="1" smtClean="0"/>
              <a:t>giới</a:t>
            </a:r>
            <a:r>
              <a:rPr lang="en-US" baseline="0" dirty="0" smtClean="0"/>
              <a:t> </a:t>
            </a:r>
            <a:r>
              <a:rPr lang="en-US" baseline="0" dirty="0" err="1" smtClean="0"/>
              <a:t>tính</a:t>
            </a:r>
            <a:r>
              <a:rPr lang="en-US" baseline="0" dirty="0" smtClean="0"/>
              <a:t>, </a:t>
            </a:r>
            <a:r>
              <a:rPr lang="en-US" baseline="0" dirty="0" err="1" smtClean="0"/>
              <a:t>thống</a:t>
            </a:r>
            <a:r>
              <a:rPr lang="en-US" baseline="0" dirty="0" smtClean="0"/>
              <a:t> </a:t>
            </a:r>
            <a:r>
              <a:rPr lang="en-US" baseline="0" dirty="0" err="1" smtClean="0"/>
              <a:t>kê</a:t>
            </a:r>
            <a:r>
              <a:rPr lang="en-US" baseline="0" dirty="0" smtClean="0"/>
              <a:t> </a:t>
            </a:r>
            <a:r>
              <a:rPr lang="en-US" baseline="0" dirty="0" err="1" smtClean="0"/>
              <a:t>nghề</a:t>
            </a:r>
            <a:r>
              <a:rPr lang="en-US" baseline="0" dirty="0" smtClean="0"/>
              <a:t> </a:t>
            </a:r>
            <a:r>
              <a:rPr lang="en-US" baseline="0" dirty="0" err="1" smtClean="0"/>
              <a:t>nghiệp</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theo</a:t>
            </a:r>
            <a:r>
              <a:rPr lang="en-US" baseline="0" dirty="0" smtClean="0"/>
              <a:t> </a:t>
            </a:r>
            <a:r>
              <a:rPr lang="en-US" baseline="0" dirty="0" err="1" smtClean="0"/>
              <a:t>ngày</a:t>
            </a:r>
            <a:r>
              <a:rPr lang="en-US" baseline="0" dirty="0" smtClean="0"/>
              <a:t>, import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file.</a:t>
            </a:r>
          </a:p>
          <a:p>
            <a:pPr>
              <a:buFontTx/>
              <a:buChar char="-"/>
            </a:pP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thông</a:t>
            </a:r>
            <a:r>
              <a:rPr lang="en-US" baseline="0" dirty="0" smtClean="0"/>
              <a:t> tin </a:t>
            </a:r>
            <a:r>
              <a:rPr lang="en-US" baseline="0" dirty="0" err="1" smtClean="0"/>
              <a:t>tạm</a:t>
            </a:r>
            <a:r>
              <a:rPr lang="en-US" baseline="0" dirty="0" smtClean="0"/>
              <a:t> </a:t>
            </a:r>
            <a:r>
              <a:rPr lang="en-US" baseline="0" dirty="0" err="1" smtClean="0"/>
              <a:t>vắng</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theo</a:t>
            </a:r>
            <a:r>
              <a:rPr lang="en-US" baseline="0" dirty="0" smtClean="0"/>
              <a:t> </a:t>
            </a:r>
            <a:r>
              <a:rPr lang="en-US" baseline="0" dirty="0" err="1" smtClean="0"/>
              <a:t>tên</a:t>
            </a:r>
            <a:r>
              <a:rPr lang="en-US" baseline="0" dirty="0" smtClean="0"/>
              <a:t>, </a:t>
            </a:r>
            <a:r>
              <a:rPr lang="en-US" baseline="0" dirty="0" err="1" smtClean="0"/>
              <a:t>sdt</a:t>
            </a:r>
            <a:r>
              <a:rPr lang="en-US" baseline="0" dirty="0" smtClean="0"/>
              <a:t>, </a:t>
            </a:r>
            <a:r>
              <a:rPr lang="en-US" baseline="0" dirty="0" err="1" smtClean="0"/>
              <a:t>cmnd</a:t>
            </a:r>
            <a:r>
              <a:rPr lang="en-US" baseline="0" dirty="0" smtClean="0"/>
              <a:t>, email, </a:t>
            </a:r>
            <a:r>
              <a:rPr lang="en-US" baseline="0" dirty="0" err="1" smtClean="0"/>
              <a:t>thống</a:t>
            </a:r>
            <a:r>
              <a:rPr lang="en-US" baseline="0" dirty="0" smtClean="0"/>
              <a:t> </a:t>
            </a:r>
            <a:r>
              <a:rPr lang="en-US" baseline="0" dirty="0" err="1" smtClean="0"/>
              <a:t>kê</a:t>
            </a:r>
            <a:r>
              <a:rPr lang="en-US" baseline="0" dirty="0" smtClean="0"/>
              <a:t>, </a:t>
            </a:r>
            <a:r>
              <a:rPr lang="en-US" baseline="0" dirty="0" err="1" smtClean="0"/>
              <a:t>ds</a:t>
            </a:r>
            <a:r>
              <a:rPr lang="en-US" baseline="0" dirty="0" smtClean="0"/>
              <a:t> </a:t>
            </a:r>
            <a:r>
              <a:rPr lang="en-US" baseline="0" dirty="0" err="1" smtClean="0"/>
              <a:t>tạm</a:t>
            </a:r>
            <a:r>
              <a:rPr lang="en-US" baseline="0" dirty="0" smtClean="0"/>
              <a:t> </a:t>
            </a:r>
            <a:r>
              <a:rPr lang="en-US" baseline="0" dirty="0" err="1" smtClean="0"/>
              <a:t>vắng</a:t>
            </a:r>
            <a:r>
              <a:rPr lang="en-US" baseline="0" dirty="0" smtClean="0"/>
              <a:t> </a:t>
            </a:r>
            <a:r>
              <a:rPr lang="en-US" baseline="0" dirty="0" err="1" smtClean="0"/>
              <a:t>theo</a:t>
            </a:r>
            <a:r>
              <a:rPr lang="en-US" baseline="0" dirty="0" smtClean="0"/>
              <a:t> </a:t>
            </a:r>
            <a:r>
              <a:rPr lang="en-US" baseline="0" dirty="0" err="1" smtClean="0"/>
              <a:t>ngày</a:t>
            </a:r>
            <a:r>
              <a:rPr lang="en-US" baseline="0" dirty="0" smtClean="0"/>
              <a:t>.</a:t>
            </a:r>
          </a:p>
          <a:p>
            <a:pPr>
              <a:buFontTx/>
              <a:buNone/>
            </a:pP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thông</a:t>
            </a:r>
            <a:r>
              <a:rPr lang="en-US" baseline="0" dirty="0" smtClean="0"/>
              <a:t> tin </a:t>
            </a:r>
            <a:r>
              <a:rPr lang="en-US" baseline="0" dirty="0" err="1" smtClean="0"/>
              <a:t>chung</a:t>
            </a:r>
            <a:r>
              <a:rPr lang="en-US" baseline="0" dirty="0" smtClean="0"/>
              <a:t>: </a:t>
            </a:r>
            <a:r>
              <a:rPr lang="en-US" baseline="0" dirty="0" err="1" smtClean="0"/>
              <a:t>thêm</a:t>
            </a:r>
            <a:r>
              <a:rPr lang="en-US" baseline="0" dirty="0" smtClean="0"/>
              <a:t>/ </a:t>
            </a:r>
            <a:r>
              <a:rPr lang="en-US" baseline="0" dirty="0" err="1" smtClean="0"/>
              <a:t>sửa</a:t>
            </a:r>
            <a:r>
              <a:rPr lang="en-US" baseline="0" dirty="0" smtClean="0"/>
              <a:t>/ </a:t>
            </a:r>
            <a:r>
              <a:rPr lang="en-US" baseline="0" dirty="0" err="1" smtClean="0"/>
              <a:t>xóa</a:t>
            </a:r>
            <a:r>
              <a:rPr lang="en-US" baseline="0" dirty="0" smtClean="0"/>
              <a:t> </a:t>
            </a:r>
            <a:r>
              <a:rPr lang="en-US" baseline="0" dirty="0" err="1" smtClean="0"/>
              <a:t>thông</a:t>
            </a:r>
            <a:r>
              <a:rPr lang="en-US" baseline="0" dirty="0" smtClean="0"/>
              <a:t> tin </a:t>
            </a:r>
            <a:r>
              <a:rPr lang="en-US" baseline="0" dirty="0" err="1" smtClean="0"/>
              <a:t>tạm</a:t>
            </a:r>
            <a:r>
              <a:rPr lang="en-US" baseline="0" dirty="0" smtClean="0"/>
              <a:t> </a:t>
            </a:r>
            <a:r>
              <a:rPr lang="en-US" baseline="0" dirty="0" err="1" smtClean="0"/>
              <a:t>trú</a:t>
            </a:r>
            <a:r>
              <a:rPr lang="en-US" baseline="0" dirty="0" smtClean="0"/>
              <a:t> </a:t>
            </a:r>
            <a:r>
              <a:rPr lang="en-US" baseline="0" dirty="0" err="1" smtClean="0"/>
              <a:t>tạm</a:t>
            </a:r>
            <a:r>
              <a:rPr lang="en-US" baseline="0" dirty="0" smtClean="0"/>
              <a:t> </a:t>
            </a:r>
            <a:r>
              <a:rPr lang="en-US" baseline="0" dirty="0" err="1" smtClean="0"/>
              <a:t>vắng</a:t>
            </a:r>
            <a:r>
              <a:rPr lang="en-US" baseline="0" dirty="0" smtClean="0"/>
              <a:t>, </a:t>
            </a:r>
            <a:r>
              <a:rPr lang="en-US" baseline="0" dirty="0" err="1" smtClean="0"/>
              <a:t>đăng</a:t>
            </a:r>
            <a:r>
              <a:rPr lang="en-US" baseline="0" dirty="0" smtClean="0"/>
              <a:t> </a:t>
            </a:r>
            <a:r>
              <a:rPr lang="en-US" baseline="0" dirty="0" err="1" smtClean="0"/>
              <a:t>ký</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login.</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1200" kern="1200" dirty="0" smtClean="0">
                <a:solidFill>
                  <a:schemeClr val="tx1"/>
                </a:solidFill>
                <a:latin typeface="+mn-lt"/>
                <a:ea typeface="+mn-ea"/>
                <a:cs typeface="+mn-cs"/>
              </a:rPr>
              <a:t>- Hộ</a:t>
            </a:r>
            <a:r>
              <a:rPr lang="da-DK" sz="1200" kern="1200" baseline="0" dirty="0" smtClean="0">
                <a:solidFill>
                  <a:schemeClr val="tx1"/>
                </a:solidFill>
                <a:latin typeface="+mn-lt"/>
                <a:ea typeface="+mn-ea"/>
                <a:cs typeface="+mn-cs"/>
              </a:rPr>
              <a:t> gia đình cá nhân: </a:t>
            </a:r>
            <a:r>
              <a:rPr lang="da-DK" sz="1200" kern="1200" dirty="0" smtClean="0">
                <a:solidFill>
                  <a:schemeClr val="tx1"/>
                </a:solidFill>
                <a:latin typeface="+mn-lt"/>
                <a:ea typeface="+mn-ea"/>
                <a:cs typeface="+mn-cs"/>
              </a:rPr>
              <a:t>Là những chủ nhà trọ, chủ khách sạn hay các doanh nghiệp thường xuyên có khách hàng cư trú lại doanh nghiệp của mình và có nhu cầu quản lý thông tin khách hàng của mình.</a:t>
            </a:r>
          </a:p>
          <a:p>
            <a:pPr marL="0" marR="0" indent="0" algn="l" defTabSz="914400" rtl="0" eaLnBrk="1" fontAlgn="auto" latinLnBrk="0" hangingPunct="1">
              <a:lnSpc>
                <a:spcPct val="100000"/>
              </a:lnSpc>
              <a:spcBef>
                <a:spcPts val="0"/>
              </a:spcBef>
              <a:spcAft>
                <a:spcPts val="0"/>
              </a:spcAft>
              <a:buClrTx/>
              <a:buSzTx/>
              <a:buFontTx/>
              <a:buNone/>
              <a:tabLst/>
              <a:defRPr/>
            </a:pPr>
            <a:r>
              <a:rPr lang="da-DK" sz="1200" kern="1200" dirty="0" smtClean="0">
                <a:solidFill>
                  <a:schemeClr val="tx1"/>
                </a:solidFill>
                <a:latin typeface="+mn-lt"/>
                <a:ea typeface="+mn-ea"/>
                <a:cs typeface="+mn-cs"/>
              </a:rPr>
              <a:t>- Chính</a:t>
            </a:r>
            <a:r>
              <a:rPr lang="da-DK" sz="1200" kern="1200" baseline="0" dirty="0" smtClean="0">
                <a:solidFill>
                  <a:schemeClr val="tx1"/>
                </a:solidFill>
                <a:latin typeface="+mn-lt"/>
                <a:ea typeface="+mn-ea"/>
                <a:cs typeface="+mn-cs"/>
              </a:rPr>
              <a:t> quyền địa phương: </a:t>
            </a:r>
            <a:r>
              <a:rPr lang="da-DK" sz="1200" kern="1200" dirty="0" smtClean="0">
                <a:solidFill>
                  <a:schemeClr val="tx1"/>
                </a:solidFill>
                <a:latin typeface="+mn-lt"/>
                <a:ea typeface="+mn-ea"/>
                <a:cs typeface="+mn-cs"/>
              </a:rPr>
              <a:t>Ngoài việc phục vụ cho các hộ gia đình cá nhân, chương trình còn có thể ứng dụng cho chính quyền địa phương dùng để quản lý thông tin tạm trú, tạm vắng của các cá nhân tại địa phương của mình.</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Và</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khác</a:t>
            </a:r>
            <a:r>
              <a:rPr lang="en-US" baseline="0" dirty="0" smtClean="0"/>
              <a:t> </a:t>
            </a:r>
            <a:r>
              <a:rPr lang="en-US" baseline="0" dirty="0" err="1" smtClean="0"/>
              <a:t>như</a:t>
            </a:r>
            <a:r>
              <a:rPr lang="en-US" baseline="0" dirty="0" smtClean="0"/>
              <a:t>:</a:t>
            </a:r>
          </a:p>
          <a:p>
            <a:pPr>
              <a:buFontTx/>
              <a:buChar char="-"/>
            </a:pPr>
            <a:r>
              <a:rPr lang="da-DK" sz="1200" kern="1200" dirty="0" smtClean="0">
                <a:solidFill>
                  <a:schemeClr val="tx1"/>
                </a:solidFill>
                <a:latin typeface="+mn-lt"/>
                <a:ea typeface="+mn-ea"/>
                <a:cs typeface="+mn-cs"/>
              </a:rPr>
              <a:t>Thêm thông tin tạm trú, tạm vắng.</a:t>
            </a:r>
            <a:endParaRPr lang="en-US" sz="1100" kern="1200" dirty="0" smtClean="0">
              <a:solidFill>
                <a:schemeClr val="tx1"/>
              </a:solidFill>
              <a:latin typeface="+mn-lt"/>
              <a:ea typeface="+mn-ea"/>
              <a:cs typeface="+mn-cs"/>
            </a:endParaRPr>
          </a:p>
          <a:p>
            <a:pPr>
              <a:buFontTx/>
              <a:buChar char="-"/>
            </a:pPr>
            <a:r>
              <a:rPr lang="en-US" sz="1100" kern="1200" dirty="0" smtClean="0">
                <a:solidFill>
                  <a:schemeClr val="tx1"/>
                </a:solidFill>
                <a:latin typeface="+mn-lt"/>
                <a:ea typeface="+mn-ea"/>
                <a:cs typeface="+mn-cs"/>
              </a:rPr>
              <a:t> </a:t>
            </a:r>
            <a:r>
              <a:rPr lang="da-DK" sz="1200" kern="1200" dirty="0" smtClean="0">
                <a:solidFill>
                  <a:schemeClr val="tx1"/>
                </a:solidFill>
                <a:latin typeface="+mn-lt"/>
                <a:ea typeface="+mn-ea"/>
                <a:cs typeface="+mn-cs"/>
              </a:rPr>
              <a:t>Cập nhật thông tin tạm trú tạm vắng.</a:t>
            </a:r>
            <a:endParaRPr lang="en-US" sz="1100" kern="1200" dirty="0" smtClean="0">
              <a:solidFill>
                <a:schemeClr val="tx1"/>
              </a:solidFill>
              <a:latin typeface="+mn-lt"/>
              <a:ea typeface="+mn-ea"/>
              <a:cs typeface="+mn-cs"/>
            </a:endParaRPr>
          </a:p>
          <a:p>
            <a:pPr>
              <a:buFontTx/>
              <a:buChar char="-"/>
            </a:pPr>
            <a:r>
              <a:rPr lang="en-US" sz="1100" kern="1200" baseline="0" dirty="0" smtClean="0">
                <a:solidFill>
                  <a:schemeClr val="tx1"/>
                </a:solidFill>
                <a:latin typeface="+mn-lt"/>
                <a:ea typeface="+mn-ea"/>
                <a:cs typeface="+mn-cs"/>
              </a:rPr>
              <a:t> </a:t>
            </a:r>
            <a:r>
              <a:rPr lang="da-DK" sz="1200" kern="1200" dirty="0" smtClean="0">
                <a:solidFill>
                  <a:schemeClr val="tx1"/>
                </a:solidFill>
                <a:latin typeface="+mn-lt"/>
                <a:ea typeface="+mn-ea"/>
                <a:cs typeface="+mn-cs"/>
              </a:rPr>
              <a:t>Xóa thông tin tạm trú, tạm vắng.</a:t>
            </a:r>
            <a:endParaRPr lang="en-US" sz="1100" kern="1200" dirty="0" smtClean="0">
              <a:solidFill>
                <a:schemeClr val="tx1"/>
              </a:solidFill>
              <a:latin typeface="+mn-lt"/>
              <a:ea typeface="+mn-ea"/>
              <a:cs typeface="+mn-cs"/>
            </a:endParaRPr>
          </a:p>
          <a:p>
            <a:pPr>
              <a:buFontTx/>
              <a:buChar char="-"/>
            </a:pPr>
            <a:r>
              <a:rPr lang="en-US" sz="1100" kern="1200" baseline="0" dirty="0" smtClean="0">
                <a:solidFill>
                  <a:schemeClr val="tx1"/>
                </a:solidFill>
                <a:latin typeface="+mn-lt"/>
                <a:ea typeface="+mn-ea"/>
                <a:cs typeface="+mn-cs"/>
              </a:rPr>
              <a:t> </a:t>
            </a:r>
            <a:r>
              <a:rPr lang="da-DK" sz="1200" kern="1200" dirty="0" smtClean="0">
                <a:solidFill>
                  <a:schemeClr val="tx1"/>
                </a:solidFill>
                <a:latin typeface="+mn-lt"/>
                <a:ea typeface="+mn-ea"/>
                <a:cs typeface="+mn-cs"/>
              </a:rPr>
              <a:t>Đăng ký thành viên.</a:t>
            </a:r>
            <a:endParaRPr lang="en-US" sz="1100" kern="1200" dirty="0" smtClean="0">
              <a:solidFill>
                <a:schemeClr val="tx1"/>
              </a:solidFill>
              <a:latin typeface="+mn-lt"/>
              <a:ea typeface="+mn-ea"/>
              <a:cs typeface="+mn-cs"/>
            </a:endParaRPr>
          </a:p>
          <a:p>
            <a:pPr>
              <a:buFontTx/>
              <a:buChar char="-"/>
            </a:pPr>
            <a:r>
              <a:rPr lang="en-US" sz="1100" kern="1200" baseline="0" dirty="0" smtClean="0">
                <a:solidFill>
                  <a:schemeClr val="tx1"/>
                </a:solidFill>
                <a:latin typeface="+mn-lt"/>
                <a:ea typeface="+mn-ea"/>
                <a:cs typeface="+mn-cs"/>
              </a:rPr>
              <a:t> </a:t>
            </a:r>
            <a:r>
              <a:rPr lang="da-DK" sz="1200" kern="1200" dirty="0" smtClean="0">
                <a:solidFill>
                  <a:schemeClr val="tx1"/>
                </a:solidFill>
                <a:latin typeface="+mn-lt"/>
                <a:ea typeface="+mn-ea"/>
                <a:cs typeface="+mn-cs"/>
              </a:rPr>
              <a:t>Login: đăng nhập vào hệ thống.</a:t>
            </a:r>
            <a:endParaRPr lang="en-US" sz="11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FAAA6D97-51F6-4D08-8B12-BC3BCB5C60BD}" type="datetime8">
              <a:rPr lang="en-US" smtClean="0"/>
              <a:pPr algn="ctr"/>
              <a:t>09/12/2011 10:59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B4FC00-D141-44DF-9ADC-E1B1292E3E3B}" type="datetime8">
              <a:rPr lang="en-US" smtClean="0">
                <a:solidFill>
                  <a:schemeClr val="tx2"/>
                </a:solidFill>
              </a:rPr>
              <a:pPr/>
              <a:t>09/12/2011 10:59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2DC00F5F-C576-47DA-968C-3D9F19B4A53B}" type="datetime8">
              <a:rPr lang="en-US" smtClean="0">
                <a:solidFill>
                  <a:schemeClr val="tx2"/>
                </a:solidFill>
              </a:rPr>
              <a:pPr/>
              <a:t>09/12/2011 10:59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13" descr="background.wmf"/>
          <p:cNvPicPr>
            <a:picLocks noChangeAspect="1"/>
          </p:cNvPicPr>
          <p:nvPr userDrawn="1"/>
        </p:nvPicPr>
        <p:blipFill>
          <a:blip r:embed="rId2" cstate="print"/>
          <a:srcRect/>
          <a:stretch>
            <a:fillRect/>
          </a:stretch>
        </p:blipFill>
        <p:spPr bwMode="auto">
          <a:xfrm>
            <a:off x="4857752" y="1500174"/>
            <a:ext cx="5000660" cy="5247914"/>
          </a:xfrm>
          <a:prstGeom prst="rect">
            <a:avLst/>
          </a:prstGeom>
          <a:noFill/>
          <a:ln w="9525">
            <a:noFill/>
            <a:miter lim="800000"/>
            <a:headEnd/>
            <a:tailEnd/>
          </a:ln>
        </p:spPr>
      </p:pic>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3014CB67-5740-4760-8B99-F562287E7AD6}" type="datetime8">
              <a:rPr lang="en-US" smtClean="0"/>
              <a:pPr/>
              <a:t>09/12/2011 10:59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507D4903-D078-44A4-81FE-68D4E1FD957D}" type="datetime8">
              <a:rPr lang="en-US" smtClean="0"/>
              <a:pPr/>
              <a:t>09/12/2011 10:59 AM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B8319937-F527-469B-9023-7323BF690107}" type="datetime8">
              <a:rPr lang="en-US" smtClean="0"/>
              <a:pPr/>
              <a:t>09/12/2011 10:59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004ACAFF-CB60-49F9-8C05-324443DCFE23}" type="datetime8">
              <a:rPr lang="en-US" smtClean="0"/>
              <a:pPr/>
              <a:t>09/12/2011 10:59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191200-3452-4F1A-B0AC-483088E57184}" type="datetime8">
              <a:rPr lang="en-US" smtClean="0"/>
              <a:pPr/>
              <a:t>09/12/2011 10:59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CFBB3-3411-4042-B240-D9109B73C6F6}" type="datetime8">
              <a:rPr lang="en-US" smtClean="0"/>
              <a:pPr/>
              <a:t>09/12/2011 10:59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A7DD1CF-0395-4513-959A-E4A52DB6DD0B}" type="datetime8">
              <a:rPr lang="en-US" smtClean="0"/>
              <a:pPr/>
              <a:t>09/12/2011 10:59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book.png"/>
          <p:cNvPicPr>
            <a:picLocks noChangeAspect="1"/>
          </p:cNvPicPr>
          <p:nvPr userDrawn="1"/>
        </p:nvPicPr>
        <p:blipFill>
          <a:blip r:embed="rId2" cstate="print"/>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B8D3F222-7EB5-4C01-A2B1-5313C80C83A7}" type="datetime8">
              <a:rPr lang="en-US" smtClean="0"/>
              <a:pPr/>
              <a:t>09/12/2011 10:59 AM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0642B233-D77A-4AE6-A0F3-B08928661DCF}" type="datetime8">
              <a:rPr lang="en-US" smtClean="0">
                <a:solidFill>
                  <a:schemeClr val="tx2"/>
                </a:solidFill>
              </a:rPr>
              <a:pPr/>
              <a:t>09/12/2011 10:59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4343400"/>
            <a:ext cx="6477000" cy="1447800"/>
          </a:xfrm>
        </p:spPr>
        <p:txBody>
          <a:bodyPr>
            <a:normAutofit/>
          </a:bodyPr>
          <a:lstStyle/>
          <a:p>
            <a:r>
              <a:rPr lang="en-US" sz="3600" b="1" dirty="0" smtClean="0">
                <a:solidFill>
                  <a:schemeClr val="accent1">
                    <a:lumMod val="75000"/>
                  </a:schemeClr>
                </a:solidFill>
              </a:rPr>
              <a:t>WS CUNG CẤP THÔNG TIN TẠM TRÚ &amp; TẠM VẮNG</a:t>
            </a:r>
            <a:endParaRPr lang="en-US" dirty="0">
              <a:solidFill>
                <a:schemeClr val="accent1">
                  <a:lumMod val="75000"/>
                </a:schemeClr>
              </a:solidFill>
            </a:endParaRPr>
          </a:p>
        </p:txBody>
      </p:sp>
      <p:sp>
        <p:nvSpPr>
          <p:cNvPr id="3" name="Rectangle 2"/>
          <p:cNvSpPr>
            <a:spLocks noGrp="1"/>
          </p:cNvSpPr>
          <p:nvPr>
            <p:ph type="subTitle" idx="1"/>
          </p:nvPr>
        </p:nvSpPr>
        <p:spPr/>
        <p:txBody>
          <a:bodyPr>
            <a:normAutofit/>
          </a:bodyPr>
          <a:lstStyle/>
          <a:p>
            <a:r>
              <a:rPr lang="en-US" dirty="0" err="1" smtClean="0"/>
              <a:t>Dương</a:t>
            </a:r>
            <a:r>
              <a:rPr lang="en-US" dirty="0" smtClean="0"/>
              <a:t> </a:t>
            </a:r>
            <a:r>
              <a:rPr lang="en-US" dirty="0" err="1" smtClean="0"/>
              <a:t>Quốc</a:t>
            </a:r>
            <a:r>
              <a:rPr lang="en-US" dirty="0" smtClean="0"/>
              <a:t> </a:t>
            </a:r>
            <a:r>
              <a:rPr lang="en-US" dirty="0" err="1" smtClean="0"/>
              <a:t>Việt</a:t>
            </a:r>
            <a:r>
              <a:rPr lang="en-US" dirty="0" smtClean="0"/>
              <a:t> (09263L)</a:t>
            </a:r>
          </a:p>
        </p:txBody>
      </p:sp>
      <p:pic>
        <p:nvPicPr>
          <p:cNvPr id="6" name="Picture 5" descr="logoVNbottom.wmf"/>
          <p:cNvPicPr>
            <a:picLocks noChangeAspect="1"/>
          </p:cNvPicPr>
          <p:nvPr/>
        </p:nvPicPr>
        <p:blipFill>
          <a:blip r:embed="rId3" cstate="print"/>
          <a:stretch>
            <a:fillRect/>
          </a:stretch>
        </p:blipFill>
        <p:spPr>
          <a:xfrm>
            <a:off x="5357818" y="642918"/>
            <a:ext cx="3168603" cy="1454927"/>
          </a:xfrm>
          <a:prstGeom prst="rect">
            <a:avLst/>
          </a:prstGeom>
        </p:spPr>
      </p:pic>
      <p:sp>
        <p:nvSpPr>
          <p:cNvPr id="5" name="Rectangle 2"/>
          <p:cNvSpPr txBox="1">
            <a:spLocks/>
          </p:cNvSpPr>
          <p:nvPr/>
        </p:nvSpPr>
        <p:spPr>
          <a:xfrm>
            <a:off x="0" y="6072206"/>
            <a:ext cx="2285984" cy="685800"/>
          </a:xfrm>
          <a:prstGeom prst="rect">
            <a:avLst/>
          </a:prstGeom>
        </p:spPr>
        <p:txBody>
          <a:bodyPr vert="horz" anchor="ctr">
            <a:normAutofit/>
          </a:bodyPr>
          <a:lstStyle/>
          <a:p>
            <a:pPr marL="0" marR="0" lvl="0" indent="0" algn="ctr"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600" b="0" i="0" u="none" strike="noStrike" kern="1200" cap="none" spc="0" normalizeH="0" baseline="0" noProof="0" dirty="0" err="1" smtClean="0">
                <a:ln>
                  <a:noFill/>
                </a:ln>
                <a:solidFill>
                  <a:srgbClr val="FFFFFF"/>
                </a:solidFill>
                <a:effectLst/>
                <a:uLnTx/>
                <a:uFillTx/>
                <a:latin typeface="+mn-lt"/>
                <a:ea typeface="+mn-ea"/>
                <a:cs typeface="+mn-cs"/>
              </a:rPr>
              <a:t>Nhóm</a:t>
            </a:r>
            <a:r>
              <a:rPr kumimoji="0" lang="en-US" sz="2600" b="0" i="0" u="none" strike="noStrike" kern="1200" cap="none" spc="0" normalizeH="0" baseline="0" noProof="0" dirty="0" smtClean="0">
                <a:ln>
                  <a:noFill/>
                </a:ln>
                <a:solidFill>
                  <a:srgbClr val="FFFFFF"/>
                </a:solidFill>
                <a:effectLst/>
                <a:uLnTx/>
                <a:uFillTx/>
                <a:latin typeface="+mn-lt"/>
                <a:ea typeface="+mn-ea"/>
                <a:cs typeface="+mn-cs"/>
              </a:rPr>
              <a:t> 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latin typeface="Times New Roman" pitchFamily="18" charset="0"/>
                <a:cs typeface="Times New Roman" pitchFamily="18" charset="0"/>
              </a:rPr>
              <a:t>Thiết</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kế</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chương</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trình</a:t>
            </a:r>
            <a:endParaRPr lang="en-AU"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
        <p:nvSpPr>
          <p:cNvPr id="30" name="Content Placeholder 3"/>
          <p:cNvSpPr txBox="1">
            <a:spLocks/>
          </p:cNvSpPr>
          <p:nvPr/>
        </p:nvSpPr>
        <p:spPr>
          <a:xfrm>
            <a:off x="71406" y="1571612"/>
            <a:ext cx="8531352" cy="1071570"/>
          </a:xfrm>
          <a:prstGeom prst="rect">
            <a:avLst/>
          </a:prstGeom>
        </p:spPr>
        <p:txBody>
          <a:bodyPr>
            <a:normAutofit/>
          </a:bodyPr>
          <a:lstStyle/>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AU" sz="2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Tìm</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kiếm</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thông</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tin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theo</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giới</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tính</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&amp;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địa</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chỉ</a:t>
            </a:r>
            <a:endParaRPr kumimoji="0" lang="en-AU"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6" name="TextBox 5"/>
          <p:cNvSpPr txBox="1"/>
          <p:nvPr/>
        </p:nvSpPr>
        <p:spPr>
          <a:xfrm>
            <a:off x="1328796" y="5929330"/>
            <a:ext cx="7630615" cy="646331"/>
          </a:xfrm>
          <a:prstGeom prst="rect">
            <a:avLst/>
          </a:prstGeom>
          <a:noFill/>
        </p:spPr>
        <p:txBody>
          <a:bodyPr wrap="none" rtlCol="0">
            <a:spAutoFit/>
          </a:bodyPr>
          <a:lstStyle/>
          <a:p>
            <a:pPr lvl="0"/>
            <a:r>
              <a:rPr lang="da-DK" dirty="0" smtClean="0"/>
              <a:t>[OperationContract(Name="ListPersonBySex")]</a:t>
            </a:r>
            <a:endParaRPr lang="en-US" dirty="0" smtClean="0"/>
          </a:p>
          <a:p>
            <a:r>
              <a:rPr lang="da-DK" b="1" dirty="0" smtClean="0"/>
              <a:t>TranferRecord[]GetInfoBySex (string Address, string Sex, string type)</a:t>
            </a:r>
            <a:endParaRPr lang="en-US" dirty="0"/>
          </a:p>
        </p:txBody>
      </p:sp>
      <p:pic>
        <p:nvPicPr>
          <p:cNvPr id="6146" name="Picture 2" descr="C:\Users\mavi\Desktop\cnweb\thuyet trinh\timkiemtheogioitinhdiachi.png"/>
          <p:cNvPicPr>
            <a:picLocks noChangeAspect="1" noChangeArrowheads="1"/>
          </p:cNvPicPr>
          <p:nvPr/>
        </p:nvPicPr>
        <p:blipFill>
          <a:blip r:embed="rId3" cstate="print"/>
          <a:srcRect/>
          <a:stretch>
            <a:fillRect/>
          </a:stretch>
        </p:blipFill>
        <p:spPr bwMode="auto">
          <a:xfrm>
            <a:off x="214282" y="2500306"/>
            <a:ext cx="8715436" cy="300733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latin typeface="Times New Roman" pitchFamily="18" charset="0"/>
                <a:cs typeface="Times New Roman" pitchFamily="18" charset="0"/>
              </a:rPr>
              <a:t>Thiết</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kế</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chương</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trình</a:t>
            </a:r>
            <a:endParaRPr lang="en-AU"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
        <p:nvSpPr>
          <p:cNvPr id="30" name="Content Placeholder 3"/>
          <p:cNvSpPr txBox="1">
            <a:spLocks/>
          </p:cNvSpPr>
          <p:nvPr/>
        </p:nvSpPr>
        <p:spPr>
          <a:xfrm>
            <a:off x="71406" y="1571612"/>
            <a:ext cx="8531352" cy="1071570"/>
          </a:xfrm>
          <a:prstGeom prst="rect">
            <a:avLst/>
          </a:prstGeom>
        </p:spPr>
        <p:txBody>
          <a:bodyPr>
            <a:normAutofit/>
          </a:bodyPr>
          <a:lstStyle/>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AU" sz="2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Tìm</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kiếm</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thông</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tin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theo</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ngày</a:t>
            </a:r>
            <a:endParaRPr kumimoji="0" lang="en-AU"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6" name="TextBox 5"/>
          <p:cNvSpPr txBox="1"/>
          <p:nvPr/>
        </p:nvSpPr>
        <p:spPr>
          <a:xfrm>
            <a:off x="285752" y="5572140"/>
            <a:ext cx="8929718" cy="923330"/>
          </a:xfrm>
          <a:prstGeom prst="rect">
            <a:avLst/>
          </a:prstGeom>
          <a:noFill/>
        </p:spPr>
        <p:txBody>
          <a:bodyPr wrap="square" rtlCol="0">
            <a:spAutoFit/>
          </a:bodyPr>
          <a:lstStyle/>
          <a:p>
            <a:pPr lvl="0"/>
            <a:r>
              <a:rPr lang="da-DK" dirty="0" smtClean="0"/>
              <a:t>[OperationContract(Name="ListPersonByDate")]</a:t>
            </a:r>
            <a:endParaRPr lang="en-US" dirty="0" smtClean="0"/>
          </a:p>
          <a:p>
            <a:r>
              <a:rPr lang="da-DK" b="1" dirty="0" smtClean="0"/>
              <a:t>TranferRecord[] GetListByDate(string Address, DateTime FromDate, </a:t>
            </a:r>
          </a:p>
          <a:p>
            <a:r>
              <a:rPr lang="da-DK" b="1" dirty="0" smtClean="0"/>
              <a:t>DateTime ToDate, string type)</a:t>
            </a:r>
            <a:endParaRPr lang="en-US" dirty="0"/>
          </a:p>
        </p:txBody>
      </p:sp>
      <p:pic>
        <p:nvPicPr>
          <p:cNvPr id="7170" name="Picture 2" descr="C:\Users\mavi\Desktop\cnweb\thuyet trinh\timkiemtheongay.png"/>
          <p:cNvPicPr>
            <a:picLocks noChangeAspect="1" noChangeArrowheads="1"/>
          </p:cNvPicPr>
          <p:nvPr/>
        </p:nvPicPr>
        <p:blipFill>
          <a:blip r:embed="rId3" cstate="print"/>
          <a:srcRect/>
          <a:stretch>
            <a:fillRect/>
          </a:stretch>
        </p:blipFill>
        <p:spPr bwMode="auto">
          <a:xfrm>
            <a:off x="285720" y="2571744"/>
            <a:ext cx="8566179" cy="286974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latin typeface="Times New Roman" pitchFamily="18" charset="0"/>
                <a:cs typeface="Times New Roman" pitchFamily="18" charset="0"/>
              </a:rPr>
              <a:t>Thiết</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kế</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chương</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trình</a:t>
            </a:r>
            <a:endParaRPr lang="en-AU"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
        <p:nvSpPr>
          <p:cNvPr id="30" name="Content Placeholder 3"/>
          <p:cNvSpPr txBox="1">
            <a:spLocks/>
          </p:cNvSpPr>
          <p:nvPr/>
        </p:nvSpPr>
        <p:spPr>
          <a:xfrm>
            <a:off x="71406" y="1571612"/>
            <a:ext cx="8531352" cy="1071570"/>
          </a:xfrm>
          <a:prstGeom prst="rect">
            <a:avLst/>
          </a:prstGeom>
        </p:spPr>
        <p:txBody>
          <a:bodyPr>
            <a:normAutofit/>
          </a:bodyPr>
          <a:lstStyle/>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AU" sz="2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Thống</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kê</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nghề</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nghiệp</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theo</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địa</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chỉ</a:t>
            </a:r>
            <a:endParaRPr kumimoji="0" lang="en-AU"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6" name="TextBox 5"/>
          <p:cNvSpPr txBox="1"/>
          <p:nvPr/>
        </p:nvSpPr>
        <p:spPr>
          <a:xfrm>
            <a:off x="428628" y="5572140"/>
            <a:ext cx="8929718" cy="646331"/>
          </a:xfrm>
          <a:prstGeom prst="rect">
            <a:avLst/>
          </a:prstGeom>
          <a:noFill/>
        </p:spPr>
        <p:txBody>
          <a:bodyPr wrap="square" rtlCol="0">
            <a:spAutoFit/>
          </a:bodyPr>
          <a:lstStyle/>
          <a:p>
            <a:pPr lvl="0"/>
            <a:r>
              <a:rPr lang="da-DK" dirty="0" smtClean="0"/>
              <a:t>[OperationContract(Name="ListOccupationByAddress")]</a:t>
            </a:r>
            <a:endParaRPr lang="en-US" dirty="0" smtClean="0"/>
          </a:p>
          <a:p>
            <a:r>
              <a:rPr lang="da-DK" b="1" dirty="0" smtClean="0"/>
              <a:t>TranferRecord[] GetListOccupationByAddress(string Address, string type)</a:t>
            </a:r>
            <a:endParaRPr lang="en-US" dirty="0"/>
          </a:p>
        </p:txBody>
      </p:sp>
      <p:pic>
        <p:nvPicPr>
          <p:cNvPr id="8194" name="Picture 2" descr="C:\Users\mavi\Desktop\cnweb\thuyet trinh\thongkenghenghiep.png"/>
          <p:cNvPicPr>
            <a:picLocks noChangeAspect="1" noChangeArrowheads="1"/>
          </p:cNvPicPr>
          <p:nvPr/>
        </p:nvPicPr>
        <p:blipFill>
          <a:blip r:embed="rId3" cstate="print"/>
          <a:srcRect/>
          <a:stretch>
            <a:fillRect/>
          </a:stretch>
        </p:blipFill>
        <p:spPr bwMode="auto">
          <a:xfrm>
            <a:off x="500034" y="2487033"/>
            <a:ext cx="7929589" cy="2656479"/>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latin typeface="Times New Roman" pitchFamily="18" charset="0"/>
                <a:cs typeface="Times New Roman" pitchFamily="18" charset="0"/>
              </a:rPr>
              <a:t>Thiết</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kế</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chương</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trình</a:t>
            </a:r>
            <a:endParaRPr lang="en-AU"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
        <p:nvSpPr>
          <p:cNvPr id="30" name="Content Placeholder 3"/>
          <p:cNvSpPr txBox="1">
            <a:spLocks/>
          </p:cNvSpPr>
          <p:nvPr/>
        </p:nvSpPr>
        <p:spPr>
          <a:xfrm>
            <a:off x="71406" y="1571612"/>
            <a:ext cx="8531352" cy="1071570"/>
          </a:xfrm>
          <a:prstGeom prst="rect">
            <a:avLst/>
          </a:prstGeom>
        </p:spPr>
        <p:txBody>
          <a:bodyPr>
            <a:normAutofit/>
          </a:bodyPr>
          <a:lstStyle/>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AU" sz="2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Thống</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kê</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giới</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tính</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theo</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địa</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chỉ</a:t>
            </a:r>
            <a:endParaRPr kumimoji="0" lang="en-AU"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6" name="TextBox 5"/>
          <p:cNvSpPr txBox="1"/>
          <p:nvPr/>
        </p:nvSpPr>
        <p:spPr>
          <a:xfrm>
            <a:off x="428628" y="5572140"/>
            <a:ext cx="8929718" cy="646331"/>
          </a:xfrm>
          <a:prstGeom prst="rect">
            <a:avLst/>
          </a:prstGeom>
          <a:noFill/>
        </p:spPr>
        <p:txBody>
          <a:bodyPr wrap="square" rtlCol="0">
            <a:spAutoFit/>
          </a:bodyPr>
          <a:lstStyle/>
          <a:p>
            <a:pPr lvl="0"/>
            <a:r>
              <a:rPr lang="da-DK" dirty="0" smtClean="0"/>
              <a:t>[OperationContract(Name="CountSexByAddress")]</a:t>
            </a:r>
          </a:p>
          <a:p>
            <a:pPr lvl="0"/>
            <a:r>
              <a:rPr lang="da-DK" b="1" dirty="0" smtClean="0"/>
              <a:t>TranferRecord[] CountSexByAddress(string Address, string type)</a:t>
            </a:r>
            <a:endParaRPr lang="en-US" dirty="0"/>
          </a:p>
        </p:txBody>
      </p:sp>
      <p:pic>
        <p:nvPicPr>
          <p:cNvPr id="10242" name="Picture 2" descr="C:\Users\mavi\Desktop\cnweb\thuyet trinh\thongkegioitinh.png"/>
          <p:cNvPicPr>
            <a:picLocks noChangeAspect="1" noChangeArrowheads="1"/>
          </p:cNvPicPr>
          <p:nvPr/>
        </p:nvPicPr>
        <p:blipFill>
          <a:blip r:embed="rId3" cstate="print"/>
          <a:srcRect/>
          <a:stretch>
            <a:fillRect/>
          </a:stretch>
        </p:blipFill>
        <p:spPr bwMode="auto">
          <a:xfrm>
            <a:off x="324232" y="2332040"/>
            <a:ext cx="8605486" cy="288291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latin typeface="Times New Roman" pitchFamily="18" charset="0"/>
                <a:cs typeface="Times New Roman" pitchFamily="18" charset="0"/>
              </a:rPr>
              <a:t>Thiết</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kế</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chương</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trình</a:t>
            </a:r>
            <a:endParaRPr lang="en-AU"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
        <p:nvSpPr>
          <p:cNvPr id="30" name="Content Placeholder 3"/>
          <p:cNvSpPr txBox="1">
            <a:spLocks/>
          </p:cNvSpPr>
          <p:nvPr/>
        </p:nvSpPr>
        <p:spPr>
          <a:xfrm>
            <a:off x="71406" y="1571612"/>
            <a:ext cx="8531352" cy="1071570"/>
          </a:xfrm>
          <a:prstGeom prst="rect">
            <a:avLst/>
          </a:prstGeom>
        </p:spPr>
        <p:txBody>
          <a:bodyPr>
            <a:normAutofit/>
          </a:bodyPr>
          <a:lstStyle/>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AU" sz="2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Hiển</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thị</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tất</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cả</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thông</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tin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tạm</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trú</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tạm</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vắng</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a:t>
            </a:r>
            <a:endParaRPr kumimoji="0" lang="en-AU"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6" name="TextBox 5"/>
          <p:cNvSpPr txBox="1"/>
          <p:nvPr/>
        </p:nvSpPr>
        <p:spPr>
          <a:xfrm>
            <a:off x="428628" y="5572140"/>
            <a:ext cx="8929718" cy="646331"/>
          </a:xfrm>
          <a:prstGeom prst="rect">
            <a:avLst/>
          </a:prstGeom>
          <a:noFill/>
        </p:spPr>
        <p:txBody>
          <a:bodyPr wrap="square" rtlCol="0">
            <a:spAutoFit/>
          </a:bodyPr>
          <a:lstStyle/>
          <a:p>
            <a:pPr lvl="0"/>
            <a:r>
              <a:rPr lang="da-DK" dirty="0" smtClean="0"/>
              <a:t>[OperationContract(Name=”LoadData”)]</a:t>
            </a:r>
          </a:p>
          <a:p>
            <a:pPr lvl="0"/>
            <a:r>
              <a:rPr lang="da-DK" b="1" dirty="0" smtClean="0"/>
              <a:t>TranferRecord[] GetData()</a:t>
            </a:r>
            <a:endParaRPr lang="en-US" dirty="0"/>
          </a:p>
        </p:txBody>
      </p:sp>
      <p:pic>
        <p:nvPicPr>
          <p:cNvPr id="9219" name="Picture 3" descr="C:\Users\mavi\Desktop\cnweb\thuyet trinh\hienthi.png"/>
          <p:cNvPicPr>
            <a:picLocks noChangeAspect="1" noChangeArrowheads="1"/>
          </p:cNvPicPr>
          <p:nvPr/>
        </p:nvPicPr>
        <p:blipFill>
          <a:blip r:embed="rId3" cstate="print"/>
          <a:srcRect/>
          <a:stretch>
            <a:fillRect/>
          </a:stretch>
        </p:blipFill>
        <p:spPr bwMode="auto">
          <a:xfrm>
            <a:off x="357158" y="2643182"/>
            <a:ext cx="8294716" cy="2709329"/>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latin typeface="Times New Roman" pitchFamily="18" charset="0"/>
                <a:cs typeface="Times New Roman" pitchFamily="18" charset="0"/>
              </a:rPr>
              <a:t>Kết</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luận</a:t>
            </a:r>
            <a:endParaRPr lang="en-AU"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
        <p:nvSpPr>
          <p:cNvPr id="7" name="Content Placeholder 3"/>
          <p:cNvSpPr txBox="1">
            <a:spLocks/>
          </p:cNvSpPr>
          <p:nvPr/>
        </p:nvSpPr>
        <p:spPr>
          <a:xfrm>
            <a:off x="612648" y="1600200"/>
            <a:ext cx="8174194" cy="5043510"/>
          </a:xfrm>
          <a:prstGeom prst="rect">
            <a:avLst/>
          </a:prstGeom>
        </p:spPr>
        <p:txBody>
          <a:bodyPr>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AU" sz="2900" dirty="0" err="1" smtClean="0">
                <a:latin typeface="Times New Roman" pitchFamily="18" charset="0"/>
                <a:cs typeface="Times New Roman" pitchFamily="18" charset="0"/>
              </a:rPr>
              <a:t>Ưu</a:t>
            </a:r>
            <a:r>
              <a:rPr lang="en-AU" sz="2900" dirty="0" smtClean="0">
                <a:latin typeface="Times New Roman" pitchFamily="18" charset="0"/>
                <a:cs typeface="Times New Roman" pitchFamily="18" charset="0"/>
              </a:rPr>
              <a:t> </a:t>
            </a:r>
            <a:r>
              <a:rPr lang="en-AU" sz="2900" dirty="0" err="1" smtClean="0">
                <a:latin typeface="Times New Roman" pitchFamily="18" charset="0"/>
                <a:cs typeface="Times New Roman" pitchFamily="18" charset="0"/>
              </a:rPr>
              <a:t>điểm</a:t>
            </a:r>
            <a:endParaRPr kumimoji="0" lang="en-AU" sz="29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AU" sz="2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Giao</a:t>
            </a:r>
            <a:r>
              <a:rPr kumimoji="0" lang="en-AU"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diện</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đơn</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giản</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thân</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thiện</a:t>
            </a:r>
            <a:r>
              <a:rPr lang="en-AU" sz="2600" dirty="0" smtClean="0">
                <a:latin typeface="Times New Roman" pitchFamily="18" charset="0"/>
                <a:cs typeface="Times New Roman" pitchFamily="18" charset="0"/>
              </a:rPr>
              <a:t>.</a:t>
            </a:r>
            <a:endParaRPr kumimoji="0" lang="en-AU"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lang="en-AU" sz="2600" noProof="0" dirty="0" err="1" smtClean="0">
                <a:latin typeface="Times New Roman" pitchFamily="18" charset="0"/>
                <a:cs typeface="Times New Roman" pitchFamily="18" charset="0"/>
              </a:rPr>
              <a:t>Đáp</a:t>
            </a:r>
            <a:r>
              <a:rPr lang="en-AU" sz="2600" noProof="0" dirty="0" smtClean="0">
                <a:latin typeface="Times New Roman" pitchFamily="18" charset="0"/>
                <a:cs typeface="Times New Roman" pitchFamily="18" charset="0"/>
              </a:rPr>
              <a:t> </a:t>
            </a:r>
            <a:r>
              <a:rPr lang="en-AU" sz="2600" noProof="0" dirty="0" err="1" smtClean="0">
                <a:latin typeface="Times New Roman" pitchFamily="18" charset="0"/>
                <a:cs typeface="Times New Roman" pitchFamily="18" charset="0"/>
              </a:rPr>
              <a:t>ứng</a:t>
            </a:r>
            <a:r>
              <a:rPr lang="en-AU" sz="2600" noProof="0" dirty="0" smtClean="0">
                <a:latin typeface="Times New Roman" pitchFamily="18" charset="0"/>
                <a:cs typeface="Times New Roman" pitchFamily="18" charset="0"/>
              </a:rPr>
              <a:t> </a:t>
            </a:r>
            <a:r>
              <a:rPr lang="en-AU" sz="2600" noProof="0" dirty="0" err="1" smtClean="0">
                <a:latin typeface="Times New Roman" pitchFamily="18" charset="0"/>
                <a:cs typeface="Times New Roman" pitchFamily="18" charset="0"/>
              </a:rPr>
              <a:t>đầy</a:t>
            </a:r>
            <a:r>
              <a:rPr lang="en-AU" sz="2600" noProof="0" dirty="0" smtClean="0">
                <a:latin typeface="Times New Roman" pitchFamily="18" charset="0"/>
                <a:cs typeface="Times New Roman" pitchFamily="18" charset="0"/>
              </a:rPr>
              <a:t> </a:t>
            </a:r>
            <a:r>
              <a:rPr lang="en-AU" sz="2600" noProof="0" dirty="0" err="1" smtClean="0">
                <a:latin typeface="Times New Roman" pitchFamily="18" charset="0"/>
                <a:cs typeface="Times New Roman" pitchFamily="18" charset="0"/>
              </a:rPr>
              <a:t>đủ</a:t>
            </a:r>
            <a:r>
              <a:rPr lang="en-AU" sz="2600" noProof="0" dirty="0" smtClean="0">
                <a:latin typeface="Times New Roman" pitchFamily="18" charset="0"/>
                <a:cs typeface="Times New Roman" pitchFamily="18" charset="0"/>
              </a:rPr>
              <a:t> </a:t>
            </a:r>
            <a:r>
              <a:rPr lang="en-AU" sz="2600" noProof="0" dirty="0" err="1" smtClean="0">
                <a:latin typeface="Times New Roman" pitchFamily="18" charset="0"/>
                <a:cs typeface="Times New Roman" pitchFamily="18" charset="0"/>
              </a:rPr>
              <a:t>các</a:t>
            </a:r>
            <a:r>
              <a:rPr lang="en-AU" sz="2600" noProof="0" dirty="0" smtClean="0">
                <a:latin typeface="Times New Roman" pitchFamily="18" charset="0"/>
                <a:cs typeface="Times New Roman" pitchFamily="18" charset="0"/>
              </a:rPr>
              <a:t> </a:t>
            </a:r>
            <a:r>
              <a:rPr lang="en-AU" sz="2600" noProof="0" dirty="0" err="1" smtClean="0">
                <a:latin typeface="Times New Roman" pitchFamily="18" charset="0"/>
                <a:cs typeface="Times New Roman" pitchFamily="18" charset="0"/>
              </a:rPr>
              <a:t>chức</a:t>
            </a:r>
            <a:r>
              <a:rPr lang="en-AU" sz="2600" noProof="0" dirty="0" smtClean="0">
                <a:latin typeface="Times New Roman" pitchFamily="18" charset="0"/>
                <a:cs typeface="Times New Roman" pitchFamily="18" charset="0"/>
              </a:rPr>
              <a:t> </a:t>
            </a:r>
            <a:r>
              <a:rPr lang="en-AU" sz="2600" noProof="0" dirty="0" err="1" smtClean="0">
                <a:latin typeface="Times New Roman" pitchFamily="18" charset="0"/>
                <a:cs typeface="Times New Roman" pitchFamily="18" charset="0"/>
              </a:rPr>
              <a:t>năng</a:t>
            </a:r>
            <a:r>
              <a:rPr lang="en-AU" sz="2600" noProof="0" dirty="0" smtClean="0">
                <a:latin typeface="Times New Roman" pitchFamily="18" charset="0"/>
                <a:cs typeface="Times New Roman" pitchFamily="18" charset="0"/>
              </a:rPr>
              <a:t> </a:t>
            </a:r>
            <a:r>
              <a:rPr lang="en-AU" sz="2600" noProof="0" dirty="0" err="1" smtClean="0">
                <a:latin typeface="Times New Roman" pitchFamily="18" charset="0"/>
                <a:cs typeface="Times New Roman" pitchFamily="18" charset="0"/>
              </a:rPr>
              <a:t>cơ</a:t>
            </a:r>
            <a:r>
              <a:rPr lang="en-AU" sz="2600" noProof="0" dirty="0" smtClean="0">
                <a:latin typeface="Times New Roman" pitchFamily="18" charset="0"/>
                <a:cs typeface="Times New Roman" pitchFamily="18" charset="0"/>
              </a:rPr>
              <a:t> </a:t>
            </a:r>
            <a:r>
              <a:rPr lang="en-AU" sz="2600" noProof="0" dirty="0" err="1" smtClean="0">
                <a:latin typeface="Times New Roman" pitchFamily="18" charset="0"/>
                <a:cs typeface="Times New Roman" pitchFamily="18" charset="0"/>
              </a:rPr>
              <a:t>bản</a:t>
            </a:r>
            <a:r>
              <a:rPr lang="en-AU" sz="2600" noProof="0" dirty="0" smtClean="0">
                <a:latin typeface="Times New Roman" pitchFamily="18" charset="0"/>
                <a:cs typeface="Times New Roman" pitchFamily="18" charset="0"/>
              </a:rPr>
              <a:t>.</a:t>
            </a:r>
            <a:endParaRPr kumimoji="0" lang="en-AU"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AU" sz="2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Có</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thể</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áp</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dụng</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cho</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hộ</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gia</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đình</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cơ</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quan</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địa</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phương</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a:t>
            </a:r>
            <a:endParaRPr kumimoji="0" lang="en-AU"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1"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AU" sz="2900" dirty="0" err="1" smtClean="0">
                <a:latin typeface="Times New Roman" pitchFamily="18" charset="0"/>
                <a:cs typeface="Times New Roman" pitchFamily="18" charset="0"/>
              </a:rPr>
              <a:t>Khuyết</a:t>
            </a:r>
            <a:r>
              <a:rPr lang="en-AU" sz="2900" dirty="0" smtClean="0">
                <a:latin typeface="Times New Roman" pitchFamily="18" charset="0"/>
                <a:cs typeface="Times New Roman" pitchFamily="18" charset="0"/>
              </a:rPr>
              <a:t> </a:t>
            </a:r>
            <a:r>
              <a:rPr lang="en-AU" sz="2900" dirty="0" err="1" smtClean="0">
                <a:latin typeface="Times New Roman" pitchFamily="18" charset="0"/>
                <a:cs typeface="Times New Roman" pitchFamily="18" charset="0"/>
              </a:rPr>
              <a:t>điểm</a:t>
            </a:r>
            <a:endParaRPr kumimoji="0" lang="en-AU" sz="29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lang="en-AU" sz="2600" dirty="0" err="1" smtClean="0">
                <a:latin typeface="Times New Roman" pitchFamily="18" charset="0"/>
                <a:cs typeface="Times New Roman" pitchFamily="18" charset="0"/>
              </a:rPr>
              <a:t>Tốc</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độ</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xử</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lý</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còn</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chậm</a:t>
            </a:r>
            <a:r>
              <a:rPr lang="en-AU" sz="2600" dirty="0" smtClean="0">
                <a:latin typeface="Times New Roman" pitchFamily="18" charset="0"/>
                <a:cs typeface="Times New Roman" pitchFamily="18" charset="0"/>
              </a:rPr>
              <a:t>.</a:t>
            </a:r>
            <a:endParaRPr kumimoji="0" lang="en-AU"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lang="en-AU" sz="2600" dirty="0" err="1" smtClean="0">
                <a:latin typeface="Times New Roman" pitchFamily="18" charset="0"/>
                <a:cs typeface="Times New Roman" pitchFamily="18" charset="0"/>
              </a:rPr>
              <a:t>Chỉ</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xử</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lý</a:t>
            </a:r>
            <a:r>
              <a:rPr lang="en-AU" sz="2600" dirty="0" smtClean="0">
                <a:latin typeface="Times New Roman" pitchFamily="18" charset="0"/>
                <a:cs typeface="Times New Roman" pitchFamily="18" charset="0"/>
              </a:rPr>
              <a:t> ở </a:t>
            </a:r>
            <a:r>
              <a:rPr lang="en-AU" sz="2600" dirty="0" err="1" smtClean="0">
                <a:latin typeface="Times New Roman" pitchFamily="18" charset="0"/>
                <a:cs typeface="Times New Roman" pitchFamily="18" charset="0"/>
              </a:rPr>
              <a:t>mức</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đơn</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giản</a:t>
            </a:r>
            <a:r>
              <a:rPr lang="en-AU" sz="2600" dirty="0" smtClean="0">
                <a:latin typeface="Times New Roman" pitchFamily="18" charset="0"/>
                <a:cs typeface="Times New Roman" pitchFamily="18" charset="0"/>
              </a:rPr>
              <a:t>.</a:t>
            </a:r>
            <a:endParaRPr kumimoji="0" lang="en-AU"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1"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AU" sz="29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Hướng</a:t>
            </a:r>
            <a:r>
              <a:rPr kumimoji="0" lang="en-AU" sz="29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9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mở</a:t>
            </a:r>
            <a:r>
              <a:rPr kumimoji="0" lang="en-AU" sz="29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9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rộng</a:t>
            </a:r>
            <a:endParaRPr kumimoji="0" lang="en-AU" sz="29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endParaRPr>
          </a:p>
          <a:p>
            <a:pPr marL="640080" lvl="1" indent="-274320">
              <a:spcBef>
                <a:spcPts val="550"/>
              </a:spcBef>
              <a:buClr>
                <a:schemeClr val="accent1"/>
              </a:buClr>
              <a:buSzPct val="70000"/>
              <a:buFont typeface="Wingdings 2"/>
              <a:buChar char=""/>
            </a:pPr>
            <a:r>
              <a:rPr lang="en-AU" sz="2600" dirty="0" err="1" smtClean="0">
                <a:latin typeface="Times New Roman" pitchFamily="18" charset="0"/>
                <a:cs typeface="Times New Roman" pitchFamily="18" charset="0"/>
              </a:rPr>
              <a:t>Nâng</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cao</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tốc</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độ</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xử</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lý</a:t>
            </a:r>
            <a:r>
              <a:rPr lang="en-AU" sz="2600" dirty="0" smtClean="0">
                <a:latin typeface="Times New Roman" pitchFamily="18" charset="0"/>
                <a:cs typeface="Times New Roman" pitchFamily="18" charset="0"/>
              </a:rPr>
              <a:t>.</a:t>
            </a:r>
          </a:p>
          <a:p>
            <a:pPr marL="640080" lvl="1" indent="-274320">
              <a:spcBef>
                <a:spcPts val="550"/>
              </a:spcBef>
              <a:buClr>
                <a:schemeClr val="accent1"/>
              </a:buClr>
              <a:buSzPct val="70000"/>
              <a:buFont typeface="Wingdings 2"/>
              <a:buChar char=""/>
            </a:pPr>
            <a:r>
              <a:rPr lang="en-AU" sz="2600" dirty="0" err="1" smtClean="0">
                <a:latin typeface="Times New Roman" pitchFamily="18" charset="0"/>
                <a:cs typeface="Times New Roman" pitchFamily="18" charset="0"/>
              </a:rPr>
              <a:t>Cung</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cấp</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hệ</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thống</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báo</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cáo</a:t>
            </a:r>
            <a:r>
              <a:rPr lang="en-AU" sz="2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16</a:t>
            </a:fld>
            <a:endParaRPr lang="en-US" dirty="0">
              <a:solidFill>
                <a:srgbClr val="FFFFFF"/>
              </a:solidFill>
            </a:endParaRPr>
          </a:p>
        </p:txBody>
      </p:sp>
      <p:sp>
        <p:nvSpPr>
          <p:cNvPr id="7" name="Content Placeholder 3"/>
          <p:cNvSpPr txBox="1">
            <a:spLocks/>
          </p:cNvSpPr>
          <p:nvPr/>
        </p:nvSpPr>
        <p:spPr>
          <a:xfrm>
            <a:off x="285720" y="3429000"/>
            <a:ext cx="8174194" cy="1185858"/>
          </a:xfrm>
          <a:prstGeom prst="rect">
            <a:avLst/>
          </a:prstGeom>
        </p:spPr>
        <p:txBody>
          <a:bodyPr>
            <a:normAutofit/>
          </a:bodyPr>
          <a:lstStyle/>
          <a:p>
            <a:pPr marL="320040" marR="0" lvl="0" indent="-320040" algn="ctr" defTabSz="914400" rtl="0" eaLnBrk="1" fontAlgn="auto" latinLnBrk="0" hangingPunct="1">
              <a:lnSpc>
                <a:spcPct val="100000"/>
              </a:lnSpc>
              <a:spcBef>
                <a:spcPts val="700"/>
              </a:spcBef>
              <a:spcAft>
                <a:spcPts val="0"/>
              </a:spcAft>
              <a:buClr>
                <a:schemeClr val="accent2"/>
              </a:buClr>
              <a:buSzPct val="60000"/>
              <a:tabLst/>
              <a:defRPr/>
            </a:pPr>
            <a:r>
              <a:rPr lang="en-AU" sz="5400" noProof="0" dirty="0" smtClean="0">
                <a:latin typeface="Times New Roman" pitchFamily="18" charset="0"/>
                <a:cs typeface="Times New Roman" pitchFamily="18" charset="0"/>
              </a:rPr>
              <a:t>DEMO</a:t>
            </a:r>
            <a:endParaRPr kumimoji="0" lang="en-AU" sz="5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5" name="Title 4"/>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latin typeface="Times New Roman" pitchFamily="18" charset="0"/>
                <a:cs typeface="Times New Roman" pitchFamily="18" charset="0"/>
              </a:rPr>
              <a:t>Nội</a:t>
            </a:r>
            <a:r>
              <a:rPr lang="en-AU" dirty="0" smtClean="0">
                <a:latin typeface="Times New Roman" pitchFamily="18" charset="0"/>
                <a:cs typeface="Times New Roman" pitchFamily="18" charset="0"/>
              </a:rPr>
              <a:t> dung</a:t>
            </a:r>
            <a:endParaRPr lang="en-AU"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
        <p:nvSpPr>
          <p:cNvPr id="4" name="Content Placeholder 3"/>
          <p:cNvSpPr>
            <a:spLocks noGrp="1"/>
          </p:cNvSpPr>
          <p:nvPr>
            <p:ph sz="quarter" idx="1"/>
          </p:nvPr>
        </p:nvSpPr>
        <p:spPr>
          <a:xfrm>
            <a:off x="612648" y="1600200"/>
            <a:ext cx="8174194" cy="5043510"/>
          </a:xfrm>
        </p:spPr>
        <p:txBody>
          <a:bodyPr>
            <a:normAutofit/>
          </a:bodyPr>
          <a:lstStyle/>
          <a:p>
            <a:r>
              <a:rPr lang="en-AU" dirty="0" err="1" smtClean="0">
                <a:latin typeface="Times New Roman" pitchFamily="18" charset="0"/>
                <a:cs typeface="Times New Roman" pitchFamily="18" charset="0"/>
              </a:rPr>
              <a:t>Giới</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thiệu</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đề</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tài</a:t>
            </a:r>
            <a:endParaRPr lang="en-AU" dirty="0" smtClean="0">
              <a:latin typeface="Times New Roman" pitchFamily="18" charset="0"/>
              <a:cs typeface="Times New Roman" pitchFamily="18" charset="0"/>
            </a:endParaRPr>
          </a:p>
          <a:p>
            <a:r>
              <a:rPr lang="en-AU" dirty="0" err="1" smtClean="0">
                <a:latin typeface="Times New Roman" pitchFamily="18" charset="0"/>
                <a:cs typeface="Times New Roman" pitchFamily="18" charset="0"/>
              </a:rPr>
              <a:t>Thiết</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kế</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chương</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trình</a:t>
            </a:r>
            <a:endParaRPr lang="en-AU" dirty="0" smtClean="0">
              <a:latin typeface="Times New Roman" pitchFamily="18" charset="0"/>
              <a:cs typeface="Times New Roman" pitchFamily="18" charset="0"/>
            </a:endParaRPr>
          </a:p>
          <a:p>
            <a:pPr lvl="1"/>
            <a:r>
              <a:rPr lang="en-AU" dirty="0" err="1" smtClean="0">
                <a:latin typeface="Times New Roman" pitchFamily="18" charset="0"/>
                <a:cs typeface="Times New Roman" pitchFamily="18" charset="0"/>
              </a:rPr>
              <a:t>Đối</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tượng</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phục</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vụ</a:t>
            </a:r>
            <a:endParaRPr lang="en-AU" dirty="0" smtClean="0">
              <a:latin typeface="Times New Roman" pitchFamily="18" charset="0"/>
              <a:cs typeface="Times New Roman" pitchFamily="18" charset="0"/>
            </a:endParaRPr>
          </a:p>
          <a:p>
            <a:pPr lvl="1"/>
            <a:r>
              <a:rPr lang="en-AU" dirty="0" err="1" smtClean="0">
                <a:latin typeface="Times New Roman" pitchFamily="18" charset="0"/>
                <a:cs typeface="Times New Roman" pitchFamily="18" charset="0"/>
              </a:rPr>
              <a:t>Kiến</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trúc</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hệ</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thống</a:t>
            </a:r>
            <a:endParaRPr lang="en-AU" dirty="0" smtClean="0">
              <a:latin typeface="Times New Roman" pitchFamily="18" charset="0"/>
              <a:cs typeface="Times New Roman" pitchFamily="18" charset="0"/>
            </a:endParaRPr>
          </a:p>
          <a:p>
            <a:pPr lvl="1"/>
            <a:r>
              <a:rPr lang="en-AU" dirty="0" err="1" smtClean="0">
                <a:latin typeface="Times New Roman" pitchFamily="18" charset="0"/>
                <a:cs typeface="Times New Roman" pitchFamily="18" charset="0"/>
              </a:rPr>
              <a:t>Các</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chức</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năng</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chính</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của</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chương</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trình</a:t>
            </a:r>
            <a:r>
              <a:rPr lang="en-AU" dirty="0" smtClean="0">
                <a:latin typeface="Times New Roman" pitchFamily="18" charset="0"/>
                <a:cs typeface="Times New Roman" pitchFamily="18" charset="0"/>
              </a:rPr>
              <a:t>.</a:t>
            </a:r>
          </a:p>
          <a:p>
            <a:pPr marL="320040" lvl="1" indent="-320040">
              <a:spcBef>
                <a:spcPts val="700"/>
              </a:spcBef>
              <a:buClr>
                <a:schemeClr val="accent2"/>
              </a:buClr>
              <a:buSzPct val="60000"/>
              <a:buFont typeface="Wingdings"/>
              <a:buChar char=""/>
            </a:pPr>
            <a:r>
              <a:rPr lang="en-AU" sz="2900" dirty="0" err="1" smtClean="0">
                <a:latin typeface="Times New Roman" pitchFamily="18" charset="0"/>
                <a:cs typeface="Times New Roman" pitchFamily="18" charset="0"/>
              </a:rPr>
              <a:t>Kết</a:t>
            </a:r>
            <a:r>
              <a:rPr lang="en-AU" sz="2900" dirty="0" smtClean="0">
                <a:latin typeface="Times New Roman" pitchFamily="18" charset="0"/>
                <a:cs typeface="Times New Roman" pitchFamily="18" charset="0"/>
              </a:rPr>
              <a:t> </a:t>
            </a:r>
            <a:r>
              <a:rPr lang="en-AU" sz="2900" dirty="0" err="1" smtClean="0">
                <a:latin typeface="Times New Roman" pitchFamily="18" charset="0"/>
                <a:cs typeface="Times New Roman" pitchFamily="18" charset="0"/>
              </a:rPr>
              <a:t>luận</a:t>
            </a:r>
            <a:endParaRPr lang="en-AU" sz="2900" dirty="0" smtClean="0">
              <a:latin typeface="Times New Roman" pitchFamily="18" charset="0"/>
              <a:cs typeface="Times New Roman" pitchFamily="18" charset="0"/>
            </a:endParaRPr>
          </a:p>
          <a:p>
            <a:pPr lvl="1"/>
            <a:r>
              <a:rPr lang="en-AU" dirty="0" err="1" smtClean="0">
                <a:latin typeface="Times New Roman" pitchFamily="18" charset="0"/>
                <a:cs typeface="Times New Roman" pitchFamily="18" charset="0"/>
              </a:rPr>
              <a:t>Ưu</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điểm</a:t>
            </a:r>
            <a:endParaRPr lang="en-AU" dirty="0" smtClean="0">
              <a:latin typeface="Times New Roman" pitchFamily="18" charset="0"/>
              <a:cs typeface="Times New Roman" pitchFamily="18" charset="0"/>
            </a:endParaRPr>
          </a:p>
          <a:p>
            <a:pPr lvl="1"/>
            <a:r>
              <a:rPr lang="en-AU" dirty="0" err="1" smtClean="0">
                <a:latin typeface="Times New Roman" pitchFamily="18" charset="0"/>
                <a:cs typeface="Times New Roman" pitchFamily="18" charset="0"/>
              </a:rPr>
              <a:t>Khuyết</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điểm</a:t>
            </a:r>
            <a:endParaRPr lang="en-AU" dirty="0" smtClean="0">
              <a:latin typeface="Times New Roman" pitchFamily="18" charset="0"/>
              <a:cs typeface="Times New Roman" pitchFamily="18" charset="0"/>
            </a:endParaRPr>
          </a:p>
          <a:p>
            <a:pPr lvl="1"/>
            <a:r>
              <a:rPr lang="en-AU" dirty="0" err="1" smtClean="0">
                <a:latin typeface="Times New Roman" pitchFamily="18" charset="0"/>
                <a:cs typeface="Times New Roman" pitchFamily="18" charset="0"/>
              </a:rPr>
              <a:t>Hướng</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phát</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triển</a:t>
            </a:r>
          </a:p>
          <a:p>
            <a:pPr marL="320040" lvl="1" indent="-320040">
              <a:spcBef>
                <a:spcPts val="700"/>
              </a:spcBef>
              <a:buClr>
                <a:schemeClr val="accent2"/>
              </a:buClr>
              <a:buSzPct val="60000"/>
              <a:buFont typeface="Wingdings"/>
              <a:buChar char=""/>
            </a:pPr>
            <a:r>
              <a:rPr lang="en-AU" sz="2900" dirty="0" smtClean="0">
                <a:latin typeface="Times New Roman" pitchFamily="18" charset="0"/>
                <a:cs typeface="Times New Roman" pitchFamily="18" charset="0"/>
              </a:rPr>
              <a:t>Demo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latin typeface="Times New Roman" pitchFamily="18" charset="0"/>
                <a:cs typeface="Times New Roman" pitchFamily="18" charset="0"/>
              </a:rPr>
              <a:t>Giới</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thiệu</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đề</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tài</a:t>
            </a:r>
            <a:endParaRPr lang="en-AU"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pic>
        <p:nvPicPr>
          <p:cNvPr id="1026" name="Picture 2" descr="C:\Users\mavi\Desktop\cnweb\thuyet trinh\1.jpg"/>
          <p:cNvPicPr>
            <a:picLocks noChangeAspect="1" noChangeArrowheads="1"/>
          </p:cNvPicPr>
          <p:nvPr/>
        </p:nvPicPr>
        <p:blipFill>
          <a:blip r:embed="rId3" cstate="print"/>
          <a:srcRect/>
          <a:stretch>
            <a:fillRect/>
          </a:stretch>
        </p:blipFill>
        <p:spPr bwMode="auto">
          <a:xfrm>
            <a:off x="4216421" y="1785926"/>
            <a:ext cx="4927611" cy="4856462"/>
          </a:xfrm>
          <a:prstGeom prst="rect">
            <a:avLst/>
          </a:prstGeom>
          <a:noFill/>
        </p:spPr>
      </p:pic>
      <p:sp>
        <p:nvSpPr>
          <p:cNvPr id="7" name="TextBox 6"/>
          <p:cNvSpPr txBox="1"/>
          <p:nvPr/>
        </p:nvSpPr>
        <p:spPr>
          <a:xfrm>
            <a:off x="285720" y="2000240"/>
            <a:ext cx="3857652" cy="2323713"/>
          </a:xfrm>
          <a:prstGeom prst="rect">
            <a:avLst/>
          </a:prstGeom>
          <a:noFill/>
        </p:spPr>
        <p:txBody>
          <a:bodyPr wrap="square" rtlCol="0">
            <a:spAutoFit/>
          </a:bodyPr>
          <a:lstStyle/>
          <a:p>
            <a:pPr>
              <a:buFont typeface="Wingdings" pitchFamily="2" charset="2"/>
              <a:buChar char="q"/>
            </a:pP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Quản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lý</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thông</a:t>
            </a:r>
            <a:r>
              <a:rPr lang="en-US" sz="2900" dirty="0" smtClean="0">
                <a:latin typeface="Times New Roman" pitchFamily="18" charset="0"/>
                <a:cs typeface="Times New Roman" pitchFamily="18" charset="0"/>
              </a:rPr>
              <a:t> tin </a:t>
            </a:r>
            <a:r>
              <a:rPr lang="en-US" sz="2900" dirty="0" err="1" smtClean="0">
                <a:latin typeface="Times New Roman" pitchFamily="18" charset="0"/>
                <a:cs typeface="Times New Roman" pitchFamily="18" charset="0"/>
              </a:rPr>
              <a:t>tạm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trú</a:t>
            </a:r>
            <a:r>
              <a:rPr lang="en-US" sz="2900" dirty="0" smtClean="0">
                <a:latin typeface="Times New Roman" pitchFamily="18" charset="0"/>
                <a:cs typeface="Times New Roman" pitchFamily="18" charset="0"/>
              </a:rPr>
              <a:t>.</a:t>
            </a:r>
          </a:p>
          <a:p>
            <a:pPr>
              <a:buFont typeface="Wingdings" pitchFamily="2" charset="2"/>
              <a:buChar char="q"/>
            </a:pP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Quản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lý</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thông</a:t>
            </a:r>
            <a:r>
              <a:rPr lang="en-US" sz="2900" dirty="0" smtClean="0">
                <a:latin typeface="Times New Roman" pitchFamily="18" charset="0"/>
                <a:cs typeface="Times New Roman" pitchFamily="18" charset="0"/>
              </a:rPr>
              <a:t> tin </a:t>
            </a:r>
            <a:r>
              <a:rPr lang="en-US" sz="2900" dirty="0" err="1" smtClean="0">
                <a:latin typeface="Times New Roman" pitchFamily="18" charset="0"/>
                <a:cs typeface="Times New Roman" pitchFamily="18" charset="0"/>
              </a:rPr>
              <a:t>tạm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vắng</a:t>
            </a:r>
            <a:r>
              <a:rPr lang="en-US" sz="2900" dirty="0" smtClean="0">
                <a:latin typeface="Times New Roman" pitchFamily="18" charset="0"/>
                <a:cs typeface="Times New Roman" pitchFamily="18" charset="0"/>
              </a:rPr>
              <a:t>.</a:t>
            </a:r>
          </a:p>
          <a:p>
            <a:pPr>
              <a:buFont typeface="Wingdings" pitchFamily="2" charset="2"/>
              <a:buChar char="q"/>
            </a:pP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Quản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lý</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chung</a:t>
            </a:r>
            <a:r>
              <a:rPr lang="en-US" sz="2900" dirty="0" smtClean="0">
                <a:latin typeface="Times New Roman" pitchFamily="18" charset="0"/>
                <a:cs typeface="Times New Roman" pitchFamily="18" charset="0"/>
              </a:rPr>
              <a:t>.</a:t>
            </a:r>
            <a:endParaRPr lang="en-US" sz="2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latin typeface="Times New Roman" pitchFamily="18" charset="0"/>
                <a:cs typeface="Times New Roman" pitchFamily="18" charset="0"/>
              </a:rPr>
              <a:t>Thiết</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kế</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chương</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trình</a:t>
            </a:r>
            <a:endParaRPr lang="en-AU"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
        <p:nvSpPr>
          <p:cNvPr id="6" name="Content Placeholder 3"/>
          <p:cNvSpPr txBox="1">
            <a:spLocks/>
          </p:cNvSpPr>
          <p:nvPr/>
        </p:nvSpPr>
        <p:spPr>
          <a:xfrm>
            <a:off x="714348" y="1600200"/>
            <a:ext cx="8174194" cy="5043510"/>
          </a:xfrm>
          <a:prstGeom prst="rect">
            <a:avLst/>
          </a:prstGeom>
        </p:spPr>
        <p:txBody>
          <a:bodyPr>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AU" sz="2900" dirty="0" err="1" smtClean="0">
                <a:latin typeface="Times New Roman" pitchFamily="18" charset="0"/>
                <a:cs typeface="Times New Roman" pitchFamily="18" charset="0"/>
              </a:rPr>
              <a:t>Đối</a:t>
            </a:r>
            <a:r>
              <a:rPr lang="en-AU" sz="2900" dirty="0" smtClean="0">
                <a:latin typeface="Times New Roman" pitchFamily="18" charset="0"/>
                <a:cs typeface="Times New Roman" pitchFamily="18" charset="0"/>
              </a:rPr>
              <a:t> </a:t>
            </a:r>
            <a:r>
              <a:rPr lang="en-AU" sz="2900" dirty="0" err="1" smtClean="0">
                <a:latin typeface="Times New Roman" pitchFamily="18" charset="0"/>
                <a:cs typeface="Times New Roman" pitchFamily="18" charset="0"/>
              </a:rPr>
              <a:t>tượng</a:t>
            </a:r>
            <a:r>
              <a:rPr lang="en-AU" sz="2900" dirty="0" smtClean="0">
                <a:latin typeface="Times New Roman" pitchFamily="18" charset="0"/>
                <a:cs typeface="Times New Roman" pitchFamily="18" charset="0"/>
              </a:rPr>
              <a:t> </a:t>
            </a:r>
            <a:r>
              <a:rPr lang="en-AU" sz="2900" dirty="0" err="1" smtClean="0">
                <a:latin typeface="Times New Roman" pitchFamily="18" charset="0"/>
                <a:cs typeface="Times New Roman" pitchFamily="18" charset="0"/>
              </a:rPr>
              <a:t>phục</a:t>
            </a:r>
            <a:r>
              <a:rPr lang="en-AU" sz="2900" dirty="0" smtClean="0">
                <a:latin typeface="Times New Roman" pitchFamily="18" charset="0"/>
                <a:cs typeface="Times New Roman" pitchFamily="18" charset="0"/>
              </a:rPr>
              <a:t> </a:t>
            </a:r>
            <a:r>
              <a:rPr lang="en-AU" sz="2900" dirty="0" err="1" smtClean="0">
                <a:latin typeface="Times New Roman" pitchFamily="18" charset="0"/>
                <a:cs typeface="Times New Roman" pitchFamily="18" charset="0"/>
              </a:rPr>
              <a:t>vụ</a:t>
            </a:r>
            <a:endParaRPr kumimoji="0" lang="en-AU" sz="29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AU" sz="2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Hộ</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gia</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đình</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cá</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nhân</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chủ</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nhà</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trọ</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khách</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sạn</a:t>
            </a:r>
            <a:r>
              <a:rPr lang="en-AU" sz="2600" dirty="0" smtClean="0">
                <a:latin typeface="Times New Roman" pitchFamily="18" charset="0"/>
                <a:cs typeface="Times New Roman" pitchFamily="18" charset="0"/>
              </a:rPr>
              <a:t>, ...</a:t>
            </a:r>
            <a:endParaRPr kumimoji="0" lang="en-AU"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AU" sz="2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Chính</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quyền</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địa</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phương</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a:t>
            </a:r>
            <a:endParaRPr kumimoji="0" lang="en-AU"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pic>
        <p:nvPicPr>
          <p:cNvPr id="2052" name="Picture 4" descr="C:\Users\mavi\Desktop\cnweb\thuyet trinh\2.jpg"/>
          <p:cNvPicPr>
            <a:picLocks noChangeAspect="1" noChangeArrowheads="1"/>
          </p:cNvPicPr>
          <p:nvPr/>
        </p:nvPicPr>
        <p:blipFill>
          <a:blip r:embed="rId3" cstate="print"/>
          <a:srcRect/>
          <a:stretch>
            <a:fillRect/>
          </a:stretch>
        </p:blipFill>
        <p:spPr bwMode="auto">
          <a:xfrm>
            <a:off x="5429256" y="2928934"/>
            <a:ext cx="3501868" cy="309492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latin typeface="Times New Roman" pitchFamily="18" charset="0"/>
                <a:cs typeface="Times New Roman" pitchFamily="18" charset="0"/>
              </a:rPr>
              <a:t>Thiết</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kế</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chương</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trình</a:t>
            </a:r>
            <a:endParaRPr lang="en-AU"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
        <p:nvSpPr>
          <p:cNvPr id="6" name="Content Placeholder 3"/>
          <p:cNvSpPr txBox="1">
            <a:spLocks/>
          </p:cNvSpPr>
          <p:nvPr/>
        </p:nvSpPr>
        <p:spPr>
          <a:xfrm>
            <a:off x="714348" y="1600200"/>
            <a:ext cx="8174194" cy="5043510"/>
          </a:xfrm>
          <a:prstGeom prst="rect">
            <a:avLst/>
          </a:prstGeom>
        </p:spPr>
        <p:txBody>
          <a:bodyPr>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AU" sz="2900" dirty="0" err="1" smtClean="0">
                <a:latin typeface="Times New Roman" pitchFamily="18" charset="0"/>
                <a:cs typeface="Times New Roman" pitchFamily="18" charset="0"/>
              </a:rPr>
              <a:t>Kiến</a:t>
            </a:r>
            <a:r>
              <a:rPr lang="en-AU" sz="2900" dirty="0" smtClean="0">
                <a:latin typeface="Times New Roman" pitchFamily="18" charset="0"/>
                <a:cs typeface="Times New Roman" pitchFamily="18" charset="0"/>
              </a:rPr>
              <a:t> </a:t>
            </a:r>
            <a:r>
              <a:rPr lang="en-AU" sz="2900" dirty="0" err="1" smtClean="0">
                <a:latin typeface="Times New Roman" pitchFamily="18" charset="0"/>
                <a:cs typeface="Times New Roman" pitchFamily="18" charset="0"/>
              </a:rPr>
              <a:t>trúc</a:t>
            </a:r>
            <a:r>
              <a:rPr lang="en-AU" sz="2900" dirty="0" smtClean="0">
                <a:latin typeface="Times New Roman" pitchFamily="18" charset="0"/>
                <a:cs typeface="Times New Roman" pitchFamily="18" charset="0"/>
              </a:rPr>
              <a:t> </a:t>
            </a:r>
            <a:r>
              <a:rPr lang="en-AU" sz="2900" dirty="0" err="1" smtClean="0">
                <a:latin typeface="Times New Roman" pitchFamily="18" charset="0"/>
                <a:cs typeface="Times New Roman" pitchFamily="18" charset="0"/>
              </a:rPr>
              <a:t>hệ</a:t>
            </a:r>
            <a:r>
              <a:rPr lang="en-AU" sz="2900" dirty="0" smtClean="0">
                <a:latin typeface="Times New Roman" pitchFamily="18" charset="0"/>
                <a:cs typeface="Times New Roman" pitchFamily="18" charset="0"/>
              </a:rPr>
              <a:t> </a:t>
            </a:r>
            <a:r>
              <a:rPr lang="en-AU" sz="2900" dirty="0" err="1" smtClean="0">
                <a:latin typeface="Times New Roman" pitchFamily="18" charset="0"/>
                <a:cs typeface="Times New Roman" pitchFamily="18" charset="0"/>
              </a:rPr>
              <a:t>thống</a:t>
            </a:r>
            <a:endParaRPr kumimoji="0" lang="en-AU" sz="29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pic>
        <p:nvPicPr>
          <p:cNvPr id="7" name="Picture 6" descr="abstract_rectangle01_02_red"/>
          <p:cNvPicPr>
            <a:picLocks noChangeAspect="1" noChangeArrowheads="1"/>
          </p:cNvPicPr>
          <p:nvPr/>
        </p:nvPicPr>
        <p:blipFill>
          <a:blip r:embed="rId3" cstate="print"/>
          <a:srcRect/>
          <a:stretch>
            <a:fillRect/>
          </a:stretch>
        </p:blipFill>
        <p:spPr bwMode="auto">
          <a:xfrm>
            <a:off x="1285852" y="3098806"/>
            <a:ext cx="1853069" cy="2330458"/>
          </a:xfrm>
          <a:prstGeom prst="rect">
            <a:avLst/>
          </a:prstGeom>
          <a:noFill/>
          <a:ln w="9525">
            <a:noFill/>
            <a:miter lim="800000"/>
            <a:headEnd/>
            <a:tailEnd/>
          </a:ln>
        </p:spPr>
      </p:pic>
      <p:sp>
        <p:nvSpPr>
          <p:cNvPr id="8" name="Rectangle 7"/>
          <p:cNvSpPr>
            <a:spLocks noChangeArrowheads="1"/>
          </p:cNvSpPr>
          <p:nvPr/>
        </p:nvSpPr>
        <p:spPr bwMode="auto">
          <a:xfrm>
            <a:off x="1214414" y="3429000"/>
            <a:ext cx="1752600" cy="304800"/>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4625" indent="-174625" algn="ctr" eaLnBrk="1" hangingPunct="1">
              <a:lnSpc>
                <a:spcPct val="90000"/>
              </a:lnSpc>
              <a:spcBef>
                <a:spcPct val="70000"/>
              </a:spcBef>
              <a:buClr>
                <a:schemeClr val="hlink"/>
              </a:buClr>
              <a:buSzPct val="90000"/>
            </a:pPr>
            <a:r>
              <a:rPr lang="en-GB" dirty="0" smtClean="0"/>
              <a:t>Client application</a:t>
            </a:r>
          </a:p>
        </p:txBody>
      </p:sp>
      <p:pic>
        <p:nvPicPr>
          <p:cNvPr id="9" name="Picture 8" descr="abstract_rectangle01_02_red"/>
          <p:cNvPicPr>
            <a:picLocks noChangeAspect="1" noChangeArrowheads="1"/>
          </p:cNvPicPr>
          <p:nvPr/>
        </p:nvPicPr>
        <p:blipFill>
          <a:blip r:embed="rId3" cstate="print"/>
          <a:srcRect/>
          <a:stretch>
            <a:fillRect/>
          </a:stretch>
        </p:blipFill>
        <p:spPr bwMode="auto">
          <a:xfrm>
            <a:off x="6542848" y="3071810"/>
            <a:ext cx="2529746" cy="2357454"/>
          </a:xfrm>
          <a:prstGeom prst="rect">
            <a:avLst/>
          </a:prstGeom>
          <a:noFill/>
          <a:ln w="9525">
            <a:noFill/>
            <a:miter lim="800000"/>
            <a:headEnd/>
            <a:tailEnd/>
          </a:ln>
        </p:spPr>
      </p:pic>
      <p:pic>
        <p:nvPicPr>
          <p:cNvPr id="10" name="Picture 9" descr="abstract_rectangle01_02_yellow"/>
          <p:cNvPicPr>
            <a:picLocks noChangeAspect="1" noChangeArrowheads="1"/>
          </p:cNvPicPr>
          <p:nvPr/>
        </p:nvPicPr>
        <p:blipFill>
          <a:blip r:embed="rId4" cstate="print"/>
          <a:srcRect/>
          <a:stretch>
            <a:fillRect/>
          </a:stretch>
        </p:blipFill>
        <p:spPr bwMode="auto">
          <a:xfrm>
            <a:off x="3605190" y="3006731"/>
            <a:ext cx="2470160" cy="2422533"/>
          </a:xfrm>
          <a:prstGeom prst="rect">
            <a:avLst/>
          </a:prstGeom>
          <a:noFill/>
          <a:ln w="9525">
            <a:noFill/>
            <a:miter lim="800000"/>
            <a:headEnd/>
            <a:tailEnd/>
          </a:ln>
        </p:spPr>
      </p:pic>
      <p:pic>
        <p:nvPicPr>
          <p:cNvPr id="11" name="Picture 10" descr="Document_Schema"/>
          <p:cNvPicPr>
            <a:picLocks noChangeAspect="1" noChangeArrowheads="1"/>
          </p:cNvPicPr>
          <p:nvPr/>
        </p:nvPicPr>
        <p:blipFill>
          <a:blip r:embed="rId5" cstate="print"/>
          <a:srcRect/>
          <a:stretch>
            <a:fillRect/>
          </a:stretch>
        </p:blipFill>
        <p:spPr bwMode="auto">
          <a:xfrm>
            <a:off x="3571868" y="4170375"/>
            <a:ext cx="1338262" cy="973137"/>
          </a:xfrm>
          <a:prstGeom prst="rect">
            <a:avLst/>
          </a:prstGeom>
          <a:noFill/>
          <a:ln w="9525">
            <a:noFill/>
            <a:miter lim="800000"/>
            <a:headEnd/>
            <a:tailEnd/>
          </a:ln>
        </p:spPr>
      </p:pic>
      <p:sp>
        <p:nvSpPr>
          <p:cNvPr id="12" name="Rectangle 11"/>
          <p:cNvSpPr>
            <a:spLocks noChangeArrowheads="1"/>
          </p:cNvSpPr>
          <p:nvPr/>
        </p:nvSpPr>
        <p:spPr bwMode="auto">
          <a:xfrm>
            <a:off x="3500430" y="3260727"/>
            <a:ext cx="2674937" cy="382587"/>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4625" indent="-174625" algn="ctr" eaLnBrk="1" hangingPunct="1">
              <a:lnSpc>
                <a:spcPct val="90000"/>
              </a:lnSpc>
              <a:spcBef>
                <a:spcPct val="70000"/>
              </a:spcBef>
              <a:buClr>
                <a:schemeClr val="hlink"/>
              </a:buClr>
              <a:buSzPct val="90000"/>
            </a:pPr>
            <a:r>
              <a:rPr lang="en-GB" dirty="0"/>
              <a:t>WCF Service </a:t>
            </a:r>
            <a:r>
              <a:rPr lang="en-GB" dirty="0" smtClean="0"/>
              <a:t> Host</a:t>
            </a:r>
            <a:endParaRPr lang="en-GB" dirty="0"/>
          </a:p>
        </p:txBody>
      </p:sp>
      <p:sp>
        <p:nvSpPr>
          <p:cNvPr id="13" name="Rectangle 12"/>
          <p:cNvSpPr>
            <a:spLocks noChangeArrowheads="1"/>
          </p:cNvSpPr>
          <p:nvPr/>
        </p:nvSpPr>
        <p:spPr bwMode="auto">
          <a:xfrm>
            <a:off x="3890970" y="3714755"/>
            <a:ext cx="1824038" cy="428625"/>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4625" indent="-174625" eaLnBrk="1" hangingPunct="1">
              <a:lnSpc>
                <a:spcPct val="90000"/>
              </a:lnSpc>
              <a:spcBef>
                <a:spcPct val="70000"/>
              </a:spcBef>
              <a:buClr>
                <a:schemeClr val="hlink"/>
              </a:buClr>
              <a:buSzPct val="90000"/>
            </a:pPr>
            <a:r>
              <a:rPr lang="en-GB" b="0" dirty="0"/>
              <a:t>Configuration</a:t>
            </a:r>
          </a:p>
        </p:txBody>
      </p:sp>
      <p:pic>
        <p:nvPicPr>
          <p:cNvPr id="14" name="Picture 13" descr="Document_Code"/>
          <p:cNvPicPr>
            <a:picLocks noChangeAspect="1" noChangeArrowheads="1"/>
          </p:cNvPicPr>
          <p:nvPr/>
        </p:nvPicPr>
        <p:blipFill>
          <a:blip r:embed="rId6" cstate="print"/>
          <a:srcRect/>
          <a:stretch>
            <a:fillRect/>
          </a:stretch>
        </p:blipFill>
        <p:spPr bwMode="auto">
          <a:xfrm>
            <a:off x="5237155" y="4143387"/>
            <a:ext cx="582613" cy="949325"/>
          </a:xfrm>
          <a:prstGeom prst="rect">
            <a:avLst/>
          </a:prstGeom>
          <a:noFill/>
          <a:ln w="9525">
            <a:noFill/>
            <a:miter lim="800000"/>
            <a:headEnd/>
            <a:tailEnd/>
          </a:ln>
        </p:spPr>
      </p:pic>
      <p:sp>
        <p:nvSpPr>
          <p:cNvPr id="15" name="Rectangle 14"/>
          <p:cNvSpPr>
            <a:spLocks noChangeArrowheads="1"/>
          </p:cNvSpPr>
          <p:nvPr/>
        </p:nvSpPr>
        <p:spPr bwMode="auto">
          <a:xfrm>
            <a:off x="4364025" y="5618180"/>
            <a:ext cx="2090737" cy="382588"/>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4625" indent="-174625" eaLnBrk="1" hangingPunct="1">
              <a:lnSpc>
                <a:spcPct val="90000"/>
              </a:lnSpc>
              <a:spcBef>
                <a:spcPct val="70000"/>
              </a:spcBef>
              <a:buClr>
                <a:schemeClr val="hlink"/>
              </a:buClr>
              <a:buSzPct val="90000"/>
            </a:pPr>
            <a:r>
              <a:rPr lang="en-GB" b="0" dirty="0"/>
              <a:t>Host code</a:t>
            </a:r>
          </a:p>
        </p:txBody>
      </p:sp>
      <p:pic>
        <p:nvPicPr>
          <p:cNvPr id="16" name="Picture 15" descr="2_Interface_A"/>
          <p:cNvPicPr>
            <a:picLocks noChangeAspect="1" noChangeArrowheads="1"/>
          </p:cNvPicPr>
          <p:nvPr/>
        </p:nvPicPr>
        <p:blipFill>
          <a:blip r:embed="rId7" cstate="print"/>
          <a:srcRect/>
          <a:stretch>
            <a:fillRect/>
          </a:stretch>
        </p:blipFill>
        <p:spPr bwMode="auto">
          <a:xfrm>
            <a:off x="7660780" y="4148147"/>
            <a:ext cx="877888" cy="638175"/>
          </a:xfrm>
          <a:prstGeom prst="rect">
            <a:avLst/>
          </a:prstGeom>
          <a:noFill/>
          <a:ln w="9525">
            <a:noFill/>
            <a:miter lim="800000"/>
            <a:headEnd/>
            <a:tailEnd/>
          </a:ln>
        </p:spPr>
      </p:pic>
      <p:pic>
        <p:nvPicPr>
          <p:cNvPr id="17" name="Picture 16" descr="2_Interface_A"/>
          <p:cNvPicPr>
            <a:picLocks noChangeAspect="1" noChangeArrowheads="1"/>
          </p:cNvPicPr>
          <p:nvPr/>
        </p:nvPicPr>
        <p:blipFill>
          <a:blip r:embed="rId7" cstate="print"/>
          <a:srcRect/>
          <a:stretch>
            <a:fillRect/>
          </a:stretch>
        </p:blipFill>
        <p:spPr bwMode="auto">
          <a:xfrm>
            <a:off x="6572264" y="4357691"/>
            <a:ext cx="877888" cy="638175"/>
          </a:xfrm>
          <a:prstGeom prst="rect">
            <a:avLst/>
          </a:prstGeom>
          <a:noFill/>
          <a:ln w="9525">
            <a:noFill/>
            <a:miter lim="800000"/>
            <a:headEnd/>
            <a:tailEnd/>
          </a:ln>
        </p:spPr>
      </p:pic>
      <p:pic>
        <p:nvPicPr>
          <p:cNvPr id="18" name="Picture 17" descr="2_Interface_A"/>
          <p:cNvPicPr>
            <a:picLocks noChangeAspect="1" noChangeArrowheads="1"/>
          </p:cNvPicPr>
          <p:nvPr/>
        </p:nvPicPr>
        <p:blipFill>
          <a:blip r:embed="rId7" cstate="print"/>
          <a:srcRect/>
          <a:stretch>
            <a:fillRect/>
          </a:stretch>
        </p:blipFill>
        <p:spPr bwMode="auto">
          <a:xfrm>
            <a:off x="7681418" y="4648213"/>
            <a:ext cx="877888" cy="638175"/>
          </a:xfrm>
          <a:prstGeom prst="rect">
            <a:avLst/>
          </a:prstGeom>
          <a:noFill/>
          <a:ln w="9525">
            <a:noFill/>
            <a:miter lim="800000"/>
            <a:headEnd/>
            <a:tailEnd/>
          </a:ln>
        </p:spPr>
      </p:pic>
      <p:pic>
        <p:nvPicPr>
          <p:cNvPr id="19" name="Picture 18" descr="2_Object_C"/>
          <p:cNvPicPr>
            <a:picLocks noChangeAspect="1" noChangeArrowheads="1"/>
          </p:cNvPicPr>
          <p:nvPr/>
        </p:nvPicPr>
        <p:blipFill>
          <a:blip r:embed="rId8" cstate="print"/>
          <a:srcRect/>
          <a:stretch>
            <a:fillRect/>
          </a:stretch>
        </p:blipFill>
        <p:spPr bwMode="auto">
          <a:xfrm>
            <a:off x="7088202" y="4198941"/>
            <a:ext cx="552450" cy="931862"/>
          </a:xfrm>
          <a:prstGeom prst="rect">
            <a:avLst/>
          </a:prstGeom>
          <a:noFill/>
          <a:ln w="9525">
            <a:noFill/>
            <a:miter lim="800000"/>
            <a:headEnd/>
            <a:tailEnd/>
          </a:ln>
        </p:spPr>
      </p:pic>
      <p:pic>
        <p:nvPicPr>
          <p:cNvPr id="20" name="Picture 19" descr="Document_Code"/>
          <p:cNvPicPr>
            <a:picLocks noChangeAspect="1" noChangeArrowheads="1"/>
          </p:cNvPicPr>
          <p:nvPr/>
        </p:nvPicPr>
        <p:blipFill>
          <a:blip r:embed="rId9" cstate="print"/>
          <a:srcRect/>
          <a:stretch>
            <a:fillRect/>
          </a:stretch>
        </p:blipFill>
        <p:spPr bwMode="auto">
          <a:xfrm>
            <a:off x="8094677" y="4195766"/>
            <a:ext cx="641350" cy="1044575"/>
          </a:xfrm>
          <a:prstGeom prst="rect">
            <a:avLst/>
          </a:prstGeom>
          <a:noFill/>
          <a:ln w="9525">
            <a:noFill/>
            <a:miter lim="800000"/>
            <a:headEnd/>
            <a:tailEnd/>
          </a:ln>
        </p:spPr>
      </p:pic>
      <p:sp>
        <p:nvSpPr>
          <p:cNvPr id="21" name="Rectangle 20"/>
          <p:cNvSpPr>
            <a:spLocks noChangeArrowheads="1"/>
          </p:cNvSpPr>
          <p:nvPr/>
        </p:nvSpPr>
        <p:spPr bwMode="auto">
          <a:xfrm>
            <a:off x="5943636" y="3286124"/>
            <a:ext cx="3843338" cy="382587"/>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4625" indent="-174625" algn="ctr" eaLnBrk="1" hangingPunct="1">
              <a:lnSpc>
                <a:spcPct val="90000"/>
              </a:lnSpc>
              <a:spcBef>
                <a:spcPct val="70000"/>
              </a:spcBef>
              <a:buClr>
                <a:schemeClr val="hlink"/>
              </a:buClr>
              <a:buSzPct val="90000"/>
            </a:pPr>
            <a:r>
              <a:rPr lang="en-GB" dirty="0"/>
              <a:t>WCF Service Library</a:t>
            </a:r>
          </a:p>
        </p:txBody>
      </p:sp>
      <p:sp>
        <p:nvSpPr>
          <p:cNvPr id="22" name="Rectangle 21"/>
          <p:cNvSpPr>
            <a:spLocks noChangeArrowheads="1"/>
          </p:cNvSpPr>
          <p:nvPr/>
        </p:nvSpPr>
        <p:spPr bwMode="auto">
          <a:xfrm>
            <a:off x="7000892" y="3897319"/>
            <a:ext cx="1350963" cy="382587"/>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4625" indent="-174625" eaLnBrk="1" hangingPunct="1">
              <a:lnSpc>
                <a:spcPct val="90000"/>
              </a:lnSpc>
              <a:spcBef>
                <a:spcPct val="70000"/>
              </a:spcBef>
              <a:buClr>
                <a:schemeClr val="hlink"/>
              </a:buClr>
              <a:buSzPct val="90000"/>
            </a:pPr>
            <a:r>
              <a:rPr lang="en-GB" b="0" dirty="0"/>
              <a:t>Contract</a:t>
            </a:r>
          </a:p>
        </p:txBody>
      </p:sp>
      <p:sp>
        <p:nvSpPr>
          <p:cNvPr id="23" name="Rectangle 22"/>
          <p:cNvSpPr>
            <a:spLocks noChangeArrowheads="1"/>
          </p:cNvSpPr>
          <p:nvPr/>
        </p:nvSpPr>
        <p:spPr bwMode="auto">
          <a:xfrm>
            <a:off x="7000892" y="5572140"/>
            <a:ext cx="2090738" cy="382587"/>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4625" indent="-174625" eaLnBrk="1" hangingPunct="1">
              <a:lnSpc>
                <a:spcPct val="90000"/>
              </a:lnSpc>
              <a:spcBef>
                <a:spcPct val="70000"/>
              </a:spcBef>
              <a:buClr>
                <a:schemeClr val="hlink"/>
              </a:buClr>
              <a:buSzPct val="90000"/>
            </a:pPr>
            <a:r>
              <a:rPr lang="en-GB" b="0" dirty="0"/>
              <a:t>Implementation</a:t>
            </a:r>
          </a:p>
        </p:txBody>
      </p:sp>
      <p:pic>
        <p:nvPicPr>
          <p:cNvPr id="24" name="Picture 23" descr="User_Half03"/>
          <p:cNvPicPr>
            <a:picLocks noChangeAspect="1" noChangeArrowheads="1"/>
          </p:cNvPicPr>
          <p:nvPr/>
        </p:nvPicPr>
        <p:blipFill>
          <a:blip r:embed="rId10" cstate="print"/>
          <a:srcRect/>
          <a:stretch>
            <a:fillRect/>
          </a:stretch>
        </p:blipFill>
        <p:spPr bwMode="auto">
          <a:xfrm>
            <a:off x="-32" y="3708406"/>
            <a:ext cx="755650" cy="1190625"/>
          </a:xfrm>
          <a:prstGeom prst="rect">
            <a:avLst/>
          </a:prstGeom>
          <a:noFill/>
          <a:ln w="9525">
            <a:noFill/>
            <a:miter lim="800000"/>
            <a:headEnd/>
            <a:tailEnd/>
          </a:ln>
        </p:spPr>
      </p:pic>
      <p:pic>
        <p:nvPicPr>
          <p:cNvPr id="25" name="Picture 24" descr="arrow12_01"/>
          <p:cNvPicPr>
            <a:picLocks noChangeAspect="1" noChangeArrowheads="1"/>
          </p:cNvPicPr>
          <p:nvPr/>
        </p:nvPicPr>
        <p:blipFill>
          <a:blip r:embed="rId11" cstate="print"/>
          <a:srcRect/>
          <a:stretch>
            <a:fillRect/>
          </a:stretch>
        </p:blipFill>
        <p:spPr bwMode="auto">
          <a:xfrm>
            <a:off x="6066356" y="3784606"/>
            <a:ext cx="554037" cy="258995"/>
          </a:xfrm>
          <a:prstGeom prst="rect">
            <a:avLst/>
          </a:prstGeom>
          <a:noFill/>
          <a:ln w="9525">
            <a:noFill/>
            <a:miter lim="800000"/>
            <a:headEnd/>
            <a:tailEnd/>
          </a:ln>
        </p:spPr>
      </p:pic>
      <p:pic>
        <p:nvPicPr>
          <p:cNvPr id="26" name="Picture 25" descr="arrow12_01"/>
          <p:cNvPicPr>
            <a:picLocks noChangeAspect="1" noChangeArrowheads="1"/>
          </p:cNvPicPr>
          <p:nvPr/>
        </p:nvPicPr>
        <p:blipFill>
          <a:blip r:embed="rId11" cstate="print"/>
          <a:srcRect/>
          <a:stretch>
            <a:fillRect/>
          </a:stretch>
        </p:blipFill>
        <p:spPr bwMode="auto">
          <a:xfrm>
            <a:off x="803253" y="4318006"/>
            <a:ext cx="554037" cy="258995"/>
          </a:xfrm>
          <a:prstGeom prst="rect">
            <a:avLst/>
          </a:prstGeom>
          <a:noFill/>
          <a:ln w="9525">
            <a:noFill/>
            <a:miter lim="800000"/>
            <a:headEnd/>
            <a:tailEnd/>
          </a:ln>
        </p:spPr>
      </p:pic>
      <p:pic>
        <p:nvPicPr>
          <p:cNvPr id="27" name="Picture 26" descr="arrow12_01"/>
          <p:cNvPicPr>
            <a:picLocks noChangeAspect="1" noChangeArrowheads="1"/>
          </p:cNvPicPr>
          <p:nvPr/>
        </p:nvPicPr>
        <p:blipFill>
          <a:blip r:embed="rId11" cstate="print"/>
          <a:srcRect/>
          <a:stretch>
            <a:fillRect/>
          </a:stretch>
        </p:blipFill>
        <p:spPr bwMode="auto">
          <a:xfrm>
            <a:off x="3138922" y="3860806"/>
            <a:ext cx="554037" cy="258995"/>
          </a:xfrm>
          <a:prstGeom prst="rect">
            <a:avLst/>
          </a:prstGeom>
          <a:noFill/>
          <a:ln w="9525">
            <a:noFill/>
            <a:miter lim="800000"/>
            <a:headEnd/>
            <a:tailEnd/>
          </a:ln>
        </p:spPr>
      </p:pic>
      <p:pic>
        <p:nvPicPr>
          <p:cNvPr id="28" name="Picture 27" descr="arrow12_01"/>
          <p:cNvPicPr>
            <a:picLocks noChangeAspect="1" noChangeArrowheads="1"/>
          </p:cNvPicPr>
          <p:nvPr/>
        </p:nvPicPr>
        <p:blipFill>
          <a:blip r:embed="rId12" cstate="print"/>
          <a:srcRect/>
          <a:stretch>
            <a:fillRect/>
          </a:stretch>
        </p:blipFill>
        <p:spPr bwMode="auto">
          <a:xfrm flipH="1">
            <a:off x="6000760" y="4622806"/>
            <a:ext cx="652022" cy="304800"/>
          </a:xfrm>
          <a:prstGeom prst="rect">
            <a:avLst/>
          </a:prstGeom>
          <a:noFill/>
          <a:ln w="9525">
            <a:noFill/>
            <a:miter lim="800000"/>
            <a:headEnd/>
            <a:tailEnd/>
          </a:ln>
        </p:spPr>
      </p:pic>
      <p:pic>
        <p:nvPicPr>
          <p:cNvPr id="29" name="Picture 28" descr="arrow12_01"/>
          <p:cNvPicPr>
            <a:picLocks noChangeAspect="1" noChangeArrowheads="1"/>
          </p:cNvPicPr>
          <p:nvPr/>
        </p:nvPicPr>
        <p:blipFill>
          <a:blip r:embed="rId12" cstate="print"/>
          <a:srcRect/>
          <a:stretch>
            <a:fillRect/>
          </a:stretch>
        </p:blipFill>
        <p:spPr bwMode="auto">
          <a:xfrm flipH="1">
            <a:off x="3062722" y="4622806"/>
            <a:ext cx="652022" cy="30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latin typeface="Times New Roman" pitchFamily="18" charset="0"/>
                <a:cs typeface="Times New Roman" pitchFamily="18" charset="0"/>
              </a:rPr>
              <a:t>Thiết</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kế</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chương</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trình</a:t>
            </a:r>
            <a:endParaRPr lang="en-AU"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
        <p:nvSpPr>
          <p:cNvPr id="30" name="Content Placeholder 3"/>
          <p:cNvSpPr txBox="1">
            <a:spLocks/>
          </p:cNvSpPr>
          <p:nvPr/>
        </p:nvSpPr>
        <p:spPr>
          <a:xfrm>
            <a:off x="71406" y="1571612"/>
            <a:ext cx="9072594" cy="5286388"/>
          </a:xfrm>
          <a:prstGeom prst="rect">
            <a:avLst/>
          </a:prstGeom>
        </p:spPr>
        <p:txBody>
          <a:bodyPr>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AU" sz="29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Các</a:t>
            </a:r>
            <a:r>
              <a:rPr kumimoji="0" lang="en-AU" sz="29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9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chức</a:t>
            </a:r>
            <a:r>
              <a:rPr kumimoji="0" lang="en-AU" sz="29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9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năng</a:t>
            </a:r>
            <a:r>
              <a:rPr kumimoji="0" lang="en-AU" sz="29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9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chính</a:t>
            </a:r>
            <a:r>
              <a:rPr kumimoji="0" lang="en-AU" sz="29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9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của</a:t>
            </a:r>
            <a:r>
              <a:rPr kumimoji="0" lang="en-AU" sz="29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9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chương</a:t>
            </a:r>
            <a:r>
              <a:rPr kumimoji="0" lang="en-AU" sz="29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9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trình</a:t>
            </a:r>
            <a:r>
              <a:rPr kumimoji="0" lang="en-AU" sz="29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a:t>
            </a:r>
            <a:endParaRPr kumimoji="0" lang="en-AU" sz="29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AU" sz="2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Tìm</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kiếm</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thông</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tin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theo</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tên</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lang="en-AU" sz="2600" dirty="0" err="1" smtClean="0">
                <a:latin typeface="Times New Roman" pitchFamily="18" charset="0"/>
                <a:cs typeface="Times New Roman" pitchFamily="18" charset="0"/>
              </a:rPr>
              <a:t>Tìm</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kiếm</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thông</a:t>
            </a:r>
            <a:r>
              <a:rPr lang="en-AU" sz="2600" dirty="0" smtClean="0">
                <a:latin typeface="Times New Roman" pitchFamily="18" charset="0"/>
                <a:cs typeface="Times New Roman" pitchFamily="18" charset="0"/>
              </a:rPr>
              <a:t> tin </a:t>
            </a:r>
            <a:r>
              <a:rPr lang="en-AU" sz="2600" dirty="0" err="1" smtClean="0">
                <a:latin typeface="Times New Roman" pitchFamily="18" charset="0"/>
                <a:cs typeface="Times New Roman" pitchFamily="18" charset="0"/>
              </a:rPr>
              <a:t>theo</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số</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điện</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thoại</a:t>
            </a:r>
            <a:r>
              <a:rPr lang="en-AU" sz="2600" dirty="0" smtClean="0">
                <a:latin typeface="Times New Roman" pitchFamily="18" charset="0"/>
                <a:cs typeface="Times New Roman" pitchFamily="18" charset="0"/>
              </a:rPr>
              <a:t>.</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Tìm</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kiếm</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thông</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tin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theo</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CMND/ Passport.</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lang="en-AU" sz="2600" dirty="0" err="1" smtClean="0">
                <a:latin typeface="Times New Roman" pitchFamily="18" charset="0"/>
                <a:cs typeface="Times New Roman" pitchFamily="18" charset="0"/>
              </a:rPr>
              <a:t>Tìm</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kiếm</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thông</a:t>
            </a:r>
            <a:r>
              <a:rPr lang="en-AU" sz="2600" dirty="0" smtClean="0">
                <a:latin typeface="Times New Roman" pitchFamily="18" charset="0"/>
                <a:cs typeface="Times New Roman" pitchFamily="18" charset="0"/>
              </a:rPr>
              <a:t> tin </a:t>
            </a:r>
            <a:r>
              <a:rPr lang="en-AU" sz="2600" dirty="0" err="1" smtClean="0">
                <a:latin typeface="Times New Roman" pitchFamily="18" charset="0"/>
                <a:cs typeface="Times New Roman" pitchFamily="18" charset="0"/>
              </a:rPr>
              <a:t>theo</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giới</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tính</a:t>
            </a:r>
            <a:r>
              <a:rPr lang="en-AU" sz="2600" dirty="0" smtClean="0">
                <a:latin typeface="Times New Roman" pitchFamily="18" charset="0"/>
                <a:cs typeface="Times New Roman" pitchFamily="18" charset="0"/>
              </a:rPr>
              <a:t> &amp; </a:t>
            </a:r>
            <a:r>
              <a:rPr lang="en-AU" sz="2600" dirty="0" err="1" smtClean="0">
                <a:latin typeface="Times New Roman" pitchFamily="18" charset="0"/>
                <a:cs typeface="Times New Roman" pitchFamily="18" charset="0"/>
              </a:rPr>
              <a:t>địa</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chỉ</a:t>
            </a:r>
            <a:r>
              <a:rPr lang="en-AU" sz="2600" dirty="0" smtClean="0">
                <a:latin typeface="Times New Roman" pitchFamily="18" charset="0"/>
                <a:cs typeface="Times New Roman" pitchFamily="18" charset="0"/>
              </a:rPr>
              <a:t>.</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lang="en-AU" sz="2600" dirty="0" err="1" smtClean="0">
                <a:latin typeface="Times New Roman" pitchFamily="18" charset="0"/>
                <a:cs typeface="Times New Roman" pitchFamily="18" charset="0"/>
              </a:rPr>
              <a:t>Tìm</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kiếm</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theo</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ngày</a:t>
            </a:r>
            <a:r>
              <a:rPr lang="en-AU" sz="2600" dirty="0" smtClean="0">
                <a:latin typeface="Times New Roman" pitchFamily="18" charset="0"/>
                <a:cs typeface="Times New Roman" pitchFamily="18" charset="0"/>
              </a:rPr>
              <a:t>.</a:t>
            </a:r>
            <a:endPar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lang="en-AU" sz="2600" dirty="0" err="1" smtClean="0">
                <a:latin typeface="Times New Roman" pitchFamily="18" charset="0"/>
                <a:cs typeface="Times New Roman" pitchFamily="18" charset="0"/>
              </a:rPr>
              <a:t>Thống</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kê</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nghề</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nghiệp</a:t>
            </a:r>
            <a:r>
              <a:rPr lang="en-AU" sz="2600" dirty="0" smtClean="0">
                <a:latin typeface="Times New Roman" pitchFamily="18" charset="0"/>
                <a:cs typeface="Times New Roman" pitchFamily="18" charset="0"/>
              </a:rPr>
              <a:t>.</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lang="en-AU" sz="2600" dirty="0" err="1" smtClean="0">
                <a:latin typeface="Times New Roman" pitchFamily="18" charset="0"/>
                <a:cs typeface="Times New Roman" pitchFamily="18" charset="0"/>
              </a:rPr>
              <a:t>Thống</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kê</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giới</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tính</a:t>
            </a:r>
            <a:r>
              <a:rPr lang="en-AU" sz="2600" dirty="0" smtClean="0">
                <a:latin typeface="Times New Roman" pitchFamily="18" charset="0"/>
                <a:cs typeface="Times New Roman" pitchFamily="18" charset="0"/>
              </a:rPr>
              <a:t>.</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lang="en-AU" sz="2600" dirty="0" err="1" smtClean="0">
                <a:latin typeface="Times New Roman" pitchFamily="18" charset="0"/>
                <a:cs typeface="Times New Roman" pitchFamily="18" charset="0"/>
              </a:rPr>
              <a:t>Hiển</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thị</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thông</a:t>
            </a:r>
            <a:r>
              <a:rPr lang="en-AU" sz="2600" dirty="0" smtClean="0">
                <a:latin typeface="Times New Roman" pitchFamily="18" charset="0"/>
                <a:cs typeface="Times New Roman" pitchFamily="18" charset="0"/>
              </a:rPr>
              <a:t> tin </a:t>
            </a:r>
            <a:r>
              <a:rPr lang="en-AU" sz="2600" dirty="0" err="1" smtClean="0">
                <a:latin typeface="Times New Roman" pitchFamily="18" charset="0"/>
                <a:cs typeface="Times New Roman" pitchFamily="18" charset="0"/>
              </a:rPr>
              <a:t>tạm</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trú</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tạm</a:t>
            </a:r>
            <a:r>
              <a:rPr lang="en-AU" sz="2600" dirty="0" smtClean="0">
                <a:latin typeface="Times New Roman" pitchFamily="18" charset="0"/>
                <a:cs typeface="Times New Roman" pitchFamily="18" charset="0"/>
              </a:rPr>
              <a:t> </a:t>
            </a:r>
            <a:r>
              <a:rPr lang="en-AU" sz="2600" dirty="0" err="1" smtClean="0">
                <a:latin typeface="Times New Roman" pitchFamily="18" charset="0"/>
                <a:cs typeface="Times New Roman" pitchFamily="18" charset="0"/>
              </a:rPr>
              <a:t>vắng</a:t>
            </a:r>
            <a:r>
              <a:rPr lang="en-AU" sz="2600" dirty="0" smtClean="0">
                <a:latin typeface="Times New Roman" pitchFamily="18" charset="0"/>
                <a:cs typeface="Times New Roman" pitchFamily="18" charset="0"/>
              </a:rPr>
              <a:t>.</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lang="en-AU" sz="2600" dirty="0" smtClean="0">
                <a:latin typeface="Times New Roman" pitchFamily="18" charset="0"/>
                <a:cs typeface="Times New Roman" pitchFamily="18" charset="0"/>
              </a:rPr>
              <a:t>...</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endPar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endParaRPr kumimoji="0" lang="en-AU"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latin typeface="Times New Roman" pitchFamily="18" charset="0"/>
                <a:cs typeface="Times New Roman" pitchFamily="18" charset="0"/>
              </a:rPr>
              <a:t>Thiết</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kế</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chương</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trình</a:t>
            </a:r>
            <a:endParaRPr lang="en-AU"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
        <p:nvSpPr>
          <p:cNvPr id="30" name="Content Placeholder 3"/>
          <p:cNvSpPr txBox="1">
            <a:spLocks/>
          </p:cNvSpPr>
          <p:nvPr/>
        </p:nvSpPr>
        <p:spPr>
          <a:xfrm>
            <a:off x="71406" y="1571612"/>
            <a:ext cx="8531352" cy="642942"/>
          </a:xfrm>
          <a:prstGeom prst="rect">
            <a:avLst/>
          </a:prstGeom>
        </p:spPr>
        <p:txBody>
          <a:bodyPr>
            <a:normAutofit/>
          </a:bodyPr>
          <a:lstStyle/>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AU" sz="2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Tìm</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kiếm</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thông</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tin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theo</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tên</a:t>
            </a:r>
            <a:endParaRPr kumimoji="0" lang="en-AU"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pic>
        <p:nvPicPr>
          <p:cNvPr id="3074" name="Picture 2" descr="C:\Users\mavi\Desktop\cnweb\thuyet trinh\timkiemtheoten.png"/>
          <p:cNvPicPr>
            <a:picLocks noChangeAspect="1" noChangeArrowheads="1"/>
          </p:cNvPicPr>
          <p:nvPr/>
        </p:nvPicPr>
        <p:blipFill>
          <a:blip r:embed="rId3" cstate="print"/>
          <a:srcRect/>
          <a:stretch>
            <a:fillRect/>
          </a:stretch>
        </p:blipFill>
        <p:spPr bwMode="auto">
          <a:xfrm>
            <a:off x="292854" y="3071810"/>
            <a:ext cx="8493988" cy="2646368"/>
          </a:xfrm>
          <a:prstGeom prst="rect">
            <a:avLst/>
          </a:prstGeom>
          <a:noFill/>
        </p:spPr>
      </p:pic>
      <p:sp>
        <p:nvSpPr>
          <p:cNvPr id="6" name="TextBox 5"/>
          <p:cNvSpPr txBox="1"/>
          <p:nvPr/>
        </p:nvSpPr>
        <p:spPr>
          <a:xfrm>
            <a:off x="1328796" y="5929330"/>
            <a:ext cx="6529352" cy="646331"/>
          </a:xfrm>
          <a:prstGeom prst="rect">
            <a:avLst/>
          </a:prstGeom>
          <a:noFill/>
        </p:spPr>
        <p:txBody>
          <a:bodyPr wrap="none" rtlCol="0">
            <a:spAutoFit/>
          </a:bodyPr>
          <a:lstStyle/>
          <a:p>
            <a:r>
              <a:rPr lang="da-DK" dirty="0" smtClean="0"/>
              <a:t>[OperationContract(Name="FindInfoByName")]</a:t>
            </a:r>
            <a:endParaRPr lang="da-DK" b="1" dirty="0" smtClean="0"/>
          </a:p>
          <a:p>
            <a:r>
              <a:rPr lang="da-DK" b="1" dirty="0" smtClean="0"/>
              <a:t>TranferRecord[] GetInfoByName(string Name, string type)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latin typeface="Times New Roman" pitchFamily="18" charset="0"/>
                <a:cs typeface="Times New Roman" pitchFamily="18" charset="0"/>
              </a:rPr>
              <a:t>Thiết</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kế</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chương</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trình</a:t>
            </a:r>
            <a:endParaRPr lang="en-AU"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
        <p:nvSpPr>
          <p:cNvPr id="30" name="Content Placeholder 3"/>
          <p:cNvSpPr txBox="1">
            <a:spLocks/>
          </p:cNvSpPr>
          <p:nvPr/>
        </p:nvSpPr>
        <p:spPr>
          <a:xfrm>
            <a:off x="71406" y="1571612"/>
            <a:ext cx="8531352" cy="1071570"/>
          </a:xfrm>
          <a:prstGeom prst="rect">
            <a:avLst/>
          </a:prstGeom>
        </p:spPr>
        <p:txBody>
          <a:bodyPr>
            <a:normAutofit/>
          </a:bodyPr>
          <a:lstStyle/>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AU" sz="2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Tìm</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kiếm</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thông</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tin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theo</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số</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điện</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thoại</a:t>
            </a:r>
            <a:endParaRPr kumimoji="0" lang="en-AU"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6" name="TextBox 5"/>
          <p:cNvSpPr txBox="1"/>
          <p:nvPr/>
        </p:nvSpPr>
        <p:spPr>
          <a:xfrm>
            <a:off x="1328796" y="5929330"/>
            <a:ext cx="6555000" cy="646331"/>
          </a:xfrm>
          <a:prstGeom prst="rect">
            <a:avLst/>
          </a:prstGeom>
          <a:noFill/>
        </p:spPr>
        <p:txBody>
          <a:bodyPr wrap="none" rtlCol="0">
            <a:spAutoFit/>
          </a:bodyPr>
          <a:lstStyle/>
          <a:p>
            <a:pPr lvl="0"/>
            <a:r>
              <a:rPr lang="da-DK" dirty="0" smtClean="0"/>
              <a:t>[OperationContract(Name="FindInfoByPhone")]</a:t>
            </a:r>
            <a:endParaRPr lang="en-US" dirty="0" smtClean="0"/>
          </a:p>
          <a:p>
            <a:r>
              <a:rPr lang="da-DK" b="1" dirty="0" smtClean="0"/>
              <a:t>TranferRecord[] GetInfoByPhone(string Phone, string type)</a:t>
            </a:r>
            <a:endParaRPr lang="en-US" dirty="0"/>
          </a:p>
        </p:txBody>
      </p:sp>
      <p:pic>
        <p:nvPicPr>
          <p:cNvPr id="4098" name="Picture 2" descr="C:\Users\mavi\Desktop\cnweb\thuyet trinh\timkiemtheosdt.png"/>
          <p:cNvPicPr>
            <a:picLocks noChangeAspect="1" noChangeArrowheads="1"/>
          </p:cNvPicPr>
          <p:nvPr/>
        </p:nvPicPr>
        <p:blipFill>
          <a:blip r:embed="rId3" cstate="print"/>
          <a:srcRect/>
          <a:stretch>
            <a:fillRect/>
          </a:stretch>
        </p:blipFill>
        <p:spPr bwMode="auto">
          <a:xfrm>
            <a:off x="338066" y="2654304"/>
            <a:ext cx="8663090" cy="298927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latin typeface="Times New Roman" pitchFamily="18" charset="0"/>
                <a:cs typeface="Times New Roman" pitchFamily="18" charset="0"/>
              </a:rPr>
              <a:t>Thiết</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kế</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chương</a:t>
            </a:r>
            <a:r>
              <a:rPr lang="en-AU" dirty="0" smtClean="0">
                <a:latin typeface="Times New Roman" pitchFamily="18" charset="0"/>
                <a:cs typeface="Times New Roman" pitchFamily="18" charset="0"/>
              </a:rPr>
              <a:t> </a:t>
            </a:r>
            <a:r>
              <a:rPr lang="en-AU" dirty="0" err="1" smtClean="0">
                <a:latin typeface="Times New Roman" pitchFamily="18" charset="0"/>
                <a:cs typeface="Times New Roman" pitchFamily="18" charset="0"/>
              </a:rPr>
              <a:t>trình</a:t>
            </a:r>
            <a:endParaRPr lang="en-AU"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
        <p:nvSpPr>
          <p:cNvPr id="30" name="Content Placeholder 3"/>
          <p:cNvSpPr txBox="1">
            <a:spLocks/>
          </p:cNvSpPr>
          <p:nvPr/>
        </p:nvSpPr>
        <p:spPr>
          <a:xfrm>
            <a:off x="71406" y="1571612"/>
            <a:ext cx="8531352" cy="1071570"/>
          </a:xfrm>
          <a:prstGeom prst="rect">
            <a:avLst/>
          </a:prstGeom>
        </p:spPr>
        <p:txBody>
          <a:bodyPr>
            <a:normAutofit/>
          </a:bodyPr>
          <a:lstStyle/>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AU" sz="26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Tìm</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kiếm</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thông</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tin </a:t>
            </a:r>
            <a:r>
              <a:rPr kumimoji="0" lang="en-AU" sz="2600" b="0" i="0" u="none" strike="noStrike" kern="1200" cap="none" spc="0" normalizeH="0" noProof="0" dirty="0" err="1" smtClean="0">
                <a:ln>
                  <a:noFill/>
                </a:ln>
                <a:solidFill>
                  <a:schemeClr val="tx1"/>
                </a:solidFill>
                <a:effectLst/>
                <a:uLnTx/>
                <a:uFillTx/>
                <a:latin typeface="Times New Roman" pitchFamily="18" charset="0"/>
                <a:ea typeface="+mn-ea"/>
                <a:cs typeface="Times New Roman" pitchFamily="18" charset="0"/>
              </a:rPr>
              <a:t>theo</a:t>
            </a:r>
            <a:r>
              <a:rPr kumimoji="0" lang="en-AU"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CMND/ Passport</a:t>
            </a:r>
            <a:endParaRPr kumimoji="0" lang="en-AU"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6" name="TextBox 5"/>
          <p:cNvSpPr txBox="1"/>
          <p:nvPr/>
        </p:nvSpPr>
        <p:spPr>
          <a:xfrm>
            <a:off x="1328796" y="5929330"/>
            <a:ext cx="7394973" cy="646331"/>
          </a:xfrm>
          <a:prstGeom prst="rect">
            <a:avLst/>
          </a:prstGeom>
          <a:noFill/>
        </p:spPr>
        <p:txBody>
          <a:bodyPr wrap="none" rtlCol="0">
            <a:spAutoFit/>
          </a:bodyPr>
          <a:lstStyle/>
          <a:p>
            <a:pPr lvl="0"/>
            <a:r>
              <a:rPr lang="da-DK" dirty="0" smtClean="0"/>
              <a:t>[OperationContract(Name="FindInfoByIdNumber")]</a:t>
            </a:r>
            <a:endParaRPr lang="en-US" dirty="0" smtClean="0"/>
          </a:p>
          <a:p>
            <a:r>
              <a:rPr lang="da-DK" b="1" dirty="0" smtClean="0"/>
              <a:t>TranferRecord[] GetInfoByIdNumber(string IDNumber, string type)</a:t>
            </a:r>
            <a:endParaRPr lang="en-US" dirty="0"/>
          </a:p>
        </p:txBody>
      </p:sp>
      <p:pic>
        <p:nvPicPr>
          <p:cNvPr id="5122" name="Picture 2" descr="C:\Users\mavi\Desktop\cnweb\thuyet trinh\timkiemtheocmnd.png"/>
          <p:cNvPicPr>
            <a:picLocks noChangeAspect="1" noChangeArrowheads="1"/>
          </p:cNvPicPr>
          <p:nvPr/>
        </p:nvPicPr>
        <p:blipFill>
          <a:blip r:embed="rId3" cstate="print"/>
          <a:srcRect/>
          <a:stretch>
            <a:fillRect/>
          </a:stretch>
        </p:blipFill>
        <p:spPr bwMode="auto">
          <a:xfrm>
            <a:off x="500034" y="2500306"/>
            <a:ext cx="7864475" cy="2713705"/>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KHC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KHCN</Template>
  <TotalTime>0</TotalTime>
  <Words>850</Words>
  <Application>Microsoft Office PowerPoint</Application>
  <PresentationFormat>On-screen Show (4:3)</PresentationFormat>
  <Paragraphs>131</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KHCN</vt:lpstr>
      <vt:lpstr>WS CUNG CẤP THÔNG TIN TẠM TRÚ &amp; TẠM VẮNG</vt:lpstr>
      <vt:lpstr>Nội dung</vt:lpstr>
      <vt:lpstr>Giới thiệu đề tài</vt:lpstr>
      <vt:lpstr>Thiết kế chương trình</vt:lpstr>
      <vt:lpstr>Thiết kế chương trình</vt:lpstr>
      <vt:lpstr>Thiết kế chương trình</vt:lpstr>
      <vt:lpstr>Thiết kế chương trình</vt:lpstr>
      <vt:lpstr>Thiết kế chương trình</vt:lpstr>
      <vt:lpstr>Thiết kế chương trình</vt:lpstr>
      <vt:lpstr>Thiết kế chương trình</vt:lpstr>
      <vt:lpstr>Thiết kế chương trình</vt:lpstr>
      <vt:lpstr>Thiết kế chương trình</vt:lpstr>
      <vt:lpstr>Thiết kế chương trình</vt:lpstr>
      <vt:lpstr>Thiết kế chương trình</vt:lpstr>
      <vt:lpstr>Kết luận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2009-08-05T01:53:13Z</dcterms:created>
  <dcterms:modified xsi:type="dcterms:W3CDTF">2011-12-09T03:59:22Z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TC103524801033</vt:lpwstr>
  </property>
</Properties>
</file>