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2" autoAdjust="0"/>
    <p:restoredTop sz="94660"/>
  </p:normalViewPr>
  <p:slideViewPr>
    <p:cSldViewPr>
      <p:cViewPr varScale="1">
        <p:scale>
          <a:sx n="65" d="100"/>
          <a:sy n="65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5285-F594-44D8-A880-8F4B8FABEC7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5897-8CB1-4338-8F82-79F08F8289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107/conso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107/conso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加入项目要做的第一件事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pPr algn="l"/>
            <a:r>
              <a:rPr lang="zh-CN" altLang="en-US" dirty="0" smtClean="0"/>
              <a:t>新建数据源到本地</a:t>
            </a:r>
            <a:r>
              <a:rPr lang="en-US" altLang="zh-CN" dirty="0" err="1" smtClean="0"/>
              <a:t>weblogic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>
                <a:hlinkClick r:id="rId2"/>
              </a:rPr>
              <a:t>http://127.0.0.1:7107/console</a:t>
            </a:r>
            <a:r>
              <a:rPr lang="zh-CN" altLang="en-US" dirty="0" smtClean="0"/>
              <a:t>控制台</a:t>
            </a:r>
            <a:endParaRPr lang="en-US" altLang="zh-CN" dirty="0" smtClean="0"/>
          </a:p>
          <a:p>
            <a:r>
              <a:rPr lang="zh-CN" altLang="en-US" dirty="0" smtClean="0"/>
              <a:t>创建数据源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JDBC 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SaafSource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JNDI </a:t>
            </a:r>
            <a:r>
              <a:rPr lang="en-US" altLang="zh-CN" dirty="0" err="1" smtClean="0"/>
              <a:t>Name:jdbc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SaafConnDS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hostName:192.168.175.112</a:t>
            </a:r>
          </a:p>
          <a:p>
            <a:pPr lvl="1"/>
            <a:r>
              <a:rPr lang="en-US" altLang="zh-CN" dirty="0" err="1" smtClean="0"/>
              <a:t>serverName:orcl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dbName:saaf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Password:saaf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690989" y="324433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192.168.175.112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>
                <a:hlinkClick r:id="rId2"/>
              </a:rPr>
              <a:t>http://127.0.0.1:7107/console</a:t>
            </a:r>
            <a:r>
              <a:rPr lang="zh-CN" altLang="en-US" dirty="0" smtClean="0"/>
              <a:t>控制台</a:t>
            </a:r>
            <a:endParaRPr lang="en-US" altLang="zh-CN" dirty="0" smtClean="0"/>
          </a:p>
          <a:p>
            <a:r>
              <a:rPr lang="zh-CN" altLang="en-US" dirty="0" smtClean="0"/>
              <a:t>部署如下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包成</a:t>
            </a:r>
            <a:r>
              <a:rPr lang="en-US" altLang="zh-CN" dirty="0" smtClean="0"/>
              <a:t>library</a:t>
            </a:r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projectPath</a:t>
            </a:r>
            <a:r>
              <a:rPr lang="en-US" altLang="zh-CN" dirty="0" smtClean="0"/>
              <a:t>%/\1ZB15060004\01</a:t>
            </a:r>
            <a:r>
              <a:rPr lang="zh-CN" altLang="en-US" dirty="0" smtClean="0"/>
              <a:t>工作区</a:t>
            </a:r>
            <a:r>
              <a:rPr lang="en-US" altLang="zh-CN" dirty="0" smtClean="0"/>
              <a:t>\02</a:t>
            </a:r>
            <a:r>
              <a:rPr lang="zh-CN" altLang="en-US" dirty="0" smtClean="0"/>
              <a:t>项目代码</a:t>
            </a:r>
            <a:r>
              <a:rPr lang="en-US" altLang="zh-CN" dirty="0" smtClean="0"/>
              <a:t>\Reference\</a:t>
            </a:r>
            <a:r>
              <a:rPr lang="en-US" altLang="zh-CN" dirty="0" err="1" smtClean="0"/>
              <a:t>libraryWars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activiti-library.war</a:t>
            </a:r>
          </a:p>
          <a:p>
            <a:pPr lvl="1"/>
            <a:r>
              <a:rPr lang="en-US" altLang="zh-CN" dirty="0" smtClean="0"/>
              <a:t>json-library.war</a:t>
            </a:r>
          </a:p>
          <a:p>
            <a:pPr lvl="1"/>
            <a:r>
              <a:rPr lang="en-US" altLang="zh-CN" dirty="0" smtClean="0"/>
              <a:t>xmlParserv-library.war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pPr algn="l"/>
            <a:r>
              <a:rPr lang="zh-CN" altLang="en-US" dirty="0" smtClean="0"/>
              <a:t>发布项目中使用到的</a:t>
            </a:r>
            <a:r>
              <a:rPr lang="en-US" altLang="zh-CN" dirty="0" smtClean="0"/>
              <a:t>library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准备开发环境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34036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JDeveloper11.1.1.7.0</a:t>
            </a:r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设置开发环境参数</a:t>
            </a:r>
            <a:r>
              <a:rPr lang="en-US" altLang="zh-CN" dirty="0" smtClean="0"/>
              <a:t>——</a:t>
            </a:r>
            <a:r>
              <a:rPr lang="zh-CN" altLang="en-US" sz="3600" dirty="0" smtClean="0"/>
              <a:t>设置编码格式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235745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9" y="642918"/>
            <a:ext cx="3929090" cy="278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2428" y="3834009"/>
            <a:ext cx="4372778" cy="302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943351"/>
            <a:ext cx="2293567" cy="291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</a:t>
            </a:r>
            <a:r>
              <a:rPr lang="en-US" altLang="zh-CN" dirty="0" smtClean="0"/>
              <a:t>SVN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5488904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714356"/>
            <a:ext cx="280403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2428868"/>
            <a:ext cx="3214710" cy="295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8690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JDeveloper</a:t>
            </a:r>
            <a:r>
              <a:rPr lang="zh-CN" altLang="en-US" sz="2400" dirty="0" smtClean="0"/>
              <a:t>代码模板</a:t>
            </a:r>
            <a:r>
              <a:rPr lang="en-US" altLang="zh-CN" sz="2400" dirty="0" smtClean="0"/>
              <a:t>.txt</a:t>
            </a:r>
            <a:r>
              <a:rPr lang="zh-CN" altLang="en-US" sz="2400" dirty="0" smtClean="0"/>
              <a:t>文件导入到</a:t>
            </a:r>
            <a:r>
              <a:rPr lang="en-US" altLang="zh-CN" sz="2400" dirty="0" err="1" smtClean="0"/>
              <a:t>Jdeveloper</a:t>
            </a:r>
            <a:r>
              <a:rPr lang="zh-CN" altLang="en-US" sz="2400" dirty="0" smtClean="0"/>
              <a:t>中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</a:t>
            </a:r>
            <a:r>
              <a:rPr lang="zh-CN" altLang="en-US" dirty="0"/>
              <a:t>模板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858016" y="1285860"/>
          <a:ext cx="2068513" cy="712787"/>
        </p:xfrm>
        <a:graphic>
          <a:graphicData uri="http://schemas.openxmlformats.org/presentationml/2006/ole">
            <p:oleObj spid="_x0000_s5122" name="包装程序外壳对象" showAsIcon="1" r:id="rId3" imgW="2068560" imgH="712440" progId="Package">
              <p:embed/>
            </p:oleObj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285860"/>
            <a:ext cx="3611394" cy="241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72" y="2714620"/>
            <a:ext cx="3286128" cy="24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1285860"/>
            <a:ext cx="2476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2844" y="5143512"/>
          <a:ext cx="87154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5429288"/>
              </a:tblGrid>
              <a:tr h="1298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main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Adfl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jnote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设置快捷键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8" y="4572008"/>
          <a:ext cx="8715436" cy="236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5429288"/>
              </a:tblGrid>
              <a:tr h="2857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Alt-1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提示</a:t>
                      </a:r>
                      <a:endParaRPr lang="zh-CN" altLang="en-US" sz="1200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Alt-D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删除当前行</a:t>
                      </a:r>
                      <a:endParaRPr lang="zh-CN" altLang="en-US" sz="1200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Ctrl-Enter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补齐代码</a:t>
                      </a:r>
                      <a:endParaRPr lang="zh-CN" altLang="en-US" sz="1200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Ctrl-Alt-R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重命名</a:t>
                      </a:r>
                      <a:endParaRPr lang="zh-CN" altLang="en-US" sz="1200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Ctrl-R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替换</a:t>
                      </a:r>
                      <a:endParaRPr lang="zh-CN" altLang="en-US" sz="1200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Ctrl-Shift-F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搜索</a:t>
                      </a:r>
                      <a:endParaRPr lang="zh-CN" altLang="en-US" sz="1200" dirty="0"/>
                    </a:p>
                  </a:txBody>
                  <a:tcPr/>
                </a:tc>
              </a:tr>
              <a:tr h="28574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Ctrl-5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查看</a:t>
                      </a:r>
                      <a:r>
                        <a:rPr lang="en-US" altLang="zh-CN" sz="1200" dirty="0" smtClean="0"/>
                        <a:t>Debug</a:t>
                      </a:r>
                      <a:r>
                        <a:rPr lang="zh-CN" altLang="en-US" sz="1200" dirty="0" smtClean="0"/>
                        <a:t>参数值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68" y="714356"/>
            <a:ext cx="3138483" cy="194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78" y="714356"/>
            <a:ext cx="296281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2918"/>
            <a:ext cx="24765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786082" y="3286124"/>
            <a:ext cx="509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JDeveloper</a:t>
            </a:r>
            <a:r>
              <a:rPr lang="zh-CN" altLang="en-US" dirty="0" smtClean="0"/>
              <a:t>代码模板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文件导入到</a:t>
            </a:r>
            <a:r>
              <a:rPr lang="en-US" altLang="zh-CN" dirty="0" err="1" smtClean="0"/>
              <a:t>Jdeveloper</a:t>
            </a:r>
            <a:r>
              <a:rPr lang="zh-CN" altLang="en-US" dirty="0" smtClean="0"/>
              <a:t>中</a:t>
            </a:r>
          </a:p>
          <a:p>
            <a:endParaRPr lang="zh-CN" alt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286676" y="3786190"/>
          <a:ext cx="1179513" cy="712790"/>
        </p:xfrm>
        <a:graphic>
          <a:graphicData uri="http://schemas.openxmlformats.org/presentationml/2006/ole">
            <p:oleObj spid="_x0000_s6148" name="包装程序外壳对象" showAsIcon="1" r:id="rId6" imgW="1180080" imgH="712440" progId="Package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设置工程目录结构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7124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429000"/>
            <a:ext cx="70104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340369"/>
          </a:xfrm>
        </p:spPr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Jdeveloper</a:t>
            </a:r>
            <a:r>
              <a:rPr lang="zh-CN" altLang="en-US" dirty="0" smtClean="0"/>
              <a:t>安装目录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C:\Users\Administrator\AppData\Roaming\JDeveloper\system11.1.1.7.40.64.93\DefaultDomain\bin</a:t>
            </a:r>
          </a:p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jdev.conf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zh-CN" altLang="en-US" dirty="0" smtClean="0"/>
              <a:t>在最后一行添加如下内容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AddVMOption</a:t>
            </a:r>
            <a:r>
              <a:rPr lang="en-US" altLang="zh-CN" sz="2000" dirty="0" smtClean="0"/>
              <a:t> -</a:t>
            </a:r>
            <a:r>
              <a:rPr lang="en-US" altLang="zh-CN" sz="2000" dirty="0" err="1" smtClean="0"/>
              <a:t>Dadfvdt.disableOjspDeployment</a:t>
            </a:r>
            <a:r>
              <a:rPr lang="en-US" altLang="zh-CN" sz="2000" dirty="0" smtClean="0"/>
              <a:t>=true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14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</a:t>
            </a:r>
            <a:r>
              <a:rPr lang="en-US" altLang="zh-CN" dirty="0" err="1" smtClean="0"/>
              <a:t>Jdeveloper</a:t>
            </a:r>
            <a:r>
              <a:rPr lang="zh-CN" altLang="en-US" dirty="0" smtClean="0"/>
              <a:t>启动参数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设置集成</a:t>
            </a:r>
            <a:r>
              <a:rPr lang="en-US" altLang="zh-CN" dirty="0" err="1" smtClean="0"/>
              <a:t>Weblogic</a:t>
            </a:r>
            <a:r>
              <a:rPr lang="zh-CN" altLang="en-US" dirty="0" smtClean="0"/>
              <a:t>运行参数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85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weblogi</a:t>
            </a:r>
            <a:r>
              <a:rPr lang="zh-CN" altLang="en-US" dirty="0" smtClean="0"/>
              <a:t>安装目录，进入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目录：</a:t>
            </a:r>
            <a:r>
              <a:rPr lang="en-US" altLang="zh-CN" sz="1600" dirty="0" smtClean="0"/>
              <a:t>C:\Users\Administrator\AppData\Roaming\JDeveloper\system11.1.1.7.40.64.93\DefaultDomain\bin</a:t>
            </a:r>
          </a:p>
          <a:p>
            <a:r>
              <a:rPr lang="zh-CN" altLang="en-US" sz="1600" dirty="0" smtClean="0"/>
              <a:t>打开</a:t>
            </a:r>
            <a:r>
              <a:rPr lang="en-US" altLang="zh-CN" sz="1600" dirty="0" smtClean="0"/>
              <a:t>setDomainEnv.cmd</a:t>
            </a:r>
          </a:p>
          <a:p>
            <a:r>
              <a:rPr lang="zh-CN" altLang="en-US" sz="1600" dirty="0" smtClean="0"/>
              <a:t>在最后添加</a:t>
            </a:r>
            <a:endParaRPr lang="en-US" altLang="zh-CN" sz="1600" dirty="0" smtClean="0"/>
          </a:p>
          <a:p>
            <a:r>
              <a:rPr lang="en-US" altLang="zh-CN" sz="1600" dirty="0" smtClean="0"/>
              <a:t>set JAVA_OPTIONS=%JAVA_OPTIONS% -</a:t>
            </a:r>
            <a:r>
              <a:rPr lang="en-US" altLang="zh-CN" sz="1600" dirty="0" err="1" smtClean="0"/>
              <a:t>Djavax.xml.parsers.DocumentBuilderFactory</a:t>
            </a:r>
            <a:r>
              <a:rPr lang="en-US" altLang="zh-CN" sz="1600" dirty="0" smtClean="0"/>
              <a:t>=com.sun.org.apache.xerces.internal.jaxp.DocumentBuilderFactoryImpl</a:t>
            </a:r>
            <a:r>
              <a:rPr lang="zh-CN" altLang="en-US" sz="1600" dirty="0" smtClean="0"/>
              <a:t>内容</a:t>
            </a:r>
            <a:endParaRPr lang="en-US" altLang="zh-CN" sz="1600" dirty="0" smtClean="0"/>
          </a:p>
          <a:p>
            <a:r>
              <a:rPr lang="zh-CN" altLang="en-US" sz="1600" dirty="0" smtClean="0"/>
              <a:t>设置</a:t>
            </a:r>
            <a:r>
              <a:rPr lang="en-US" altLang="zh-CN" sz="1600" dirty="0" err="1" smtClean="0"/>
              <a:t>Jdeveloper</a:t>
            </a:r>
            <a:r>
              <a:rPr lang="zh-CN" altLang="en-US" sz="1600" dirty="0" smtClean="0"/>
              <a:t>运行参数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Djavax.xml.parsers.DocumentBuilderFactory</a:t>
            </a:r>
            <a:r>
              <a:rPr lang="en-US" altLang="zh-CN" sz="1400" dirty="0" smtClean="0"/>
              <a:t>=com.sun.org.apache.xerces.internal.jaxp.DocumentBuilderFactoryImpl</a:t>
            </a:r>
          </a:p>
          <a:p>
            <a:endParaRPr lang="zh-CN" altLang="en-US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4829175" cy="301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8804" y="3552849"/>
            <a:ext cx="4142352" cy="294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204</Words>
  <Application>Microsoft Office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包装程序外壳对象</vt:lpstr>
      <vt:lpstr>加入项目要做的第一件事</vt:lpstr>
      <vt:lpstr>准备开发环境</vt:lpstr>
      <vt:lpstr>设置开发环境参数——设置编码格式</vt:lpstr>
      <vt:lpstr>设置SVN连接</vt:lpstr>
      <vt:lpstr>设置模板</vt:lpstr>
      <vt:lpstr>设置快捷键</vt:lpstr>
      <vt:lpstr>设置工程目录结构</vt:lpstr>
      <vt:lpstr>设置Jdeveloper启动参数</vt:lpstr>
      <vt:lpstr>设置集成Weblogic运行参数</vt:lpstr>
      <vt:lpstr>新建数据源到本地weblogic</vt:lpstr>
      <vt:lpstr>发布项目中使用到的library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USER-</dc:creator>
  <cp:lastModifiedBy>USER-</cp:lastModifiedBy>
  <cp:revision>167</cp:revision>
  <dcterms:created xsi:type="dcterms:W3CDTF">2015-06-30T06:23:18Z</dcterms:created>
  <dcterms:modified xsi:type="dcterms:W3CDTF">2015-07-27T10:16:29Z</dcterms:modified>
</cp:coreProperties>
</file>