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1"/>
  </p:notesMasterIdLst>
  <p:handoutMasterIdLst>
    <p:handoutMasterId r:id="rId32"/>
  </p:handoutMasterIdLst>
  <p:sldIdLst>
    <p:sldId id="256" r:id="rId5"/>
    <p:sldId id="257" r:id="rId6"/>
    <p:sldId id="262" r:id="rId7"/>
    <p:sldId id="259" r:id="rId8"/>
    <p:sldId id="260"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2" r:id="rId27"/>
    <p:sldId id="283" r:id="rId28"/>
    <p:sldId id="293" r:id="rId29"/>
    <p:sldId id="258" r:id="rId3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42">
          <p15:clr>
            <a:srgbClr val="A4A3A4"/>
          </p15:clr>
        </p15:guide>
        <p15:guide id="2" orient="horz" pos="4176">
          <p15:clr>
            <a:srgbClr val="A4A3A4"/>
          </p15:clr>
        </p15:guide>
        <p15:guide id="3" orient="horz" pos="739">
          <p15:clr>
            <a:srgbClr val="A4A3A4"/>
          </p15:clr>
        </p15:guide>
        <p15:guide id="4" pos="329">
          <p15:clr>
            <a:srgbClr val="A4A3A4"/>
          </p15:clr>
        </p15:guide>
        <p15:guide id="5" pos="7365">
          <p15:clr>
            <a:srgbClr val="A4A3A4"/>
          </p15:clr>
        </p15:guide>
        <p15:guide id="6" pos="3837">
          <p15:clr>
            <a:srgbClr val="A4A3A4"/>
          </p15:clr>
        </p15:guide>
        <p15:guide id="7" pos="145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7C7"/>
    <a:srgbClr val="FFFFFF"/>
    <a:srgbClr val="000000"/>
    <a:srgbClr val="CDE0E9"/>
    <a:srgbClr val="57B1FB"/>
    <a:srgbClr val="99C1D3"/>
    <a:srgbClr val="8DB9CD"/>
    <a:srgbClr val="427D98"/>
    <a:srgbClr val="E6E6E6"/>
    <a:srgbClr val="6A9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0" autoAdjust="0"/>
    <p:restoredTop sz="95811" autoAdjust="0"/>
  </p:normalViewPr>
  <p:slideViewPr>
    <p:cSldViewPr snapToGrid="0" snapToObjects="1">
      <p:cViewPr varScale="1">
        <p:scale>
          <a:sx n="68" d="100"/>
          <a:sy n="68" d="100"/>
        </p:scale>
        <p:origin x="-846" y="-90"/>
      </p:cViewPr>
      <p:guideLst>
        <p:guide orient="horz" pos="142"/>
        <p:guide orient="horz" pos="4176"/>
        <p:guide orient="horz" pos="739"/>
        <p:guide pos="329"/>
        <p:guide pos="7365"/>
        <p:guide pos="3837"/>
        <p:guide pos="1459"/>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83F837-B661-4A81-B82C-FC077CB5CFF1}" type="doc">
      <dgm:prSet loTypeId="urn:microsoft.com/office/officeart/2005/8/layout/arrow2" loCatId="process" qsTypeId="urn:microsoft.com/office/officeart/2005/8/quickstyle/simple1" qsCatId="simple" csTypeId="urn:microsoft.com/office/officeart/2005/8/colors/accent1_5" csCatId="accent1" phldr="1"/>
      <dgm:spPr/>
    </dgm:pt>
    <dgm:pt modelId="{F499EE5F-4AE0-41B0-85D0-E8B96033DACA}">
      <dgm:prSet phldrT="[文本]" custT="1"/>
      <dgm:spPr/>
      <dgm:t>
        <a:bodyPr/>
        <a:lstStyle/>
        <a:p>
          <a:r>
            <a:rPr lang="en-US" altLang="zh-CN" sz="1800" dirty="0" smtClean="0">
              <a:solidFill>
                <a:schemeClr val="bg1"/>
              </a:solidFill>
              <a:latin typeface="微软雅黑" pitchFamily="34" charset="-122"/>
              <a:ea typeface="微软雅黑" pitchFamily="34" charset="-122"/>
            </a:rPr>
            <a:t>2004</a:t>
          </a:r>
          <a:r>
            <a:rPr lang="zh-CN" altLang="en-US" sz="1800" dirty="0" smtClean="0">
              <a:solidFill>
                <a:schemeClr val="bg1"/>
              </a:solidFill>
              <a:latin typeface="微软雅黑" pitchFamily="34" charset="-122"/>
              <a:ea typeface="微软雅黑" pitchFamily="34" charset="-122"/>
            </a:rPr>
            <a:t>年</a:t>
          </a:r>
          <a:endParaRPr lang="en-US" altLang="zh-CN" sz="1800" dirty="0" smtClean="0">
            <a:solidFill>
              <a:schemeClr val="bg1"/>
            </a:solidFill>
            <a:latin typeface="微软雅黑" pitchFamily="34" charset="-122"/>
            <a:ea typeface="微软雅黑" pitchFamily="34" charset="-122"/>
          </a:endParaRPr>
        </a:p>
      </dgm:t>
    </dgm:pt>
    <dgm:pt modelId="{DC1641BD-C090-4801-B396-39FA18E6C233}" type="parTrans" cxnId="{6B49D0A7-0006-4D39-BF4D-19EAD0385DC7}">
      <dgm:prSet/>
      <dgm:spPr/>
      <dgm:t>
        <a:bodyPr/>
        <a:lstStyle/>
        <a:p>
          <a:endParaRPr lang="zh-CN" altLang="en-US">
            <a:solidFill>
              <a:schemeClr val="bg1"/>
            </a:solidFill>
          </a:endParaRPr>
        </a:p>
      </dgm:t>
    </dgm:pt>
    <dgm:pt modelId="{26DE7E05-C418-4369-A71B-48C945E2EC0A}" type="sibTrans" cxnId="{6B49D0A7-0006-4D39-BF4D-19EAD0385DC7}">
      <dgm:prSet/>
      <dgm:spPr/>
      <dgm:t>
        <a:bodyPr/>
        <a:lstStyle/>
        <a:p>
          <a:endParaRPr lang="zh-CN" altLang="en-US">
            <a:solidFill>
              <a:schemeClr val="bg1"/>
            </a:solidFill>
          </a:endParaRPr>
        </a:p>
      </dgm:t>
    </dgm:pt>
    <dgm:pt modelId="{A2C5FA54-487D-4FA4-ACBB-3A364BCDA8F8}">
      <dgm:prSet phldrT="[文本]" custT="1"/>
      <dgm:spPr/>
      <dgm:t>
        <a:bodyPr/>
        <a:lstStyle/>
        <a:p>
          <a:r>
            <a:rPr lang="en-US" altLang="zh-CN" sz="1800" dirty="0" smtClean="0">
              <a:solidFill>
                <a:schemeClr val="bg1"/>
              </a:solidFill>
              <a:latin typeface="微软雅黑" pitchFamily="34" charset="-122"/>
              <a:ea typeface="微软雅黑" pitchFamily="34" charset="-122"/>
            </a:rPr>
            <a:t>2008</a:t>
          </a:r>
          <a:r>
            <a:rPr lang="zh-CN" altLang="en-US" sz="1800" dirty="0" smtClean="0">
              <a:solidFill>
                <a:schemeClr val="bg1"/>
              </a:solidFill>
              <a:latin typeface="微软雅黑" pitchFamily="34" charset="-122"/>
              <a:ea typeface="微软雅黑" pitchFamily="34" charset="-122"/>
            </a:rPr>
            <a:t>年</a:t>
          </a:r>
          <a:endParaRPr lang="zh-CN" altLang="en-US" sz="1800" dirty="0">
            <a:solidFill>
              <a:schemeClr val="bg1"/>
            </a:solidFill>
            <a:latin typeface="微软雅黑" pitchFamily="34" charset="-122"/>
            <a:ea typeface="微软雅黑" pitchFamily="34" charset="-122"/>
          </a:endParaRPr>
        </a:p>
      </dgm:t>
    </dgm:pt>
    <dgm:pt modelId="{FF5C2553-F331-4888-BAB2-B6481EE25B88}" type="parTrans" cxnId="{9201662C-10B2-45A9-AF45-00F07600DECF}">
      <dgm:prSet/>
      <dgm:spPr/>
      <dgm:t>
        <a:bodyPr/>
        <a:lstStyle/>
        <a:p>
          <a:endParaRPr lang="zh-CN" altLang="en-US">
            <a:solidFill>
              <a:schemeClr val="bg1"/>
            </a:solidFill>
          </a:endParaRPr>
        </a:p>
      </dgm:t>
    </dgm:pt>
    <dgm:pt modelId="{DA145F4E-EDDC-43A5-8AA5-56DA9285C922}" type="sibTrans" cxnId="{9201662C-10B2-45A9-AF45-00F07600DECF}">
      <dgm:prSet/>
      <dgm:spPr/>
      <dgm:t>
        <a:bodyPr/>
        <a:lstStyle/>
        <a:p>
          <a:endParaRPr lang="zh-CN" altLang="en-US">
            <a:solidFill>
              <a:schemeClr val="bg1"/>
            </a:solidFill>
          </a:endParaRPr>
        </a:p>
      </dgm:t>
    </dgm:pt>
    <dgm:pt modelId="{77636403-BBDB-4DDB-BE89-8C6994D2B88A}">
      <dgm:prSet phldrT="[文本]" custT="1"/>
      <dgm:spPr/>
      <dgm:t>
        <a:bodyPr/>
        <a:lstStyle/>
        <a:p>
          <a:r>
            <a:rPr lang="en-US" altLang="zh-CN" sz="1800" dirty="0" smtClean="0">
              <a:solidFill>
                <a:schemeClr val="bg1"/>
              </a:solidFill>
              <a:latin typeface="微软雅黑" pitchFamily="34" charset="-122"/>
              <a:ea typeface="微软雅黑" pitchFamily="34" charset="-122"/>
            </a:rPr>
            <a:t>2012</a:t>
          </a:r>
          <a:r>
            <a:rPr lang="zh-CN" altLang="en-US" sz="1800" dirty="0" smtClean="0">
              <a:solidFill>
                <a:schemeClr val="bg1"/>
              </a:solidFill>
              <a:latin typeface="微软雅黑" pitchFamily="34" charset="-122"/>
              <a:ea typeface="微软雅黑" pitchFamily="34" charset="-122"/>
            </a:rPr>
            <a:t>年</a:t>
          </a:r>
          <a:endParaRPr lang="zh-CN" altLang="en-US" sz="1800" dirty="0">
            <a:solidFill>
              <a:schemeClr val="bg1"/>
            </a:solidFill>
            <a:latin typeface="微软雅黑" pitchFamily="34" charset="-122"/>
            <a:ea typeface="微软雅黑" pitchFamily="34" charset="-122"/>
          </a:endParaRPr>
        </a:p>
      </dgm:t>
    </dgm:pt>
    <dgm:pt modelId="{A4CBE375-6C5C-49EE-BAC6-05CA3D9C9B92}" type="parTrans" cxnId="{54596119-3A3D-4522-BB96-EDA85A22DAC9}">
      <dgm:prSet/>
      <dgm:spPr/>
      <dgm:t>
        <a:bodyPr/>
        <a:lstStyle/>
        <a:p>
          <a:endParaRPr lang="zh-CN" altLang="en-US">
            <a:solidFill>
              <a:schemeClr val="bg1"/>
            </a:solidFill>
          </a:endParaRPr>
        </a:p>
      </dgm:t>
    </dgm:pt>
    <dgm:pt modelId="{83093A0F-015C-4202-9215-B970F13E11E6}" type="sibTrans" cxnId="{54596119-3A3D-4522-BB96-EDA85A22DAC9}">
      <dgm:prSet/>
      <dgm:spPr/>
      <dgm:t>
        <a:bodyPr/>
        <a:lstStyle/>
        <a:p>
          <a:endParaRPr lang="zh-CN" altLang="en-US">
            <a:solidFill>
              <a:schemeClr val="bg1"/>
            </a:solidFill>
          </a:endParaRPr>
        </a:p>
      </dgm:t>
    </dgm:pt>
    <dgm:pt modelId="{9F364ECC-F80A-4F28-8667-A99DF463750A}">
      <dgm:prSet phldrT="[文本]" custT="1"/>
      <dgm:spPr/>
      <dgm:t>
        <a:bodyPr/>
        <a:lstStyle/>
        <a:p>
          <a:r>
            <a:rPr lang="zh-CN" altLang="en-US" sz="1800" dirty="0" smtClean="0">
              <a:solidFill>
                <a:schemeClr val="bg1"/>
              </a:solidFill>
              <a:latin typeface="微软雅黑" pitchFamily="34" charset="-122"/>
              <a:ea typeface="微软雅黑" pitchFamily="34" charset="-122"/>
            </a:rPr>
            <a:t>提出构想</a:t>
          </a:r>
          <a:endParaRPr lang="en-US" altLang="zh-CN" sz="1800" dirty="0" smtClean="0">
            <a:solidFill>
              <a:schemeClr val="bg1"/>
            </a:solidFill>
            <a:latin typeface="微软雅黑" pitchFamily="34" charset="-122"/>
            <a:ea typeface="微软雅黑" pitchFamily="34" charset="-122"/>
          </a:endParaRPr>
        </a:p>
      </dgm:t>
    </dgm:pt>
    <dgm:pt modelId="{5D518DBB-6CB7-44B8-AB30-49B0CCE08FB8}" type="parTrans" cxnId="{9F3E1643-13C8-4715-93BD-D4F600D648E9}">
      <dgm:prSet/>
      <dgm:spPr/>
      <dgm:t>
        <a:bodyPr/>
        <a:lstStyle/>
        <a:p>
          <a:endParaRPr lang="zh-CN" altLang="en-US">
            <a:solidFill>
              <a:schemeClr val="bg1"/>
            </a:solidFill>
          </a:endParaRPr>
        </a:p>
      </dgm:t>
    </dgm:pt>
    <dgm:pt modelId="{1F4DDA79-19AB-4F04-93A3-323F81A2955F}" type="sibTrans" cxnId="{9F3E1643-13C8-4715-93BD-D4F600D648E9}">
      <dgm:prSet/>
      <dgm:spPr/>
      <dgm:t>
        <a:bodyPr/>
        <a:lstStyle/>
        <a:p>
          <a:endParaRPr lang="zh-CN" altLang="en-US">
            <a:solidFill>
              <a:schemeClr val="bg1"/>
            </a:solidFill>
          </a:endParaRPr>
        </a:p>
      </dgm:t>
    </dgm:pt>
    <dgm:pt modelId="{E0938A6B-5BC7-4F13-89CB-22D27A869C58}">
      <dgm:prSet phldrT="[文本]" custT="1"/>
      <dgm:spPr/>
      <dgm:t>
        <a:bodyPr/>
        <a:lstStyle/>
        <a:p>
          <a:r>
            <a:rPr lang="zh-CN" altLang="en-US" sz="1800" dirty="0" smtClean="0">
              <a:solidFill>
                <a:schemeClr val="bg1"/>
              </a:solidFill>
              <a:latin typeface="微软雅黑" pitchFamily="34" charset="-122"/>
              <a:ea typeface="微软雅黑" pitchFamily="34" charset="-122"/>
            </a:rPr>
            <a:t>发布第一份草案</a:t>
          </a:r>
          <a:endParaRPr lang="zh-CN" altLang="en-US" sz="1800" dirty="0">
            <a:solidFill>
              <a:schemeClr val="bg1"/>
            </a:solidFill>
            <a:latin typeface="微软雅黑" pitchFamily="34" charset="-122"/>
            <a:ea typeface="微软雅黑" pitchFamily="34" charset="-122"/>
          </a:endParaRPr>
        </a:p>
      </dgm:t>
    </dgm:pt>
    <dgm:pt modelId="{5F5486AC-D959-41A5-A9D4-D700B63ED324}" type="parTrans" cxnId="{186CC5F0-012F-412A-B841-645FCD350FDC}">
      <dgm:prSet/>
      <dgm:spPr/>
      <dgm:t>
        <a:bodyPr/>
        <a:lstStyle/>
        <a:p>
          <a:endParaRPr lang="zh-CN" altLang="en-US">
            <a:solidFill>
              <a:schemeClr val="bg1"/>
            </a:solidFill>
          </a:endParaRPr>
        </a:p>
      </dgm:t>
    </dgm:pt>
    <dgm:pt modelId="{F617D277-04C4-4A07-B109-D0DA0D85EE1A}" type="sibTrans" cxnId="{186CC5F0-012F-412A-B841-645FCD350FDC}">
      <dgm:prSet/>
      <dgm:spPr/>
      <dgm:t>
        <a:bodyPr/>
        <a:lstStyle/>
        <a:p>
          <a:endParaRPr lang="zh-CN" altLang="en-US">
            <a:solidFill>
              <a:schemeClr val="bg1"/>
            </a:solidFill>
          </a:endParaRPr>
        </a:p>
      </dgm:t>
    </dgm:pt>
    <dgm:pt modelId="{F3CA875B-E9B5-41C6-82A1-E2BA25CBE49F}">
      <dgm:prSet phldrT="[文本]" custT="1"/>
      <dgm:spPr/>
      <dgm:t>
        <a:bodyPr/>
        <a:lstStyle/>
        <a:p>
          <a:r>
            <a:rPr lang="zh-CN" altLang="en-US" sz="1800" dirty="0" smtClean="0">
              <a:solidFill>
                <a:schemeClr val="bg1"/>
              </a:solidFill>
              <a:latin typeface="微软雅黑" pitchFamily="34" charset="-122"/>
              <a:ea typeface="微软雅黑" pitchFamily="34" charset="-122"/>
            </a:rPr>
            <a:t>推广阶段</a:t>
          </a:r>
          <a:endParaRPr lang="zh-CN" altLang="en-US" sz="1800" dirty="0">
            <a:solidFill>
              <a:schemeClr val="bg1"/>
            </a:solidFill>
            <a:latin typeface="微软雅黑" pitchFamily="34" charset="-122"/>
            <a:ea typeface="微软雅黑" pitchFamily="34" charset="-122"/>
          </a:endParaRPr>
        </a:p>
      </dgm:t>
    </dgm:pt>
    <dgm:pt modelId="{2C312BB8-46FC-4C55-BA1C-61F1A4417A7A}" type="parTrans" cxnId="{F572D2F3-CB4B-42F5-8DFD-A7CCB6359FAF}">
      <dgm:prSet/>
      <dgm:spPr/>
      <dgm:t>
        <a:bodyPr/>
        <a:lstStyle/>
        <a:p>
          <a:endParaRPr lang="zh-CN" altLang="en-US">
            <a:solidFill>
              <a:schemeClr val="bg1"/>
            </a:solidFill>
          </a:endParaRPr>
        </a:p>
      </dgm:t>
    </dgm:pt>
    <dgm:pt modelId="{43605756-19A4-4916-894B-A9EA8300F399}" type="sibTrans" cxnId="{F572D2F3-CB4B-42F5-8DFD-A7CCB6359FAF}">
      <dgm:prSet/>
      <dgm:spPr/>
      <dgm:t>
        <a:bodyPr/>
        <a:lstStyle/>
        <a:p>
          <a:endParaRPr lang="zh-CN" altLang="en-US">
            <a:solidFill>
              <a:schemeClr val="bg1"/>
            </a:solidFill>
          </a:endParaRPr>
        </a:p>
      </dgm:t>
    </dgm:pt>
    <dgm:pt modelId="{EBC1654C-2B50-4C35-9F49-018E8512F799}">
      <dgm:prSet phldrT="[文本]" custT="1"/>
      <dgm:spPr/>
      <dgm:t>
        <a:bodyPr/>
        <a:lstStyle/>
        <a:p>
          <a:r>
            <a:rPr lang="en-US" altLang="zh-CN" sz="1800" dirty="0" smtClean="0">
              <a:solidFill>
                <a:schemeClr val="bg1"/>
              </a:solidFill>
              <a:latin typeface="微软雅黑" pitchFamily="34" charset="-122"/>
              <a:ea typeface="微软雅黑" pitchFamily="34" charset="-122"/>
            </a:rPr>
            <a:t>2020</a:t>
          </a:r>
          <a:r>
            <a:rPr lang="zh-CN" altLang="en-US" sz="1800" dirty="0" smtClean="0">
              <a:solidFill>
                <a:schemeClr val="bg1"/>
              </a:solidFill>
              <a:latin typeface="微软雅黑" pitchFamily="34" charset="-122"/>
              <a:ea typeface="微软雅黑" pitchFamily="34" charset="-122"/>
            </a:rPr>
            <a:t>年</a:t>
          </a:r>
          <a:endParaRPr lang="zh-CN" altLang="en-US" sz="1800" dirty="0">
            <a:solidFill>
              <a:schemeClr val="bg1"/>
            </a:solidFill>
            <a:latin typeface="微软雅黑" pitchFamily="34" charset="-122"/>
            <a:ea typeface="微软雅黑" pitchFamily="34" charset="-122"/>
          </a:endParaRPr>
        </a:p>
      </dgm:t>
    </dgm:pt>
    <dgm:pt modelId="{4A29CFC2-821B-41FC-BD03-1E22195550E0}" type="parTrans" cxnId="{74412418-6E34-45CA-99E6-3D2D9EBCB1AA}">
      <dgm:prSet/>
      <dgm:spPr/>
      <dgm:t>
        <a:bodyPr/>
        <a:lstStyle/>
        <a:p>
          <a:endParaRPr lang="zh-CN" altLang="en-US">
            <a:solidFill>
              <a:schemeClr val="bg1"/>
            </a:solidFill>
          </a:endParaRPr>
        </a:p>
      </dgm:t>
    </dgm:pt>
    <dgm:pt modelId="{02EA9125-8C50-4C28-A75A-0CAC13F15D8E}" type="sibTrans" cxnId="{74412418-6E34-45CA-99E6-3D2D9EBCB1AA}">
      <dgm:prSet/>
      <dgm:spPr/>
      <dgm:t>
        <a:bodyPr/>
        <a:lstStyle/>
        <a:p>
          <a:endParaRPr lang="zh-CN" altLang="en-US">
            <a:solidFill>
              <a:schemeClr val="bg1"/>
            </a:solidFill>
          </a:endParaRPr>
        </a:p>
      </dgm:t>
    </dgm:pt>
    <dgm:pt modelId="{389C74A3-5133-4AC5-A546-1D5D6506B61F}">
      <dgm:prSet phldrT="[文本]" custT="1"/>
      <dgm:spPr/>
      <dgm:t>
        <a:bodyPr/>
        <a:lstStyle/>
        <a:p>
          <a:r>
            <a:rPr lang="zh-CN" altLang="en-US" sz="1800" dirty="0" smtClean="0">
              <a:solidFill>
                <a:schemeClr val="bg1"/>
              </a:solidFill>
              <a:latin typeface="微软雅黑" pitchFamily="34" charset="-122"/>
              <a:ea typeface="微软雅黑" pitchFamily="34" charset="-122"/>
            </a:rPr>
            <a:t>最终测试</a:t>
          </a:r>
          <a:endParaRPr lang="zh-CN" altLang="en-US" sz="1800" dirty="0">
            <a:solidFill>
              <a:schemeClr val="bg1"/>
            </a:solidFill>
            <a:latin typeface="微软雅黑" pitchFamily="34" charset="-122"/>
            <a:ea typeface="微软雅黑" pitchFamily="34" charset="-122"/>
          </a:endParaRPr>
        </a:p>
      </dgm:t>
    </dgm:pt>
    <dgm:pt modelId="{032A1E00-3E87-4E5E-83F8-A5E28D932378}" type="parTrans" cxnId="{072E8390-723E-4C16-AF44-613765E9FC96}">
      <dgm:prSet/>
      <dgm:spPr/>
      <dgm:t>
        <a:bodyPr/>
        <a:lstStyle/>
        <a:p>
          <a:endParaRPr lang="zh-CN" altLang="en-US">
            <a:solidFill>
              <a:schemeClr val="bg1"/>
            </a:solidFill>
          </a:endParaRPr>
        </a:p>
      </dgm:t>
    </dgm:pt>
    <dgm:pt modelId="{4BFA7014-3690-4F32-B82E-452C130FA07F}" type="sibTrans" cxnId="{072E8390-723E-4C16-AF44-613765E9FC96}">
      <dgm:prSet/>
      <dgm:spPr/>
      <dgm:t>
        <a:bodyPr/>
        <a:lstStyle/>
        <a:p>
          <a:endParaRPr lang="zh-CN" altLang="en-US">
            <a:solidFill>
              <a:schemeClr val="bg1"/>
            </a:solidFill>
          </a:endParaRPr>
        </a:p>
      </dgm:t>
    </dgm:pt>
    <dgm:pt modelId="{4928122B-F2D4-4896-870E-14BC9CD3A198}">
      <dgm:prSet phldrT="[文本]" custT="1"/>
      <dgm:spPr/>
      <dgm:t>
        <a:bodyPr/>
        <a:lstStyle/>
        <a:p>
          <a:r>
            <a:rPr lang="en-US" altLang="zh-CN" sz="1800" dirty="0" smtClean="0">
              <a:solidFill>
                <a:schemeClr val="bg1"/>
              </a:solidFill>
              <a:latin typeface="微软雅黑" pitchFamily="34" charset="-122"/>
              <a:ea typeface="微软雅黑" pitchFamily="34" charset="-122"/>
            </a:rPr>
            <a:t>2022</a:t>
          </a:r>
          <a:r>
            <a:rPr lang="zh-CN" altLang="en-US" sz="1800" dirty="0" smtClean="0">
              <a:solidFill>
                <a:schemeClr val="bg1"/>
              </a:solidFill>
              <a:latin typeface="微软雅黑" pitchFamily="34" charset="-122"/>
              <a:ea typeface="微软雅黑" pitchFamily="34" charset="-122"/>
            </a:rPr>
            <a:t>年</a:t>
          </a:r>
          <a:endParaRPr lang="en-US" altLang="zh-CN" sz="1800" dirty="0" smtClean="0">
            <a:solidFill>
              <a:schemeClr val="bg1"/>
            </a:solidFill>
            <a:latin typeface="微软雅黑" pitchFamily="34" charset="-122"/>
            <a:ea typeface="微软雅黑" pitchFamily="34" charset="-122"/>
          </a:endParaRPr>
        </a:p>
      </dgm:t>
    </dgm:pt>
    <dgm:pt modelId="{1F9A5BDB-BF14-486E-9B82-A13CE85D99BA}" type="parTrans" cxnId="{59053FCD-0C62-44E5-81A0-EE4A701BD22C}">
      <dgm:prSet/>
      <dgm:spPr/>
      <dgm:t>
        <a:bodyPr/>
        <a:lstStyle/>
        <a:p>
          <a:endParaRPr lang="zh-CN" altLang="en-US">
            <a:solidFill>
              <a:schemeClr val="bg1"/>
            </a:solidFill>
          </a:endParaRPr>
        </a:p>
      </dgm:t>
    </dgm:pt>
    <dgm:pt modelId="{9689B483-DF18-44C7-87A1-8C570A79771C}" type="sibTrans" cxnId="{59053FCD-0C62-44E5-81A0-EE4A701BD22C}">
      <dgm:prSet/>
      <dgm:spPr/>
      <dgm:t>
        <a:bodyPr/>
        <a:lstStyle/>
        <a:p>
          <a:endParaRPr lang="zh-CN" altLang="en-US">
            <a:solidFill>
              <a:schemeClr val="bg1"/>
            </a:solidFill>
          </a:endParaRPr>
        </a:p>
      </dgm:t>
    </dgm:pt>
    <dgm:pt modelId="{307BA144-7452-4FA4-A347-C730EC506B05}">
      <dgm:prSet phldrT="[文本]" custT="1"/>
      <dgm:spPr/>
      <dgm:t>
        <a:bodyPr/>
        <a:lstStyle/>
        <a:p>
          <a:r>
            <a:rPr lang="zh-CN" altLang="en-US" sz="1800" dirty="0" smtClean="0">
              <a:solidFill>
                <a:schemeClr val="bg1"/>
              </a:solidFill>
              <a:latin typeface="微软雅黑" pitchFamily="34" charset="-122"/>
              <a:ea typeface="微软雅黑" pitchFamily="34" charset="-122"/>
            </a:rPr>
            <a:t>正式发布</a:t>
          </a:r>
          <a:endParaRPr lang="en-US" altLang="zh-CN" sz="1800" dirty="0" smtClean="0">
            <a:solidFill>
              <a:schemeClr val="bg1"/>
            </a:solidFill>
            <a:latin typeface="微软雅黑" pitchFamily="34" charset="-122"/>
            <a:ea typeface="微软雅黑" pitchFamily="34" charset="-122"/>
          </a:endParaRPr>
        </a:p>
      </dgm:t>
    </dgm:pt>
    <dgm:pt modelId="{9685D952-987A-47DB-B719-20B756EC7DC6}" type="parTrans" cxnId="{F09EEEAE-079A-4525-84AA-25C3D36C3EA4}">
      <dgm:prSet/>
      <dgm:spPr/>
      <dgm:t>
        <a:bodyPr/>
        <a:lstStyle/>
        <a:p>
          <a:endParaRPr lang="zh-CN" altLang="en-US">
            <a:solidFill>
              <a:schemeClr val="bg1"/>
            </a:solidFill>
          </a:endParaRPr>
        </a:p>
      </dgm:t>
    </dgm:pt>
    <dgm:pt modelId="{960598AA-6EBD-4A54-8C4C-68D3FBD20E11}" type="sibTrans" cxnId="{F09EEEAE-079A-4525-84AA-25C3D36C3EA4}">
      <dgm:prSet/>
      <dgm:spPr/>
      <dgm:t>
        <a:bodyPr/>
        <a:lstStyle/>
        <a:p>
          <a:endParaRPr lang="zh-CN" altLang="en-US">
            <a:solidFill>
              <a:schemeClr val="bg1"/>
            </a:solidFill>
          </a:endParaRPr>
        </a:p>
      </dgm:t>
    </dgm:pt>
    <dgm:pt modelId="{4EDB2E95-9B26-4328-92A7-B66ED3EEB51F}" type="pres">
      <dgm:prSet presAssocID="{5783F837-B661-4A81-B82C-FC077CB5CFF1}" presName="arrowDiagram" presStyleCnt="0">
        <dgm:presLayoutVars>
          <dgm:chMax val="5"/>
          <dgm:dir/>
          <dgm:resizeHandles val="exact"/>
        </dgm:presLayoutVars>
      </dgm:prSet>
      <dgm:spPr/>
    </dgm:pt>
    <dgm:pt modelId="{8F1D347B-C654-4CF2-903F-D6E04C73CB74}" type="pres">
      <dgm:prSet presAssocID="{5783F837-B661-4A81-B82C-FC077CB5CFF1}" presName="arrow" presStyleLbl="bgShp" presStyleIdx="0" presStyleCnt="1"/>
      <dgm:spPr/>
    </dgm:pt>
    <dgm:pt modelId="{68846AF8-6756-4D7A-A897-3E28C998EBE3}" type="pres">
      <dgm:prSet presAssocID="{5783F837-B661-4A81-B82C-FC077CB5CFF1}" presName="arrowDiagram5" presStyleCnt="0"/>
      <dgm:spPr/>
    </dgm:pt>
    <dgm:pt modelId="{4257517D-1EC6-4C3D-BEE5-A0AE862EDE65}" type="pres">
      <dgm:prSet presAssocID="{F499EE5F-4AE0-41B0-85D0-E8B96033DACA}" presName="bullet5a" presStyleLbl="node1" presStyleIdx="0" presStyleCnt="5"/>
      <dgm:spPr/>
    </dgm:pt>
    <dgm:pt modelId="{47B5F838-EEF8-4183-9CC6-0142EAF74683}" type="pres">
      <dgm:prSet presAssocID="{F499EE5F-4AE0-41B0-85D0-E8B96033DACA}" presName="textBox5a" presStyleLbl="revTx" presStyleIdx="0" presStyleCnt="5" custScaleX="176613" custLinFactNeighborX="39981" custLinFactNeighborY="3361">
        <dgm:presLayoutVars>
          <dgm:bulletEnabled val="1"/>
        </dgm:presLayoutVars>
      </dgm:prSet>
      <dgm:spPr/>
      <dgm:t>
        <a:bodyPr/>
        <a:lstStyle/>
        <a:p>
          <a:endParaRPr lang="zh-CN" altLang="en-US"/>
        </a:p>
      </dgm:t>
    </dgm:pt>
    <dgm:pt modelId="{26108A8F-E31E-4D14-85E0-0D80B245140C}" type="pres">
      <dgm:prSet presAssocID="{A2C5FA54-487D-4FA4-ACBB-3A364BCDA8F8}" presName="bullet5b" presStyleLbl="node1" presStyleIdx="1" presStyleCnt="5"/>
      <dgm:spPr/>
    </dgm:pt>
    <dgm:pt modelId="{478B1F86-5956-4D56-9E24-BC76F0CB808A}" type="pres">
      <dgm:prSet presAssocID="{A2C5FA54-487D-4FA4-ACBB-3A364BCDA8F8}" presName="textBox5b" presStyleLbl="revTx" presStyleIdx="1" presStyleCnt="5" custScaleX="164127" custLinFactNeighborX="38333" custLinFactNeighborY="3339">
        <dgm:presLayoutVars>
          <dgm:bulletEnabled val="1"/>
        </dgm:presLayoutVars>
      </dgm:prSet>
      <dgm:spPr/>
      <dgm:t>
        <a:bodyPr/>
        <a:lstStyle/>
        <a:p>
          <a:endParaRPr lang="zh-CN" altLang="en-US"/>
        </a:p>
      </dgm:t>
    </dgm:pt>
    <dgm:pt modelId="{781ADD63-9F56-496F-9201-1979D0329858}" type="pres">
      <dgm:prSet presAssocID="{77636403-BBDB-4DDB-BE89-8C6994D2B88A}" presName="bullet5c" presStyleLbl="node1" presStyleIdx="2" presStyleCnt="5"/>
      <dgm:spPr/>
    </dgm:pt>
    <dgm:pt modelId="{8D718BE9-27B9-43AC-A0E5-C86A60BF4D2D}" type="pres">
      <dgm:prSet presAssocID="{77636403-BBDB-4DDB-BE89-8C6994D2B88A}" presName="textBox5c" presStyleLbl="revTx" presStyleIdx="2" presStyleCnt="5" custScaleX="120026" custLinFactNeighborX="16982" custLinFactNeighborY="2455">
        <dgm:presLayoutVars>
          <dgm:bulletEnabled val="1"/>
        </dgm:presLayoutVars>
      </dgm:prSet>
      <dgm:spPr/>
      <dgm:t>
        <a:bodyPr/>
        <a:lstStyle/>
        <a:p>
          <a:endParaRPr lang="zh-CN" altLang="en-US"/>
        </a:p>
      </dgm:t>
    </dgm:pt>
    <dgm:pt modelId="{51601B69-2A5B-42B6-BEA3-06CF4F26CB55}" type="pres">
      <dgm:prSet presAssocID="{EBC1654C-2B50-4C35-9F49-018E8512F799}" presName="bullet5d" presStyleLbl="node1" presStyleIdx="3" presStyleCnt="5"/>
      <dgm:spPr/>
    </dgm:pt>
    <dgm:pt modelId="{F2DB21A2-0992-41C6-9988-B661751350A1}" type="pres">
      <dgm:prSet presAssocID="{EBC1654C-2B50-4C35-9F49-018E8512F799}" presName="textBox5d" presStyleLbl="revTx" presStyleIdx="3" presStyleCnt="5" custLinFactNeighborX="4691" custLinFactNeighborY="-818">
        <dgm:presLayoutVars>
          <dgm:bulletEnabled val="1"/>
        </dgm:presLayoutVars>
      </dgm:prSet>
      <dgm:spPr/>
      <dgm:t>
        <a:bodyPr/>
        <a:lstStyle/>
        <a:p>
          <a:endParaRPr lang="zh-CN" altLang="en-US"/>
        </a:p>
      </dgm:t>
    </dgm:pt>
    <dgm:pt modelId="{FD6B8692-6A18-4B93-A3D3-8E60D7B18F2A}" type="pres">
      <dgm:prSet presAssocID="{4928122B-F2D4-4896-870E-14BC9CD3A198}" presName="bullet5e" presStyleLbl="node1" presStyleIdx="4" presStyleCnt="5"/>
      <dgm:spPr/>
    </dgm:pt>
    <dgm:pt modelId="{DD659AAC-4B9A-42E0-87B1-D12C78CC18D9}" type="pres">
      <dgm:prSet presAssocID="{4928122B-F2D4-4896-870E-14BC9CD3A198}" presName="textBox5e" presStyleLbl="revTx" presStyleIdx="4" presStyleCnt="5" custLinFactNeighborX="4128" custLinFactNeighborY="1738">
        <dgm:presLayoutVars>
          <dgm:bulletEnabled val="1"/>
        </dgm:presLayoutVars>
      </dgm:prSet>
      <dgm:spPr/>
      <dgm:t>
        <a:bodyPr/>
        <a:lstStyle/>
        <a:p>
          <a:endParaRPr lang="zh-CN" altLang="en-US"/>
        </a:p>
      </dgm:t>
    </dgm:pt>
  </dgm:ptLst>
  <dgm:cxnLst>
    <dgm:cxn modelId="{7A6031D9-3B9A-4859-BEF1-6EA9FCBF7D62}" type="presOf" srcId="{EBC1654C-2B50-4C35-9F49-018E8512F799}" destId="{F2DB21A2-0992-41C6-9988-B661751350A1}" srcOrd="0" destOrd="0" presId="urn:microsoft.com/office/officeart/2005/8/layout/arrow2"/>
    <dgm:cxn modelId="{186CC5F0-012F-412A-B841-645FCD350FDC}" srcId="{A2C5FA54-487D-4FA4-ACBB-3A364BCDA8F8}" destId="{E0938A6B-5BC7-4F13-89CB-22D27A869C58}" srcOrd="0" destOrd="0" parTransId="{5F5486AC-D959-41A5-A9D4-D700B63ED324}" sibTransId="{F617D277-04C4-4A07-B109-D0DA0D85EE1A}"/>
    <dgm:cxn modelId="{F09EEEAE-079A-4525-84AA-25C3D36C3EA4}" srcId="{4928122B-F2D4-4896-870E-14BC9CD3A198}" destId="{307BA144-7452-4FA4-A347-C730EC506B05}" srcOrd="0" destOrd="0" parTransId="{9685D952-987A-47DB-B719-20B756EC7DC6}" sibTransId="{960598AA-6EBD-4A54-8C4C-68D3FBD20E11}"/>
    <dgm:cxn modelId="{6B49D0A7-0006-4D39-BF4D-19EAD0385DC7}" srcId="{5783F837-B661-4A81-B82C-FC077CB5CFF1}" destId="{F499EE5F-4AE0-41B0-85D0-E8B96033DACA}" srcOrd="0" destOrd="0" parTransId="{DC1641BD-C090-4801-B396-39FA18E6C233}" sibTransId="{26DE7E05-C418-4369-A71B-48C945E2EC0A}"/>
    <dgm:cxn modelId="{60F724F6-8207-4D3E-A99F-955FE5F6ED5E}" type="presOf" srcId="{F3CA875B-E9B5-41C6-82A1-E2BA25CBE49F}" destId="{8D718BE9-27B9-43AC-A0E5-C86A60BF4D2D}" srcOrd="0" destOrd="1" presId="urn:microsoft.com/office/officeart/2005/8/layout/arrow2"/>
    <dgm:cxn modelId="{4FF77439-5951-4239-9A39-9F4E8C1A2D93}" type="presOf" srcId="{307BA144-7452-4FA4-A347-C730EC506B05}" destId="{DD659AAC-4B9A-42E0-87B1-D12C78CC18D9}" srcOrd="0" destOrd="1" presId="urn:microsoft.com/office/officeart/2005/8/layout/arrow2"/>
    <dgm:cxn modelId="{9201662C-10B2-45A9-AF45-00F07600DECF}" srcId="{5783F837-B661-4A81-B82C-FC077CB5CFF1}" destId="{A2C5FA54-487D-4FA4-ACBB-3A364BCDA8F8}" srcOrd="1" destOrd="0" parTransId="{FF5C2553-F331-4888-BAB2-B6481EE25B88}" sibTransId="{DA145F4E-EDDC-43A5-8AA5-56DA9285C922}"/>
    <dgm:cxn modelId="{072E8390-723E-4C16-AF44-613765E9FC96}" srcId="{EBC1654C-2B50-4C35-9F49-018E8512F799}" destId="{389C74A3-5133-4AC5-A546-1D5D6506B61F}" srcOrd="0" destOrd="0" parTransId="{032A1E00-3E87-4E5E-83F8-A5E28D932378}" sibTransId="{4BFA7014-3690-4F32-B82E-452C130FA07F}"/>
    <dgm:cxn modelId="{72996554-7780-417B-9B6C-49448837D8B0}" type="presOf" srcId="{E0938A6B-5BC7-4F13-89CB-22D27A869C58}" destId="{478B1F86-5956-4D56-9E24-BC76F0CB808A}" srcOrd="0" destOrd="1" presId="urn:microsoft.com/office/officeart/2005/8/layout/arrow2"/>
    <dgm:cxn modelId="{EA1E381C-75BF-4339-9359-3B4A9571194C}" type="presOf" srcId="{389C74A3-5133-4AC5-A546-1D5D6506B61F}" destId="{F2DB21A2-0992-41C6-9988-B661751350A1}" srcOrd="0" destOrd="1" presId="urn:microsoft.com/office/officeart/2005/8/layout/arrow2"/>
    <dgm:cxn modelId="{74412418-6E34-45CA-99E6-3D2D9EBCB1AA}" srcId="{5783F837-B661-4A81-B82C-FC077CB5CFF1}" destId="{EBC1654C-2B50-4C35-9F49-018E8512F799}" srcOrd="3" destOrd="0" parTransId="{4A29CFC2-821B-41FC-BD03-1E22195550E0}" sibTransId="{02EA9125-8C50-4C28-A75A-0CAC13F15D8E}"/>
    <dgm:cxn modelId="{9262DD21-F633-4B2B-94E7-4D32EDA1A427}" type="presOf" srcId="{77636403-BBDB-4DDB-BE89-8C6994D2B88A}" destId="{8D718BE9-27B9-43AC-A0E5-C86A60BF4D2D}" srcOrd="0" destOrd="0" presId="urn:microsoft.com/office/officeart/2005/8/layout/arrow2"/>
    <dgm:cxn modelId="{CF534F55-B667-4FE2-8BD0-9C56BA9E31B3}" type="presOf" srcId="{A2C5FA54-487D-4FA4-ACBB-3A364BCDA8F8}" destId="{478B1F86-5956-4D56-9E24-BC76F0CB808A}" srcOrd="0" destOrd="0" presId="urn:microsoft.com/office/officeart/2005/8/layout/arrow2"/>
    <dgm:cxn modelId="{9F3E1643-13C8-4715-93BD-D4F600D648E9}" srcId="{F499EE5F-4AE0-41B0-85D0-E8B96033DACA}" destId="{9F364ECC-F80A-4F28-8667-A99DF463750A}" srcOrd="0" destOrd="0" parTransId="{5D518DBB-6CB7-44B8-AB30-49B0CCE08FB8}" sibTransId="{1F4DDA79-19AB-4F04-93A3-323F81A2955F}"/>
    <dgm:cxn modelId="{0204F836-074B-4B6D-930C-987402C069B8}" type="presOf" srcId="{5783F837-B661-4A81-B82C-FC077CB5CFF1}" destId="{4EDB2E95-9B26-4328-92A7-B66ED3EEB51F}" srcOrd="0" destOrd="0" presId="urn:microsoft.com/office/officeart/2005/8/layout/arrow2"/>
    <dgm:cxn modelId="{54596119-3A3D-4522-BB96-EDA85A22DAC9}" srcId="{5783F837-B661-4A81-B82C-FC077CB5CFF1}" destId="{77636403-BBDB-4DDB-BE89-8C6994D2B88A}" srcOrd="2" destOrd="0" parTransId="{A4CBE375-6C5C-49EE-BAC6-05CA3D9C9B92}" sibTransId="{83093A0F-015C-4202-9215-B970F13E11E6}"/>
    <dgm:cxn modelId="{59053FCD-0C62-44E5-81A0-EE4A701BD22C}" srcId="{5783F837-B661-4A81-B82C-FC077CB5CFF1}" destId="{4928122B-F2D4-4896-870E-14BC9CD3A198}" srcOrd="4" destOrd="0" parTransId="{1F9A5BDB-BF14-486E-9B82-A13CE85D99BA}" sibTransId="{9689B483-DF18-44C7-87A1-8C570A79771C}"/>
    <dgm:cxn modelId="{FEFBCB87-6D7F-43B0-81A9-9E7E0C8E9966}" type="presOf" srcId="{4928122B-F2D4-4896-870E-14BC9CD3A198}" destId="{DD659AAC-4B9A-42E0-87B1-D12C78CC18D9}" srcOrd="0" destOrd="0" presId="urn:microsoft.com/office/officeart/2005/8/layout/arrow2"/>
    <dgm:cxn modelId="{36B363FC-EEEE-4285-8851-16D01518A048}" type="presOf" srcId="{F499EE5F-4AE0-41B0-85D0-E8B96033DACA}" destId="{47B5F838-EEF8-4183-9CC6-0142EAF74683}" srcOrd="0" destOrd="0" presId="urn:microsoft.com/office/officeart/2005/8/layout/arrow2"/>
    <dgm:cxn modelId="{7F19E829-7AEB-45ED-AB87-17B03243A2A8}" type="presOf" srcId="{9F364ECC-F80A-4F28-8667-A99DF463750A}" destId="{47B5F838-EEF8-4183-9CC6-0142EAF74683}" srcOrd="0" destOrd="1" presId="urn:microsoft.com/office/officeart/2005/8/layout/arrow2"/>
    <dgm:cxn modelId="{F572D2F3-CB4B-42F5-8DFD-A7CCB6359FAF}" srcId="{77636403-BBDB-4DDB-BE89-8C6994D2B88A}" destId="{F3CA875B-E9B5-41C6-82A1-E2BA25CBE49F}" srcOrd="0" destOrd="0" parTransId="{2C312BB8-46FC-4C55-BA1C-61F1A4417A7A}" sibTransId="{43605756-19A4-4916-894B-A9EA8300F399}"/>
    <dgm:cxn modelId="{297CB026-87B9-4A19-B218-F6E474CBBF28}" type="presParOf" srcId="{4EDB2E95-9B26-4328-92A7-B66ED3EEB51F}" destId="{8F1D347B-C654-4CF2-903F-D6E04C73CB74}" srcOrd="0" destOrd="0" presId="urn:microsoft.com/office/officeart/2005/8/layout/arrow2"/>
    <dgm:cxn modelId="{CFAF19C9-009B-4F56-9AB0-8DFA3C24E359}" type="presParOf" srcId="{4EDB2E95-9B26-4328-92A7-B66ED3EEB51F}" destId="{68846AF8-6756-4D7A-A897-3E28C998EBE3}" srcOrd="1" destOrd="0" presId="urn:microsoft.com/office/officeart/2005/8/layout/arrow2"/>
    <dgm:cxn modelId="{859BAD50-BBC7-43EA-AC34-C57C48A1C0B9}" type="presParOf" srcId="{68846AF8-6756-4D7A-A897-3E28C998EBE3}" destId="{4257517D-1EC6-4C3D-BEE5-A0AE862EDE65}" srcOrd="0" destOrd="0" presId="urn:microsoft.com/office/officeart/2005/8/layout/arrow2"/>
    <dgm:cxn modelId="{53B5BE47-8BF7-42DA-973E-9264B3C8741B}" type="presParOf" srcId="{68846AF8-6756-4D7A-A897-3E28C998EBE3}" destId="{47B5F838-EEF8-4183-9CC6-0142EAF74683}" srcOrd="1" destOrd="0" presId="urn:microsoft.com/office/officeart/2005/8/layout/arrow2"/>
    <dgm:cxn modelId="{99CAC441-8F9C-4DEE-9754-5C5C3AD415D8}" type="presParOf" srcId="{68846AF8-6756-4D7A-A897-3E28C998EBE3}" destId="{26108A8F-E31E-4D14-85E0-0D80B245140C}" srcOrd="2" destOrd="0" presId="urn:microsoft.com/office/officeart/2005/8/layout/arrow2"/>
    <dgm:cxn modelId="{A70D448B-67C9-477A-9743-D3EDB4F04F31}" type="presParOf" srcId="{68846AF8-6756-4D7A-A897-3E28C998EBE3}" destId="{478B1F86-5956-4D56-9E24-BC76F0CB808A}" srcOrd="3" destOrd="0" presId="urn:microsoft.com/office/officeart/2005/8/layout/arrow2"/>
    <dgm:cxn modelId="{8335666E-2911-41C6-B799-A50C46A7D041}" type="presParOf" srcId="{68846AF8-6756-4D7A-A897-3E28C998EBE3}" destId="{781ADD63-9F56-496F-9201-1979D0329858}" srcOrd="4" destOrd="0" presId="urn:microsoft.com/office/officeart/2005/8/layout/arrow2"/>
    <dgm:cxn modelId="{DD32D74A-589C-4722-B646-11AB9CAA5936}" type="presParOf" srcId="{68846AF8-6756-4D7A-A897-3E28C998EBE3}" destId="{8D718BE9-27B9-43AC-A0E5-C86A60BF4D2D}" srcOrd="5" destOrd="0" presId="urn:microsoft.com/office/officeart/2005/8/layout/arrow2"/>
    <dgm:cxn modelId="{C6799E2B-B855-496C-9C7D-7B1E071019E3}" type="presParOf" srcId="{68846AF8-6756-4D7A-A897-3E28C998EBE3}" destId="{51601B69-2A5B-42B6-BEA3-06CF4F26CB55}" srcOrd="6" destOrd="0" presId="urn:microsoft.com/office/officeart/2005/8/layout/arrow2"/>
    <dgm:cxn modelId="{2DC2DA23-3D8E-4CBC-A0FB-F0F32C7DF19B}" type="presParOf" srcId="{68846AF8-6756-4D7A-A897-3E28C998EBE3}" destId="{F2DB21A2-0992-41C6-9988-B661751350A1}" srcOrd="7" destOrd="0" presId="urn:microsoft.com/office/officeart/2005/8/layout/arrow2"/>
    <dgm:cxn modelId="{249D6B20-FF5B-4387-B263-605D79D3FC68}" type="presParOf" srcId="{68846AF8-6756-4D7A-A897-3E28C998EBE3}" destId="{FD6B8692-6A18-4B93-A3D3-8E60D7B18F2A}" srcOrd="8" destOrd="0" presId="urn:microsoft.com/office/officeart/2005/8/layout/arrow2"/>
    <dgm:cxn modelId="{4FF2F2CB-1A47-4E9C-B78C-8173E9E08350}" type="presParOf" srcId="{68846AF8-6756-4D7A-A897-3E28C998EBE3}" destId="{DD659AAC-4B9A-42E0-87B1-D12C78CC18D9}"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D347B-C654-4CF2-903F-D6E04C73CB74}">
      <dsp:nvSpPr>
        <dsp:cNvPr id="0" name=""/>
        <dsp:cNvSpPr/>
      </dsp:nvSpPr>
      <dsp:spPr>
        <a:xfrm>
          <a:off x="1864042" y="0"/>
          <a:ext cx="7241540" cy="4525963"/>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57517D-1EC6-4C3D-BEE5-A0AE862EDE65}">
      <dsp:nvSpPr>
        <dsp:cNvPr id="0" name=""/>
        <dsp:cNvSpPr/>
      </dsp:nvSpPr>
      <dsp:spPr>
        <a:xfrm>
          <a:off x="2577333" y="3365506"/>
          <a:ext cx="166555" cy="166555"/>
        </a:xfrm>
        <a:prstGeom prst="ellipse">
          <a:avLst/>
        </a:prstGeom>
        <a:solidFill>
          <a:schemeClr val="accent1">
            <a:alpha val="9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B5F838-EEF8-4183-9CC6-0142EAF74683}">
      <dsp:nvSpPr>
        <dsp:cNvPr id="0" name=""/>
        <dsp:cNvSpPr/>
      </dsp:nvSpPr>
      <dsp:spPr>
        <a:xfrm>
          <a:off x="2676496" y="3448783"/>
          <a:ext cx="1675424" cy="1077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54"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rPr>
            <a:t>2004</a:t>
          </a:r>
          <a:r>
            <a:rPr lang="zh-CN" altLang="en-US" sz="1800" kern="1200" dirty="0" smtClean="0">
              <a:solidFill>
                <a:schemeClr val="bg1"/>
              </a:solidFill>
              <a:latin typeface="微软雅黑" pitchFamily="34" charset="-122"/>
              <a:ea typeface="微软雅黑" pitchFamily="34" charset="-122"/>
            </a:rPr>
            <a:t>年</a:t>
          </a:r>
          <a:endParaRPr lang="en-US" altLang="zh-CN" sz="1800" kern="1200" dirty="0" smtClean="0">
            <a:solidFill>
              <a:schemeClr val="bg1"/>
            </a:solidFill>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bg1"/>
              </a:solidFill>
              <a:latin typeface="微软雅黑" pitchFamily="34" charset="-122"/>
              <a:ea typeface="微软雅黑" pitchFamily="34" charset="-122"/>
            </a:rPr>
            <a:t>提出构想</a:t>
          </a:r>
          <a:endParaRPr lang="en-US" altLang="zh-CN" sz="1800" kern="1200" dirty="0" smtClean="0">
            <a:solidFill>
              <a:schemeClr val="bg1"/>
            </a:solidFill>
            <a:latin typeface="微软雅黑" pitchFamily="34" charset="-122"/>
            <a:ea typeface="微软雅黑" pitchFamily="34" charset="-122"/>
          </a:endParaRPr>
        </a:p>
      </dsp:txBody>
      <dsp:txXfrm>
        <a:off x="2676496" y="3448783"/>
        <a:ext cx="1675424" cy="1077179"/>
      </dsp:txXfrm>
    </dsp:sp>
    <dsp:sp modelId="{26108A8F-E31E-4D14-85E0-0D80B245140C}">
      <dsp:nvSpPr>
        <dsp:cNvPr id="0" name=""/>
        <dsp:cNvSpPr/>
      </dsp:nvSpPr>
      <dsp:spPr>
        <a:xfrm>
          <a:off x="3478905" y="2499236"/>
          <a:ext cx="260695" cy="260695"/>
        </a:xfrm>
        <a:prstGeom prst="ellipse">
          <a:avLst/>
        </a:prstGeom>
        <a:solidFill>
          <a:schemeClr val="accent1">
            <a:alpha val="90000"/>
            <a:hueOff val="0"/>
            <a:satOff val="0"/>
            <a:lumOff val="0"/>
            <a:alphaOff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8B1F86-5956-4D56-9E24-BC76F0CB808A}">
      <dsp:nvSpPr>
        <dsp:cNvPr id="0" name=""/>
        <dsp:cNvSpPr/>
      </dsp:nvSpPr>
      <dsp:spPr>
        <a:xfrm>
          <a:off x="3684618" y="2629584"/>
          <a:ext cx="1972963" cy="1896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37"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rPr>
            <a:t>2008</a:t>
          </a:r>
          <a:r>
            <a:rPr lang="zh-CN" altLang="en-US" sz="1800" kern="1200" dirty="0" smtClean="0">
              <a:solidFill>
                <a:schemeClr val="bg1"/>
              </a:solidFill>
              <a:latin typeface="微软雅黑" pitchFamily="34" charset="-122"/>
              <a:ea typeface="微软雅黑" pitchFamily="34" charset="-122"/>
            </a:rPr>
            <a:t>年</a:t>
          </a:r>
          <a:endParaRPr lang="zh-CN" altLang="en-US" sz="1800" kern="1200" dirty="0">
            <a:solidFill>
              <a:schemeClr val="bg1"/>
            </a:solidFill>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bg1"/>
              </a:solidFill>
              <a:latin typeface="微软雅黑" pitchFamily="34" charset="-122"/>
              <a:ea typeface="微软雅黑" pitchFamily="34" charset="-122"/>
            </a:rPr>
            <a:t>发布第一份草案</a:t>
          </a:r>
          <a:endParaRPr lang="zh-CN" altLang="en-US" sz="1800" kern="1200" dirty="0">
            <a:solidFill>
              <a:schemeClr val="bg1"/>
            </a:solidFill>
            <a:latin typeface="微软雅黑" pitchFamily="34" charset="-122"/>
            <a:ea typeface="微软雅黑" pitchFamily="34" charset="-122"/>
          </a:endParaRPr>
        </a:p>
      </dsp:txBody>
      <dsp:txXfrm>
        <a:off x="3684618" y="2629584"/>
        <a:ext cx="1972963" cy="1896378"/>
      </dsp:txXfrm>
    </dsp:sp>
    <dsp:sp modelId="{781ADD63-9F56-496F-9201-1979D0329858}">
      <dsp:nvSpPr>
        <dsp:cNvPr id="0" name=""/>
        <dsp:cNvSpPr/>
      </dsp:nvSpPr>
      <dsp:spPr>
        <a:xfrm>
          <a:off x="4637552" y="1808574"/>
          <a:ext cx="347593" cy="347593"/>
        </a:xfrm>
        <a:prstGeom prst="ellipse">
          <a:avLst/>
        </a:prstGeom>
        <a:solidFill>
          <a:schemeClr val="accent1">
            <a:alpha val="90000"/>
            <a:hueOff val="0"/>
            <a:satOff val="0"/>
            <a:lumOff val="0"/>
            <a:alphaOff val="-2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718BE9-27B9-43AC-A0E5-C86A60BF4D2D}">
      <dsp:nvSpPr>
        <dsp:cNvPr id="0" name=""/>
        <dsp:cNvSpPr/>
      </dsp:nvSpPr>
      <dsp:spPr>
        <a:xfrm>
          <a:off x="4908749" y="1982371"/>
          <a:ext cx="1677504" cy="2543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183"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rPr>
            <a:t>2012</a:t>
          </a:r>
          <a:r>
            <a:rPr lang="zh-CN" altLang="en-US" sz="1800" kern="1200" dirty="0" smtClean="0">
              <a:solidFill>
                <a:schemeClr val="bg1"/>
              </a:solidFill>
              <a:latin typeface="微软雅黑" pitchFamily="34" charset="-122"/>
              <a:ea typeface="微软雅黑" pitchFamily="34" charset="-122"/>
            </a:rPr>
            <a:t>年</a:t>
          </a:r>
          <a:endParaRPr lang="zh-CN" altLang="en-US" sz="1800" kern="1200" dirty="0">
            <a:solidFill>
              <a:schemeClr val="bg1"/>
            </a:solidFill>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bg1"/>
              </a:solidFill>
              <a:latin typeface="微软雅黑" pitchFamily="34" charset="-122"/>
              <a:ea typeface="微软雅黑" pitchFamily="34" charset="-122"/>
            </a:rPr>
            <a:t>推广阶段</a:t>
          </a:r>
          <a:endParaRPr lang="zh-CN" altLang="en-US" sz="1800" kern="1200" dirty="0">
            <a:solidFill>
              <a:schemeClr val="bg1"/>
            </a:solidFill>
            <a:latin typeface="微软雅黑" pitchFamily="34" charset="-122"/>
            <a:ea typeface="微软雅黑" pitchFamily="34" charset="-122"/>
          </a:endParaRPr>
        </a:p>
      </dsp:txBody>
      <dsp:txXfrm>
        <a:off x="4908749" y="1982371"/>
        <a:ext cx="1677504" cy="2543591"/>
      </dsp:txXfrm>
    </dsp:sp>
    <dsp:sp modelId="{51601B69-2A5B-42B6-BEA3-06CF4F26CB55}">
      <dsp:nvSpPr>
        <dsp:cNvPr id="0" name=""/>
        <dsp:cNvSpPr/>
      </dsp:nvSpPr>
      <dsp:spPr>
        <a:xfrm>
          <a:off x="5984478" y="1269080"/>
          <a:ext cx="448975" cy="448975"/>
        </a:xfrm>
        <a:prstGeom prst="ellipse">
          <a:avLst/>
        </a:prstGeom>
        <a:solidFill>
          <a:schemeClr val="accent1">
            <a:alpha val="90000"/>
            <a:hueOff val="0"/>
            <a:satOff val="0"/>
            <a:lumOff val="0"/>
            <a:alphaOff val="-3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DB21A2-0992-41C6-9988-B661751350A1}">
      <dsp:nvSpPr>
        <dsp:cNvPr id="0" name=""/>
        <dsp:cNvSpPr/>
      </dsp:nvSpPr>
      <dsp:spPr>
        <a:xfrm>
          <a:off x="6276906" y="1468762"/>
          <a:ext cx="1448308" cy="303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903"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rPr>
            <a:t>2020</a:t>
          </a:r>
          <a:r>
            <a:rPr lang="zh-CN" altLang="en-US" sz="1800" kern="1200" dirty="0" smtClean="0">
              <a:solidFill>
                <a:schemeClr val="bg1"/>
              </a:solidFill>
              <a:latin typeface="微软雅黑" pitchFamily="34" charset="-122"/>
              <a:ea typeface="微软雅黑" pitchFamily="34" charset="-122"/>
            </a:rPr>
            <a:t>年</a:t>
          </a:r>
          <a:endParaRPr lang="zh-CN" altLang="en-US" sz="1800" kern="1200" dirty="0">
            <a:solidFill>
              <a:schemeClr val="bg1"/>
            </a:solidFill>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bg1"/>
              </a:solidFill>
              <a:latin typeface="微软雅黑" pitchFamily="34" charset="-122"/>
              <a:ea typeface="微软雅黑" pitchFamily="34" charset="-122"/>
            </a:rPr>
            <a:t>最终测试</a:t>
          </a:r>
          <a:endParaRPr lang="zh-CN" altLang="en-US" sz="1800" kern="1200" dirty="0">
            <a:solidFill>
              <a:schemeClr val="bg1"/>
            </a:solidFill>
            <a:latin typeface="微软雅黑" pitchFamily="34" charset="-122"/>
            <a:ea typeface="微软雅黑" pitchFamily="34" charset="-122"/>
          </a:endParaRPr>
        </a:p>
      </dsp:txBody>
      <dsp:txXfrm>
        <a:off x="6276906" y="1468762"/>
        <a:ext cx="1448308" cy="3032395"/>
      </dsp:txXfrm>
    </dsp:sp>
    <dsp:sp modelId="{FD6B8692-6A18-4B93-A3D3-8E60D7B18F2A}">
      <dsp:nvSpPr>
        <dsp:cNvPr id="0" name=""/>
        <dsp:cNvSpPr/>
      </dsp:nvSpPr>
      <dsp:spPr>
        <a:xfrm>
          <a:off x="7371233" y="908813"/>
          <a:ext cx="572081" cy="572081"/>
        </a:xfrm>
        <a:prstGeom prst="ellipse">
          <a:avLst/>
        </a:prstGeom>
        <a:solidFill>
          <a:schemeClr val="accent1">
            <a:alpha val="90000"/>
            <a:hueOff val="0"/>
            <a:satOff val="0"/>
            <a:lumOff val="0"/>
            <a:alpha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659AAC-4B9A-42E0-87B1-D12C78CC18D9}">
      <dsp:nvSpPr>
        <dsp:cNvPr id="0" name=""/>
        <dsp:cNvSpPr/>
      </dsp:nvSpPr>
      <dsp:spPr>
        <a:xfrm>
          <a:off x="7717060" y="1194854"/>
          <a:ext cx="1448308" cy="333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34"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rPr>
            <a:t>2022</a:t>
          </a:r>
          <a:r>
            <a:rPr lang="zh-CN" altLang="en-US" sz="1800" kern="1200" dirty="0" smtClean="0">
              <a:solidFill>
                <a:schemeClr val="bg1"/>
              </a:solidFill>
              <a:latin typeface="微软雅黑" pitchFamily="34" charset="-122"/>
              <a:ea typeface="微软雅黑" pitchFamily="34" charset="-122"/>
            </a:rPr>
            <a:t>年</a:t>
          </a:r>
          <a:endParaRPr lang="en-US" altLang="zh-CN" sz="1800" kern="1200" dirty="0" smtClean="0">
            <a:solidFill>
              <a:schemeClr val="bg1"/>
            </a:solidFill>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bg1"/>
              </a:solidFill>
              <a:latin typeface="微软雅黑" pitchFamily="34" charset="-122"/>
              <a:ea typeface="微软雅黑" pitchFamily="34" charset="-122"/>
            </a:rPr>
            <a:t>正式发布</a:t>
          </a:r>
          <a:endParaRPr lang="en-US" altLang="zh-CN" sz="1800" kern="1200" dirty="0" smtClean="0">
            <a:solidFill>
              <a:schemeClr val="bg1"/>
            </a:solidFill>
            <a:latin typeface="微软雅黑" pitchFamily="34" charset="-122"/>
            <a:ea typeface="微软雅黑" pitchFamily="34" charset="-122"/>
          </a:endParaRPr>
        </a:p>
      </dsp:txBody>
      <dsp:txXfrm>
        <a:off x="7717060" y="1194854"/>
        <a:ext cx="1448308" cy="333110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pPr/>
              <a:t>9/22/2012</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pPr/>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pPr/>
              <a:t>9/22/2012</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support.google.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latin typeface="微软雅黑" pitchFamily="34" charset="-122"/>
                <a:ea typeface="微软雅黑"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微软雅黑" pitchFamily="34" charset="-122"/>
                <a:ea typeface="微软雅黑" pitchFamily="34" charset="-122"/>
              </a:defRPr>
            </a:lvl1pPr>
          </a:lstStyle>
          <a:p>
            <a:pPr lvl="0"/>
            <a:r>
              <a:rPr lang="en-US" dirty="0" smtClean="0"/>
              <a:t>Speaker Title</a:t>
            </a:r>
            <a:endParaRPr lang="en-US" dirty="0"/>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Tree>
    <p:extLst>
      <p:ext uri="{BB962C8B-B14F-4D97-AF65-F5344CB8AC3E}">
        <p14:creationId xmlns:p14="http://schemas.microsoft.com/office/powerpoint/2010/main" val="74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9879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latin typeface="微软雅黑" pitchFamily="34" charset="-122"/>
                <a:ea typeface="微软雅黑" pitchFamily="34" charset="-122"/>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1751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latin typeface="微软雅黑" pitchFamily="34" charset="-122"/>
                <a:ea typeface="微软雅黑" pitchFamily="34" charset="-122"/>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771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latin typeface="微软雅黑" pitchFamily="34" charset="-122"/>
                <a:ea typeface="微软雅黑" pitchFamily="34" charset="-122"/>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9546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solidFill>
                <a:schemeClr val="tx1">
                  <a:alpha val="99000"/>
                </a:schemeClr>
              </a:solidFill>
              <a:latin typeface="微软雅黑" pitchFamily="34" charset="-122"/>
              <a:ea typeface="微软雅黑" pitchFamily="34" charset="-122"/>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latin typeface="微软雅黑" pitchFamily="34" charset="-122"/>
                <a:ea typeface="微软雅黑" pitchFamily="34" charset="-122"/>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微软雅黑" pitchFamily="34" charset="-122"/>
                <a:ea typeface="微软雅黑" pitchFamily="34" charset="-122"/>
                <a:cs typeface="Consolas" pitchFamily="49" charset="0"/>
              </a:defRPr>
            </a:lvl1pPr>
            <a:lvl2pPr marL="339725" indent="0">
              <a:buNone/>
              <a:defRPr>
                <a:gradFill>
                  <a:gsLst>
                    <a:gs pos="1250">
                      <a:srgbClr val="000000"/>
                    </a:gs>
                    <a:gs pos="100000">
                      <a:srgbClr val="000000"/>
                    </a:gs>
                  </a:gsLst>
                  <a:lin ang="5400000" scaled="0"/>
                </a:gradFill>
                <a:latin typeface="微软雅黑" pitchFamily="34" charset="-122"/>
                <a:ea typeface="微软雅黑" pitchFamily="34" charset="-122"/>
                <a:cs typeface="Consolas" pitchFamily="49" charset="0"/>
              </a:defRPr>
            </a:lvl2pPr>
            <a:lvl3pPr marL="573088" indent="0">
              <a:buNone/>
              <a:defRPr>
                <a:gradFill>
                  <a:gsLst>
                    <a:gs pos="1250">
                      <a:srgbClr val="000000"/>
                    </a:gs>
                    <a:gs pos="100000">
                      <a:srgbClr val="000000"/>
                    </a:gs>
                  </a:gsLst>
                  <a:lin ang="5400000" scaled="0"/>
                </a:gradFill>
                <a:latin typeface="微软雅黑" pitchFamily="34" charset="-122"/>
                <a:ea typeface="微软雅黑" pitchFamily="34" charset="-122"/>
                <a:cs typeface="Consolas" pitchFamily="49" charset="0"/>
              </a:defRPr>
            </a:lvl3pPr>
            <a:lvl4pPr marL="798513" indent="0">
              <a:buNone/>
              <a:defRPr>
                <a:gradFill>
                  <a:gsLst>
                    <a:gs pos="1250">
                      <a:srgbClr val="000000"/>
                    </a:gs>
                    <a:gs pos="100000">
                      <a:srgbClr val="000000"/>
                    </a:gs>
                  </a:gsLst>
                  <a:lin ang="5400000" scaled="0"/>
                </a:gradFill>
                <a:latin typeface="微软雅黑" pitchFamily="34" charset="-122"/>
                <a:ea typeface="微软雅黑" pitchFamily="34" charset="-122"/>
                <a:cs typeface="Consolas" pitchFamily="49" charset="0"/>
              </a:defRPr>
            </a:lvl4pPr>
            <a:lvl5pPr marL="1030288" indent="0">
              <a:buNone/>
              <a:defRPr>
                <a:gradFill>
                  <a:gsLst>
                    <a:gs pos="1250">
                      <a:srgbClr val="000000"/>
                    </a:gs>
                    <a:gs pos="100000">
                      <a:srgbClr val="000000"/>
                    </a:gs>
                  </a:gsLst>
                  <a:lin ang="5400000" scaled="0"/>
                </a:gradFill>
                <a:latin typeface="微软雅黑" pitchFamily="34" charset="-122"/>
                <a:ea typeface="微软雅黑" pitchFamily="34" charset="-122"/>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915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微软雅黑" pitchFamily="34" charset="-122"/>
                <a:ea typeface="微软雅黑" pitchFamily="34" charset="-122"/>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微软雅黑" pitchFamily="34" charset="-122"/>
                <a:ea typeface="微软雅黑" pitchFamily="34" charset="-122"/>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微软雅黑" pitchFamily="34" charset="-122"/>
                <a:ea typeface="微软雅黑" pitchFamily="34" charset="-122"/>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微软雅黑" pitchFamily="34" charset="-122"/>
                <a:ea typeface="微软雅黑" pitchFamily="34" charset="-122"/>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微软雅黑" pitchFamily="34" charset="-122"/>
                <a:ea typeface="微软雅黑" pitchFamily="34" charset="-122"/>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微软雅黑" pitchFamily="34" charset="-122"/>
                <a:ea typeface="微软雅黑" pitchFamily="34" charset="-122"/>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微软雅黑" pitchFamily="34" charset="-122"/>
                <a:ea typeface="微软雅黑" pitchFamily="34" charset="-122"/>
                <a:cs typeface="Segoe UI" pitchFamily="34" charset="0"/>
              </a:defRPr>
            </a:lvl1pPr>
          </a:lstStyle>
          <a:p>
            <a:pPr lvl="0"/>
            <a:r>
              <a:rPr lang="en-US" dirty="0" smtClean="0"/>
              <a:t>Next:</a:t>
            </a:r>
          </a:p>
        </p:txBody>
      </p:sp>
    </p:spTree>
    <p:extLst>
      <p:ext uri="{BB962C8B-B14F-4D97-AF65-F5344CB8AC3E}">
        <p14:creationId xmlns:p14="http://schemas.microsoft.com/office/powerpoint/2010/main" val="415186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effectLst>
            <a:outerShdw dist="12700" dir="2700000" algn="tl" rotWithShape="0">
              <a:schemeClr val="bg1">
                <a:alpha val="0"/>
              </a:schemeClr>
            </a:outerShdw>
          </a:effectLst>
        </p:spPr>
        <p:txBody>
          <a:bodyPr/>
          <a:lstStyle>
            <a:lvl1pPr algn="l">
              <a:defRPr>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18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09441" y="6356351"/>
            <a:ext cx="2844059" cy="365125"/>
          </a:xfrm>
          <a:prstGeom prst="rect">
            <a:avLst/>
          </a:prstGeom>
        </p:spPr>
        <p:txBody>
          <a:bodyPr/>
          <a:lstStyle/>
          <a:p>
            <a:fld id="{2365ECD2-E9D9-4529-BEC5-5A0A4FE4ED2C}" type="datetimeFigureOut">
              <a:rPr lang="zh-CN" altLang="en-US" smtClean="0"/>
              <a:t>2012/9/22</a:t>
            </a:fld>
            <a:endParaRPr lang="zh-CN" altLang="en-US" dirty="0"/>
          </a:p>
        </p:txBody>
      </p:sp>
      <p:sp>
        <p:nvSpPr>
          <p:cNvPr id="5" name="页脚占位符 4"/>
          <p:cNvSpPr>
            <a:spLocks noGrp="1"/>
          </p:cNvSpPr>
          <p:nvPr>
            <p:ph type="ftr" sz="quarter" idx="11"/>
          </p:nvPr>
        </p:nvSpPr>
        <p:spPr>
          <a:xfrm>
            <a:off x="4164515" y="6356351"/>
            <a:ext cx="3859795"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5325" y="6356351"/>
            <a:ext cx="2844059" cy="365125"/>
          </a:xfrm>
          <a:prstGeom prst="rect">
            <a:avLst/>
          </a:prstGeom>
        </p:spPr>
        <p:txBody>
          <a:bodyPr/>
          <a:lstStyle/>
          <a:p>
            <a:fld id="{6F4F4D5D-DD92-4D54-9264-6F2EEA8E22D5}" type="slidenum">
              <a:rPr lang="zh-CN" altLang="en-US" smtClean="0"/>
              <a:t>‹#›</a:t>
            </a:fld>
            <a:endParaRPr lang="zh-CN" altLang="en-US"/>
          </a:p>
        </p:txBody>
      </p:sp>
      <p:sp>
        <p:nvSpPr>
          <p:cNvPr id="7" name="矩形 6"/>
          <p:cNvSpPr/>
          <p:nvPr userDrawn="1"/>
        </p:nvSpPr>
        <p:spPr>
          <a:xfrm>
            <a:off x="-48670" y="260648"/>
            <a:ext cx="143301" cy="1152128"/>
          </a:xfrm>
          <a:prstGeom prst="rect">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9"/>
          <p:cNvSpPr>
            <a:spLocks noGrp="1"/>
          </p:cNvSpPr>
          <p:nvPr>
            <p:ph type="body" sz="quarter" idx="13" hasCustomPrompt="1"/>
          </p:nvPr>
        </p:nvSpPr>
        <p:spPr>
          <a:xfrm>
            <a:off x="624255" y="6309320"/>
            <a:ext cx="10941341" cy="288032"/>
          </a:xfrm>
        </p:spPr>
        <p:txBody>
          <a:bodyPr/>
          <a:lstStyle>
            <a:lvl1pPr marL="0" indent="0">
              <a:buNone/>
              <a:defRPr sz="3200"/>
            </a:lvl1pPr>
          </a:lstStyle>
          <a:p>
            <a:pPr algn="ctr"/>
            <a:r>
              <a:rPr lang="en-US" altLang="zh-CN" sz="1200" dirty="0" smtClean="0">
                <a:latin typeface="Arial" pitchFamily="34" charset="0"/>
                <a:cs typeface="Arial" pitchFamily="34" charset="0"/>
                <a:hlinkClick r:id="rId2"/>
              </a:rPr>
              <a:t>http://support.google.com</a:t>
            </a:r>
            <a:endParaRPr lang="zh-CN" altLang="en-US" sz="12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88230546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3" y="4406901"/>
            <a:ext cx="10360501" cy="553998"/>
          </a:xfrm>
        </p:spPr>
        <p:txBody>
          <a:bodyPr anchor="t"/>
          <a:lstStyle>
            <a:lvl1pPr algn="ctr">
              <a:defRPr sz="4000" b="0" cap="a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a:xfrm>
            <a:off x="609441" y="6356351"/>
            <a:ext cx="2844059" cy="365125"/>
          </a:xfrm>
          <a:prstGeom prst="rect">
            <a:avLst/>
          </a:prstGeom>
        </p:spPr>
        <p:txBody>
          <a:bodyPr/>
          <a:lstStyle/>
          <a:p>
            <a:fld id="{2365ECD2-E9D9-4529-BEC5-5A0A4FE4ED2C}" type="datetimeFigureOut">
              <a:rPr lang="zh-CN" altLang="en-US" smtClean="0"/>
              <a:t>2012/9/22</a:t>
            </a:fld>
            <a:endParaRPr lang="zh-CN" altLang="en-US"/>
          </a:p>
        </p:txBody>
      </p:sp>
      <p:sp>
        <p:nvSpPr>
          <p:cNvPr id="5" name="页脚占位符 4"/>
          <p:cNvSpPr>
            <a:spLocks noGrp="1"/>
          </p:cNvSpPr>
          <p:nvPr>
            <p:ph type="ftr" sz="quarter" idx="11"/>
          </p:nvPr>
        </p:nvSpPr>
        <p:spPr>
          <a:xfrm>
            <a:off x="4164515" y="6356351"/>
            <a:ext cx="3859795"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5325" y="6356351"/>
            <a:ext cx="2844059" cy="365125"/>
          </a:xfrm>
          <a:prstGeom prst="rect">
            <a:avLst/>
          </a:prstGeom>
        </p:spPr>
        <p:txBody>
          <a:bodyPr/>
          <a:lstStyle/>
          <a:p>
            <a:fld id="{6F4F4D5D-DD92-4D54-9264-6F2EEA8E22D5}" type="slidenum">
              <a:rPr lang="zh-CN" altLang="en-US" smtClean="0"/>
              <a:t>‹#›</a:t>
            </a:fld>
            <a:endParaRPr lang="zh-CN" altLang="en-US"/>
          </a:p>
        </p:txBody>
      </p:sp>
    </p:spTree>
    <p:extLst>
      <p:ext uri="{BB962C8B-B14F-4D97-AF65-F5344CB8AC3E}">
        <p14:creationId xmlns:p14="http://schemas.microsoft.com/office/powerpoint/2010/main" val="2261354108"/>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latin typeface="微软雅黑" pitchFamily="34" charset="-122"/>
                <a:ea typeface="微软雅黑" pitchFamily="34" charset="-122"/>
              </a:defRPr>
            </a:lvl1pPr>
          </a:lstStyle>
          <a:p>
            <a:r>
              <a:rPr lang="en-US" dirty="0" smtClean="0"/>
              <a:t>Click to edit title style</a:t>
            </a:r>
            <a:endParaRPr lang="en-US" dirty="0"/>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Tree>
    <p:extLst>
      <p:ext uri="{BB962C8B-B14F-4D97-AF65-F5344CB8AC3E}">
        <p14:creationId xmlns:p14="http://schemas.microsoft.com/office/powerpoint/2010/main" val="13494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234616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微软雅黑" pitchFamily="34" charset="-122"/>
                <a:ea typeface="微软雅黑" pitchFamily="34" charset="-122"/>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微软雅黑" pitchFamily="34" charset="-122"/>
                <a:ea typeface="微软雅黑" pitchFamily="34" charset="-122"/>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latin typeface="微软雅黑" pitchFamily="34" charset="-122"/>
                <a:ea typeface="微软雅黑" pitchFamily="34" charset="-122"/>
              </a:defRPr>
            </a:lvl1pPr>
          </a:lstStyle>
          <a:p>
            <a:pPr lvl="0"/>
            <a:r>
              <a:rPr lang="en-US" smtClean="0"/>
              <a:t>Click to edit Master text styles</a:t>
            </a:r>
          </a:p>
        </p:txBody>
      </p:sp>
    </p:spTree>
    <p:extLst>
      <p:ext uri="{BB962C8B-B14F-4D97-AF65-F5344CB8AC3E}">
        <p14:creationId xmlns:p14="http://schemas.microsoft.com/office/powerpoint/2010/main" val="1982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latin typeface="微软雅黑" pitchFamily="34" charset="-122"/>
                <a:ea typeface="微软雅黑" pitchFamily="34" charset="-122"/>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微软雅黑" pitchFamily="34" charset="-122"/>
                <a:ea typeface="微软雅黑" pitchFamily="34" charset="-122"/>
              </a:defRPr>
            </a:lvl1pPr>
            <a:lvl2pPr marL="517525" indent="-233363">
              <a:buFont typeface="Wingdings" pitchFamily="2" charset="2"/>
              <a:buChar char=""/>
              <a:defRPr>
                <a:latin typeface="微软雅黑" pitchFamily="34" charset="-122"/>
                <a:ea typeface="微软雅黑" pitchFamily="34" charset="-122"/>
              </a:defRPr>
            </a:lvl2pPr>
            <a:lvl3pPr marL="741363" indent="-223838">
              <a:buFont typeface="Wingdings" pitchFamily="2" charset="2"/>
              <a:buChar char=""/>
              <a:tabLst/>
              <a:defRPr>
                <a:latin typeface="微软雅黑" pitchFamily="34" charset="-122"/>
                <a:ea typeface="微软雅黑" pitchFamily="34" charset="-122"/>
              </a:defRPr>
            </a:lvl3pPr>
            <a:lvl4pPr marL="914400" indent="-173038">
              <a:buFont typeface="Wingdings" pitchFamily="2" charset="2"/>
              <a:buChar char=""/>
              <a:defRPr>
                <a:latin typeface="微软雅黑" pitchFamily="34" charset="-122"/>
                <a:ea typeface="微软雅黑" pitchFamily="34" charset="-122"/>
              </a:defRPr>
            </a:lvl4pPr>
            <a:lvl5pPr marL="1087438" indent="-173038">
              <a:buFont typeface="Wingdings" pitchFamily="2" charset="2"/>
              <a:buChar char=""/>
              <a:tabLst/>
              <a:defRPr>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461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微软雅黑" pitchFamily="34" charset="-122"/>
                <a:ea typeface="微软雅黑" pitchFamily="34" charset="-122"/>
              </a:defRPr>
            </a:lvl1pPr>
            <a:lvl2pPr marL="0" indent="0">
              <a:buNone/>
              <a:defRPr sz="2000">
                <a:solidFill>
                  <a:schemeClr val="bg1">
                    <a:lumMod val="75000"/>
                    <a:lumOff val="25000"/>
                  </a:schemeClr>
                </a:solidFill>
                <a:latin typeface="微软雅黑" pitchFamily="34" charset="-122"/>
                <a:ea typeface="微软雅黑" pitchFamily="34" charset="-122"/>
              </a:defRPr>
            </a:lvl2pPr>
            <a:lvl3pPr marL="231775" indent="0">
              <a:buNone/>
              <a:defRPr sz="2000">
                <a:solidFill>
                  <a:schemeClr val="bg1">
                    <a:lumMod val="75000"/>
                    <a:lumOff val="25000"/>
                  </a:schemeClr>
                </a:solidFill>
                <a:latin typeface="微软雅黑" pitchFamily="34" charset="-122"/>
                <a:ea typeface="微软雅黑" pitchFamily="34" charset="-122"/>
              </a:defRPr>
            </a:lvl3pPr>
            <a:lvl4pPr marL="457200" indent="0">
              <a:buNone/>
              <a:defRPr sz="2000">
                <a:solidFill>
                  <a:schemeClr val="bg1">
                    <a:lumMod val="75000"/>
                    <a:lumOff val="25000"/>
                  </a:schemeClr>
                </a:solidFill>
                <a:latin typeface="微软雅黑" pitchFamily="34" charset="-122"/>
                <a:ea typeface="微软雅黑" pitchFamily="34" charset="-122"/>
              </a:defRPr>
            </a:lvl4pPr>
            <a:lvl5pPr marL="693738" indent="0">
              <a:buNone/>
              <a:defRPr sz="2000">
                <a:solidFill>
                  <a:schemeClr val="bg1">
                    <a:lumMod val="75000"/>
                    <a:lumOff val="25000"/>
                  </a:schemeClr>
                </a:solidFill>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latin typeface="微软雅黑" pitchFamily="34" charset="-122"/>
                <a:ea typeface="微软雅黑" pitchFamily="34" charset="-122"/>
              </a:defRPr>
            </a:lvl1pPr>
          </a:lstStyle>
          <a:p>
            <a:r>
              <a:rPr lang="en-US" smtClean="0"/>
              <a:t>Click to edit Master title style</a:t>
            </a:r>
            <a:endParaRPr lang="en-US"/>
          </a:p>
        </p:txBody>
      </p:sp>
    </p:spTree>
    <p:extLst>
      <p:ext uri="{BB962C8B-B14F-4D97-AF65-F5344CB8AC3E}">
        <p14:creationId xmlns:p14="http://schemas.microsoft.com/office/powerpoint/2010/main" val="279281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微软雅黑" pitchFamily="34" charset="-122"/>
                <a:ea typeface="微软雅黑" pitchFamily="34" charset="-122"/>
              </a:defRPr>
            </a:lvl1pPr>
            <a:lvl2pPr marL="0" indent="0">
              <a:buNone/>
              <a:defRPr sz="2000">
                <a:solidFill>
                  <a:schemeClr val="bg1">
                    <a:lumMod val="75000"/>
                    <a:lumOff val="25000"/>
                  </a:schemeClr>
                </a:solidFill>
                <a:latin typeface="微软雅黑" pitchFamily="34" charset="-122"/>
                <a:ea typeface="微软雅黑" pitchFamily="34" charset="-122"/>
              </a:defRPr>
            </a:lvl2pPr>
            <a:lvl3pPr marL="231775" indent="0">
              <a:buNone/>
              <a:defRPr sz="2000">
                <a:solidFill>
                  <a:schemeClr val="bg1">
                    <a:lumMod val="75000"/>
                    <a:lumOff val="25000"/>
                  </a:schemeClr>
                </a:solidFill>
                <a:latin typeface="微软雅黑" pitchFamily="34" charset="-122"/>
                <a:ea typeface="微软雅黑" pitchFamily="34" charset="-122"/>
              </a:defRPr>
            </a:lvl3pPr>
            <a:lvl4pPr marL="457200" indent="0">
              <a:buNone/>
              <a:defRPr sz="2000">
                <a:solidFill>
                  <a:schemeClr val="bg1">
                    <a:lumMod val="75000"/>
                    <a:lumOff val="25000"/>
                  </a:schemeClr>
                </a:solidFill>
                <a:latin typeface="微软雅黑" pitchFamily="34" charset="-122"/>
                <a:ea typeface="微软雅黑" pitchFamily="34" charset="-122"/>
              </a:defRPr>
            </a:lvl4pPr>
            <a:lvl5pPr marL="693738" indent="0">
              <a:buNone/>
              <a:defRPr sz="2000">
                <a:solidFill>
                  <a:schemeClr val="bg1">
                    <a:lumMod val="75000"/>
                    <a:lumOff val="25000"/>
                  </a:schemeClr>
                </a:solidFill>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latin typeface="微软雅黑" pitchFamily="34" charset="-122"/>
                <a:ea typeface="微软雅黑" pitchFamily="34" charset="-122"/>
              </a:defRPr>
            </a:lvl1pPr>
          </a:lstStyle>
          <a:p>
            <a:r>
              <a:rPr lang="en-US" smtClean="0"/>
              <a:t>Click to edit Master title style</a:t>
            </a:r>
            <a:endParaRPr lang="en-US"/>
          </a:p>
        </p:txBody>
      </p:sp>
    </p:spTree>
    <p:extLst>
      <p:ext uri="{BB962C8B-B14F-4D97-AF65-F5344CB8AC3E}">
        <p14:creationId xmlns:p14="http://schemas.microsoft.com/office/powerpoint/2010/main" val="41176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itchFamily="34" charset="-122"/>
                <a:ea typeface="微软雅黑" pitchFamily="34" charset="-122"/>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latin typeface="微软雅黑" pitchFamily="34" charset="-122"/>
                <a:ea typeface="微软雅黑" pitchFamily="34" charset="-122"/>
              </a:defRPr>
            </a:lvl1pPr>
            <a:lvl2pPr marL="520700" indent="-228600">
              <a:defRPr sz="2000">
                <a:solidFill>
                  <a:schemeClr val="bg1">
                    <a:lumMod val="75000"/>
                    <a:lumOff val="25000"/>
                  </a:schemeClr>
                </a:solidFill>
                <a:latin typeface="微软雅黑" pitchFamily="34" charset="-122"/>
                <a:ea typeface="微软雅黑" pitchFamily="34" charset="-122"/>
              </a:defRPr>
            </a:lvl2pPr>
            <a:lvl3pPr marL="685800" indent="-165100">
              <a:tabLst/>
              <a:defRPr sz="2000">
                <a:solidFill>
                  <a:schemeClr val="bg1">
                    <a:lumMod val="75000"/>
                    <a:lumOff val="25000"/>
                  </a:schemeClr>
                </a:solidFill>
                <a:latin typeface="微软雅黑" pitchFamily="34" charset="-122"/>
                <a:ea typeface="微软雅黑" pitchFamily="34" charset="-122"/>
              </a:defRPr>
            </a:lvl3pPr>
            <a:lvl4pPr marL="863600" indent="-177800">
              <a:defRPr>
                <a:solidFill>
                  <a:schemeClr val="bg1">
                    <a:lumMod val="75000"/>
                    <a:lumOff val="25000"/>
                  </a:schemeClr>
                </a:solidFill>
                <a:latin typeface="微软雅黑" pitchFamily="34" charset="-122"/>
                <a:ea typeface="微软雅黑" pitchFamily="34" charset="-122"/>
              </a:defRPr>
            </a:lvl4pPr>
            <a:lvl5pPr marL="1028700" indent="-165100">
              <a:tabLst/>
              <a:defRPr>
                <a:solidFill>
                  <a:schemeClr val="bg1">
                    <a:lumMod val="75000"/>
                    <a:lumOff val="25000"/>
                  </a:schemeClr>
                </a:solidFill>
                <a:latin typeface="微软雅黑" pitchFamily="34" charset="-122"/>
                <a:ea typeface="微软雅黑" pitchFamily="34" charset="-122"/>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微软雅黑" pitchFamily="34" charset="-122"/>
                <a:ea typeface="微软雅黑" pitchFamily="34" charset="-122"/>
                <a:cs typeface="+mn-cs"/>
              </a:defRPr>
            </a:lvl1pPr>
            <a:lvl2pPr marL="635000" indent="-342900">
              <a:defRPr lang="en-US" sz="2000" kern="1200" spc="0" baseline="0" dirty="0" smtClean="0">
                <a:solidFill>
                  <a:schemeClr val="bg1">
                    <a:lumMod val="75000"/>
                    <a:lumOff val="25000"/>
                  </a:schemeClr>
                </a:solidFill>
                <a:latin typeface="微软雅黑" pitchFamily="34" charset="-122"/>
                <a:ea typeface="微软雅黑" pitchFamily="34" charset="-122"/>
                <a:cs typeface="+mn-cs"/>
              </a:defRPr>
            </a:lvl2pPr>
            <a:lvl3pPr marL="863600" indent="-342900">
              <a:defRPr lang="en-US" sz="2000" kern="1200" spc="0" baseline="0" dirty="0" smtClean="0">
                <a:solidFill>
                  <a:schemeClr val="bg1">
                    <a:lumMod val="75000"/>
                    <a:lumOff val="25000"/>
                  </a:schemeClr>
                </a:solidFill>
                <a:latin typeface="微软雅黑" pitchFamily="34" charset="-122"/>
                <a:ea typeface="微软雅黑" pitchFamily="34" charset="-122"/>
                <a:cs typeface="+mn-cs"/>
              </a:defRPr>
            </a:lvl3pPr>
            <a:lvl4pPr marL="1028700" indent="-342900">
              <a:defRPr lang="en-US" sz="2000" kern="1200" spc="0" baseline="0" dirty="0" smtClean="0">
                <a:solidFill>
                  <a:schemeClr val="bg1">
                    <a:lumMod val="75000"/>
                    <a:lumOff val="25000"/>
                  </a:schemeClr>
                </a:solidFill>
                <a:latin typeface="微软雅黑" pitchFamily="34" charset="-122"/>
                <a:ea typeface="微软雅黑" pitchFamily="34" charset="-122"/>
                <a:cs typeface="+mn-cs"/>
              </a:defRPr>
            </a:lvl4pPr>
            <a:lvl5pPr marL="1206500" indent="-342900">
              <a:defRPr lang="en-US" sz="2000" kern="1200" spc="0" baseline="0" dirty="0">
                <a:solidFill>
                  <a:schemeClr val="bg1">
                    <a:lumMod val="75000"/>
                    <a:lumOff val="25000"/>
                  </a:schemeClr>
                </a:solidFill>
                <a:latin typeface="微软雅黑" pitchFamily="34" charset="-122"/>
                <a:ea typeface="微软雅黑" pitchFamily="34" charset="-122"/>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238528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itchFamily="34" charset="-122"/>
                <a:ea typeface="微软雅黑" pitchFamily="34" charset="-122"/>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微软雅黑" pitchFamily="34" charset="-122"/>
                <a:ea typeface="微软雅黑" pitchFamily="34" charset="-122"/>
              </a:defRPr>
            </a:lvl1pPr>
            <a:lvl2pPr marL="0" indent="0">
              <a:buNone/>
              <a:defRPr sz="2000">
                <a:solidFill>
                  <a:schemeClr val="bg1">
                    <a:lumMod val="75000"/>
                    <a:lumOff val="25000"/>
                  </a:schemeClr>
                </a:solidFill>
                <a:latin typeface="微软雅黑" pitchFamily="34" charset="-122"/>
                <a:ea typeface="微软雅黑" pitchFamily="34" charset="-122"/>
              </a:defRPr>
            </a:lvl2pPr>
            <a:lvl3pPr marL="233363" indent="0">
              <a:buNone/>
              <a:defRPr sz="2000">
                <a:solidFill>
                  <a:schemeClr val="bg1">
                    <a:lumMod val="75000"/>
                    <a:lumOff val="25000"/>
                  </a:schemeClr>
                </a:solidFill>
                <a:latin typeface="微软雅黑" pitchFamily="34" charset="-122"/>
                <a:ea typeface="微软雅黑" pitchFamily="34" charset="-122"/>
              </a:defRPr>
            </a:lvl3pPr>
            <a:lvl4pPr marL="457200" indent="0">
              <a:buNone/>
              <a:defRPr sz="2000">
                <a:solidFill>
                  <a:schemeClr val="bg1">
                    <a:lumMod val="75000"/>
                    <a:lumOff val="25000"/>
                  </a:schemeClr>
                </a:solidFill>
                <a:latin typeface="微软雅黑" pitchFamily="34" charset="-122"/>
                <a:ea typeface="微软雅黑" pitchFamily="34" charset="-122"/>
              </a:defRPr>
            </a:lvl4pPr>
            <a:lvl5pPr marL="693738" indent="0">
              <a:buNone/>
              <a:defRPr sz="2000">
                <a:solidFill>
                  <a:schemeClr val="bg1">
                    <a:lumMod val="75000"/>
                    <a:lumOff val="25000"/>
                  </a:schemeClr>
                </a:solidFill>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微软雅黑" pitchFamily="34" charset="-122"/>
                <a:ea typeface="微软雅黑" pitchFamily="34" charset="-122"/>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微软雅黑" pitchFamily="34" charset="-122"/>
                <a:ea typeface="微软雅黑" pitchFamily="34" charset="-122"/>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微软雅黑" pitchFamily="34" charset="-122"/>
                <a:ea typeface="微软雅黑" pitchFamily="34" charset="-122"/>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微软雅黑" pitchFamily="34" charset="-122"/>
                <a:ea typeface="微软雅黑" pitchFamily="34" charset="-122"/>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微软雅黑" pitchFamily="34" charset="-122"/>
                <a:ea typeface="微软雅黑" pitchFamily="34" charset="-122"/>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4480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1470716"/>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97" r:id="rId3"/>
    <p:sldLayoutId id="2147484085" r:id="rId4"/>
    <p:sldLayoutId id="2147484086" r:id="rId5"/>
    <p:sldLayoutId id="2147484087" r:id="rId6"/>
    <p:sldLayoutId id="2147484088" r:id="rId7"/>
    <p:sldLayoutId id="2147484089" r:id="rId8"/>
    <p:sldLayoutId id="2147484090" r:id="rId9"/>
    <p:sldLayoutId id="2147484092" r:id="rId10"/>
    <p:sldLayoutId id="2147484098" r:id="rId11"/>
    <p:sldLayoutId id="2147484100" r:id="rId12"/>
    <p:sldLayoutId id="2147484099" r:id="rId13"/>
    <p:sldLayoutId id="2147484093" r:id="rId14"/>
    <p:sldLayoutId id="2147484094" r:id="rId15"/>
    <p:sldLayoutId id="2147484095" r:id="rId16"/>
    <p:sldLayoutId id="2147484096" r:id="rId17"/>
    <p:sldLayoutId id="2147484101" r:id="rId18"/>
    <p:sldLayoutId id="214748410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1" kern="1200" cap="none" spc="-100" baseline="0" dirty="0" smtClean="0">
          <a:ln w="3175">
            <a:noFill/>
          </a:ln>
          <a:solidFill>
            <a:schemeClr val="bg2">
              <a:alpha val="99000"/>
            </a:schemeClr>
          </a:solidFill>
          <a:effectLst/>
          <a:latin typeface="微软雅黑" pitchFamily="34" charset="-122"/>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微软雅黑" pitchFamily="34" charset="-122"/>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微软雅黑" pitchFamily="34" charset="-122"/>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微软雅黑" pitchFamily="34" charset="-122"/>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微软雅黑" pitchFamily="34" charset="-122"/>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微软雅黑" pitchFamily="34" charset="-122"/>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w3.org/Security/wiki/Same_Origin_Policy"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smtClean="0">
                <a:latin typeface="微软雅黑" pitchFamily="34" charset="-122"/>
                <a:ea typeface="微软雅黑" pitchFamily="34" charset="-122"/>
              </a:rPr>
              <a:t>HTML5</a:t>
            </a:r>
            <a:endParaRPr lang="en-US" dirty="0">
              <a:latin typeface="微软雅黑" pitchFamily="34" charset="-122"/>
              <a:ea typeface="微软雅黑" pitchFamily="34" charset="-122"/>
            </a:endParaRPr>
          </a:p>
        </p:txBody>
      </p:sp>
      <p:sp>
        <p:nvSpPr>
          <p:cNvPr id="11" name="Text Placeholder 2"/>
          <p:cNvSpPr>
            <a:spLocks noGrp="1"/>
          </p:cNvSpPr>
          <p:nvPr>
            <p:ph type="body" sz="quarter" idx="12"/>
          </p:nvPr>
        </p:nvSpPr>
        <p:spPr/>
        <p:txBody>
          <a:bodyPr/>
          <a:lstStyle/>
          <a:p>
            <a:pPr>
              <a:lnSpc>
                <a:spcPct val="100000"/>
              </a:lnSpc>
              <a:spcBef>
                <a:spcPct val="0"/>
              </a:spcBef>
              <a:defRPr/>
            </a:pPr>
            <a:endParaRPr lang="en-US" altLang="zh-CN" dirty="0">
              <a:solidFill>
                <a:srgbClr val="C0F1FF"/>
              </a:solidFill>
              <a:latin typeface="Segoe UI Light "/>
            </a:endParaRPr>
          </a:p>
        </p:txBody>
      </p:sp>
    </p:spTree>
    <p:extLst>
      <p:ext uri="{BB962C8B-B14F-4D97-AF65-F5344CB8AC3E}">
        <p14:creationId xmlns:p14="http://schemas.microsoft.com/office/powerpoint/2010/main" val="136623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微数据 </a:t>
            </a:r>
            <a:r>
              <a:rPr lang="en-US" altLang="zh-CN" dirty="0"/>
              <a:t>(</a:t>
            </a:r>
            <a:r>
              <a:rPr lang="en-US" altLang="zh-CN" dirty="0" err="1"/>
              <a:t>Microdata</a:t>
            </a:r>
            <a:r>
              <a:rPr lang="en-US" altLang="zh-CN" dirty="0"/>
              <a:t>)</a:t>
            </a:r>
            <a:endParaRPr lang="zh-CN" altLang="en-US" dirty="0"/>
          </a:p>
        </p:txBody>
      </p:sp>
      <p:sp>
        <p:nvSpPr>
          <p:cNvPr id="3" name="内容占位符 2"/>
          <p:cNvSpPr>
            <a:spLocks noGrp="1"/>
          </p:cNvSpPr>
          <p:nvPr>
            <p:ph idx="1"/>
          </p:nvPr>
        </p:nvSpPr>
        <p:spPr>
          <a:xfrm>
            <a:off x="609441" y="4365104"/>
            <a:ext cx="10969943" cy="1872208"/>
          </a:xfrm>
        </p:spPr>
        <p:txBody>
          <a:bodyPr>
            <a:noAutofit/>
          </a:bodyPr>
          <a:lstStyle/>
          <a:p>
            <a:pPr marL="0" indent="457200">
              <a:lnSpc>
                <a:spcPct val="170000"/>
              </a:lnSpc>
              <a:buNone/>
            </a:pPr>
            <a:r>
              <a:rPr lang="zh-CN" altLang="en-US" sz="1400" dirty="0"/>
              <a:t>一个页面的内容，例如人物、事件或评论不仅要给用户看，还要让机器可识别。而要让机器知会特定内容含义，我们就需要使用规定的标签和属性。</a:t>
            </a:r>
          </a:p>
          <a:p>
            <a:pPr marL="0" indent="457200">
              <a:lnSpc>
                <a:spcPct val="170000"/>
              </a:lnSpc>
              <a:buNone/>
            </a:pPr>
            <a:r>
              <a:rPr lang="en-US" altLang="zh-CN" sz="1400" dirty="0"/>
              <a:t>HTML5 </a:t>
            </a:r>
            <a:r>
              <a:rPr lang="zh-CN" altLang="en-US" sz="1400" dirty="0"/>
              <a:t>微数据规</a:t>
            </a:r>
            <a:r>
              <a:rPr lang="zh-CN" altLang="en-US" sz="1400" dirty="0" smtClean="0"/>
              <a:t>范是</a:t>
            </a:r>
            <a:r>
              <a:rPr lang="zh-CN" altLang="en-US" sz="1400" dirty="0"/>
              <a:t>一种标记内容以描述特定类型的信息，例如评论、人物信息或事件。每种信息都描述特定类型的项，例如人物、事件或评论。例如，事件可以包含 </a:t>
            </a:r>
            <a:r>
              <a:rPr lang="en-US" altLang="zh-CN" sz="1400" dirty="0"/>
              <a:t>venue</a:t>
            </a:r>
            <a:r>
              <a:rPr lang="zh-CN" altLang="en-US" sz="1400" dirty="0"/>
              <a:t>、</a:t>
            </a:r>
            <a:r>
              <a:rPr lang="en-US" altLang="zh-CN" sz="1400" dirty="0"/>
              <a:t>starting time</a:t>
            </a:r>
            <a:r>
              <a:rPr lang="zh-CN" altLang="en-US" sz="1400" dirty="0"/>
              <a:t>、</a:t>
            </a:r>
            <a:r>
              <a:rPr lang="en-US" altLang="zh-CN" sz="1400" dirty="0"/>
              <a:t>name </a:t>
            </a:r>
            <a:r>
              <a:rPr lang="zh-CN" altLang="en-US" sz="1400" dirty="0"/>
              <a:t>和 </a:t>
            </a:r>
            <a:r>
              <a:rPr lang="en-US" altLang="zh-CN" sz="1400" dirty="0"/>
              <a:t>category </a:t>
            </a:r>
            <a:r>
              <a:rPr lang="zh-CN" altLang="en-US" sz="1400" dirty="0"/>
              <a:t>属性。</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977" y="1772817"/>
            <a:ext cx="6614977"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94073" y="3140969"/>
            <a:ext cx="5665333" cy="954107"/>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1400" dirty="0">
                <a:latin typeface="Courier New" pitchFamily="49" charset="0"/>
                <a:cs typeface="Courier New" pitchFamily="49" charset="0"/>
              </a:rPr>
              <a:t>&lt;div&gt;</a:t>
            </a:r>
          </a:p>
          <a:p>
            <a:r>
              <a:rPr lang="en-US" altLang="zh-CN" sz="1400" dirty="0">
                <a:latin typeface="Courier New" pitchFamily="49" charset="0"/>
                <a:cs typeface="Courier New" pitchFamily="49" charset="0"/>
              </a:rPr>
              <a:t>    &lt;meta itemprop="rating" content="4"&gt;</a:t>
            </a:r>
            <a:r>
              <a:rPr lang="zh-CN" altLang="en-US" sz="1400" dirty="0">
                <a:latin typeface="Courier New" pitchFamily="49" charset="0"/>
                <a:cs typeface="Courier New" pitchFamily="49" charset="0"/>
              </a:rPr>
              <a:t>评分</a:t>
            </a:r>
            <a:r>
              <a:rPr lang="en-US" altLang="zh-CN" sz="1400" dirty="0">
                <a:latin typeface="Courier New" pitchFamily="49" charset="0"/>
                <a:cs typeface="Courier New" pitchFamily="49" charset="0"/>
              </a:rPr>
              <a:t>:</a:t>
            </a:r>
            <a:r>
              <a:rPr lang="zh-CN" altLang="en-US" sz="1400" dirty="0">
                <a:latin typeface="Courier New" pitchFamily="49" charset="0"/>
                <a:cs typeface="Courier New" pitchFamily="49" charset="0"/>
              </a:rPr>
              <a:t>四星商户</a:t>
            </a:r>
          </a:p>
          <a:p>
            <a:r>
              <a:rPr lang="zh-CN" altLang="en-US" sz="1400" dirty="0">
                <a:latin typeface="Courier New" pitchFamily="49" charset="0"/>
                <a:cs typeface="Courier New" pitchFamily="49" charset="0"/>
              </a:rPr>
              <a:t>    </a:t>
            </a:r>
            <a:r>
              <a:rPr lang="en-US" altLang="zh-CN" sz="1400" dirty="0">
                <a:latin typeface="Courier New" pitchFamily="49" charset="0"/>
                <a:cs typeface="Courier New" pitchFamily="49" charset="0"/>
              </a:rPr>
              <a:t>&lt;span itemprop="count"&gt;618&lt;/span&gt;</a:t>
            </a:r>
            <a:r>
              <a:rPr lang="zh-CN" altLang="en-US" sz="1400" dirty="0">
                <a:latin typeface="Courier New" pitchFamily="49" charset="0"/>
                <a:cs typeface="Courier New" pitchFamily="49" charset="0"/>
              </a:rPr>
              <a:t>封点评</a:t>
            </a:r>
          </a:p>
          <a:p>
            <a:r>
              <a:rPr lang="en-US" altLang="zh-CN" sz="1400" dirty="0">
                <a:latin typeface="Courier New" pitchFamily="49" charset="0"/>
                <a:cs typeface="Courier New" pitchFamily="49" charset="0"/>
              </a:rPr>
              <a:t>&lt;/div&gt;</a:t>
            </a:r>
            <a:endParaRPr lang="zh-CN" altLang="en-US" sz="1400" dirty="0">
              <a:latin typeface="Courier New" pitchFamily="49" charset="0"/>
              <a:cs typeface="Courier New" pitchFamily="49" charset="0"/>
            </a:endParaRPr>
          </a:p>
        </p:txBody>
      </p:sp>
    </p:spTree>
    <p:extLst>
      <p:ext uri="{BB962C8B-B14F-4D97-AF65-F5344CB8AC3E}">
        <p14:creationId xmlns:p14="http://schemas.microsoft.com/office/powerpoint/2010/main" val="855361981"/>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离线存储</a:t>
            </a:r>
          </a:p>
        </p:txBody>
      </p:sp>
    </p:spTree>
    <p:extLst>
      <p:ext uri="{BB962C8B-B14F-4D97-AF65-F5344CB8AC3E}">
        <p14:creationId xmlns:p14="http://schemas.microsoft.com/office/powerpoint/2010/main" val="405725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Web </a:t>
            </a:r>
            <a:r>
              <a:rPr lang="zh-CN" altLang="en-US" dirty="0" smtClean="0"/>
              <a:t>存储 </a:t>
            </a:r>
            <a:r>
              <a:rPr lang="en-US" altLang="zh-CN" dirty="0" smtClean="0">
                <a:solidFill>
                  <a:schemeClr val="tx1">
                    <a:lumMod val="50000"/>
                    <a:lumOff val="50000"/>
                  </a:schemeClr>
                </a:solidFill>
              </a:rPr>
              <a:t>(Web Storage)</a:t>
            </a:r>
            <a:endParaRPr lang="zh-CN" altLang="en-US" dirty="0">
              <a:solidFill>
                <a:schemeClr val="tx1">
                  <a:lumMod val="50000"/>
                  <a:lumOff val="50000"/>
                </a:schemeClr>
              </a:solidFill>
            </a:endParaRPr>
          </a:p>
        </p:txBody>
      </p:sp>
      <p:sp>
        <p:nvSpPr>
          <p:cNvPr id="4" name="内容占位符 3"/>
          <p:cNvSpPr>
            <a:spLocks noGrp="1"/>
          </p:cNvSpPr>
          <p:nvPr>
            <p:ph type="body" sz="quarter" idx="10"/>
          </p:nvPr>
        </p:nvSpPr>
        <p:spPr/>
        <p:txBody>
          <a:bodyPr>
            <a:noAutofit/>
          </a:bodyPr>
          <a:lstStyle/>
          <a:p>
            <a:pPr marL="0" indent="0">
              <a:lnSpc>
                <a:spcPct val="150000"/>
              </a:lnSpc>
              <a:buNone/>
            </a:pPr>
            <a:r>
              <a:rPr lang="en-US" altLang="zh-CN" dirty="0"/>
              <a:t>HTML5 </a:t>
            </a:r>
            <a:r>
              <a:rPr lang="zh-CN" altLang="en-US" dirty="0"/>
              <a:t>提供了两种在客户端存储数据的新方法</a:t>
            </a:r>
            <a:r>
              <a:rPr lang="zh-CN" altLang="en-US" dirty="0" smtClean="0"/>
              <a:t>：</a:t>
            </a:r>
            <a:endParaRPr lang="en-US" altLang="zh-CN" dirty="0" smtClean="0"/>
          </a:p>
          <a:p>
            <a:pPr marL="0" indent="0">
              <a:lnSpc>
                <a:spcPct val="150000"/>
              </a:lnSpc>
              <a:buNone/>
            </a:pPr>
            <a:endParaRPr lang="zh-CN" altLang="en-US" sz="700" dirty="0"/>
          </a:p>
          <a:p>
            <a:pPr lvl="1">
              <a:lnSpc>
                <a:spcPct val="150000"/>
              </a:lnSpc>
              <a:buFont typeface="Wingdings" pitchFamily="2" charset="2"/>
              <a:buChar char="l"/>
            </a:pPr>
            <a:r>
              <a:rPr lang="en-US" altLang="zh-CN" noProof="1" smtClean="0"/>
              <a:t>localStorage</a:t>
            </a:r>
            <a:r>
              <a:rPr lang="en-US" altLang="zh-CN" dirty="0" smtClean="0"/>
              <a:t> - </a:t>
            </a:r>
            <a:r>
              <a:rPr lang="zh-CN" altLang="en-US" dirty="0" smtClean="0"/>
              <a:t>用于</a:t>
            </a:r>
            <a:r>
              <a:rPr lang="zh-CN" altLang="en-US" dirty="0"/>
              <a:t>持久化的本地存储，除非主动删除数据，否则数据是永远不会</a:t>
            </a:r>
            <a:r>
              <a:rPr lang="zh-CN" altLang="en-US" dirty="0" smtClean="0"/>
              <a:t>过期。</a:t>
            </a:r>
            <a:endParaRPr lang="en-US" altLang="zh-CN" dirty="0" smtClean="0"/>
          </a:p>
          <a:p>
            <a:pPr lvl="1">
              <a:lnSpc>
                <a:spcPct val="150000"/>
              </a:lnSpc>
              <a:buFont typeface="Wingdings" pitchFamily="2" charset="2"/>
              <a:buChar char="l"/>
            </a:pPr>
            <a:r>
              <a:rPr lang="en-US" altLang="zh-CN" dirty="0" smtClean="0"/>
              <a:t>sessionStorage - </a:t>
            </a:r>
            <a:r>
              <a:rPr lang="zh-CN" altLang="en-US" dirty="0" smtClean="0"/>
              <a:t>用于存储</a:t>
            </a:r>
            <a:r>
              <a:rPr lang="zh-CN" altLang="en-US" dirty="0"/>
              <a:t>一个会话（</a:t>
            </a:r>
            <a:r>
              <a:rPr lang="en-US" altLang="zh-CN" dirty="0"/>
              <a:t>session</a:t>
            </a:r>
            <a:r>
              <a:rPr lang="zh-CN" altLang="en-US" dirty="0"/>
              <a:t>）中的数据，这些数据只有在同一个会话中的页面才能</a:t>
            </a:r>
            <a:r>
              <a:rPr lang="zh-CN" altLang="en-US" dirty="0" smtClean="0"/>
              <a:t>访问，当</a:t>
            </a:r>
            <a:r>
              <a:rPr lang="zh-CN" altLang="en-US" dirty="0"/>
              <a:t>会话结束后数据也随之销毁</a:t>
            </a:r>
            <a:r>
              <a:rPr lang="zh-CN" altLang="en-US" dirty="0" smtClean="0"/>
              <a:t>。</a:t>
            </a:r>
            <a:endParaRPr lang="en-US" altLang="zh-CN" sz="1200" dirty="0" smtClean="0"/>
          </a:p>
          <a:p>
            <a:pPr marL="457200" lvl="1" indent="0">
              <a:lnSpc>
                <a:spcPct val="150000"/>
              </a:lnSpc>
              <a:buNone/>
            </a:pPr>
            <a:endParaRPr lang="en-US" altLang="zh-CN" sz="1200" dirty="0" smtClean="0"/>
          </a:p>
          <a:p>
            <a:pPr marL="457200" lvl="1" indent="0">
              <a:lnSpc>
                <a:spcPct val="150000"/>
              </a:lnSpc>
              <a:buNone/>
            </a:pPr>
            <a:endParaRPr lang="en-US" altLang="zh-CN" sz="1200" dirty="0" smtClean="0"/>
          </a:p>
          <a:p>
            <a:pPr marL="457200" lvl="1" indent="0">
              <a:lnSpc>
                <a:spcPct val="150000"/>
              </a:lnSpc>
              <a:buNone/>
            </a:pPr>
            <a:endParaRPr lang="en-US" altLang="zh-CN" sz="1200" dirty="0" smtClean="0"/>
          </a:p>
          <a:p>
            <a:pPr marL="457200" lvl="1" indent="0">
              <a:lnSpc>
                <a:spcPct val="150000"/>
              </a:lnSpc>
              <a:buNone/>
            </a:pPr>
            <a:endParaRPr lang="en-US" altLang="zh-CN" sz="1200" dirty="0"/>
          </a:p>
          <a:p>
            <a:pPr marL="457200" lvl="1" indent="0">
              <a:lnSpc>
                <a:spcPct val="150000"/>
              </a:lnSpc>
              <a:buNone/>
            </a:pPr>
            <a:endParaRPr lang="en-US" altLang="zh-CN" sz="1200" dirty="0" smtClean="0"/>
          </a:p>
          <a:p>
            <a:pPr marL="0" indent="457200">
              <a:lnSpc>
                <a:spcPct val="150000"/>
              </a:lnSpc>
              <a:buNone/>
            </a:pPr>
            <a:r>
              <a:rPr lang="zh-CN" altLang="en-US" sz="1400" dirty="0" smtClean="0">
                <a:solidFill>
                  <a:schemeClr val="bg1">
                    <a:lumMod val="50000"/>
                  </a:schemeClr>
                </a:solidFill>
              </a:rPr>
              <a:t>以前，</a:t>
            </a:r>
            <a:r>
              <a:rPr lang="zh-CN" altLang="en-US" sz="1400" dirty="0">
                <a:solidFill>
                  <a:schemeClr val="bg1">
                    <a:lumMod val="50000"/>
                  </a:schemeClr>
                </a:solidFill>
              </a:rPr>
              <a:t>这些都是由 </a:t>
            </a:r>
            <a:r>
              <a:rPr lang="en-US" altLang="zh-CN" sz="1400" dirty="0" smtClean="0">
                <a:solidFill>
                  <a:schemeClr val="bg1">
                    <a:lumMod val="50000"/>
                  </a:schemeClr>
                </a:solidFill>
              </a:rPr>
              <a:t>Cookie </a:t>
            </a:r>
            <a:r>
              <a:rPr lang="zh-CN" altLang="en-US" sz="1400" dirty="0">
                <a:solidFill>
                  <a:schemeClr val="bg1">
                    <a:lumMod val="50000"/>
                  </a:schemeClr>
                </a:solidFill>
              </a:rPr>
              <a:t>完成的。但是 </a:t>
            </a:r>
            <a:r>
              <a:rPr lang="en-US" altLang="zh-CN" sz="1400" dirty="0" smtClean="0">
                <a:solidFill>
                  <a:schemeClr val="bg1">
                    <a:lumMod val="50000"/>
                  </a:schemeClr>
                </a:solidFill>
              </a:rPr>
              <a:t>Cookie </a:t>
            </a:r>
            <a:r>
              <a:rPr lang="zh-CN" altLang="en-US" sz="1400" dirty="0" smtClean="0">
                <a:solidFill>
                  <a:schemeClr val="bg1">
                    <a:lumMod val="50000"/>
                  </a:schemeClr>
                </a:solidFill>
              </a:rPr>
              <a:t>有</a:t>
            </a:r>
            <a:r>
              <a:rPr lang="en-US" altLang="zh-CN" sz="1400" dirty="0" smtClean="0">
                <a:solidFill>
                  <a:schemeClr val="bg1">
                    <a:lumMod val="50000"/>
                  </a:schemeClr>
                </a:solidFill>
              </a:rPr>
              <a:t>4KB</a:t>
            </a:r>
            <a:r>
              <a:rPr lang="zh-CN" altLang="en-US" sz="1400" dirty="0" smtClean="0">
                <a:solidFill>
                  <a:schemeClr val="bg1">
                    <a:lumMod val="50000"/>
                  </a:schemeClr>
                </a:solidFill>
              </a:rPr>
              <a:t>的大小限制，而且会随</a:t>
            </a:r>
            <a:r>
              <a:rPr lang="en-US" altLang="zh-CN" sz="1400" dirty="0" smtClean="0">
                <a:solidFill>
                  <a:schemeClr val="bg1">
                    <a:lumMod val="50000"/>
                  </a:schemeClr>
                </a:solidFill>
              </a:rPr>
              <a:t>HTTP</a:t>
            </a:r>
            <a:r>
              <a:rPr lang="zh-CN" altLang="en-US" sz="1400" dirty="0">
                <a:solidFill>
                  <a:schemeClr val="bg1">
                    <a:lumMod val="50000"/>
                  </a:schemeClr>
                </a:solidFill>
              </a:rPr>
              <a:t>请求一起被传递</a:t>
            </a:r>
            <a:r>
              <a:rPr lang="zh-CN" altLang="en-US" sz="1400" dirty="0" smtClean="0">
                <a:solidFill>
                  <a:schemeClr val="bg1">
                    <a:lumMod val="50000"/>
                  </a:schemeClr>
                </a:solidFill>
              </a:rPr>
              <a:t>，无形中拖慢网页速度而且效率不</a:t>
            </a:r>
            <a:r>
              <a:rPr lang="zh-CN" altLang="en-US" sz="1400" dirty="0">
                <a:solidFill>
                  <a:schemeClr val="bg1">
                    <a:lumMod val="50000"/>
                  </a:schemeClr>
                </a:solidFill>
              </a:rPr>
              <a:t>高</a:t>
            </a:r>
            <a:r>
              <a:rPr lang="zh-CN" altLang="en-US" sz="1400" dirty="0" smtClean="0">
                <a:solidFill>
                  <a:schemeClr val="bg1">
                    <a:lumMod val="50000"/>
                  </a:schemeClr>
                </a:solidFill>
              </a:rPr>
              <a:t>。</a:t>
            </a:r>
            <a:endParaRPr lang="zh-CN" altLang="en-US" sz="1400" dirty="0">
              <a:solidFill>
                <a:schemeClr val="bg1">
                  <a:lumMod val="50000"/>
                </a:schemeClr>
              </a:solidFill>
            </a:endParaRPr>
          </a:p>
        </p:txBody>
      </p:sp>
      <p:sp>
        <p:nvSpPr>
          <p:cNvPr id="8" name="TextBox 7"/>
          <p:cNvSpPr txBox="1"/>
          <p:nvPr/>
        </p:nvSpPr>
        <p:spPr>
          <a:xfrm>
            <a:off x="1932467" y="5067539"/>
            <a:ext cx="7579750" cy="1169551"/>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1400" dirty="0" err="1" smtClean="0">
                <a:latin typeface="Courier New" pitchFamily="49" charset="0"/>
                <a:cs typeface="Courier New" pitchFamily="49" charset="0"/>
              </a:rPr>
              <a:t>localStorage.length</a:t>
            </a:r>
            <a:r>
              <a:rPr lang="en-US" altLang="zh-CN" sz="1400" dirty="0" smtClean="0">
                <a:latin typeface="Courier New" pitchFamily="49" charset="0"/>
                <a:cs typeface="Courier New" pitchFamily="49" charset="0"/>
              </a:rPr>
              <a:t>;</a:t>
            </a:r>
          </a:p>
          <a:p>
            <a:r>
              <a:rPr lang="en-US" altLang="zh-CN" sz="1400" dirty="0" err="1" smtClean="0">
                <a:latin typeface="Courier New" pitchFamily="49" charset="0"/>
                <a:cs typeface="Courier New" pitchFamily="49" charset="0"/>
              </a:rPr>
              <a:t>localStorage.key</a:t>
            </a:r>
            <a:r>
              <a:rPr lang="en-US" altLang="zh-CN" sz="1400" dirty="0" smtClean="0">
                <a:latin typeface="Courier New" pitchFamily="49" charset="0"/>
                <a:cs typeface="Courier New" pitchFamily="49" charset="0"/>
              </a:rPr>
              <a:t>(index);</a:t>
            </a:r>
          </a:p>
          <a:p>
            <a:r>
              <a:rPr lang="en-US" altLang="zh-CN" sz="1400" dirty="0" smtClean="0">
                <a:latin typeface="Courier New" pitchFamily="49" charset="0"/>
                <a:cs typeface="Courier New" pitchFamily="49" charset="0"/>
              </a:rPr>
              <a:t>localStorage.setItem</a:t>
            </a:r>
            <a:r>
              <a:rPr lang="en-US" altLang="zh-CN" sz="1400" dirty="0">
                <a:latin typeface="Courier New" pitchFamily="49" charset="0"/>
                <a:cs typeface="Courier New" pitchFamily="49" charset="0"/>
              </a:rPr>
              <a:t>('foo', 'bar</a:t>
            </a:r>
            <a:r>
              <a:rPr lang="en-US" altLang="zh-CN" sz="1400" dirty="0" smtClean="0">
                <a:latin typeface="Courier New" pitchFamily="49" charset="0"/>
                <a:cs typeface="Courier New" pitchFamily="49" charset="0"/>
              </a:rPr>
              <a:t>'); localStorage.getItem</a:t>
            </a:r>
            <a:r>
              <a:rPr lang="en-US" altLang="zh-CN" sz="1400" dirty="0">
                <a:latin typeface="Courier New" pitchFamily="49" charset="0"/>
                <a:cs typeface="Courier New" pitchFamily="49" charset="0"/>
              </a:rPr>
              <a:t>('foo</a:t>
            </a:r>
            <a:r>
              <a:rPr lang="en-US" altLang="zh-CN" sz="1400" dirty="0" smtClean="0">
                <a:latin typeface="Courier New" pitchFamily="49" charset="0"/>
                <a:cs typeface="Courier New" pitchFamily="49" charset="0"/>
              </a:rPr>
              <a:t>');</a:t>
            </a:r>
          </a:p>
          <a:p>
            <a:r>
              <a:rPr lang="en-US" altLang="zh-CN" sz="1400" dirty="0" err="1" smtClean="0">
                <a:latin typeface="Courier New" pitchFamily="49" charset="0"/>
                <a:cs typeface="Courier New" pitchFamily="49" charset="0"/>
              </a:rPr>
              <a:t>localStorage.removeItem</a:t>
            </a:r>
            <a:r>
              <a:rPr lang="en-US" altLang="zh-CN" sz="1400" dirty="0">
                <a:latin typeface="Courier New" pitchFamily="49" charset="0"/>
                <a:cs typeface="Courier New" pitchFamily="49" charset="0"/>
              </a:rPr>
              <a:t>('foo');</a:t>
            </a:r>
          </a:p>
          <a:p>
            <a:r>
              <a:rPr lang="en-US" altLang="zh-CN" sz="1400" dirty="0" err="1" smtClean="0">
                <a:latin typeface="Courier New" pitchFamily="49" charset="0"/>
                <a:cs typeface="Courier New" pitchFamily="49" charset="0"/>
              </a:rPr>
              <a:t>localStorage.clear</a:t>
            </a:r>
            <a:r>
              <a:rPr lang="en-US" altLang="zh-CN" sz="1400" dirty="0" smtClean="0">
                <a:latin typeface="Courier New" pitchFamily="49" charset="0"/>
                <a:cs typeface="Courier New" pitchFamily="49" charset="0"/>
              </a:rPr>
              <a:t>();</a:t>
            </a:r>
            <a:endParaRPr lang="en-US" altLang="zh-CN" sz="1400" dirty="0">
              <a:latin typeface="Courier New" pitchFamily="49" charset="0"/>
              <a:cs typeface="Courier New" pitchFamily="49" charset="0"/>
            </a:endParaRPr>
          </a:p>
        </p:txBody>
      </p:sp>
    </p:spTree>
    <p:extLst>
      <p:ext uri="{BB962C8B-B14F-4D97-AF65-F5344CB8AC3E}">
        <p14:creationId xmlns:p14="http://schemas.microsoft.com/office/powerpoint/2010/main" val="27065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nchor="b">
            <a:noAutofit/>
          </a:bodyPr>
          <a:lstStyle/>
          <a:p>
            <a:pPr marL="0" indent="457200">
              <a:lnSpc>
                <a:spcPct val="150000"/>
              </a:lnSpc>
              <a:buNone/>
            </a:pPr>
            <a:r>
              <a:rPr lang="zh-CN" altLang="en-US" sz="1600" dirty="0" smtClean="0"/>
              <a:t>对于</a:t>
            </a:r>
            <a:r>
              <a:rPr lang="zh-CN" altLang="en-US" sz="1600" dirty="0"/>
              <a:t>存储少量的</a:t>
            </a:r>
            <a:r>
              <a:rPr lang="zh-CN" altLang="en-US" sz="1600" dirty="0" smtClean="0"/>
              <a:t>数据，</a:t>
            </a:r>
            <a:r>
              <a:rPr lang="en-US" altLang="zh-CN" sz="1600" dirty="0" smtClean="0"/>
              <a:t>Web Storage</a:t>
            </a:r>
            <a:r>
              <a:rPr lang="zh-CN" altLang="en-US" sz="1600" dirty="0" smtClean="0"/>
              <a:t>能够很好的完成任务，</a:t>
            </a:r>
            <a:r>
              <a:rPr lang="zh-CN" altLang="en-US" sz="1600" dirty="0"/>
              <a:t>但是对大量的结构化数据进行处理时，它就力所不及了，而这</a:t>
            </a:r>
            <a:r>
              <a:rPr lang="zh-CN" altLang="en-US" sz="1600" dirty="0" smtClean="0"/>
              <a:t>正是</a:t>
            </a:r>
            <a:r>
              <a:rPr lang="en-US" altLang="zh-CN" sz="1600" dirty="0" err="1"/>
              <a:t>IndexedDB</a:t>
            </a:r>
            <a:r>
              <a:rPr lang="zh-CN" altLang="en-US" sz="1600" dirty="0" smtClean="0"/>
              <a:t>的</a:t>
            </a:r>
            <a:r>
              <a:rPr lang="zh-CN" altLang="en-US" sz="1600" dirty="0"/>
              <a:t>应用所在</a:t>
            </a:r>
            <a:r>
              <a:rPr lang="zh-CN" altLang="en-US" sz="1600" dirty="0" smtClean="0"/>
              <a:t>。</a:t>
            </a:r>
            <a:r>
              <a:rPr lang="en-US" altLang="zh-CN" sz="1600" dirty="0"/>
              <a:t> </a:t>
            </a:r>
            <a:endParaRPr lang="en-US" altLang="zh-CN" sz="1600" dirty="0" smtClean="0"/>
          </a:p>
          <a:p>
            <a:pPr marL="0" indent="457200">
              <a:lnSpc>
                <a:spcPct val="150000"/>
              </a:lnSpc>
              <a:buNone/>
            </a:pPr>
            <a:r>
              <a:rPr lang="en-US" altLang="zh-CN" sz="1600" dirty="0" err="1" smtClean="0"/>
              <a:t>IndexedDB</a:t>
            </a:r>
            <a:r>
              <a:rPr lang="zh-CN" altLang="en-US" sz="1600" dirty="0" smtClean="0"/>
              <a:t>严格遵循</a:t>
            </a:r>
            <a:r>
              <a:rPr lang="en-US" altLang="zh-CN" sz="1600" dirty="0" smtClean="0"/>
              <a:t>W3C</a:t>
            </a:r>
            <a:r>
              <a:rPr lang="zh-CN" altLang="en-US" sz="1600" dirty="0" smtClean="0"/>
              <a:t>的</a:t>
            </a:r>
            <a:r>
              <a:rPr lang="zh-CN" altLang="en-US" sz="1600" u="sng" dirty="0">
                <a:hlinkClick r:id="rId2"/>
              </a:rPr>
              <a:t>同源策略</a:t>
            </a:r>
            <a:r>
              <a:rPr lang="zh-CN" altLang="en-US" sz="1600" dirty="0"/>
              <a:t>，每个源都拥有</a:t>
            </a:r>
            <a:r>
              <a:rPr lang="zh-CN" altLang="en-US" sz="1600" dirty="0" smtClean="0"/>
              <a:t>独立的存储空间，每个存储空间内又可以创建</a:t>
            </a:r>
            <a:r>
              <a:rPr lang="zh-CN" altLang="en-US" sz="1600" dirty="0"/>
              <a:t>多个</a:t>
            </a:r>
            <a:r>
              <a:rPr lang="zh-CN" altLang="en-US" sz="1600" dirty="0" smtClean="0"/>
              <a:t>数据库，每个</a:t>
            </a:r>
            <a:r>
              <a:rPr lang="zh-CN" altLang="en-US" sz="1600" dirty="0"/>
              <a:t>数据库可以包含多个</a:t>
            </a:r>
            <a:r>
              <a:rPr lang="zh-CN" altLang="en-US" sz="1600" dirty="0" smtClean="0"/>
              <a:t>表，每个</a:t>
            </a:r>
            <a:r>
              <a:rPr lang="zh-CN" altLang="en-US" sz="1600" dirty="0"/>
              <a:t>表都是一个</a:t>
            </a:r>
            <a:r>
              <a:rPr lang="en-US" altLang="zh-CN" sz="1600" dirty="0" err="1"/>
              <a:t>json</a:t>
            </a:r>
            <a:r>
              <a:rPr lang="zh-CN" altLang="en-US" sz="1600" dirty="0"/>
              <a:t>对象列表，可以存储多个</a:t>
            </a:r>
            <a:r>
              <a:rPr lang="en-US" altLang="zh-CN" sz="1600" dirty="0" err="1"/>
              <a:t>json</a:t>
            </a:r>
            <a:r>
              <a:rPr lang="zh-CN" altLang="en-US" sz="1600" dirty="0"/>
              <a:t>对象，比如</a:t>
            </a:r>
            <a:r>
              <a:rPr lang="en-US" altLang="zh-CN" sz="1600" dirty="0"/>
              <a:t>{"name": "</a:t>
            </a:r>
            <a:r>
              <a:rPr lang="en-US" altLang="zh-CN" sz="1600" dirty="0" smtClean="0"/>
              <a:t>sonic", </a:t>
            </a:r>
            <a:r>
              <a:rPr lang="en-US" altLang="zh-CN" sz="1600" dirty="0"/>
              <a:t>"age": </a:t>
            </a:r>
            <a:r>
              <a:rPr lang="en-US" altLang="zh-CN" sz="1600" dirty="0" smtClean="0"/>
              <a:t>27}</a:t>
            </a:r>
            <a:r>
              <a:rPr lang="zh-CN" altLang="en-US" sz="1600" dirty="0"/>
              <a:t>。</a:t>
            </a:r>
          </a:p>
        </p:txBody>
      </p:sp>
      <p:sp>
        <p:nvSpPr>
          <p:cNvPr id="2" name="标题 1"/>
          <p:cNvSpPr>
            <a:spLocks noGrp="1"/>
          </p:cNvSpPr>
          <p:nvPr>
            <p:ph type="title"/>
          </p:nvPr>
        </p:nvSpPr>
        <p:spPr/>
        <p:txBody>
          <a:bodyPr>
            <a:normAutofit/>
          </a:bodyPr>
          <a:lstStyle/>
          <a:p>
            <a:r>
              <a:rPr lang="en-US" altLang="zh-CN" sz="3900" dirty="0" smtClean="0"/>
              <a:t>Indexed </a:t>
            </a:r>
            <a:r>
              <a:rPr lang="en-US" altLang="zh-CN" sz="3900" dirty="0" err="1" smtClean="0"/>
              <a:t>DataBase</a:t>
            </a:r>
            <a:endParaRPr lang="zh-CN" altLang="en-US" sz="3900" dirty="0"/>
          </a:p>
        </p:txBody>
      </p:sp>
      <p:pic>
        <p:nvPicPr>
          <p:cNvPr id="4098" name="Picture 2" descr="http://ww3.sinaimg.cn/large/660d0cdfgw1dpq8c6musmj.jp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8" b="99496" l="0" r="98434">
                        <a14:foregroundMark x1="9518" y1="50126" x2="41446" y2="76071"/>
                        <a14:foregroundMark x1="23614" y1="96725" x2="30000" y2="17884"/>
                        <a14:foregroundMark x1="36988" y1="23678" x2="85542" y2="6549"/>
                        <a14:backgroundMark x1="13253" y1="15869" x2="19639" y2="11839"/>
                        <a14:backgroundMark x1="40241" y1="5038" x2="43855" y2="5290"/>
                        <a14:backgroundMark x1="47349" y1="8564" x2="67952" y2="1511"/>
                        <a14:backgroundMark x1="72530" y1="4534" x2="70723" y2="14358"/>
                        <a14:backgroundMark x1="40241" y1="31234" x2="33494" y2="37531"/>
                        <a14:backgroundMark x1="31928" y1="59446" x2="37590" y2="59950"/>
                        <a14:backgroundMark x1="58795" y1="38287" x2="63614" y2="38035"/>
                        <a14:backgroundMark x1="64217" y1="17632" x2="62530" y2="21662"/>
                        <a14:backgroundMark x1="23855" y1="70529" x2="30843" y2="70529"/>
                        <a14:backgroundMark x1="24940" y1="55668" x2="34217" y2="64232"/>
                        <a14:backgroundMark x1="23494" y1="57179" x2="22289" y2="73552"/>
                        <a14:backgroundMark x1="36506" y1="68010" x2="31566" y2="73048"/>
                      </a14:backgroundRemoval>
                    </a14:imgEffect>
                  </a14:imgLayer>
                </a14:imgProps>
              </a:ext>
              <a:ext uri="{28A0092B-C50C-407E-A947-70E740481C1C}">
                <a14:useLocalDpi xmlns:a14="http://schemas.microsoft.com/office/drawing/2010/main" val="0"/>
              </a:ext>
            </a:extLst>
          </a:blip>
          <a:srcRect/>
          <a:stretch>
            <a:fillRect/>
          </a:stretch>
        </p:blipFill>
        <p:spPr bwMode="auto">
          <a:xfrm>
            <a:off x="1487101" y="1096200"/>
            <a:ext cx="9310609" cy="3340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66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Application Cache</a:t>
            </a:r>
            <a:endParaRPr lang="zh-CN" altLang="en-US" dirty="0"/>
          </a:p>
        </p:txBody>
      </p:sp>
      <p:sp>
        <p:nvSpPr>
          <p:cNvPr id="3" name="内容占位符 2"/>
          <p:cNvSpPr>
            <a:spLocks noGrp="1"/>
          </p:cNvSpPr>
          <p:nvPr>
            <p:ph idx="1"/>
          </p:nvPr>
        </p:nvSpPr>
        <p:spPr>
          <a:xfrm>
            <a:off x="609441" y="1412777"/>
            <a:ext cx="10969943" cy="1872208"/>
          </a:xfrm>
        </p:spPr>
        <p:txBody>
          <a:bodyPr/>
          <a:lstStyle/>
          <a:p>
            <a:pPr marL="0" indent="457200">
              <a:lnSpc>
                <a:spcPct val="150000"/>
              </a:lnSpc>
              <a:buNone/>
            </a:pPr>
            <a:r>
              <a:rPr lang="zh-CN" altLang="en-US" dirty="0"/>
              <a:t>使用</a:t>
            </a:r>
            <a:r>
              <a:rPr lang="en-US" altLang="zh-CN" dirty="0"/>
              <a:t>Application Cache</a:t>
            </a:r>
            <a:r>
              <a:rPr lang="zh-CN" altLang="en-US" dirty="0"/>
              <a:t>，你可以指定哪一个文件是浏览器缓存保留的并提供给用户离线使用的。这时候你的网站工作起来就像是线上一样，并且他们不会感觉到和真正在线使用有任何差异。</a:t>
            </a:r>
            <a:endParaRPr lang="en-US" altLang="zh-CN" dirty="0"/>
          </a:p>
          <a:p>
            <a:pPr marL="0" indent="457200">
              <a:lnSpc>
                <a:spcPct val="150000"/>
              </a:lnSpc>
              <a:buNone/>
            </a:pPr>
            <a:r>
              <a:rPr lang="zh-CN" altLang="en-US" dirty="0"/>
              <a:t>那么，哪一部分文件是浏览器要保存的呢？这一切都定义在缓存清单文件中。</a:t>
            </a:r>
          </a:p>
        </p:txBody>
      </p:sp>
      <p:sp>
        <p:nvSpPr>
          <p:cNvPr id="5" name="TextBox 4"/>
          <p:cNvSpPr txBox="1"/>
          <p:nvPr/>
        </p:nvSpPr>
        <p:spPr>
          <a:xfrm>
            <a:off x="2304539" y="3457601"/>
            <a:ext cx="7579750" cy="30777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1400" dirty="0">
                <a:latin typeface="Courier New" pitchFamily="49" charset="0"/>
                <a:cs typeface="Courier New" pitchFamily="49" charset="0"/>
              </a:rPr>
              <a:t>&lt;html manifest="</a:t>
            </a:r>
            <a:r>
              <a:rPr lang="en-US" altLang="zh-CN" sz="1400" dirty="0" err="1">
                <a:latin typeface="Courier New" pitchFamily="49" charset="0"/>
                <a:cs typeface="Courier New" pitchFamily="49" charset="0"/>
              </a:rPr>
              <a:t>cache.appcache</a:t>
            </a:r>
            <a:r>
              <a:rPr lang="en-US" altLang="zh-CN" sz="1400" dirty="0">
                <a:latin typeface="Courier New" pitchFamily="49" charset="0"/>
                <a:cs typeface="Courier New" pitchFamily="49" charset="0"/>
              </a:rPr>
              <a:t>"&gt;</a:t>
            </a:r>
          </a:p>
        </p:txBody>
      </p:sp>
      <p:sp>
        <p:nvSpPr>
          <p:cNvPr id="6" name="TextBox 5"/>
          <p:cNvSpPr txBox="1"/>
          <p:nvPr/>
        </p:nvSpPr>
        <p:spPr>
          <a:xfrm>
            <a:off x="2289792" y="4049267"/>
            <a:ext cx="7579750" cy="224676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1400" dirty="0">
                <a:latin typeface="Courier New" pitchFamily="49" charset="0"/>
                <a:cs typeface="Courier New" pitchFamily="49" charset="0"/>
              </a:rPr>
              <a:t>CACHE MANIFEST</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version 1.0.0</a:t>
            </a:r>
            <a:br>
              <a:rPr lang="en-US" altLang="zh-CN" sz="1400" dirty="0">
                <a:latin typeface="Courier New" pitchFamily="49" charset="0"/>
                <a:cs typeface="Courier New" pitchFamily="49" charset="0"/>
              </a:rPr>
            </a:br>
            <a:r>
              <a:rPr lang="en-US" altLang="zh-CN" sz="1400" dirty="0" smtClean="0">
                <a:latin typeface="Courier New" pitchFamily="49" charset="0"/>
                <a:cs typeface="Courier New" pitchFamily="49" charset="0"/>
              </a:rPr>
              <a:t>#</a:t>
            </a:r>
            <a:r>
              <a:rPr lang="zh-CN" altLang="en-US" sz="1400" dirty="0" smtClean="0">
                <a:latin typeface="Courier New" pitchFamily="49" charset="0"/>
                <a:cs typeface="Courier New" pitchFamily="49" charset="0"/>
              </a:rPr>
              <a:t>缓存 </a:t>
            </a:r>
            <a:r>
              <a:rPr lang="en-US" altLang="zh-CN" sz="1400" dirty="0">
                <a:latin typeface="Courier New" pitchFamily="49" charset="0"/>
                <a:cs typeface="Courier New" pitchFamily="49" charset="0"/>
              </a:rPr>
              <a:t>—</a:t>
            </a:r>
            <a:r>
              <a:rPr lang="en-US" altLang="zh-CN" sz="1400" dirty="0" smtClean="0">
                <a:latin typeface="Courier New" pitchFamily="49" charset="0"/>
                <a:cs typeface="Courier New" pitchFamily="49" charset="0"/>
              </a:rPr>
              <a:t> </a:t>
            </a:r>
            <a:r>
              <a:rPr lang="zh-CN" altLang="en-US" sz="1400" dirty="0" smtClean="0">
                <a:latin typeface="Courier New" pitchFamily="49" charset="0"/>
                <a:cs typeface="Courier New" pitchFamily="49" charset="0"/>
              </a:rPr>
              <a:t>定义</a:t>
            </a:r>
            <a:r>
              <a:rPr lang="zh-CN" altLang="en-US" sz="1400" dirty="0">
                <a:latin typeface="Courier New" pitchFamily="49" charset="0"/>
                <a:cs typeface="Courier New" pitchFamily="49" charset="0"/>
              </a:rPr>
              <a:t>了哪些资源是浏览器可以缓存的</a:t>
            </a:r>
            <a:r>
              <a:rPr lang="en-US" altLang="zh-CN" sz="1400" dirty="0">
                <a:latin typeface="Courier New" pitchFamily="49" charset="0"/>
                <a:cs typeface="Courier New" pitchFamily="49" charset="0"/>
              </a:rPr>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CACHE:</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/html5/</a:t>
            </a:r>
            <a:r>
              <a:rPr lang="en-US" altLang="zh-CN" sz="1400" dirty="0" err="1">
                <a:latin typeface="Courier New" pitchFamily="49" charset="0"/>
                <a:cs typeface="Courier New" pitchFamily="49" charset="0"/>
              </a:rPr>
              <a:t>src</a:t>
            </a:r>
            <a:r>
              <a:rPr lang="en-US" altLang="zh-CN" sz="1400" dirty="0">
                <a:latin typeface="Courier New" pitchFamily="49" charset="0"/>
                <a:cs typeface="Courier New" pitchFamily="49" charset="0"/>
              </a:rPr>
              <a:t>/logic.js</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/html5/</a:t>
            </a:r>
            <a:r>
              <a:rPr lang="en-US" altLang="zh-CN" sz="1400" dirty="0" err="1">
                <a:latin typeface="Courier New" pitchFamily="49" charset="0"/>
                <a:cs typeface="Courier New" pitchFamily="49" charset="0"/>
              </a:rPr>
              <a:t>src</a:t>
            </a:r>
            <a:r>
              <a:rPr lang="en-US" altLang="zh-CN" sz="1400" dirty="0">
                <a:latin typeface="Courier New" pitchFamily="49" charset="0"/>
                <a:cs typeface="Courier New" pitchFamily="49" charset="0"/>
              </a:rPr>
              <a:t>/style.css</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/html5/</a:t>
            </a:r>
            <a:r>
              <a:rPr lang="en-US" altLang="zh-CN" sz="1400" dirty="0" err="1">
                <a:latin typeface="Courier New" pitchFamily="49" charset="0"/>
                <a:cs typeface="Courier New" pitchFamily="49" charset="0"/>
              </a:rPr>
              <a:t>src</a:t>
            </a:r>
            <a:r>
              <a:rPr lang="en-US" altLang="zh-CN" sz="1400" dirty="0">
                <a:latin typeface="Courier New" pitchFamily="49" charset="0"/>
                <a:cs typeface="Courier New" pitchFamily="49" charset="0"/>
              </a:rPr>
              <a:t>/background.png</a:t>
            </a:r>
            <a:br>
              <a:rPr lang="en-US" altLang="zh-CN" sz="1400" dirty="0">
                <a:latin typeface="Courier New" pitchFamily="49" charset="0"/>
                <a:cs typeface="Courier New" pitchFamily="49" charset="0"/>
              </a:rPr>
            </a:br>
            <a:r>
              <a:rPr lang="en-US" altLang="zh-CN" sz="1400" dirty="0" smtClean="0">
                <a:latin typeface="Courier New" pitchFamily="49" charset="0"/>
                <a:cs typeface="Courier New" pitchFamily="49" charset="0"/>
              </a:rPr>
              <a:t>#</a:t>
            </a:r>
            <a:r>
              <a:rPr lang="zh-CN" altLang="en-US" sz="1400" dirty="0" smtClean="0">
                <a:latin typeface="Courier New" pitchFamily="49" charset="0"/>
                <a:cs typeface="Courier New" pitchFamily="49" charset="0"/>
              </a:rPr>
              <a:t>网络 </a:t>
            </a:r>
            <a:r>
              <a:rPr lang="en-US" altLang="zh-CN" sz="1400" dirty="0" smtClean="0">
                <a:latin typeface="Courier New" pitchFamily="49" charset="0"/>
                <a:cs typeface="Courier New" pitchFamily="49" charset="0"/>
              </a:rPr>
              <a:t>— </a:t>
            </a:r>
            <a:r>
              <a:rPr lang="zh-CN" altLang="en-US" sz="1400" dirty="0" smtClean="0">
                <a:latin typeface="Courier New" pitchFamily="49" charset="0"/>
                <a:cs typeface="Courier New" pitchFamily="49" charset="0"/>
              </a:rPr>
              <a:t>定义</a:t>
            </a:r>
            <a:r>
              <a:rPr lang="zh-CN" altLang="en-US" sz="1400" dirty="0">
                <a:latin typeface="Courier New" pitchFamily="49" charset="0"/>
                <a:cs typeface="Courier New" pitchFamily="49" charset="0"/>
              </a:rPr>
              <a:t>了哪些资源是需要用户在线才能使用</a:t>
            </a:r>
            <a:r>
              <a:rPr lang="zh-CN" altLang="en-US" sz="1400" dirty="0" smtClean="0">
                <a:latin typeface="Courier New" pitchFamily="49" charset="0"/>
                <a:cs typeface="Courier New" pitchFamily="49" charset="0"/>
              </a:rPr>
              <a:t>的</a:t>
            </a:r>
            <a:endParaRPr lang="en-US" altLang="zh-CN" sz="1400" dirty="0" smtClean="0">
              <a:latin typeface="Courier New" pitchFamily="49" charset="0"/>
              <a:cs typeface="Courier New" pitchFamily="49" charset="0"/>
            </a:endParaRPr>
          </a:p>
          <a:p>
            <a:r>
              <a:rPr lang="en-US" altLang="zh-CN" sz="1400" dirty="0" smtClean="0">
                <a:latin typeface="Courier New" pitchFamily="49" charset="0"/>
                <a:cs typeface="Courier New" pitchFamily="49" charset="0"/>
              </a:rPr>
              <a:t>NETWORK</a:t>
            </a:r>
            <a:r>
              <a:rPr lang="en-US" altLang="zh-CN" sz="1400" dirty="0">
                <a:latin typeface="Courier New" pitchFamily="49" charset="0"/>
                <a:cs typeface="Courier New" pitchFamily="49" charset="0"/>
              </a:rPr>
              <a:t>:</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a:t>
            </a:r>
          </a:p>
        </p:txBody>
      </p:sp>
    </p:spTree>
    <p:extLst>
      <p:ext uri="{BB962C8B-B14F-4D97-AF65-F5344CB8AC3E}">
        <p14:creationId xmlns:p14="http://schemas.microsoft.com/office/powerpoint/2010/main" val="2807650681"/>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设备通用</a:t>
            </a:r>
          </a:p>
        </p:txBody>
      </p:sp>
    </p:spTree>
    <p:extLst>
      <p:ext uri="{BB962C8B-B14F-4D97-AF65-F5344CB8AC3E}">
        <p14:creationId xmlns:p14="http://schemas.microsoft.com/office/powerpoint/2010/main" val="828112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zh-CN" altLang="en-US" sz="4000" dirty="0"/>
              <a:t>拖拽与拖放 </a:t>
            </a:r>
            <a:r>
              <a:rPr lang="en-US" altLang="zh-CN" sz="4000" dirty="0"/>
              <a:t>(Drag &amp; Drop) </a:t>
            </a:r>
            <a:r>
              <a:rPr lang="zh-CN" altLang="en-US" sz="4000" dirty="0"/>
              <a:t>与 文件处理 </a:t>
            </a:r>
            <a:r>
              <a:rPr lang="en-US" altLang="zh-CN" sz="4000" dirty="0"/>
              <a:t>(File API)</a:t>
            </a:r>
            <a:endParaRPr lang="zh-CN" altLang="en-US" sz="4000" dirty="0"/>
          </a:p>
        </p:txBody>
      </p:sp>
      <p:sp>
        <p:nvSpPr>
          <p:cNvPr id="4" name="内容占位符 3"/>
          <p:cNvSpPr>
            <a:spLocks noGrp="1"/>
          </p:cNvSpPr>
          <p:nvPr>
            <p:ph idx="1"/>
          </p:nvPr>
        </p:nvSpPr>
        <p:spPr>
          <a:xfrm>
            <a:off x="609441" y="1600202"/>
            <a:ext cx="10969943" cy="2260847"/>
          </a:xfrm>
        </p:spPr>
        <p:txBody>
          <a:bodyPr>
            <a:normAutofit/>
          </a:bodyPr>
          <a:lstStyle/>
          <a:p>
            <a:pPr marL="0" indent="457200">
              <a:lnSpc>
                <a:spcPct val="150000"/>
              </a:lnSpc>
              <a:buNone/>
            </a:pPr>
            <a:r>
              <a:rPr lang="zh-CN" altLang="en-US" dirty="0"/>
              <a:t>过去我们想实现网页中的拖拽效果，基本上都是使用</a:t>
            </a:r>
            <a:r>
              <a:rPr lang="en-US" altLang="zh-CN" dirty="0"/>
              <a:t>DOM</a:t>
            </a:r>
            <a:r>
              <a:rPr lang="zh-CN" altLang="en-US" dirty="0"/>
              <a:t>事件模型中的</a:t>
            </a:r>
            <a:r>
              <a:rPr lang="en-US" altLang="zh-CN" dirty="0" err="1"/>
              <a:t>mousedown</a:t>
            </a:r>
            <a:r>
              <a:rPr lang="zh-CN" altLang="en-US" dirty="0"/>
              <a:t>、</a:t>
            </a:r>
            <a:r>
              <a:rPr lang="en-US" altLang="zh-CN" dirty="0" err="1"/>
              <a:t>mousemove</a:t>
            </a:r>
            <a:r>
              <a:rPr lang="zh-CN" altLang="en-US" dirty="0"/>
              <a:t>、</a:t>
            </a:r>
            <a:r>
              <a:rPr lang="en-US" altLang="zh-CN" dirty="0" err="1"/>
              <a:t>mouseup</a:t>
            </a:r>
            <a:r>
              <a:rPr lang="zh-CN" altLang="en-US" dirty="0" smtClean="0"/>
              <a:t>的鼠标事件</a:t>
            </a:r>
            <a:r>
              <a:rPr lang="zh-CN" altLang="en-US" dirty="0"/>
              <a:t>监听来模拟拖拽效果，为了实现实时的拖拽移动效果，还要不停地获取鼠标的坐标</a:t>
            </a:r>
            <a:r>
              <a:rPr lang="zh-CN" altLang="en-US" dirty="0" smtClean="0"/>
              <a:t>，不停</a:t>
            </a:r>
            <a:r>
              <a:rPr lang="zh-CN" altLang="en-US" dirty="0"/>
              <a:t>的修改元素的位置，代码要堆很多，而且</a:t>
            </a:r>
            <a:r>
              <a:rPr lang="zh-CN" altLang="en-US" dirty="0" smtClean="0"/>
              <a:t>性能也很差，</a:t>
            </a:r>
            <a:r>
              <a:rPr lang="zh-CN" altLang="en-US" dirty="0"/>
              <a:t>现在</a:t>
            </a:r>
            <a:r>
              <a:rPr lang="zh-CN" altLang="en-US" dirty="0" smtClean="0"/>
              <a:t>有了</a:t>
            </a:r>
            <a:r>
              <a:rPr lang="en-US" altLang="zh-CN" dirty="0" smtClean="0"/>
              <a:t>HTML5</a:t>
            </a:r>
            <a:r>
              <a:rPr lang="zh-CN" altLang="en-US" dirty="0"/>
              <a:t>原生的</a:t>
            </a:r>
            <a:r>
              <a:rPr lang="en-US" altLang="zh-CN" dirty="0"/>
              <a:t>Drag &amp; Drop </a:t>
            </a:r>
            <a:r>
              <a:rPr lang="zh-CN" altLang="en-US" dirty="0"/>
              <a:t>拖拽事件</a:t>
            </a:r>
            <a:r>
              <a:rPr lang="zh-CN" altLang="en-US" dirty="0" smtClean="0"/>
              <a:t>，再结合</a:t>
            </a:r>
            <a:r>
              <a:rPr lang="en-US" altLang="zh-CN" dirty="0" err="1" smtClean="0"/>
              <a:t>FileAPI</a:t>
            </a:r>
            <a:r>
              <a:rPr lang="en-US" altLang="zh-CN" dirty="0" smtClean="0"/>
              <a:t> </a:t>
            </a:r>
            <a:r>
              <a:rPr lang="zh-CN" altLang="en-US" dirty="0" smtClean="0"/>
              <a:t>中的 </a:t>
            </a:r>
            <a:r>
              <a:rPr lang="en-US" altLang="zh-CN" dirty="0" err="1" smtClean="0"/>
              <a:t>FileReader</a:t>
            </a:r>
            <a:r>
              <a:rPr lang="zh-CN" altLang="en-US" dirty="0" smtClean="0"/>
              <a:t>，一切变得</a:t>
            </a:r>
            <a:r>
              <a:rPr lang="en-US" altLang="zh-CN" dirty="0" smtClean="0"/>
              <a:t>so easy~</a:t>
            </a:r>
            <a:endParaRPr lang="zh-CN" altLang="en-US" dirty="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72" y="4221088"/>
            <a:ext cx="4645057" cy="201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4342" y="4220294"/>
            <a:ext cx="4313872" cy="2220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1370319"/>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连接</a:t>
            </a:r>
          </a:p>
        </p:txBody>
      </p:sp>
    </p:spTree>
    <p:extLst>
      <p:ext uri="{BB962C8B-B14F-4D97-AF65-F5344CB8AC3E}">
        <p14:creationId xmlns:p14="http://schemas.microsoft.com/office/powerpoint/2010/main" val="183516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WebSocket</a:t>
            </a:r>
            <a:endParaRPr lang="zh-CN" altLang="en-US" dirty="0"/>
          </a:p>
        </p:txBody>
      </p:sp>
      <p:sp>
        <p:nvSpPr>
          <p:cNvPr id="4" name="内容占位符 3"/>
          <p:cNvSpPr>
            <a:spLocks noGrp="1"/>
          </p:cNvSpPr>
          <p:nvPr>
            <p:ph idx="1"/>
          </p:nvPr>
        </p:nvSpPr>
        <p:spPr>
          <a:xfrm>
            <a:off x="527244" y="1600201"/>
            <a:ext cx="4703298" cy="4525963"/>
          </a:xfrm>
        </p:spPr>
        <p:txBody>
          <a:bodyPr>
            <a:noAutofit/>
          </a:bodyPr>
          <a:lstStyle/>
          <a:p>
            <a:pPr marL="0" indent="457200">
              <a:lnSpc>
                <a:spcPct val="150000"/>
              </a:lnSpc>
              <a:buNone/>
            </a:pPr>
            <a:r>
              <a:rPr lang="zh-CN" altLang="en-US" sz="1400" dirty="0"/>
              <a:t>现在，很多网站为了实现即时通讯，所用的技术都是轮询</a:t>
            </a:r>
            <a:r>
              <a:rPr lang="zh-CN" altLang="en-US" sz="1400" dirty="0" smtClean="0"/>
              <a:t>。这种模式需要浏览器不断</a:t>
            </a:r>
            <a:r>
              <a:rPr lang="zh-CN" altLang="en-US" sz="1400" dirty="0"/>
              <a:t>的向服务器发出请求，然而</a:t>
            </a:r>
            <a:r>
              <a:rPr lang="en-US" altLang="zh-CN" sz="1400" dirty="0" smtClean="0"/>
              <a:t>HTTP</a:t>
            </a:r>
            <a:r>
              <a:rPr lang="zh-CN" altLang="en-US" sz="1400" dirty="0" smtClean="0"/>
              <a:t>请求的</a:t>
            </a:r>
            <a:r>
              <a:rPr lang="en-US" altLang="zh-CN" sz="1400" dirty="0" smtClean="0"/>
              <a:t>header</a:t>
            </a:r>
            <a:r>
              <a:rPr lang="zh-CN" altLang="en-US" sz="1400" dirty="0" smtClean="0"/>
              <a:t>信息是</a:t>
            </a:r>
            <a:r>
              <a:rPr lang="zh-CN" altLang="en-US" sz="1400" dirty="0"/>
              <a:t>非常长的</a:t>
            </a:r>
            <a:r>
              <a:rPr lang="zh-CN" altLang="en-US" sz="1400" dirty="0" smtClean="0"/>
              <a:t>，这样</a:t>
            </a:r>
            <a:r>
              <a:rPr lang="zh-CN" altLang="en-US" sz="1400" dirty="0"/>
              <a:t>会占用很多的带宽和服务器资源</a:t>
            </a:r>
            <a:r>
              <a:rPr lang="zh-CN" altLang="en-US" sz="1400" dirty="0" smtClean="0"/>
              <a:t>。</a:t>
            </a:r>
            <a:endParaRPr lang="en-US" altLang="zh-CN" sz="1400" dirty="0" smtClean="0"/>
          </a:p>
          <a:p>
            <a:pPr marL="0" indent="457200">
              <a:lnSpc>
                <a:spcPct val="150000"/>
              </a:lnSpc>
              <a:buNone/>
            </a:pPr>
            <a:r>
              <a:rPr lang="en-US" altLang="zh-CN" sz="1400" dirty="0" err="1" smtClean="0"/>
              <a:t>WebSockets</a:t>
            </a:r>
            <a:r>
              <a:rPr lang="zh-CN" altLang="en-US" sz="1400" dirty="0"/>
              <a:t>是在一个</a:t>
            </a:r>
            <a:r>
              <a:rPr lang="en-US" altLang="zh-CN" sz="1400" dirty="0"/>
              <a:t>(TCP)</a:t>
            </a:r>
            <a:r>
              <a:rPr lang="zh-CN" altLang="en-US" sz="1400" dirty="0"/>
              <a:t>接口进行双向通信的技术，</a:t>
            </a:r>
            <a:r>
              <a:rPr lang="en-US" altLang="zh-CN" sz="1400" dirty="0"/>
              <a:t>PUSH</a:t>
            </a:r>
            <a:r>
              <a:rPr lang="zh-CN" altLang="en-US" sz="1400" dirty="0"/>
              <a:t>技术类型</a:t>
            </a:r>
            <a:r>
              <a:rPr lang="zh-CN" altLang="en-US" sz="1400" dirty="0" smtClean="0"/>
              <a:t>。能</a:t>
            </a:r>
            <a:r>
              <a:rPr lang="zh-CN" altLang="en-US" sz="1400" dirty="0"/>
              <a:t>更好的节省服务器资源和带宽并达到实时通讯</a:t>
            </a:r>
            <a:r>
              <a:rPr lang="zh-CN" altLang="en-US" sz="1400" dirty="0" smtClean="0"/>
              <a:t>。</a:t>
            </a:r>
            <a:endParaRPr lang="en-US" altLang="zh-CN" sz="1400" dirty="0" smtClean="0"/>
          </a:p>
          <a:p>
            <a:pPr marL="0" indent="457200">
              <a:lnSpc>
                <a:spcPct val="150000"/>
              </a:lnSpc>
              <a:buNone/>
            </a:pPr>
            <a:r>
              <a:rPr lang="zh-CN" altLang="en-US" sz="1400" dirty="0"/>
              <a:t>在 </a:t>
            </a:r>
            <a:r>
              <a:rPr lang="en-US" altLang="zh-CN" sz="1400" dirty="0" err="1"/>
              <a:t>WebSocket</a:t>
            </a:r>
            <a:r>
              <a:rPr lang="en-US" altLang="zh-CN" sz="1400" dirty="0"/>
              <a:t> API </a:t>
            </a:r>
            <a:r>
              <a:rPr lang="zh-CN" altLang="en-US" sz="1400" dirty="0"/>
              <a:t>中，浏览器和服务器只需</a:t>
            </a:r>
            <a:r>
              <a:rPr lang="zh-CN" altLang="en-US" sz="1400" dirty="0" smtClean="0"/>
              <a:t>要做</a:t>
            </a:r>
            <a:r>
              <a:rPr lang="zh-CN" altLang="en-US" sz="1400" dirty="0"/>
              <a:t>一个握手的动作，然后，浏览器和服务器之间就形成了一条快速通道。两者之间就直接可以数据互相传送。</a:t>
            </a:r>
          </a:p>
        </p:txBody>
      </p:sp>
      <p:pic>
        <p:nvPicPr>
          <p:cNvPr id="11266" name="Picture 2" descr="http://warmcat.com/websocket-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220" y="1916833"/>
            <a:ext cx="6348346"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03040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多媒体</a:t>
            </a:r>
          </a:p>
        </p:txBody>
      </p:sp>
    </p:spTree>
    <p:extLst>
      <p:ext uri="{BB962C8B-B14F-4D97-AF65-F5344CB8AC3E}">
        <p14:creationId xmlns:p14="http://schemas.microsoft.com/office/powerpoint/2010/main" val="14014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8317" y="1475663"/>
            <a:ext cx="4378598" cy="437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84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音频和视频 </a:t>
            </a:r>
            <a:r>
              <a:rPr lang="en-US" altLang="zh-CN" dirty="0" smtClean="0">
                <a:solidFill>
                  <a:schemeClr val="tx1">
                    <a:lumMod val="50000"/>
                    <a:lumOff val="50000"/>
                  </a:schemeClr>
                </a:solidFill>
              </a:rPr>
              <a:t>(Audio + Video)</a:t>
            </a:r>
            <a:endParaRPr lang="zh-CN" altLang="en-US" dirty="0">
              <a:solidFill>
                <a:schemeClr val="tx1">
                  <a:lumMod val="50000"/>
                  <a:lumOff val="50000"/>
                </a:schemeClr>
              </a:solidFill>
            </a:endParaRPr>
          </a:p>
        </p:txBody>
      </p:sp>
      <p:sp>
        <p:nvSpPr>
          <p:cNvPr id="4" name="内容占位符 3"/>
          <p:cNvSpPr>
            <a:spLocks noGrp="1"/>
          </p:cNvSpPr>
          <p:nvPr>
            <p:ph idx="1"/>
          </p:nvPr>
        </p:nvSpPr>
        <p:spPr>
          <a:xfrm>
            <a:off x="609441" y="1600201"/>
            <a:ext cx="10969943" cy="892696"/>
          </a:xfrm>
        </p:spPr>
        <p:txBody>
          <a:bodyPr>
            <a:normAutofit/>
          </a:bodyPr>
          <a:lstStyle/>
          <a:p>
            <a:pPr marL="0" indent="457200">
              <a:lnSpc>
                <a:spcPct val="150000"/>
              </a:lnSpc>
              <a:buNone/>
            </a:pPr>
            <a:r>
              <a:rPr lang="en-US" altLang="zh-CN" dirty="0"/>
              <a:t>Audio</a:t>
            </a:r>
            <a:r>
              <a:rPr lang="zh-CN" altLang="en-US" dirty="0"/>
              <a:t>和</a:t>
            </a:r>
            <a:r>
              <a:rPr lang="en-US" altLang="zh-CN" dirty="0"/>
              <a:t>Video</a:t>
            </a:r>
            <a:r>
              <a:rPr lang="zh-CN" altLang="en-US" dirty="0"/>
              <a:t>是首批添加到</a:t>
            </a:r>
            <a:r>
              <a:rPr lang="en-US" altLang="zh-CN" dirty="0"/>
              <a:t>HTML</a:t>
            </a:r>
            <a:r>
              <a:rPr lang="zh-CN" altLang="en-US" dirty="0"/>
              <a:t>规范中的标签。它们的加入使得我们可以像插入图片一样来处理音频及视频文件。</a:t>
            </a:r>
          </a:p>
        </p:txBody>
      </p:sp>
      <p:sp>
        <p:nvSpPr>
          <p:cNvPr id="6" name="TextBox 5"/>
          <p:cNvSpPr txBox="1"/>
          <p:nvPr/>
        </p:nvSpPr>
        <p:spPr>
          <a:xfrm>
            <a:off x="1487101" y="2834352"/>
            <a:ext cx="9310611" cy="738664"/>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1400" dirty="0">
                <a:latin typeface="Courier New" pitchFamily="49" charset="0"/>
                <a:cs typeface="Courier New" pitchFamily="49" charset="0"/>
              </a:rPr>
              <a:t>&lt;audio </a:t>
            </a:r>
            <a:r>
              <a:rPr lang="en-US" altLang="zh-CN" sz="1400" dirty="0" err="1" smtClean="0">
                <a:latin typeface="Courier New" pitchFamily="49" charset="0"/>
                <a:cs typeface="Courier New" pitchFamily="49" charset="0"/>
              </a:rPr>
              <a:t>src</a:t>
            </a:r>
            <a:r>
              <a:rPr lang="en-US" altLang="zh-CN" sz="1400" dirty="0">
                <a:latin typeface="Courier New" pitchFamily="49" charset="0"/>
                <a:cs typeface="Courier New" pitchFamily="49" charset="0"/>
              </a:rPr>
              <a:t>="sound.mp3" controls&gt;&lt;/audio&gt;</a:t>
            </a:r>
          </a:p>
          <a:p>
            <a:endParaRPr lang="en-US" altLang="zh-CN" sz="1400" dirty="0">
              <a:latin typeface="Courier New" pitchFamily="49" charset="0"/>
              <a:cs typeface="Courier New" pitchFamily="49" charset="0"/>
            </a:endParaRPr>
          </a:p>
          <a:p>
            <a:r>
              <a:rPr lang="en-US" altLang="zh-CN" sz="1400" dirty="0">
                <a:latin typeface="Courier New" pitchFamily="49" charset="0"/>
                <a:cs typeface="Courier New" pitchFamily="49" charset="0"/>
              </a:rPr>
              <a:t>&lt;video </a:t>
            </a:r>
            <a:r>
              <a:rPr lang="en-US" altLang="zh-CN" sz="1400" dirty="0" err="1" smtClean="0">
                <a:latin typeface="Courier New" pitchFamily="49" charset="0"/>
                <a:cs typeface="Courier New" pitchFamily="49" charset="0"/>
              </a:rPr>
              <a:t>src</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movie.webm</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autoplay</a:t>
            </a:r>
            <a:r>
              <a:rPr lang="en-US" altLang="zh-CN" sz="1400" dirty="0">
                <a:latin typeface="Courier New" pitchFamily="49" charset="0"/>
                <a:cs typeface="Courier New" pitchFamily="49" charset="0"/>
              </a:rPr>
              <a:t> controls&gt;&lt;/video</a:t>
            </a:r>
            <a:r>
              <a:rPr lang="en-US" altLang="zh-CN" sz="1400" dirty="0" smtClean="0">
                <a:latin typeface="Courier New" pitchFamily="49" charset="0"/>
                <a:cs typeface="Courier New" pitchFamily="49" charset="0"/>
              </a:rPr>
              <a:t>&gt;</a:t>
            </a:r>
            <a:endParaRPr lang="en-US" altLang="zh-CN" sz="1400" dirty="0">
              <a:latin typeface="Courier New" pitchFamily="49" charset="0"/>
              <a:cs typeface="Courier New" pitchFamily="49" charset="0"/>
            </a:endParaRPr>
          </a:p>
        </p:txBody>
      </p:sp>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l="1714" t="1457" r="1311" b="2103"/>
          <a:stretch/>
        </p:blipFill>
        <p:spPr>
          <a:xfrm>
            <a:off x="600075" y="3857625"/>
            <a:ext cx="4581526" cy="2838450"/>
          </a:xfrm>
          <a:prstGeom prst="rect">
            <a:avLst/>
          </a:prstGeom>
        </p:spPr>
      </p:pic>
      <p:pic>
        <p:nvPicPr>
          <p:cNvPr id="8" name="Picture 7" descr="Screen Clipping"/>
          <p:cNvPicPr>
            <a:picLocks noChangeAspect="1"/>
          </p:cNvPicPr>
          <p:nvPr/>
        </p:nvPicPr>
        <p:blipFill rotWithShape="1">
          <a:blip r:embed="rId2">
            <a:extLst>
              <a:ext uri="{28A0092B-C50C-407E-A947-70E740481C1C}">
                <a14:useLocalDpi xmlns:a14="http://schemas.microsoft.com/office/drawing/2010/main" val="0"/>
              </a:ext>
            </a:extLst>
          </a:blip>
          <a:srcRect l="1714" t="88512" r="18045" b="1779"/>
          <a:stretch/>
        </p:blipFill>
        <p:spPr>
          <a:xfrm>
            <a:off x="6000750" y="4924424"/>
            <a:ext cx="3790950" cy="285751"/>
          </a:xfrm>
          <a:prstGeom prst="rect">
            <a:avLst/>
          </a:prstGeom>
        </p:spPr>
      </p:pic>
    </p:spTree>
    <p:extLst>
      <p:ext uri="{BB962C8B-B14F-4D97-AF65-F5344CB8AC3E}">
        <p14:creationId xmlns:p14="http://schemas.microsoft.com/office/powerpoint/2010/main" val="697673364"/>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三维、图形与特效</a:t>
            </a:r>
          </a:p>
        </p:txBody>
      </p:sp>
    </p:spTree>
    <p:extLst>
      <p:ext uri="{BB962C8B-B14F-4D97-AF65-F5344CB8AC3E}">
        <p14:creationId xmlns:p14="http://schemas.microsoft.com/office/powerpoint/2010/main" val="375034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Canvas </a:t>
            </a:r>
            <a:r>
              <a:rPr lang="zh-CN" altLang="en-US" dirty="0"/>
              <a:t>画布元素</a:t>
            </a:r>
          </a:p>
        </p:txBody>
      </p:sp>
      <p:sp>
        <p:nvSpPr>
          <p:cNvPr id="3" name="内容占位符 2"/>
          <p:cNvSpPr>
            <a:spLocks noGrp="1"/>
          </p:cNvSpPr>
          <p:nvPr>
            <p:ph idx="1"/>
          </p:nvPr>
        </p:nvSpPr>
        <p:spPr>
          <a:xfrm>
            <a:off x="609441" y="1556792"/>
            <a:ext cx="10969943" cy="1612776"/>
          </a:xfrm>
        </p:spPr>
        <p:txBody>
          <a:bodyPr>
            <a:normAutofit/>
          </a:bodyPr>
          <a:lstStyle/>
          <a:p>
            <a:pPr marL="0" indent="457200">
              <a:lnSpc>
                <a:spcPct val="150000"/>
              </a:lnSpc>
              <a:buNone/>
            </a:pPr>
            <a:r>
              <a:rPr lang="zh-CN" altLang="en-US" dirty="0" smtClean="0"/>
              <a:t>传统</a:t>
            </a:r>
            <a:r>
              <a:rPr lang="zh-CN" altLang="en-US" dirty="0"/>
              <a:t>的网页，总是使用</a:t>
            </a:r>
            <a:r>
              <a:rPr lang="en-US" altLang="zh-CN" dirty="0"/>
              <a:t>GIF</a:t>
            </a:r>
            <a:r>
              <a:rPr lang="zh-CN" altLang="en-US" dirty="0"/>
              <a:t>或者</a:t>
            </a:r>
            <a:r>
              <a:rPr lang="en-US" altLang="zh-CN" dirty="0"/>
              <a:t>JPEG</a:t>
            </a:r>
            <a:r>
              <a:rPr lang="zh-CN" altLang="en-US" dirty="0"/>
              <a:t>来显示图像，这种图形是需要事先画</a:t>
            </a:r>
            <a:r>
              <a:rPr lang="zh-CN" altLang="en-US" dirty="0" smtClean="0"/>
              <a:t>好的“静态”</a:t>
            </a:r>
            <a:r>
              <a:rPr lang="zh-CN" altLang="en-US" dirty="0"/>
              <a:t>的</a:t>
            </a:r>
            <a:r>
              <a:rPr lang="zh-CN" altLang="en-US" dirty="0" smtClean="0"/>
              <a:t>图像。而</a:t>
            </a:r>
            <a:r>
              <a:rPr lang="en-US" altLang="zh-CN" dirty="0"/>
              <a:t>Canvas</a:t>
            </a:r>
            <a:r>
              <a:rPr lang="zh-CN" altLang="en-US" dirty="0"/>
              <a:t>，</a:t>
            </a:r>
            <a:r>
              <a:rPr lang="zh-CN" altLang="en-US" dirty="0" smtClean="0"/>
              <a:t>则是</a:t>
            </a:r>
            <a:r>
              <a:rPr lang="zh-CN" altLang="en-US" dirty="0"/>
              <a:t>用</a:t>
            </a:r>
            <a:r>
              <a:rPr lang="en-US" altLang="zh-CN" dirty="0" err="1"/>
              <a:t>Javascript</a:t>
            </a:r>
            <a:r>
              <a:rPr lang="zh-CN" altLang="en-US" dirty="0"/>
              <a:t>的一种绘图手段</a:t>
            </a:r>
            <a:r>
              <a:rPr lang="zh-CN" altLang="en-US" dirty="0" smtClean="0"/>
              <a:t>。</a:t>
            </a:r>
            <a:endParaRPr lang="en-US" altLang="zh-CN" dirty="0" smtClean="0"/>
          </a:p>
          <a:p>
            <a:pPr marL="0" indent="457200">
              <a:lnSpc>
                <a:spcPct val="150000"/>
              </a:lnSpc>
              <a:buNone/>
            </a:pPr>
            <a:r>
              <a:rPr lang="zh-CN" altLang="en-US" dirty="0" smtClean="0"/>
              <a:t>可以</a:t>
            </a:r>
            <a:r>
              <a:rPr lang="zh-CN" altLang="en-US" dirty="0"/>
              <a:t>用它来画图、合成图象、或做简单的</a:t>
            </a:r>
            <a:r>
              <a:rPr lang="en-US" altLang="zh-CN" dirty="0"/>
              <a:t>(</a:t>
            </a:r>
            <a:r>
              <a:rPr lang="zh-CN" altLang="en-US" dirty="0"/>
              <a:t>和不那么简单的</a:t>
            </a:r>
            <a:r>
              <a:rPr lang="en-US" altLang="zh-CN" dirty="0"/>
              <a:t>)</a:t>
            </a:r>
            <a:r>
              <a:rPr lang="zh-CN" altLang="en-US" dirty="0"/>
              <a:t>动画</a:t>
            </a:r>
            <a:r>
              <a:rPr lang="zh-CN" altLang="en-US" dirty="0" smtClean="0"/>
              <a:t>。</a:t>
            </a:r>
            <a:endParaRPr lang="zh-CN" altLang="en-US" dirty="0"/>
          </a:p>
        </p:txBody>
      </p:sp>
      <p:sp>
        <p:nvSpPr>
          <p:cNvPr id="5" name="TextBox 4"/>
          <p:cNvSpPr txBox="1"/>
          <p:nvPr/>
        </p:nvSpPr>
        <p:spPr>
          <a:xfrm>
            <a:off x="719215" y="3272204"/>
            <a:ext cx="9982509" cy="289310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1400" dirty="0">
                <a:latin typeface="Courier New" pitchFamily="49" charset="0"/>
                <a:cs typeface="Courier New" pitchFamily="49" charset="0"/>
              </a:rPr>
              <a:t>&lt;canvas id="canvas" width</a:t>
            </a:r>
            <a:r>
              <a:rPr lang="en-US" altLang="zh-CN" sz="1400" dirty="0" smtClean="0">
                <a:latin typeface="Courier New" pitchFamily="49" charset="0"/>
                <a:cs typeface="Courier New" pitchFamily="49" charset="0"/>
              </a:rPr>
              <a:t>="300" </a:t>
            </a:r>
            <a:r>
              <a:rPr lang="en-US" altLang="zh-CN" sz="1400" dirty="0">
                <a:latin typeface="Courier New" pitchFamily="49" charset="0"/>
                <a:cs typeface="Courier New" pitchFamily="49" charset="0"/>
              </a:rPr>
              <a:t>height</a:t>
            </a:r>
            <a:r>
              <a:rPr lang="en-US" altLang="zh-CN" sz="1400" dirty="0" smtClean="0">
                <a:latin typeface="Courier New" pitchFamily="49" charset="0"/>
                <a:cs typeface="Courier New" pitchFamily="49" charset="0"/>
              </a:rPr>
              <a:t>="300</a:t>
            </a:r>
            <a:r>
              <a:rPr lang="en-US" altLang="zh-CN" sz="1400" dirty="0">
                <a:latin typeface="Courier New" pitchFamily="49" charset="0"/>
                <a:cs typeface="Courier New" pitchFamily="49" charset="0"/>
              </a:rPr>
              <a:t>"&gt;&lt;/canvas&gt;</a:t>
            </a:r>
          </a:p>
          <a:p>
            <a:endParaRPr lang="en-US" altLang="zh-CN" sz="1400" dirty="0">
              <a:latin typeface="Courier New" pitchFamily="49" charset="0"/>
              <a:cs typeface="Courier New" pitchFamily="49" charset="0"/>
            </a:endParaRPr>
          </a:p>
          <a:p>
            <a:r>
              <a:rPr lang="en-US" altLang="zh-CN" sz="1400" dirty="0">
                <a:latin typeface="Courier New" pitchFamily="49" charset="0"/>
                <a:cs typeface="Courier New" pitchFamily="49" charset="0"/>
              </a:rPr>
              <a:t>&lt;script&gt;</a:t>
            </a:r>
          </a:p>
          <a:p>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var</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document.getElementById</a:t>
            </a:r>
            <a:r>
              <a:rPr lang="en-US" altLang="zh-CN" sz="1400" dirty="0">
                <a:latin typeface="Courier New" pitchFamily="49" charset="0"/>
                <a:cs typeface="Courier New" pitchFamily="49" charset="0"/>
              </a:rPr>
              <a:t>("canvas").</a:t>
            </a:r>
            <a:r>
              <a:rPr lang="en-US" altLang="zh-CN" sz="1400" dirty="0" err="1">
                <a:latin typeface="Courier New" pitchFamily="49" charset="0"/>
                <a:cs typeface="Courier New" pitchFamily="49" charset="0"/>
              </a:rPr>
              <a:t>getContext</a:t>
            </a:r>
            <a:r>
              <a:rPr lang="en-US" altLang="zh-CN" sz="1400" dirty="0">
                <a:latin typeface="Courier New" pitchFamily="49" charset="0"/>
                <a:cs typeface="Courier New" pitchFamily="49" charset="0"/>
              </a:rPr>
              <a:t>("2d");</a:t>
            </a:r>
          </a:p>
          <a:p>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ctx.fillRect</a:t>
            </a:r>
            <a:r>
              <a:rPr lang="en-US" altLang="zh-CN" sz="1400" dirty="0" smtClean="0">
                <a:latin typeface="Courier New" pitchFamily="49" charset="0"/>
                <a:cs typeface="Courier New" pitchFamily="49" charset="0"/>
              </a:rPr>
              <a:t>(20</a:t>
            </a:r>
            <a:r>
              <a:rPr lang="en-US" altLang="zh-CN" sz="1400" dirty="0">
                <a:latin typeface="Courier New" pitchFamily="49" charset="0"/>
                <a:cs typeface="Courier New" pitchFamily="49" charset="0"/>
              </a:rPr>
              <a:t>, 25, 150, 100);</a:t>
            </a:r>
          </a:p>
          <a:p>
            <a:r>
              <a:rPr lang="en-US" altLang="zh-CN" sz="1400" dirty="0">
                <a:latin typeface="Courier New" pitchFamily="49" charset="0"/>
                <a:cs typeface="Courier New" pitchFamily="49" charset="0"/>
              </a:rPr>
              <a:t>  </a:t>
            </a:r>
          </a:p>
          <a:p>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ctx.beginPath</a:t>
            </a:r>
            <a:r>
              <a:rPr lang="en-US" altLang="zh-CN" sz="1400" dirty="0">
                <a:latin typeface="Courier New" pitchFamily="49" charset="0"/>
                <a:cs typeface="Courier New" pitchFamily="49" charset="0"/>
              </a:rPr>
              <a:t>();</a:t>
            </a:r>
          </a:p>
          <a:p>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ctx.arc(220</a:t>
            </a:r>
            <a:r>
              <a:rPr lang="en-US" altLang="zh-CN" sz="1400" dirty="0">
                <a:latin typeface="Courier New" pitchFamily="49" charset="0"/>
                <a:cs typeface="Courier New" pitchFamily="49" charset="0"/>
              </a:rPr>
              <a:t>, 110, 100, </a:t>
            </a:r>
            <a:r>
              <a:rPr lang="en-US" altLang="zh-CN" sz="1400" dirty="0" err="1">
                <a:latin typeface="Courier New" pitchFamily="49" charset="0"/>
                <a:cs typeface="Courier New" pitchFamily="49" charset="0"/>
              </a:rPr>
              <a:t>Math.PI</a:t>
            </a:r>
            <a:r>
              <a:rPr lang="en-US" altLang="zh-CN" sz="1400" dirty="0">
                <a:latin typeface="Courier New" pitchFamily="49" charset="0"/>
                <a:cs typeface="Courier New" pitchFamily="49" charset="0"/>
              </a:rPr>
              <a:t> * 1/2, </a:t>
            </a:r>
            <a:r>
              <a:rPr lang="en-US" altLang="zh-CN" sz="1400" dirty="0" err="1">
                <a:latin typeface="Courier New" pitchFamily="49" charset="0"/>
                <a:cs typeface="Courier New" pitchFamily="49" charset="0"/>
              </a:rPr>
              <a:t>Math.PI</a:t>
            </a:r>
            <a:r>
              <a:rPr lang="en-US" altLang="zh-CN" sz="1400" dirty="0">
                <a:latin typeface="Courier New" pitchFamily="49" charset="0"/>
                <a:cs typeface="Courier New" pitchFamily="49" charset="0"/>
              </a:rPr>
              <a:t> * 3/2);</a:t>
            </a:r>
          </a:p>
          <a:p>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ctx.lineWidth</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 15;</a:t>
            </a:r>
          </a:p>
          <a:p>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ctx.lineCap</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 'round';</a:t>
            </a:r>
          </a:p>
          <a:p>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ctx.strokeStyle</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rgba</a:t>
            </a:r>
            <a:r>
              <a:rPr lang="en-US" altLang="zh-CN" sz="1400" dirty="0">
                <a:latin typeface="Courier New" pitchFamily="49" charset="0"/>
                <a:cs typeface="Courier New" pitchFamily="49" charset="0"/>
              </a:rPr>
              <a:t>(255, 127, 0, 0.5)';</a:t>
            </a:r>
          </a:p>
          <a:p>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ctx.stroke</a:t>
            </a:r>
            <a:r>
              <a:rPr lang="en-US" altLang="zh-CN" sz="1400" dirty="0">
                <a:latin typeface="Courier New" pitchFamily="49" charset="0"/>
                <a:cs typeface="Courier New" pitchFamily="49" charset="0"/>
              </a:rPr>
              <a:t>();</a:t>
            </a:r>
          </a:p>
          <a:p>
            <a:r>
              <a:rPr lang="en-US" altLang="zh-CN" sz="1400" dirty="0">
                <a:latin typeface="Courier New" pitchFamily="49" charset="0"/>
                <a:cs typeface="Courier New" pitchFamily="49" charset="0"/>
              </a:rPr>
              <a:t>&lt;/script&gt;</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010" y="4365105"/>
            <a:ext cx="2907543" cy="20859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4869051"/>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1000" fill="hold"/>
                                        <p:tgtEl>
                                          <p:spTgt spid="15362"/>
                                        </p:tgtEl>
                                        <p:attrNameLst>
                                          <p:attrName>ppt_w</p:attrName>
                                        </p:attrNameLst>
                                      </p:cBhvr>
                                      <p:tavLst>
                                        <p:tav tm="0">
                                          <p:val>
                                            <p:fltVal val="0"/>
                                          </p:val>
                                        </p:tav>
                                        <p:tav tm="100000">
                                          <p:val>
                                            <p:strVal val="#ppt_w"/>
                                          </p:val>
                                        </p:tav>
                                      </p:tavLst>
                                    </p:anim>
                                    <p:anim calcmode="lin" valueType="num">
                                      <p:cBhvr>
                                        <p:cTn id="8" dur="1000" fill="hold"/>
                                        <p:tgtEl>
                                          <p:spTgt spid="15362"/>
                                        </p:tgtEl>
                                        <p:attrNameLst>
                                          <p:attrName>ppt_h</p:attrName>
                                        </p:attrNameLst>
                                      </p:cBhvr>
                                      <p:tavLst>
                                        <p:tav tm="0">
                                          <p:val>
                                            <p:fltVal val="0"/>
                                          </p:val>
                                        </p:tav>
                                        <p:tav tm="100000">
                                          <p:val>
                                            <p:strVal val="#ppt_h"/>
                                          </p:val>
                                        </p:tav>
                                      </p:tavLst>
                                    </p:anim>
                                    <p:anim calcmode="lin" valueType="num">
                                      <p:cBhvr>
                                        <p:cTn id="9" dur="1000" fill="hold"/>
                                        <p:tgtEl>
                                          <p:spTgt spid="15362"/>
                                        </p:tgtEl>
                                        <p:attrNameLst>
                                          <p:attrName>style.rotation</p:attrName>
                                        </p:attrNameLst>
                                      </p:cBhvr>
                                      <p:tavLst>
                                        <p:tav tm="0">
                                          <p:val>
                                            <p:fltVal val="90"/>
                                          </p:val>
                                        </p:tav>
                                        <p:tav tm="100000">
                                          <p:val>
                                            <p:fltVal val="0"/>
                                          </p:val>
                                        </p:tav>
                                      </p:tavLst>
                                    </p:anim>
                                    <p:animEffect transition="in" filter="fade">
                                      <p:cBhvr>
                                        <p:cTn id="10" dur="1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性能与集成</a:t>
            </a:r>
          </a:p>
        </p:txBody>
      </p:sp>
    </p:spTree>
    <p:extLst>
      <p:ext uri="{BB962C8B-B14F-4D97-AF65-F5344CB8AC3E}">
        <p14:creationId xmlns:p14="http://schemas.microsoft.com/office/powerpoint/2010/main" val="942605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XMLHttpRequest</a:t>
            </a:r>
            <a:r>
              <a:rPr lang="en-US" altLang="zh-CN" dirty="0" smtClean="0"/>
              <a:t> </a:t>
            </a:r>
            <a:r>
              <a:rPr lang="en-US" altLang="zh-CN" dirty="0"/>
              <a:t>2</a:t>
            </a:r>
            <a:endParaRPr lang="zh-CN" altLang="en-US" dirty="0"/>
          </a:p>
        </p:txBody>
      </p:sp>
      <p:sp>
        <p:nvSpPr>
          <p:cNvPr id="4" name="内容占位符 3"/>
          <p:cNvSpPr>
            <a:spLocks noGrp="1"/>
          </p:cNvSpPr>
          <p:nvPr>
            <p:ph idx="1"/>
          </p:nvPr>
        </p:nvSpPr>
        <p:spPr/>
        <p:txBody>
          <a:bodyPr/>
          <a:lstStyle/>
          <a:p>
            <a:pPr marL="0" indent="457200">
              <a:lnSpc>
                <a:spcPct val="150000"/>
              </a:lnSpc>
              <a:buNone/>
            </a:pPr>
            <a:r>
              <a:rPr lang="zh-CN" altLang="en-US" dirty="0"/>
              <a:t>作为</a:t>
            </a:r>
            <a:r>
              <a:rPr lang="en-US" altLang="zh-CN" dirty="0" err="1"/>
              <a:t>XMLHttpRequest</a:t>
            </a:r>
            <a:r>
              <a:rPr lang="zh-CN" altLang="en-US" dirty="0"/>
              <a:t>的改进版，</a:t>
            </a:r>
            <a:r>
              <a:rPr lang="en-US" altLang="zh-CN" dirty="0" err="1"/>
              <a:t>XMLHttpRequest</a:t>
            </a:r>
            <a:r>
              <a:rPr lang="en-US" altLang="zh-CN" dirty="0"/>
              <a:t> Level 2</a:t>
            </a:r>
            <a:r>
              <a:rPr lang="zh-CN" altLang="en-US" dirty="0"/>
              <a:t>在功能上有了很大的改进</a:t>
            </a:r>
            <a:r>
              <a:rPr lang="zh-CN" altLang="en-US" dirty="0" smtClean="0"/>
              <a:t>。支持跨</a:t>
            </a:r>
            <a:r>
              <a:rPr lang="zh-CN" altLang="en-US" dirty="0"/>
              <a:t>源</a:t>
            </a:r>
            <a:r>
              <a:rPr lang="en-US" altLang="zh-CN" dirty="0" err="1"/>
              <a:t>XMLHttpRequest</a:t>
            </a:r>
            <a:r>
              <a:rPr lang="zh-CN" altLang="en-US" dirty="0"/>
              <a:t>和进度事件（</a:t>
            </a:r>
            <a:r>
              <a:rPr lang="en-US" altLang="zh-CN" dirty="0"/>
              <a:t>Progress events</a:t>
            </a:r>
            <a:r>
              <a:rPr lang="zh-CN" altLang="en-US" dirty="0" smtClean="0"/>
              <a:t>）。</a:t>
            </a:r>
            <a:endParaRPr lang="zh-CN" altLang="en-US" dirty="0"/>
          </a:p>
        </p:txBody>
      </p:sp>
      <p:sp>
        <p:nvSpPr>
          <p:cNvPr id="7" name="TextBox 6"/>
          <p:cNvSpPr txBox="1"/>
          <p:nvPr/>
        </p:nvSpPr>
        <p:spPr>
          <a:xfrm>
            <a:off x="1623524" y="5013177"/>
            <a:ext cx="8638710" cy="1384995"/>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1400" dirty="0"/>
              <a:t>计算</a:t>
            </a:r>
            <a:r>
              <a:rPr lang="zh-CN" altLang="en-US" sz="1400" dirty="0" smtClean="0"/>
              <a:t>上</a:t>
            </a:r>
            <a:r>
              <a:rPr lang="zh-CN" altLang="en-US" sz="1400" dirty="0"/>
              <a:t>传</a:t>
            </a:r>
            <a:r>
              <a:rPr lang="zh-CN" altLang="en-US" sz="1400" dirty="0" smtClean="0"/>
              <a:t>进度：</a:t>
            </a:r>
            <a:endParaRPr lang="en-US" altLang="zh-CN" sz="1400" dirty="0" smtClean="0"/>
          </a:p>
          <a:p>
            <a:endParaRPr lang="en-US" altLang="zh-CN" sz="1400" dirty="0">
              <a:latin typeface="Courier New" pitchFamily="49" charset="0"/>
              <a:cs typeface="Courier New" pitchFamily="49" charset="0"/>
            </a:endParaRPr>
          </a:p>
          <a:p>
            <a:r>
              <a:rPr lang="en-US" altLang="zh-CN" sz="1400" dirty="0" err="1" smtClean="0">
                <a:latin typeface="Courier New" pitchFamily="49" charset="0"/>
                <a:cs typeface="Courier New" pitchFamily="49" charset="0"/>
              </a:rPr>
              <a:t>xhr.upload.addEventListener</a:t>
            </a:r>
            <a:r>
              <a:rPr lang="en-US" altLang="zh-CN" sz="1400" dirty="0">
                <a:latin typeface="Courier New" pitchFamily="49" charset="0"/>
                <a:cs typeface="Courier New" pitchFamily="49" charset="0"/>
              </a:rPr>
              <a:t>("progress", function (e) {</a:t>
            </a:r>
          </a:p>
          <a:p>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var</a:t>
            </a:r>
            <a:r>
              <a:rPr lang="en-US" altLang="zh-CN" sz="1400" dirty="0">
                <a:latin typeface="Courier New" pitchFamily="49" charset="0"/>
                <a:cs typeface="Courier New" pitchFamily="49" charset="0"/>
              </a:rPr>
              <a:t> pc = </a:t>
            </a:r>
            <a:r>
              <a:rPr lang="en-US" altLang="zh-CN" sz="1400" dirty="0" err="1">
                <a:latin typeface="Courier New" pitchFamily="49" charset="0"/>
                <a:cs typeface="Courier New" pitchFamily="49" charset="0"/>
              </a:rPr>
              <a:t>parseInt</a:t>
            </a:r>
            <a:r>
              <a:rPr lang="en-US" altLang="zh-CN" sz="1400" dirty="0">
                <a:latin typeface="Courier New" pitchFamily="49" charset="0"/>
                <a:cs typeface="Courier New" pitchFamily="49" charset="0"/>
              </a:rPr>
              <a:t>(100 –(</a:t>
            </a:r>
            <a:r>
              <a:rPr lang="en-US" altLang="zh-CN" sz="1400" dirty="0" err="1">
                <a:latin typeface="Courier New" pitchFamily="49" charset="0"/>
                <a:cs typeface="Courier New" pitchFamily="49" charset="0"/>
              </a:rPr>
              <a:t>e.loaded</a:t>
            </a:r>
            <a:r>
              <a:rPr lang="en-US" altLang="zh-CN" sz="1400" dirty="0">
                <a:latin typeface="Courier New" pitchFamily="49" charset="0"/>
                <a:cs typeface="Courier New" pitchFamily="49" charset="0"/>
              </a:rPr>
              <a:t> / </a:t>
            </a:r>
            <a:r>
              <a:rPr lang="en-US" altLang="zh-CN" sz="1400" dirty="0" err="1">
                <a:latin typeface="Courier New" pitchFamily="49" charset="0"/>
                <a:cs typeface="Courier New" pitchFamily="49" charset="0"/>
              </a:rPr>
              <a:t>e.total</a:t>
            </a:r>
            <a:r>
              <a:rPr lang="en-US" altLang="zh-CN" sz="1400" dirty="0">
                <a:latin typeface="Courier New" pitchFamily="49" charset="0"/>
                <a:cs typeface="Courier New" pitchFamily="49" charset="0"/>
              </a:rPr>
              <a:t> * 100));</a:t>
            </a:r>
          </a:p>
          <a:p>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progress.style.backgroundPosition</a:t>
            </a:r>
            <a:r>
              <a:rPr lang="en-US" altLang="zh-CN" sz="1400" dirty="0">
                <a:latin typeface="Courier New" pitchFamily="49" charset="0"/>
                <a:cs typeface="Courier New" pitchFamily="49" charset="0"/>
              </a:rPr>
              <a:t> = pc + " %";</a:t>
            </a:r>
          </a:p>
          <a:p>
            <a:r>
              <a:rPr lang="en-US" altLang="zh-CN" sz="1400" dirty="0">
                <a:latin typeface="Courier New" pitchFamily="49" charset="0"/>
                <a:cs typeface="Courier New" pitchFamily="49" charset="0"/>
              </a:rPr>
              <a:t>}</a:t>
            </a:r>
          </a:p>
        </p:txBody>
      </p:sp>
      <p:pic>
        <p:nvPicPr>
          <p:cNvPr id="20482" name="Picture 2" descr="http://www.itivy.com/Upload/EditorImage/image/html5/201112/20111215225221_1739.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54699" b="100000" l="457" r="99391">
                        <a14:foregroundMark x1="87215" y1="62594" x2="89954" y2="93797"/>
                        <a14:foregroundMark x1="96956" y1="95489" x2="79756" y2="96241"/>
                        <a14:foregroundMark x1="34094" y1="81015" x2="81431" y2="85338"/>
                        <a14:foregroundMark x1="92390" y1="65602" x2="80974" y2="75000"/>
                        <a14:foregroundMark x1="93607" y1="67105" x2="92237" y2="87782"/>
                        <a14:foregroundMark x1="90107" y1="56767" x2="90107" y2="60902"/>
                        <a14:foregroundMark x1="81431" y1="58459" x2="98326" y2="58271"/>
                        <a14:foregroundMark x1="80822" y1="63158" x2="28006" y2="68797"/>
                        <a14:foregroundMark x1="9589" y1="97180" x2="28615" y2="97180"/>
                        <a14:foregroundMark x1="79452" y1="97932" x2="97869" y2="96992"/>
                        <a14:foregroundMark x1="96043" y1="78571" x2="96043" y2="78571"/>
                        <a14:foregroundMark x1="48402" y1="85902" x2="87823" y2="90977"/>
                        <a14:foregroundMark x1="2740" y1="56391" x2="32420" y2="55827"/>
                        <a14:backgroundMark x1="37139" y1="55639" x2="71081" y2="55639"/>
                      </a14:backgroundRemoval>
                    </a14:imgEffect>
                  </a14:imgLayer>
                </a14:imgProps>
              </a:ext>
              <a:ext uri="{28A0092B-C50C-407E-A947-70E740481C1C}">
                <a14:useLocalDpi xmlns:a14="http://schemas.microsoft.com/office/drawing/2010/main" val="0"/>
              </a:ext>
            </a:extLst>
          </a:blip>
          <a:srcRect t="54233"/>
          <a:stretch/>
        </p:blipFill>
        <p:spPr bwMode="auto">
          <a:xfrm>
            <a:off x="1772016" y="2564905"/>
            <a:ext cx="8341727" cy="2319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388966"/>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更多</a:t>
            </a:r>
            <a:r>
              <a:rPr lang="en-US" altLang="zh-CN" dirty="0" smtClean="0"/>
              <a:t>…</a:t>
            </a:r>
            <a:endParaRPr lang="zh-CN" altLang="en-US" dirty="0"/>
          </a:p>
        </p:txBody>
      </p:sp>
      <p:sp>
        <p:nvSpPr>
          <p:cNvPr id="3" name="内容占位符 2"/>
          <p:cNvSpPr>
            <a:spLocks noGrp="1"/>
          </p:cNvSpPr>
          <p:nvPr>
            <p:ph type="body" sz="quarter" idx="10"/>
          </p:nvPr>
        </p:nvSpPr>
        <p:spPr/>
        <p:txBody>
          <a:bodyPr>
            <a:normAutofit fontScale="92500" lnSpcReduction="20000"/>
          </a:bodyPr>
          <a:lstStyle/>
          <a:p>
            <a:pPr>
              <a:lnSpc>
                <a:spcPct val="150000"/>
              </a:lnSpc>
              <a:buClr>
                <a:srgbClr val="EF4832"/>
              </a:buClr>
              <a:buFont typeface="Wingdings" pitchFamily="2" charset="2"/>
              <a:buChar char="n"/>
            </a:pPr>
            <a:r>
              <a:rPr lang="en-US" altLang="zh-CN" dirty="0" err="1" smtClean="0"/>
              <a:t>Geolocation</a:t>
            </a:r>
            <a:r>
              <a:rPr lang="en-US" altLang="zh-CN" dirty="0"/>
              <a:t> —— </a:t>
            </a:r>
            <a:r>
              <a:rPr lang="zh-CN" altLang="en-US" dirty="0" smtClean="0"/>
              <a:t>获取浏览器用户的地理信息</a:t>
            </a:r>
            <a:endParaRPr lang="en-US" altLang="zh-CN" dirty="0" smtClean="0"/>
          </a:p>
          <a:p>
            <a:pPr>
              <a:lnSpc>
                <a:spcPct val="150000"/>
              </a:lnSpc>
              <a:buClr>
                <a:srgbClr val="EF4832"/>
              </a:buClr>
              <a:buFont typeface="Wingdings" pitchFamily="2" charset="2"/>
              <a:buChar char="n"/>
            </a:pPr>
            <a:r>
              <a:rPr lang="en-US" altLang="zh-CN" dirty="0" err="1" smtClean="0"/>
              <a:t>postMessage</a:t>
            </a:r>
            <a:r>
              <a:rPr lang="en-US" altLang="zh-CN" dirty="0" smtClean="0"/>
              <a:t> —— </a:t>
            </a:r>
            <a:r>
              <a:rPr lang="zh-CN" altLang="en-US" dirty="0" smtClean="0"/>
              <a:t>实现</a:t>
            </a:r>
            <a:r>
              <a:rPr lang="zh-CN" altLang="en-US" dirty="0"/>
              <a:t>跨</a:t>
            </a:r>
            <a:r>
              <a:rPr lang="zh-CN" altLang="en-US" dirty="0" smtClean="0"/>
              <a:t>文档跨域的</a:t>
            </a:r>
            <a:r>
              <a:rPr lang="zh-CN" altLang="en-US" dirty="0"/>
              <a:t>消息</a:t>
            </a:r>
            <a:r>
              <a:rPr lang="zh-CN" altLang="en-US" dirty="0" smtClean="0"/>
              <a:t>传输</a:t>
            </a:r>
            <a:endParaRPr lang="en-US" altLang="zh-CN" dirty="0" smtClean="0"/>
          </a:p>
          <a:p>
            <a:pPr>
              <a:lnSpc>
                <a:spcPct val="150000"/>
              </a:lnSpc>
              <a:buClr>
                <a:srgbClr val="EF4832"/>
              </a:buClr>
              <a:buFont typeface="Wingdings" pitchFamily="2" charset="2"/>
              <a:buChar char="n"/>
            </a:pPr>
            <a:r>
              <a:rPr lang="en-US" altLang="zh-CN" dirty="0"/>
              <a:t>Web </a:t>
            </a:r>
            <a:r>
              <a:rPr lang="en-US" altLang="zh-CN" dirty="0" smtClean="0"/>
              <a:t>Workers ——</a:t>
            </a:r>
            <a:r>
              <a:rPr lang="zh-CN" altLang="en-US" dirty="0" smtClean="0"/>
              <a:t> </a:t>
            </a:r>
            <a:r>
              <a:rPr lang="en-US" altLang="zh-CN" dirty="0" err="1" smtClean="0"/>
              <a:t>Javascript</a:t>
            </a:r>
            <a:r>
              <a:rPr lang="zh-CN" altLang="en-US" dirty="0" smtClean="0"/>
              <a:t>多线程工作解决方案</a:t>
            </a:r>
            <a:endParaRPr lang="en-US" altLang="zh-CN" dirty="0" smtClean="0"/>
          </a:p>
          <a:p>
            <a:pPr>
              <a:lnSpc>
                <a:spcPct val="150000"/>
              </a:lnSpc>
              <a:buClr>
                <a:srgbClr val="EF4832"/>
              </a:buClr>
              <a:buFont typeface="Wingdings" pitchFamily="2" charset="2"/>
              <a:buChar char="n"/>
            </a:pPr>
            <a:r>
              <a:rPr lang="en-US" altLang="zh-CN" dirty="0" smtClean="0"/>
              <a:t>Custom </a:t>
            </a:r>
            <a:r>
              <a:rPr lang="en-US" altLang="zh-CN" dirty="0"/>
              <a:t>data-* </a:t>
            </a:r>
            <a:r>
              <a:rPr lang="en-US" altLang="zh-CN" dirty="0" smtClean="0"/>
              <a:t>attributes </a:t>
            </a:r>
            <a:r>
              <a:rPr lang="en-US" altLang="zh-CN" dirty="0"/>
              <a:t>—— </a:t>
            </a:r>
            <a:r>
              <a:rPr lang="zh-CN" altLang="en-US" dirty="0" smtClean="0"/>
              <a:t>定义合法的</a:t>
            </a:r>
            <a:r>
              <a:rPr lang="en-US" altLang="zh-CN" dirty="0" smtClean="0"/>
              <a:t>DOM</a:t>
            </a:r>
            <a:r>
              <a:rPr lang="zh-CN" altLang="en-US" dirty="0" smtClean="0"/>
              <a:t>属性</a:t>
            </a:r>
            <a:endParaRPr lang="en-US" altLang="zh-CN" dirty="0" smtClean="0"/>
          </a:p>
          <a:p>
            <a:pPr>
              <a:lnSpc>
                <a:spcPct val="150000"/>
              </a:lnSpc>
              <a:buClr>
                <a:srgbClr val="EF4832"/>
              </a:buClr>
              <a:buFont typeface="Wingdings" pitchFamily="2" charset="2"/>
              <a:buChar char="n"/>
            </a:pPr>
            <a:r>
              <a:rPr lang="en-US" altLang="zh-CN" dirty="0" smtClean="0"/>
              <a:t>And so on …</a:t>
            </a:r>
            <a:endParaRPr lang="zh-CN" altLang="en-US" dirty="0"/>
          </a:p>
        </p:txBody>
      </p:sp>
    </p:spTree>
    <p:extLst>
      <p:ext uri="{BB962C8B-B14F-4D97-AF65-F5344CB8AC3E}">
        <p14:creationId xmlns:p14="http://schemas.microsoft.com/office/powerpoint/2010/main" val="416543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9" dur="500"/>
                                        <p:tgtEl>
                                          <p:spTgt spid="3">
                                            <p:txEl>
                                              <p:pRg st="2" end="2"/>
                                            </p:txEl>
                                          </p:spTgt>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3" end="3"/>
                                            </p:txEl>
                                          </p:spTgt>
                                        </p:tgtEl>
                                      </p:cBhvr>
                                    </p:animEffect>
                                  </p:childTnLst>
                                </p:cTn>
                              </p:par>
                            </p:childTnLst>
                          </p:cTn>
                        </p:par>
                        <p:par>
                          <p:cTn id="25" fill="hold">
                            <p:stCondLst>
                              <p:cond delay="1500"/>
                            </p:stCondLst>
                            <p:childTnLst>
                              <p:par>
                                <p:cTn id="26" presetID="12" presetClass="entr" presetSubtype="4"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noEditPoints="1"/>
          </p:cNvSpPr>
          <p:nvPr/>
        </p:nvSpPr>
        <p:spPr bwMode="auto">
          <a:xfrm>
            <a:off x="3664591" y="3022423"/>
            <a:ext cx="4859643" cy="813154"/>
          </a:xfrm>
          <a:custGeom>
            <a:avLst/>
            <a:gdLst>
              <a:gd name="T0" fmla="*/ 347 w 2773"/>
              <a:gd name="T1" fmla="*/ 444 h 464"/>
              <a:gd name="T2" fmla="*/ 281 w 2773"/>
              <a:gd name="T3" fmla="*/ 444 h 464"/>
              <a:gd name="T4" fmla="*/ 186 w 2773"/>
              <a:gd name="T5" fmla="*/ 208 h 464"/>
              <a:gd name="T6" fmla="*/ 0 w 2773"/>
              <a:gd name="T7" fmla="*/ 444 h 464"/>
              <a:gd name="T8" fmla="*/ 271 w 2773"/>
              <a:gd name="T9" fmla="*/ 6 h 464"/>
              <a:gd name="T10" fmla="*/ 396 w 2773"/>
              <a:gd name="T11" fmla="*/ 6 h 464"/>
              <a:gd name="T12" fmla="*/ 473 w 2773"/>
              <a:gd name="T13" fmla="*/ 444 h 464"/>
              <a:gd name="T14" fmla="*/ 502 w 2773"/>
              <a:gd name="T15" fmla="*/ 443 h 464"/>
              <a:gd name="T16" fmla="*/ 693 w 2773"/>
              <a:gd name="T17" fmla="*/ 119 h 464"/>
              <a:gd name="T18" fmla="*/ 702 w 2773"/>
              <a:gd name="T19" fmla="*/ 77 h 464"/>
              <a:gd name="T20" fmla="*/ 600 w 2773"/>
              <a:gd name="T21" fmla="*/ 6 h 464"/>
              <a:gd name="T22" fmla="*/ 702 w 2773"/>
              <a:gd name="T23" fmla="*/ 77 h 464"/>
              <a:gd name="T24" fmla="*/ 869 w 2773"/>
              <a:gd name="T25" fmla="*/ 188 h 464"/>
              <a:gd name="T26" fmla="*/ 882 w 2773"/>
              <a:gd name="T27" fmla="*/ 324 h 464"/>
              <a:gd name="T28" fmla="*/ 805 w 2773"/>
              <a:gd name="T29" fmla="*/ 453 h 464"/>
              <a:gd name="T30" fmla="*/ 1024 w 2773"/>
              <a:gd name="T31" fmla="*/ 240 h 464"/>
              <a:gd name="T32" fmla="*/ 1252 w 2773"/>
              <a:gd name="T33" fmla="*/ 184 h 464"/>
              <a:gd name="T34" fmla="*/ 1569 w 2773"/>
              <a:gd name="T35" fmla="*/ 282 h 464"/>
              <a:gd name="T36" fmla="*/ 1454 w 2773"/>
              <a:gd name="T37" fmla="*/ 332 h 464"/>
              <a:gd name="T38" fmla="*/ 1725 w 2773"/>
              <a:gd name="T39" fmla="*/ 381 h 464"/>
              <a:gd name="T40" fmla="*/ 1595 w 2773"/>
              <a:gd name="T41" fmla="*/ 202 h 464"/>
              <a:gd name="T42" fmla="*/ 1904 w 2773"/>
              <a:gd name="T43" fmla="*/ 214 h 464"/>
              <a:gd name="T44" fmla="*/ 1753 w 2773"/>
              <a:gd name="T45" fmla="*/ 172 h 464"/>
              <a:gd name="T46" fmla="*/ 1893 w 2773"/>
              <a:gd name="T47" fmla="*/ 326 h 464"/>
              <a:gd name="T48" fmla="*/ 1545 w 2773"/>
              <a:gd name="T49" fmla="*/ 348 h 464"/>
              <a:gd name="T50" fmla="*/ 1230 w 2773"/>
              <a:gd name="T51" fmla="*/ 218 h 464"/>
              <a:gd name="T52" fmla="*/ 1103 w 2773"/>
              <a:gd name="T53" fmla="*/ 444 h 464"/>
              <a:gd name="T54" fmla="*/ 1064 w 2773"/>
              <a:gd name="T55" fmla="*/ 119 h 464"/>
              <a:gd name="T56" fmla="*/ 1161 w 2773"/>
              <a:gd name="T57" fmla="*/ 159 h 464"/>
              <a:gd name="T58" fmla="*/ 1271 w 2773"/>
              <a:gd name="T59" fmla="*/ 113 h 464"/>
              <a:gd name="T60" fmla="*/ 1359 w 2773"/>
              <a:gd name="T61" fmla="*/ 371 h 464"/>
              <a:gd name="T62" fmla="*/ 1359 w 2773"/>
              <a:gd name="T63" fmla="*/ 371 h 464"/>
              <a:gd name="T64" fmla="*/ 2128 w 2773"/>
              <a:gd name="T65" fmla="*/ 106 h 464"/>
              <a:gd name="T66" fmla="*/ 2057 w 2773"/>
              <a:gd name="T67" fmla="*/ 371 h 464"/>
              <a:gd name="T68" fmla="*/ 2057 w 2773"/>
              <a:gd name="T69" fmla="*/ 371 h 464"/>
              <a:gd name="T70" fmla="*/ 2610 w 2773"/>
              <a:gd name="T71" fmla="*/ 194 h 464"/>
              <a:gd name="T72" fmla="*/ 2579 w 2773"/>
              <a:gd name="T73" fmla="*/ 360 h 464"/>
              <a:gd name="T74" fmla="*/ 2612 w 2773"/>
              <a:gd name="T75" fmla="*/ 442 h 464"/>
              <a:gd name="T76" fmla="*/ 2466 w 2773"/>
              <a:gd name="T77" fmla="*/ 358 h 464"/>
              <a:gd name="T78" fmla="*/ 2437 w 2773"/>
              <a:gd name="T79" fmla="*/ 194 h 464"/>
              <a:gd name="T80" fmla="*/ 2266 w 2773"/>
              <a:gd name="T81" fmla="*/ 443 h 464"/>
              <a:gd name="T82" fmla="*/ 2261 w 2773"/>
              <a:gd name="T83" fmla="*/ 194 h 464"/>
              <a:gd name="T84" fmla="*/ 2336 w 2773"/>
              <a:gd name="T85" fmla="*/ 119 h 464"/>
              <a:gd name="T86" fmla="*/ 2508 w 2773"/>
              <a:gd name="T87" fmla="*/ 11 h 464"/>
              <a:gd name="T88" fmla="*/ 2451 w 2773"/>
              <a:gd name="T89" fmla="*/ 110 h 464"/>
              <a:gd name="T90" fmla="*/ 2518 w 2773"/>
              <a:gd name="T91" fmla="*/ 119 h 464"/>
              <a:gd name="T92" fmla="*/ 2644 w 2773"/>
              <a:gd name="T93" fmla="*/ 40 h 464"/>
              <a:gd name="T94" fmla="*/ 2682 w 2773"/>
              <a:gd name="T95" fmla="*/ 119 h 464"/>
              <a:gd name="T96" fmla="*/ 2738 w 2773"/>
              <a:gd name="T97" fmla="*/ 187 h 464"/>
              <a:gd name="T98" fmla="*/ 2738 w 2773"/>
              <a:gd name="T99" fmla="*/ 116 h 464"/>
              <a:gd name="T100" fmla="*/ 2738 w 2773"/>
              <a:gd name="T101" fmla="*/ 187 h 464"/>
              <a:gd name="T102" fmla="*/ 2707 w 2773"/>
              <a:gd name="T103" fmla="*/ 151 h 464"/>
              <a:gd name="T104" fmla="*/ 2768 w 2773"/>
              <a:gd name="T105" fmla="*/ 151 h 464"/>
              <a:gd name="T106" fmla="*/ 2743 w 2773"/>
              <a:gd name="T107" fmla="*/ 153 h 464"/>
              <a:gd name="T108" fmla="*/ 2743 w 2773"/>
              <a:gd name="T109" fmla="*/ 169 h 464"/>
              <a:gd name="T110" fmla="*/ 2730 w 2773"/>
              <a:gd name="T111" fmla="*/ 153 h 464"/>
              <a:gd name="T112" fmla="*/ 2720 w 2773"/>
              <a:gd name="T113" fmla="*/ 169 h 464"/>
              <a:gd name="T114" fmla="*/ 2743 w 2773"/>
              <a:gd name="T115" fmla="*/ 131 h 464"/>
              <a:gd name="T116" fmla="*/ 2743 w 2773"/>
              <a:gd name="T117" fmla="*/ 153 h 464"/>
              <a:gd name="T118" fmla="*/ 2734 w 2773"/>
              <a:gd name="T119" fmla="*/ 136 h 464"/>
              <a:gd name="T120" fmla="*/ 2737 w 2773"/>
              <a:gd name="T121" fmla="*/ 147 h 464"/>
              <a:gd name="T122" fmla="*/ 2742 w 2773"/>
              <a:gd name="T123" fmla="*/ 13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73" h="464">
                <a:moveTo>
                  <a:pt x="473" y="444"/>
                </a:moveTo>
                <a:cubicBezTo>
                  <a:pt x="347" y="444"/>
                  <a:pt x="347" y="444"/>
                  <a:pt x="347" y="444"/>
                </a:cubicBezTo>
                <a:cubicBezTo>
                  <a:pt x="399" y="208"/>
                  <a:pt x="399" y="208"/>
                  <a:pt x="399" y="208"/>
                </a:cubicBezTo>
                <a:cubicBezTo>
                  <a:pt x="281" y="444"/>
                  <a:pt x="281" y="444"/>
                  <a:pt x="281" y="444"/>
                </a:cubicBezTo>
                <a:cubicBezTo>
                  <a:pt x="191" y="444"/>
                  <a:pt x="191" y="444"/>
                  <a:pt x="191" y="444"/>
                </a:cubicBezTo>
                <a:cubicBezTo>
                  <a:pt x="186" y="208"/>
                  <a:pt x="186" y="208"/>
                  <a:pt x="186" y="208"/>
                </a:cubicBezTo>
                <a:cubicBezTo>
                  <a:pt x="127" y="444"/>
                  <a:pt x="127" y="444"/>
                  <a:pt x="127" y="444"/>
                </a:cubicBezTo>
                <a:cubicBezTo>
                  <a:pt x="0" y="444"/>
                  <a:pt x="0" y="444"/>
                  <a:pt x="0" y="444"/>
                </a:cubicBezTo>
                <a:cubicBezTo>
                  <a:pt x="97" y="6"/>
                  <a:pt x="97" y="6"/>
                  <a:pt x="97" y="6"/>
                </a:cubicBezTo>
                <a:cubicBezTo>
                  <a:pt x="271" y="6"/>
                  <a:pt x="271" y="6"/>
                  <a:pt x="271" y="6"/>
                </a:cubicBezTo>
                <a:cubicBezTo>
                  <a:pt x="279" y="250"/>
                  <a:pt x="279" y="250"/>
                  <a:pt x="279" y="250"/>
                </a:cubicBezTo>
                <a:cubicBezTo>
                  <a:pt x="396" y="6"/>
                  <a:pt x="396" y="6"/>
                  <a:pt x="396" y="6"/>
                </a:cubicBezTo>
                <a:cubicBezTo>
                  <a:pt x="570" y="6"/>
                  <a:pt x="570" y="6"/>
                  <a:pt x="570" y="6"/>
                </a:cubicBezTo>
                <a:lnTo>
                  <a:pt x="473" y="444"/>
                </a:lnTo>
                <a:close/>
                <a:moveTo>
                  <a:pt x="621" y="444"/>
                </a:moveTo>
                <a:cubicBezTo>
                  <a:pt x="502" y="443"/>
                  <a:pt x="502" y="443"/>
                  <a:pt x="502" y="443"/>
                </a:cubicBezTo>
                <a:cubicBezTo>
                  <a:pt x="575" y="119"/>
                  <a:pt x="575" y="119"/>
                  <a:pt x="575" y="119"/>
                </a:cubicBezTo>
                <a:cubicBezTo>
                  <a:pt x="693" y="119"/>
                  <a:pt x="693" y="119"/>
                  <a:pt x="693" y="119"/>
                </a:cubicBezTo>
                <a:lnTo>
                  <a:pt x="621" y="444"/>
                </a:lnTo>
                <a:close/>
                <a:moveTo>
                  <a:pt x="702" y="77"/>
                </a:moveTo>
                <a:cubicBezTo>
                  <a:pt x="585" y="77"/>
                  <a:pt x="585" y="77"/>
                  <a:pt x="585" y="77"/>
                </a:cubicBezTo>
                <a:cubicBezTo>
                  <a:pt x="600" y="6"/>
                  <a:pt x="600" y="6"/>
                  <a:pt x="600" y="6"/>
                </a:cubicBezTo>
                <a:cubicBezTo>
                  <a:pt x="718" y="6"/>
                  <a:pt x="718" y="6"/>
                  <a:pt x="718" y="6"/>
                </a:cubicBezTo>
                <a:lnTo>
                  <a:pt x="702" y="77"/>
                </a:lnTo>
                <a:close/>
                <a:moveTo>
                  <a:pt x="902" y="240"/>
                </a:moveTo>
                <a:cubicBezTo>
                  <a:pt x="904" y="235"/>
                  <a:pt x="908" y="187"/>
                  <a:pt x="869" y="188"/>
                </a:cubicBezTo>
                <a:cubicBezTo>
                  <a:pt x="797" y="190"/>
                  <a:pt x="745" y="369"/>
                  <a:pt x="825" y="371"/>
                </a:cubicBezTo>
                <a:cubicBezTo>
                  <a:pt x="862" y="372"/>
                  <a:pt x="879" y="329"/>
                  <a:pt x="882" y="324"/>
                </a:cubicBezTo>
                <a:cubicBezTo>
                  <a:pt x="1005" y="324"/>
                  <a:pt x="1005" y="324"/>
                  <a:pt x="1005" y="324"/>
                </a:cubicBezTo>
                <a:cubicBezTo>
                  <a:pt x="1005" y="326"/>
                  <a:pt x="968" y="457"/>
                  <a:pt x="805" y="453"/>
                </a:cubicBezTo>
                <a:cubicBezTo>
                  <a:pt x="586" y="449"/>
                  <a:pt x="642" y="98"/>
                  <a:pt x="891" y="111"/>
                </a:cubicBezTo>
                <a:cubicBezTo>
                  <a:pt x="1032" y="117"/>
                  <a:pt x="1025" y="235"/>
                  <a:pt x="1024" y="240"/>
                </a:cubicBezTo>
                <a:lnTo>
                  <a:pt x="902" y="240"/>
                </a:lnTo>
                <a:close/>
                <a:moveTo>
                  <a:pt x="1252" y="184"/>
                </a:moveTo>
                <a:cubicBezTo>
                  <a:pt x="1291" y="136"/>
                  <a:pt x="1352" y="102"/>
                  <a:pt x="1431" y="106"/>
                </a:cubicBezTo>
                <a:cubicBezTo>
                  <a:pt x="1541" y="112"/>
                  <a:pt x="1587" y="193"/>
                  <a:pt x="1569" y="282"/>
                </a:cubicBezTo>
                <a:cubicBezTo>
                  <a:pt x="1567" y="291"/>
                  <a:pt x="1561" y="294"/>
                  <a:pt x="1551" y="298"/>
                </a:cubicBezTo>
                <a:cubicBezTo>
                  <a:pt x="1454" y="332"/>
                  <a:pt x="1454" y="332"/>
                  <a:pt x="1454" y="332"/>
                </a:cubicBezTo>
                <a:cubicBezTo>
                  <a:pt x="1672" y="332"/>
                  <a:pt x="1672" y="332"/>
                  <a:pt x="1672" y="332"/>
                </a:cubicBezTo>
                <a:cubicBezTo>
                  <a:pt x="1672" y="332"/>
                  <a:pt x="1655" y="382"/>
                  <a:pt x="1725" y="381"/>
                </a:cubicBezTo>
                <a:cubicBezTo>
                  <a:pt x="1773" y="381"/>
                  <a:pt x="1792" y="326"/>
                  <a:pt x="1727" y="315"/>
                </a:cubicBezTo>
                <a:cubicBezTo>
                  <a:pt x="1697" y="310"/>
                  <a:pt x="1583" y="291"/>
                  <a:pt x="1595" y="202"/>
                </a:cubicBezTo>
                <a:cubicBezTo>
                  <a:pt x="1606" y="129"/>
                  <a:pt x="1682" y="104"/>
                  <a:pt x="1765" y="105"/>
                </a:cubicBezTo>
                <a:cubicBezTo>
                  <a:pt x="1934" y="107"/>
                  <a:pt x="1902" y="207"/>
                  <a:pt x="1904" y="214"/>
                </a:cubicBezTo>
                <a:cubicBezTo>
                  <a:pt x="1791" y="214"/>
                  <a:pt x="1791" y="214"/>
                  <a:pt x="1791" y="214"/>
                </a:cubicBezTo>
                <a:cubicBezTo>
                  <a:pt x="1791" y="214"/>
                  <a:pt x="1803" y="172"/>
                  <a:pt x="1753" y="172"/>
                </a:cubicBezTo>
                <a:cubicBezTo>
                  <a:pt x="1706" y="172"/>
                  <a:pt x="1695" y="213"/>
                  <a:pt x="1748" y="225"/>
                </a:cubicBezTo>
                <a:cubicBezTo>
                  <a:pt x="1814" y="238"/>
                  <a:pt x="1888" y="242"/>
                  <a:pt x="1893" y="326"/>
                </a:cubicBezTo>
                <a:cubicBezTo>
                  <a:pt x="1894" y="350"/>
                  <a:pt x="1880" y="458"/>
                  <a:pt x="1710" y="456"/>
                </a:cubicBezTo>
                <a:cubicBezTo>
                  <a:pt x="1558" y="454"/>
                  <a:pt x="1541" y="385"/>
                  <a:pt x="1545" y="348"/>
                </a:cubicBezTo>
                <a:cubicBezTo>
                  <a:pt x="1515" y="407"/>
                  <a:pt x="1445" y="457"/>
                  <a:pt x="1352" y="454"/>
                </a:cubicBezTo>
                <a:cubicBezTo>
                  <a:pt x="1208" y="449"/>
                  <a:pt x="1178" y="318"/>
                  <a:pt x="1230" y="218"/>
                </a:cubicBezTo>
                <a:cubicBezTo>
                  <a:pt x="1204" y="219"/>
                  <a:pt x="1151" y="231"/>
                  <a:pt x="1130" y="328"/>
                </a:cubicBezTo>
                <a:cubicBezTo>
                  <a:pt x="1103" y="444"/>
                  <a:pt x="1103" y="444"/>
                  <a:pt x="1103" y="444"/>
                </a:cubicBezTo>
                <a:cubicBezTo>
                  <a:pt x="991" y="444"/>
                  <a:pt x="991" y="444"/>
                  <a:pt x="991" y="444"/>
                </a:cubicBezTo>
                <a:cubicBezTo>
                  <a:pt x="1064" y="119"/>
                  <a:pt x="1064" y="119"/>
                  <a:pt x="1064" y="119"/>
                </a:cubicBezTo>
                <a:cubicBezTo>
                  <a:pt x="1170" y="119"/>
                  <a:pt x="1170" y="119"/>
                  <a:pt x="1170" y="119"/>
                </a:cubicBezTo>
                <a:cubicBezTo>
                  <a:pt x="1161" y="159"/>
                  <a:pt x="1161" y="159"/>
                  <a:pt x="1161" y="159"/>
                </a:cubicBezTo>
                <a:cubicBezTo>
                  <a:pt x="1176" y="141"/>
                  <a:pt x="1193" y="130"/>
                  <a:pt x="1215" y="122"/>
                </a:cubicBezTo>
                <a:cubicBezTo>
                  <a:pt x="1233" y="116"/>
                  <a:pt x="1250" y="113"/>
                  <a:pt x="1271" y="113"/>
                </a:cubicBezTo>
                <a:lnTo>
                  <a:pt x="1252" y="184"/>
                </a:lnTo>
                <a:close/>
                <a:moveTo>
                  <a:pt x="1359" y="371"/>
                </a:moveTo>
                <a:cubicBezTo>
                  <a:pt x="1442" y="388"/>
                  <a:pt x="1498" y="194"/>
                  <a:pt x="1422" y="182"/>
                </a:cubicBezTo>
                <a:cubicBezTo>
                  <a:pt x="1346" y="170"/>
                  <a:pt x="1285" y="355"/>
                  <a:pt x="1359" y="371"/>
                </a:cubicBezTo>
                <a:close/>
                <a:moveTo>
                  <a:pt x="2051" y="454"/>
                </a:moveTo>
                <a:cubicBezTo>
                  <a:pt x="1813" y="445"/>
                  <a:pt x="1884" y="94"/>
                  <a:pt x="2128" y="106"/>
                </a:cubicBezTo>
                <a:cubicBezTo>
                  <a:pt x="2358" y="117"/>
                  <a:pt x="2292" y="464"/>
                  <a:pt x="2051" y="454"/>
                </a:cubicBezTo>
                <a:close/>
                <a:moveTo>
                  <a:pt x="2057" y="371"/>
                </a:moveTo>
                <a:cubicBezTo>
                  <a:pt x="2140" y="388"/>
                  <a:pt x="2196" y="194"/>
                  <a:pt x="2120" y="182"/>
                </a:cubicBezTo>
                <a:cubicBezTo>
                  <a:pt x="2044" y="170"/>
                  <a:pt x="1983" y="355"/>
                  <a:pt x="2057" y="371"/>
                </a:cubicBezTo>
                <a:close/>
                <a:moveTo>
                  <a:pt x="2666" y="194"/>
                </a:moveTo>
                <a:cubicBezTo>
                  <a:pt x="2610" y="194"/>
                  <a:pt x="2610" y="194"/>
                  <a:pt x="2610" y="194"/>
                </a:cubicBezTo>
                <a:cubicBezTo>
                  <a:pt x="2580" y="336"/>
                  <a:pt x="2580" y="336"/>
                  <a:pt x="2580" y="336"/>
                </a:cubicBezTo>
                <a:cubicBezTo>
                  <a:pt x="2578" y="344"/>
                  <a:pt x="2576" y="351"/>
                  <a:pt x="2579" y="360"/>
                </a:cubicBezTo>
                <a:cubicBezTo>
                  <a:pt x="2583" y="373"/>
                  <a:pt x="2629" y="367"/>
                  <a:pt x="2629" y="367"/>
                </a:cubicBezTo>
                <a:cubicBezTo>
                  <a:pt x="2612" y="442"/>
                  <a:pt x="2612" y="442"/>
                  <a:pt x="2612" y="442"/>
                </a:cubicBezTo>
                <a:cubicBezTo>
                  <a:pt x="2612" y="442"/>
                  <a:pt x="2518" y="453"/>
                  <a:pt x="2485" y="431"/>
                </a:cubicBezTo>
                <a:cubicBezTo>
                  <a:pt x="2471" y="421"/>
                  <a:pt x="2456" y="401"/>
                  <a:pt x="2466" y="358"/>
                </a:cubicBezTo>
                <a:cubicBezTo>
                  <a:pt x="2502" y="194"/>
                  <a:pt x="2502" y="194"/>
                  <a:pt x="2502" y="194"/>
                </a:cubicBezTo>
                <a:cubicBezTo>
                  <a:pt x="2437" y="194"/>
                  <a:pt x="2437" y="194"/>
                  <a:pt x="2437" y="194"/>
                </a:cubicBezTo>
                <a:cubicBezTo>
                  <a:pt x="2382" y="443"/>
                  <a:pt x="2382" y="443"/>
                  <a:pt x="2382" y="443"/>
                </a:cubicBezTo>
                <a:cubicBezTo>
                  <a:pt x="2266" y="443"/>
                  <a:pt x="2266" y="443"/>
                  <a:pt x="2266" y="443"/>
                </a:cubicBezTo>
                <a:cubicBezTo>
                  <a:pt x="2321" y="194"/>
                  <a:pt x="2321" y="194"/>
                  <a:pt x="2321" y="194"/>
                </a:cubicBezTo>
                <a:cubicBezTo>
                  <a:pt x="2261" y="194"/>
                  <a:pt x="2261" y="194"/>
                  <a:pt x="2261" y="194"/>
                </a:cubicBezTo>
                <a:cubicBezTo>
                  <a:pt x="2277" y="119"/>
                  <a:pt x="2277" y="119"/>
                  <a:pt x="2277" y="119"/>
                </a:cubicBezTo>
                <a:cubicBezTo>
                  <a:pt x="2336" y="119"/>
                  <a:pt x="2336" y="119"/>
                  <a:pt x="2336" y="119"/>
                </a:cubicBezTo>
                <a:cubicBezTo>
                  <a:pt x="2347" y="70"/>
                  <a:pt x="2356" y="47"/>
                  <a:pt x="2381" y="28"/>
                </a:cubicBezTo>
                <a:cubicBezTo>
                  <a:pt x="2417" y="0"/>
                  <a:pt x="2508" y="11"/>
                  <a:pt x="2508" y="11"/>
                </a:cubicBezTo>
                <a:cubicBezTo>
                  <a:pt x="2496" y="72"/>
                  <a:pt x="2496" y="72"/>
                  <a:pt x="2496" y="72"/>
                </a:cubicBezTo>
                <a:cubicBezTo>
                  <a:pt x="2459" y="72"/>
                  <a:pt x="2456" y="86"/>
                  <a:pt x="2451" y="110"/>
                </a:cubicBezTo>
                <a:cubicBezTo>
                  <a:pt x="2449" y="119"/>
                  <a:pt x="2449" y="119"/>
                  <a:pt x="2449" y="119"/>
                </a:cubicBezTo>
                <a:cubicBezTo>
                  <a:pt x="2518" y="119"/>
                  <a:pt x="2518" y="119"/>
                  <a:pt x="2518" y="119"/>
                </a:cubicBezTo>
                <a:cubicBezTo>
                  <a:pt x="2536" y="40"/>
                  <a:pt x="2536" y="40"/>
                  <a:pt x="2536" y="40"/>
                </a:cubicBezTo>
                <a:cubicBezTo>
                  <a:pt x="2644" y="40"/>
                  <a:pt x="2644" y="40"/>
                  <a:pt x="2644" y="40"/>
                </a:cubicBezTo>
                <a:cubicBezTo>
                  <a:pt x="2627" y="119"/>
                  <a:pt x="2627" y="119"/>
                  <a:pt x="2627" y="119"/>
                </a:cubicBezTo>
                <a:cubicBezTo>
                  <a:pt x="2682" y="119"/>
                  <a:pt x="2682" y="119"/>
                  <a:pt x="2682" y="119"/>
                </a:cubicBezTo>
                <a:lnTo>
                  <a:pt x="2666" y="194"/>
                </a:lnTo>
                <a:close/>
                <a:moveTo>
                  <a:pt x="2738" y="187"/>
                </a:moveTo>
                <a:cubicBezTo>
                  <a:pt x="2718" y="187"/>
                  <a:pt x="2702" y="171"/>
                  <a:pt x="2702" y="151"/>
                </a:cubicBezTo>
                <a:cubicBezTo>
                  <a:pt x="2702" y="131"/>
                  <a:pt x="2718" y="116"/>
                  <a:pt x="2738" y="116"/>
                </a:cubicBezTo>
                <a:cubicBezTo>
                  <a:pt x="2757" y="116"/>
                  <a:pt x="2773" y="131"/>
                  <a:pt x="2773" y="151"/>
                </a:cubicBezTo>
                <a:cubicBezTo>
                  <a:pt x="2773" y="171"/>
                  <a:pt x="2757" y="187"/>
                  <a:pt x="2738" y="187"/>
                </a:cubicBezTo>
                <a:close/>
                <a:moveTo>
                  <a:pt x="2738" y="121"/>
                </a:moveTo>
                <a:cubicBezTo>
                  <a:pt x="2721" y="121"/>
                  <a:pt x="2707" y="134"/>
                  <a:pt x="2707" y="151"/>
                </a:cubicBezTo>
                <a:cubicBezTo>
                  <a:pt x="2707" y="168"/>
                  <a:pt x="2721" y="182"/>
                  <a:pt x="2738" y="182"/>
                </a:cubicBezTo>
                <a:cubicBezTo>
                  <a:pt x="2754" y="182"/>
                  <a:pt x="2768" y="168"/>
                  <a:pt x="2768" y="151"/>
                </a:cubicBezTo>
                <a:cubicBezTo>
                  <a:pt x="2768" y="134"/>
                  <a:pt x="2754" y="121"/>
                  <a:pt x="2738" y="121"/>
                </a:cubicBezTo>
                <a:close/>
                <a:moveTo>
                  <a:pt x="2743" y="153"/>
                </a:moveTo>
                <a:cubicBezTo>
                  <a:pt x="2750" y="169"/>
                  <a:pt x="2750" y="169"/>
                  <a:pt x="2750" y="169"/>
                </a:cubicBezTo>
                <a:cubicBezTo>
                  <a:pt x="2743" y="169"/>
                  <a:pt x="2743" y="169"/>
                  <a:pt x="2743" y="169"/>
                </a:cubicBezTo>
                <a:cubicBezTo>
                  <a:pt x="2737" y="153"/>
                  <a:pt x="2737" y="153"/>
                  <a:pt x="2737" y="153"/>
                </a:cubicBezTo>
                <a:cubicBezTo>
                  <a:pt x="2730" y="153"/>
                  <a:pt x="2730" y="153"/>
                  <a:pt x="2730" y="153"/>
                </a:cubicBezTo>
                <a:cubicBezTo>
                  <a:pt x="2726" y="169"/>
                  <a:pt x="2726" y="169"/>
                  <a:pt x="2726" y="169"/>
                </a:cubicBezTo>
                <a:cubicBezTo>
                  <a:pt x="2720" y="169"/>
                  <a:pt x="2720" y="169"/>
                  <a:pt x="2720" y="169"/>
                </a:cubicBezTo>
                <a:cubicBezTo>
                  <a:pt x="2729" y="131"/>
                  <a:pt x="2729" y="131"/>
                  <a:pt x="2729" y="131"/>
                </a:cubicBezTo>
                <a:cubicBezTo>
                  <a:pt x="2743" y="131"/>
                  <a:pt x="2743" y="131"/>
                  <a:pt x="2743" y="131"/>
                </a:cubicBezTo>
                <a:cubicBezTo>
                  <a:pt x="2752" y="131"/>
                  <a:pt x="2754" y="136"/>
                  <a:pt x="2754" y="142"/>
                </a:cubicBezTo>
                <a:cubicBezTo>
                  <a:pt x="2754" y="147"/>
                  <a:pt x="2749" y="152"/>
                  <a:pt x="2743" y="153"/>
                </a:cubicBezTo>
                <a:close/>
                <a:moveTo>
                  <a:pt x="2742" y="136"/>
                </a:moveTo>
                <a:cubicBezTo>
                  <a:pt x="2734" y="136"/>
                  <a:pt x="2734" y="136"/>
                  <a:pt x="2734" y="136"/>
                </a:cubicBezTo>
                <a:cubicBezTo>
                  <a:pt x="2731" y="147"/>
                  <a:pt x="2731" y="147"/>
                  <a:pt x="2731" y="147"/>
                </a:cubicBezTo>
                <a:cubicBezTo>
                  <a:pt x="2737" y="147"/>
                  <a:pt x="2737" y="147"/>
                  <a:pt x="2737" y="147"/>
                </a:cubicBezTo>
                <a:cubicBezTo>
                  <a:pt x="2742" y="147"/>
                  <a:pt x="2749" y="147"/>
                  <a:pt x="2749" y="141"/>
                </a:cubicBezTo>
                <a:cubicBezTo>
                  <a:pt x="2749" y="137"/>
                  <a:pt x="2746" y="136"/>
                  <a:pt x="2742" y="13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 2011 Microsoft Corporation。</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保留所有权利。</a:t>
            </a:r>
            <a:r>
              <a:rPr lang="en-US" sz="700" dirty="0" err="1" smtClean="0">
                <a:gradFill>
                  <a:gsLst>
                    <a:gs pos="0">
                      <a:srgbClr val="FFFFFF"/>
                    </a:gs>
                    <a:gs pos="100000">
                      <a:srgbClr val="FFFFFF"/>
                    </a:gs>
                  </a:gsLst>
                  <a:lin ang="5400000" scaled="0"/>
                </a:gradFill>
                <a:latin typeface="Segoe UI" pitchFamily="34" charset="0"/>
                <a:ea typeface="微软雅黑" pitchFamily="34" charset="-122"/>
                <a:cs typeface="Arial" charset="0"/>
              </a:rPr>
              <a:t>Microsoft、Windows、Windows</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 Vista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及其他产品名称是或者可能是在美国和</a:t>
            </a:r>
            <a:r>
              <a:rPr lang="en-US" altLang="zh-CN"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或其他国家</a:t>
            </a:r>
            <a:r>
              <a:rPr lang="en-US" altLang="zh-CN"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地区的注册商标和</a:t>
            </a:r>
            <a:r>
              <a:rPr lang="en-US" altLang="zh-CN"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或商标。</a:t>
            </a:r>
          </a:p>
          <a:p>
            <a:pPr algn="ctr" defTabSz="914099" eaLnBrk="0" hangingPunct="0"/>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此处包含的信息仅供参考，并代表 </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Microsoft Corporation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截至本演示文稿发布之日的最新观点。由于 </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Microsoft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必须响应不断变化的市场条件，所以不应将本文视为 </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Microsoft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一方的承诺，</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Microsoft Corporation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也无法保证所提供信息在本文发布之后的准确性。</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MICROSOFT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对本演示文稿中包含的信息不做任何明示、暗示或法定的担保。</a:t>
            </a:r>
            <a:endParaRPr lang="en-US" sz="700" dirty="0">
              <a:gradFill>
                <a:gsLst>
                  <a:gs pos="0">
                    <a:srgbClr val="FFFFFF"/>
                  </a:gs>
                  <a:gs pos="100000">
                    <a:srgbClr val="FFFFFF"/>
                  </a:gs>
                </a:gsLst>
                <a:lin ang="5400000" scaled="0"/>
              </a:gradFill>
              <a:latin typeface="Segoe UI" pitchFamily="34" charset="0"/>
              <a:ea typeface="微软雅黑" pitchFamily="34" charset="-122"/>
              <a:cs typeface="Arial" charset="0"/>
            </a:endParaRPr>
          </a:p>
        </p:txBody>
      </p:sp>
    </p:spTree>
    <p:extLst>
      <p:ext uri="{BB962C8B-B14F-4D97-AF65-F5344CB8AC3E}">
        <p14:creationId xmlns:p14="http://schemas.microsoft.com/office/powerpoint/2010/main" val="1671154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318928" y="2209800"/>
            <a:ext cx="2438400" cy="2438400"/>
          </a:xfrm>
          <a:prstGeom prst="rect">
            <a:avLst/>
          </a:prstGeom>
        </p:spPr>
      </p:pic>
      <p:sp>
        <p:nvSpPr>
          <p:cNvPr id="4" name="TextBox 4"/>
          <p:cNvSpPr txBox="1"/>
          <p:nvPr/>
        </p:nvSpPr>
        <p:spPr>
          <a:xfrm>
            <a:off x="4973352" y="2209800"/>
            <a:ext cx="4896544" cy="21698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dirty="0" smtClean="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HTML5</a:t>
            </a:r>
            <a:r>
              <a:rPr lang="zh-CN" altLang="en-US" dirty="0" smtClean="0">
                <a:solidFill>
                  <a:schemeClr val="bg1"/>
                </a:solidFill>
                <a:latin typeface="微软雅黑" pitchFamily="34" charset="-122"/>
                <a:ea typeface="微软雅黑" pitchFamily="34" charset="-122"/>
              </a:rPr>
              <a:t>是一个新的网络标准，现在仍处于发展阶段。目标是取代现有的</a:t>
            </a:r>
            <a:r>
              <a:rPr lang="en-US" altLang="zh-CN" dirty="0" smtClean="0">
                <a:solidFill>
                  <a:schemeClr val="bg1"/>
                </a:solidFill>
                <a:latin typeface="微软雅黑" pitchFamily="34" charset="-122"/>
                <a:ea typeface="微软雅黑" pitchFamily="34" charset="-122"/>
              </a:rPr>
              <a:t>HTML 4.01</a:t>
            </a:r>
            <a:r>
              <a:rPr lang="zh-CN" altLang="en-US" dirty="0" smtClean="0">
                <a:solidFill>
                  <a:schemeClr val="bg1"/>
                </a:solidFill>
                <a:latin typeface="微软雅黑" pitchFamily="34" charset="-122"/>
                <a:ea typeface="微软雅黑" pitchFamily="34" charset="-122"/>
              </a:rPr>
              <a:t>和</a:t>
            </a:r>
            <a:r>
              <a:rPr lang="en-US" altLang="zh-CN" dirty="0" smtClean="0">
                <a:solidFill>
                  <a:schemeClr val="bg1"/>
                </a:solidFill>
                <a:latin typeface="微软雅黑" pitchFamily="34" charset="-122"/>
                <a:ea typeface="微软雅黑" pitchFamily="34" charset="-122"/>
              </a:rPr>
              <a:t>XHTML 1.0 </a:t>
            </a:r>
            <a:r>
              <a:rPr lang="zh-CN" altLang="en-US" dirty="0" smtClean="0">
                <a:solidFill>
                  <a:schemeClr val="bg1"/>
                </a:solidFill>
                <a:latin typeface="微软雅黑" pitchFamily="34" charset="-122"/>
                <a:ea typeface="微软雅黑" pitchFamily="34" charset="-122"/>
              </a:rPr>
              <a:t>标准。它希望能够减少互联网富应用（</a:t>
            </a:r>
            <a:r>
              <a:rPr lang="en-US" altLang="zh-CN" dirty="0" smtClean="0">
                <a:solidFill>
                  <a:schemeClr val="bg1"/>
                </a:solidFill>
                <a:latin typeface="微软雅黑" pitchFamily="34" charset="-122"/>
                <a:ea typeface="微软雅黑" pitchFamily="34" charset="-122"/>
              </a:rPr>
              <a:t>RIA)</a:t>
            </a:r>
            <a:r>
              <a:rPr lang="zh-CN" altLang="en-US" dirty="0" smtClean="0">
                <a:solidFill>
                  <a:schemeClr val="bg1"/>
                </a:solidFill>
                <a:latin typeface="微软雅黑" pitchFamily="34" charset="-122"/>
                <a:ea typeface="微软雅黑" pitchFamily="34" charset="-122"/>
              </a:rPr>
              <a:t>对</a:t>
            </a:r>
            <a:r>
              <a:rPr lang="en-US" altLang="zh-CN" dirty="0" smtClean="0">
                <a:solidFill>
                  <a:schemeClr val="bg1"/>
                </a:solidFill>
                <a:latin typeface="微软雅黑" pitchFamily="34" charset="-122"/>
                <a:ea typeface="微软雅黑" pitchFamily="34" charset="-122"/>
              </a:rPr>
              <a:t>Flash</a:t>
            </a:r>
            <a:r>
              <a:rPr lang="zh-CN" altLang="en-US" dirty="0" smtClean="0">
                <a:solidFill>
                  <a:schemeClr val="bg1"/>
                </a:solidFill>
                <a:latin typeface="微软雅黑" pitchFamily="34" charset="-122"/>
                <a:ea typeface="微软雅黑" pitchFamily="34" charset="-122"/>
              </a:rPr>
              <a:t>、</a:t>
            </a:r>
            <a:r>
              <a:rPr lang="en-US" altLang="zh-CN" dirty="0" smtClean="0">
                <a:solidFill>
                  <a:schemeClr val="bg1"/>
                </a:solidFill>
                <a:latin typeface="微软雅黑" pitchFamily="34" charset="-122"/>
                <a:ea typeface="微软雅黑" pitchFamily="34" charset="-122"/>
              </a:rPr>
              <a:t>Silverlight</a:t>
            </a:r>
            <a:r>
              <a:rPr lang="zh-CN" altLang="en-US" dirty="0" smtClean="0">
                <a:solidFill>
                  <a:schemeClr val="bg1"/>
                </a:solidFill>
                <a:latin typeface="微软雅黑" pitchFamily="34" charset="-122"/>
                <a:ea typeface="微软雅黑" pitchFamily="34" charset="-122"/>
              </a:rPr>
              <a:t>、</a:t>
            </a:r>
            <a:r>
              <a:rPr lang="en-US" altLang="zh-CN" dirty="0" smtClean="0">
                <a:solidFill>
                  <a:schemeClr val="bg1"/>
                </a:solidFill>
                <a:latin typeface="微软雅黑" pitchFamily="34" charset="-122"/>
                <a:ea typeface="微软雅黑" pitchFamily="34" charset="-122"/>
              </a:rPr>
              <a:t>JavaFX</a:t>
            </a:r>
            <a:r>
              <a:rPr lang="zh-CN" altLang="en-US" dirty="0" smtClean="0">
                <a:solidFill>
                  <a:schemeClr val="bg1"/>
                </a:solidFill>
                <a:latin typeface="微软雅黑" pitchFamily="34" charset="-122"/>
                <a:ea typeface="微软雅黑" pitchFamily="34" charset="-122"/>
              </a:rPr>
              <a:t>等的依赖，并且提供更多能有效增强网络应用的</a:t>
            </a:r>
            <a:r>
              <a:rPr lang="en-US" altLang="zh-CN" dirty="0" smtClean="0">
                <a:solidFill>
                  <a:schemeClr val="bg1"/>
                </a:solidFill>
                <a:latin typeface="微软雅黑" pitchFamily="34" charset="-122"/>
                <a:ea typeface="微软雅黑" pitchFamily="34" charset="-122"/>
              </a:rPr>
              <a:t>API</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sp>
        <p:nvSpPr>
          <p:cNvPr id="5" name="Title 4"/>
          <p:cNvSpPr>
            <a:spLocks noGrp="1"/>
          </p:cNvSpPr>
          <p:nvPr>
            <p:ph type="title"/>
          </p:nvPr>
        </p:nvSpPr>
        <p:spPr/>
        <p:txBody>
          <a:bodyPr/>
          <a:lstStyle/>
          <a:p>
            <a:r>
              <a:rPr lang="zh-CN" altLang="en-US" dirty="0" smtClean="0"/>
              <a:t>什么是</a:t>
            </a:r>
            <a:r>
              <a:rPr lang="en-US" altLang="zh-CN" dirty="0" smtClean="0"/>
              <a:t>HTML5</a:t>
            </a:r>
            <a:endParaRPr lang="en-US" dirty="0"/>
          </a:p>
        </p:txBody>
      </p:sp>
    </p:spTree>
    <p:extLst>
      <p:ext uri="{BB962C8B-B14F-4D97-AF65-F5344CB8AC3E}">
        <p14:creationId xmlns:p14="http://schemas.microsoft.com/office/powerpoint/2010/main" val="325763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HTML5</a:t>
            </a:r>
            <a:r>
              <a:rPr lang="zh-CN" altLang="en-US" smtClean="0"/>
              <a:t>时间表</a:t>
            </a:r>
            <a:endParaRPr lang="zh-CN" altLang="en-US" dirty="0"/>
          </a:p>
        </p:txBody>
      </p:sp>
      <p:graphicFrame>
        <p:nvGraphicFramePr>
          <p:cNvPr id="6" name="内容占位符 5"/>
          <p:cNvGraphicFramePr>
            <a:graphicFrameLocks noGrp="1"/>
          </p:cNvGraphicFramePr>
          <p:nvPr>
            <p:ph idx="4294967295"/>
            <p:extLst>
              <p:ext uri="{D42A27DB-BD31-4B8C-83A1-F6EECF244321}">
                <p14:modId xmlns:p14="http://schemas.microsoft.com/office/powerpoint/2010/main" val="1107066369"/>
              </p:ext>
            </p:extLst>
          </p:nvPr>
        </p:nvGraphicFramePr>
        <p:xfrm>
          <a:off x="0" y="1600200"/>
          <a:ext cx="1096962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1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graphicEl>
                                              <a:dgm id="{8F1D347B-C654-4CF2-903F-D6E04C73CB74}"/>
                                            </p:graphicEl>
                                          </p:spTgt>
                                        </p:tgtEl>
                                        <p:attrNameLst>
                                          <p:attrName>style.visibility</p:attrName>
                                        </p:attrNameLst>
                                      </p:cBhvr>
                                      <p:to>
                                        <p:strVal val="visible"/>
                                      </p:to>
                                    </p:set>
                                    <p:animEffect transition="in" filter="wipe(down)">
                                      <p:cBhvr>
                                        <p:cTn id="7" dur="500"/>
                                        <p:tgtEl>
                                          <p:spTgt spid="6">
                                            <p:graphicEl>
                                              <a:dgm id="{8F1D347B-C654-4CF2-903F-D6E04C73CB74}"/>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graphicEl>
                                              <a:dgm id="{4257517D-1EC6-4C3D-BEE5-A0AE862EDE65}"/>
                                            </p:graphicEl>
                                          </p:spTgt>
                                        </p:tgtEl>
                                        <p:attrNameLst>
                                          <p:attrName>style.visibility</p:attrName>
                                        </p:attrNameLst>
                                      </p:cBhvr>
                                      <p:to>
                                        <p:strVal val="visible"/>
                                      </p:to>
                                    </p:set>
                                    <p:animEffect transition="in" filter="wipe(down)">
                                      <p:cBhvr>
                                        <p:cTn id="11" dur="500"/>
                                        <p:tgtEl>
                                          <p:spTgt spid="6">
                                            <p:graphicEl>
                                              <a:dgm id="{4257517D-1EC6-4C3D-BEE5-A0AE862EDE65}"/>
                                            </p:graphic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6">
                                            <p:graphicEl>
                                              <a:dgm id="{47B5F838-EEF8-4183-9CC6-0142EAF74683}"/>
                                            </p:graphicEl>
                                          </p:spTgt>
                                        </p:tgtEl>
                                        <p:attrNameLst>
                                          <p:attrName>style.visibility</p:attrName>
                                        </p:attrNameLst>
                                      </p:cBhvr>
                                      <p:to>
                                        <p:strVal val="visible"/>
                                      </p:to>
                                    </p:set>
                                    <p:animEffect transition="in" filter="wipe(down)">
                                      <p:cBhvr>
                                        <p:cTn id="14" dur="500"/>
                                        <p:tgtEl>
                                          <p:spTgt spid="6">
                                            <p:graphicEl>
                                              <a:dgm id="{47B5F838-EEF8-4183-9CC6-0142EAF74683}"/>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graphicEl>
                                              <a:dgm id="{26108A8F-E31E-4D14-85E0-0D80B245140C}"/>
                                            </p:graphicEl>
                                          </p:spTgt>
                                        </p:tgtEl>
                                        <p:attrNameLst>
                                          <p:attrName>style.visibility</p:attrName>
                                        </p:attrNameLst>
                                      </p:cBhvr>
                                      <p:to>
                                        <p:strVal val="visible"/>
                                      </p:to>
                                    </p:set>
                                    <p:animEffect transition="in" filter="wipe(down)">
                                      <p:cBhvr>
                                        <p:cTn id="19" dur="500"/>
                                        <p:tgtEl>
                                          <p:spTgt spid="6">
                                            <p:graphicEl>
                                              <a:dgm id="{26108A8F-E31E-4D14-85E0-0D80B245140C}"/>
                                            </p:graphic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graphicEl>
                                              <a:dgm id="{478B1F86-5956-4D56-9E24-BC76F0CB808A}"/>
                                            </p:graphicEl>
                                          </p:spTgt>
                                        </p:tgtEl>
                                        <p:attrNameLst>
                                          <p:attrName>style.visibility</p:attrName>
                                        </p:attrNameLst>
                                      </p:cBhvr>
                                      <p:to>
                                        <p:strVal val="visible"/>
                                      </p:to>
                                    </p:set>
                                    <p:animEffect transition="in" filter="wipe(down)">
                                      <p:cBhvr>
                                        <p:cTn id="22" dur="500"/>
                                        <p:tgtEl>
                                          <p:spTgt spid="6">
                                            <p:graphicEl>
                                              <a:dgm id="{478B1F86-5956-4D56-9E24-BC76F0CB808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graphicEl>
                                              <a:dgm id="{781ADD63-9F56-496F-9201-1979D0329858}"/>
                                            </p:graphicEl>
                                          </p:spTgt>
                                        </p:tgtEl>
                                        <p:attrNameLst>
                                          <p:attrName>style.visibility</p:attrName>
                                        </p:attrNameLst>
                                      </p:cBhvr>
                                      <p:to>
                                        <p:strVal val="visible"/>
                                      </p:to>
                                    </p:set>
                                    <p:animEffect transition="in" filter="wipe(down)">
                                      <p:cBhvr>
                                        <p:cTn id="27" dur="500"/>
                                        <p:tgtEl>
                                          <p:spTgt spid="6">
                                            <p:graphicEl>
                                              <a:dgm id="{781ADD63-9F56-496F-9201-1979D0329858}"/>
                                            </p:graphic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
                                            <p:graphicEl>
                                              <a:dgm id="{8D718BE9-27B9-43AC-A0E5-C86A60BF4D2D}"/>
                                            </p:graphicEl>
                                          </p:spTgt>
                                        </p:tgtEl>
                                        <p:attrNameLst>
                                          <p:attrName>style.visibility</p:attrName>
                                        </p:attrNameLst>
                                      </p:cBhvr>
                                      <p:to>
                                        <p:strVal val="visible"/>
                                      </p:to>
                                    </p:set>
                                    <p:animEffect transition="in" filter="wipe(down)">
                                      <p:cBhvr>
                                        <p:cTn id="30" dur="500"/>
                                        <p:tgtEl>
                                          <p:spTgt spid="6">
                                            <p:graphicEl>
                                              <a:dgm id="{8D718BE9-27B9-43AC-A0E5-C86A60BF4D2D}"/>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
                                            <p:graphicEl>
                                              <a:dgm id="{51601B69-2A5B-42B6-BEA3-06CF4F26CB55}"/>
                                            </p:graphicEl>
                                          </p:spTgt>
                                        </p:tgtEl>
                                        <p:attrNameLst>
                                          <p:attrName>style.visibility</p:attrName>
                                        </p:attrNameLst>
                                      </p:cBhvr>
                                      <p:to>
                                        <p:strVal val="visible"/>
                                      </p:to>
                                    </p:set>
                                    <p:animEffect transition="in" filter="wipe(down)">
                                      <p:cBhvr>
                                        <p:cTn id="35" dur="500"/>
                                        <p:tgtEl>
                                          <p:spTgt spid="6">
                                            <p:graphicEl>
                                              <a:dgm id="{51601B69-2A5B-42B6-BEA3-06CF4F26CB55}"/>
                                            </p:graphic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6">
                                            <p:graphicEl>
                                              <a:dgm id="{F2DB21A2-0992-41C6-9988-B661751350A1}"/>
                                            </p:graphicEl>
                                          </p:spTgt>
                                        </p:tgtEl>
                                        <p:attrNameLst>
                                          <p:attrName>style.visibility</p:attrName>
                                        </p:attrNameLst>
                                      </p:cBhvr>
                                      <p:to>
                                        <p:strVal val="visible"/>
                                      </p:to>
                                    </p:set>
                                    <p:animEffect transition="in" filter="wipe(down)">
                                      <p:cBhvr>
                                        <p:cTn id="38" dur="500"/>
                                        <p:tgtEl>
                                          <p:spTgt spid="6">
                                            <p:graphicEl>
                                              <a:dgm id="{F2DB21A2-0992-41C6-9988-B661751350A1}"/>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
                                            <p:graphicEl>
                                              <a:dgm id="{FD6B8692-6A18-4B93-A3D3-8E60D7B18F2A}"/>
                                            </p:graphicEl>
                                          </p:spTgt>
                                        </p:tgtEl>
                                        <p:attrNameLst>
                                          <p:attrName>style.visibility</p:attrName>
                                        </p:attrNameLst>
                                      </p:cBhvr>
                                      <p:to>
                                        <p:strVal val="visible"/>
                                      </p:to>
                                    </p:set>
                                    <p:animEffect transition="in" filter="wipe(down)">
                                      <p:cBhvr>
                                        <p:cTn id="43" dur="500"/>
                                        <p:tgtEl>
                                          <p:spTgt spid="6">
                                            <p:graphicEl>
                                              <a:dgm id="{FD6B8692-6A18-4B93-A3D3-8E60D7B18F2A}"/>
                                            </p:graphic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6">
                                            <p:graphicEl>
                                              <a:dgm id="{DD659AAC-4B9A-42E0-87B1-D12C78CC18D9}"/>
                                            </p:graphicEl>
                                          </p:spTgt>
                                        </p:tgtEl>
                                        <p:attrNameLst>
                                          <p:attrName>style.visibility</p:attrName>
                                        </p:attrNameLst>
                                      </p:cBhvr>
                                      <p:to>
                                        <p:strVal val="visible"/>
                                      </p:to>
                                    </p:set>
                                    <p:animEffect transition="in" filter="wipe(down)">
                                      <p:cBhvr>
                                        <p:cTn id="46" dur="500"/>
                                        <p:tgtEl>
                                          <p:spTgt spid="6">
                                            <p:graphicEl>
                                              <a:dgm id="{DD659AAC-4B9A-42E0-87B1-D12C78CC18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HTML5</a:t>
            </a:r>
            <a:r>
              <a:rPr lang="zh-CN" altLang="en-US" dirty="0" smtClean="0"/>
              <a:t>的</a:t>
            </a:r>
            <a:r>
              <a:rPr lang="zh-CN" altLang="en-US" dirty="0"/>
              <a:t>八大</a:t>
            </a:r>
            <a:r>
              <a:rPr lang="zh-CN" altLang="en-US" dirty="0" smtClean="0"/>
              <a:t>新特性</a:t>
            </a:r>
            <a:endParaRPr lang="zh-CN" altLang="en-US" dirty="0"/>
          </a:p>
        </p:txBody>
      </p:sp>
      <p:sp>
        <p:nvSpPr>
          <p:cNvPr id="4" name="TextBox 3"/>
          <p:cNvSpPr txBox="1"/>
          <p:nvPr/>
        </p:nvSpPr>
        <p:spPr>
          <a:xfrm>
            <a:off x="1975897" y="1862754"/>
            <a:ext cx="2441696"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200" dirty="0" smtClean="0">
                <a:solidFill>
                  <a:schemeClr val="bg1"/>
                </a:solidFill>
                <a:latin typeface="微软雅黑" pitchFamily="34" charset="-122"/>
                <a:ea typeface="微软雅黑" pitchFamily="34" charset="-122"/>
              </a:rPr>
              <a:t>语义</a:t>
            </a:r>
            <a:endParaRPr lang="zh-CN" altLang="en-US" sz="2200" dirty="0">
              <a:solidFill>
                <a:schemeClr val="bg1"/>
              </a:solidFill>
              <a:latin typeface="微软雅黑" pitchFamily="34" charset="-122"/>
              <a:ea typeface="微软雅黑" pitchFamily="34" charset="-122"/>
            </a:endParaRPr>
          </a:p>
        </p:txBody>
      </p:sp>
      <p:sp>
        <p:nvSpPr>
          <p:cNvPr id="14" name="TextBox 13"/>
          <p:cNvSpPr txBox="1"/>
          <p:nvPr/>
        </p:nvSpPr>
        <p:spPr>
          <a:xfrm>
            <a:off x="1975896" y="3062890"/>
            <a:ext cx="2441697"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200" dirty="0" smtClean="0">
                <a:solidFill>
                  <a:schemeClr val="bg1"/>
                </a:solidFill>
                <a:latin typeface="微软雅黑" pitchFamily="34" charset="-122"/>
                <a:ea typeface="微软雅黑" pitchFamily="34" charset="-122"/>
              </a:rPr>
              <a:t>离线存储</a:t>
            </a:r>
            <a:endParaRPr lang="zh-CN" altLang="en-US" sz="2200" dirty="0">
              <a:solidFill>
                <a:schemeClr val="bg1"/>
              </a:solidFill>
              <a:latin typeface="微软雅黑" pitchFamily="34" charset="-122"/>
              <a:ea typeface="微软雅黑" pitchFamily="34" charset="-122"/>
            </a:endParaRPr>
          </a:p>
        </p:txBody>
      </p:sp>
      <p:sp>
        <p:nvSpPr>
          <p:cNvPr id="15" name="TextBox 14"/>
          <p:cNvSpPr txBox="1"/>
          <p:nvPr/>
        </p:nvSpPr>
        <p:spPr>
          <a:xfrm>
            <a:off x="1975896" y="4277490"/>
            <a:ext cx="2441697"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200" dirty="0" smtClean="0">
                <a:solidFill>
                  <a:schemeClr val="bg1"/>
                </a:solidFill>
                <a:latin typeface="微软雅黑" pitchFamily="34" charset="-122"/>
                <a:ea typeface="微软雅黑" pitchFamily="34" charset="-122"/>
              </a:rPr>
              <a:t>设备通用</a:t>
            </a:r>
            <a:endParaRPr lang="zh-CN" altLang="en-US" sz="2200" dirty="0">
              <a:solidFill>
                <a:schemeClr val="bg1"/>
              </a:solidFill>
              <a:latin typeface="微软雅黑" pitchFamily="34" charset="-122"/>
              <a:ea typeface="微软雅黑" pitchFamily="34" charset="-122"/>
            </a:endParaRPr>
          </a:p>
        </p:txBody>
      </p:sp>
      <p:sp>
        <p:nvSpPr>
          <p:cNvPr id="16" name="TextBox 15"/>
          <p:cNvSpPr txBox="1"/>
          <p:nvPr/>
        </p:nvSpPr>
        <p:spPr>
          <a:xfrm>
            <a:off x="1975897" y="5463162"/>
            <a:ext cx="2441696"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200" dirty="0" smtClean="0">
                <a:solidFill>
                  <a:schemeClr val="bg1"/>
                </a:solidFill>
                <a:latin typeface="微软雅黑" pitchFamily="34" charset="-122"/>
                <a:ea typeface="微软雅黑" pitchFamily="34" charset="-122"/>
              </a:rPr>
              <a:t>连接</a:t>
            </a:r>
            <a:endParaRPr lang="zh-CN" altLang="en-US" sz="2200" dirty="0">
              <a:solidFill>
                <a:schemeClr val="bg1"/>
              </a:solidFill>
              <a:latin typeface="微软雅黑" pitchFamily="34" charset="-122"/>
              <a:ea typeface="微软雅黑" pitchFamily="34" charset="-122"/>
            </a:endParaRPr>
          </a:p>
        </p:txBody>
      </p:sp>
      <p:sp>
        <p:nvSpPr>
          <p:cNvPr id="17" name="TextBox 16"/>
          <p:cNvSpPr txBox="1"/>
          <p:nvPr/>
        </p:nvSpPr>
        <p:spPr>
          <a:xfrm>
            <a:off x="6826971" y="1862754"/>
            <a:ext cx="2441693"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200" dirty="0" smtClean="0">
                <a:solidFill>
                  <a:schemeClr val="bg1"/>
                </a:solidFill>
                <a:latin typeface="微软雅黑" pitchFamily="34" charset="-122"/>
                <a:ea typeface="微软雅黑" pitchFamily="34" charset="-122"/>
              </a:rPr>
              <a:t>多媒体</a:t>
            </a:r>
            <a:endParaRPr lang="zh-CN" altLang="en-US" sz="2200" dirty="0">
              <a:solidFill>
                <a:schemeClr val="bg1"/>
              </a:solidFill>
              <a:latin typeface="微软雅黑" pitchFamily="34" charset="-122"/>
              <a:ea typeface="微软雅黑" pitchFamily="34" charset="-122"/>
            </a:endParaRPr>
          </a:p>
        </p:txBody>
      </p:sp>
      <p:sp>
        <p:nvSpPr>
          <p:cNvPr id="18" name="TextBox 17"/>
          <p:cNvSpPr txBox="1"/>
          <p:nvPr/>
        </p:nvSpPr>
        <p:spPr>
          <a:xfrm>
            <a:off x="6826971" y="3062890"/>
            <a:ext cx="2441693" cy="43088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zh-CN" altLang="en-US" sz="2200" dirty="0">
                <a:solidFill>
                  <a:schemeClr val="bg1"/>
                </a:solidFill>
                <a:latin typeface="微软雅黑" pitchFamily="34" charset="-122"/>
                <a:ea typeface="微软雅黑" pitchFamily="34" charset="-122"/>
              </a:rPr>
              <a:t>三维</a:t>
            </a:r>
            <a:r>
              <a:rPr lang="zh-CN" altLang="en-US" sz="2200" dirty="0" smtClean="0">
                <a:solidFill>
                  <a:schemeClr val="bg1"/>
                </a:solidFill>
                <a:latin typeface="微软雅黑" pitchFamily="34" charset="-122"/>
                <a:ea typeface="微软雅黑" pitchFamily="34" charset="-122"/>
              </a:rPr>
              <a:t>、图形与特效</a:t>
            </a:r>
            <a:endParaRPr lang="zh-CN" altLang="en-US" sz="2200" dirty="0">
              <a:solidFill>
                <a:schemeClr val="bg1"/>
              </a:solidFill>
              <a:latin typeface="微软雅黑" pitchFamily="34" charset="-122"/>
              <a:ea typeface="微软雅黑" pitchFamily="34" charset="-122"/>
            </a:endParaRPr>
          </a:p>
        </p:txBody>
      </p:sp>
      <p:sp>
        <p:nvSpPr>
          <p:cNvPr id="19" name="TextBox 18"/>
          <p:cNvSpPr txBox="1"/>
          <p:nvPr/>
        </p:nvSpPr>
        <p:spPr>
          <a:xfrm>
            <a:off x="6826974" y="4277490"/>
            <a:ext cx="2441689"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200" dirty="0" smtClean="0">
                <a:solidFill>
                  <a:schemeClr val="bg1"/>
                </a:solidFill>
                <a:latin typeface="微软雅黑" pitchFamily="34" charset="-122"/>
                <a:ea typeface="微软雅黑" pitchFamily="34" charset="-122"/>
              </a:rPr>
              <a:t>性能与集成</a:t>
            </a:r>
            <a:endParaRPr lang="zh-CN" altLang="en-US" sz="2200" dirty="0">
              <a:solidFill>
                <a:schemeClr val="bg1"/>
              </a:solidFill>
              <a:latin typeface="微软雅黑" pitchFamily="34" charset="-122"/>
              <a:ea typeface="微软雅黑" pitchFamily="34" charset="-122"/>
            </a:endParaRPr>
          </a:p>
        </p:txBody>
      </p:sp>
      <p:sp>
        <p:nvSpPr>
          <p:cNvPr id="20" name="TextBox 19"/>
          <p:cNvSpPr txBox="1"/>
          <p:nvPr/>
        </p:nvSpPr>
        <p:spPr>
          <a:xfrm>
            <a:off x="6826968" y="5463161"/>
            <a:ext cx="2441695"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CN" sz="2200" dirty="0" smtClean="0">
                <a:solidFill>
                  <a:schemeClr val="bg1"/>
                </a:solidFill>
                <a:latin typeface="微软雅黑" pitchFamily="34" charset="-122"/>
                <a:ea typeface="微软雅黑" pitchFamily="34" charset="-122"/>
              </a:rPr>
              <a:t>CSS3</a:t>
            </a:r>
            <a:endParaRPr lang="zh-CN" altLang="en-US" sz="2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0308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语义</a:t>
            </a:r>
          </a:p>
        </p:txBody>
      </p:sp>
    </p:spTree>
    <p:extLst>
      <p:ext uri="{BB962C8B-B14F-4D97-AF65-F5344CB8AC3E}">
        <p14:creationId xmlns:p14="http://schemas.microsoft.com/office/powerpoint/2010/main" val="381869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语义化的</a:t>
            </a:r>
            <a:r>
              <a:rPr lang="zh-CN" altLang="en-US" dirty="0"/>
              <a:t>标签</a:t>
            </a:r>
          </a:p>
        </p:txBody>
      </p:sp>
      <p:pic>
        <p:nvPicPr>
          <p:cNvPr id="6146" name="Picture 2" descr="http://www.html5code.com/media/img/tutorials/html5tag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6037" y="1651671"/>
            <a:ext cx="5802389" cy="32194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alistapart.com/d/previewofhtml5/structure-div.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73" y="2276872"/>
            <a:ext cx="5684778" cy="2132348"/>
          </a:xfrm>
          <a:prstGeom prst="rect">
            <a:avLst/>
          </a:prstGeom>
          <a:noFill/>
          <a:extLst>
            <a:ext uri="{909E8E84-426E-40DD-AFC4-6F175D3DCCD1}">
              <a14:hiddenFill xmlns:a14="http://schemas.microsoft.com/office/drawing/2010/main">
                <a:solidFill>
                  <a:srgbClr val="FFFFFF"/>
                </a:solidFill>
              </a14:hiddenFill>
            </a:ext>
          </a:extLst>
        </p:spPr>
      </p:pic>
      <p:sp>
        <p:nvSpPr>
          <p:cNvPr id="5" name="右箭头 4"/>
          <p:cNvSpPr/>
          <p:nvPr/>
        </p:nvSpPr>
        <p:spPr>
          <a:xfrm>
            <a:off x="5661204" y="3105584"/>
            <a:ext cx="1055842" cy="395424"/>
          </a:xfrm>
          <a:prstGeom prst="rightArrow">
            <a:avLst>
              <a:gd name="adj1" fmla="val 40365"/>
              <a:gd name="adj2" fmla="val 111132"/>
            </a:avLst>
          </a:prstGeom>
          <a:solidFill>
            <a:srgbClr val="E64B26"/>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6" name="TextBox 5"/>
          <p:cNvSpPr txBox="1"/>
          <p:nvPr/>
        </p:nvSpPr>
        <p:spPr>
          <a:xfrm>
            <a:off x="815201" y="5229200"/>
            <a:ext cx="10654409" cy="874407"/>
          </a:xfrm>
          <a:prstGeom prst="rect">
            <a:avLst/>
          </a:prstGeom>
          <a:noFill/>
        </p:spPr>
        <p:txBody>
          <a:bodyPr wrap="square" rtlCol="0">
            <a:spAutoFit/>
          </a:bodyPr>
          <a:lstStyle/>
          <a:p>
            <a:pPr indent="457200">
              <a:lnSpc>
                <a:spcPct val="150000"/>
              </a:lnSpc>
            </a:pPr>
            <a:r>
              <a:rPr lang="en-US" altLang="zh-CN" dirty="0" smtClean="0">
                <a:solidFill>
                  <a:schemeClr val="bg1"/>
                </a:solidFill>
                <a:latin typeface="微软雅黑" pitchFamily="34" charset="-122"/>
                <a:ea typeface="微软雅黑" pitchFamily="34" charset="-122"/>
              </a:rPr>
              <a:t>HTML5 </a:t>
            </a:r>
            <a:r>
              <a:rPr lang="zh-CN" altLang="en-US" dirty="0">
                <a:solidFill>
                  <a:schemeClr val="bg1"/>
                </a:solidFill>
                <a:latin typeface="微软雅黑" pitchFamily="34" charset="-122"/>
                <a:ea typeface="微软雅黑" pitchFamily="34" charset="-122"/>
              </a:rPr>
              <a:t>引入</a:t>
            </a:r>
            <a:r>
              <a:rPr lang="zh-CN" altLang="en-US" dirty="0" smtClean="0">
                <a:solidFill>
                  <a:schemeClr val="bg1"/>
                </a:solidFill>
                <a:latin typeface="微软雅黑" pitchFamily="34" charset="-122"/>
                <a:ea typeface="微软雅黑" pitchFamily="34" charset="-122"/>
              </a:rPr>
              <a:t>了新</a:t>
            </a:r>
            <a:r>
              <a:rPr lang="zh-CN" altLang="en-US" dirty="0">
                <a:solidFill>
                  <a:schemeClr val="bg1"/>
                </a:solidFill>
                <a:latin typeface="微软雅黑" pitchFamily="34" charset="-122"/>
                <a:ea typeface="微软雅黑" pitchFamily="34" charset="-122"/>
              </a:rPr>
              <a:t>的 </a:t>
            </a:r>
            <a:r>
              <a:rPr lang="en-US" altLang="zh-CN" dirty="0">
                <a:solidFill>
                  <a:schemeClr val="bg1"/>
                </a:solidFill>
                <a:latin typeface="微软雅黑" pitchFamily="34" charset="-122"/>
                <a:ea typeface="微软雅黑" pitchFamily="34" charset="-122"/>
              </a:rPr>
              <a:t>HTML </a:t>
            </a:r>
            <a:r>
              <a:rPr lang="zh-CN" altLang="en-US" dirty="0" smtClean="0">
                <a:solidFill>
                  <a:schemeClr val="bg1"/>
                </a:solidFill>
                <a:latin typeface="微软雅黑" pitchFamily="34" charset="-122"/>
                <a:ea typeface="微软雅黑" pitchFamily="34" charset="-122"/>
              </a:rPr>
              <a:t>元素，通过使用这些元素，开发者可以更细致的描述文档结构，让文档更加易读，搜索引擎也能更好的理解页面中各部分间的</a:t>
            </a:r>
            <a:r>
              <a:rPr lang="zh-CN" altLang="en-US" dirty="0">
                <a:solidFill>
                  <a:schemeClr val="bg1"/>
                </a:solidFill>
                <a:latin typeface="微软雅黑" pitchFamily="34" charset="-122"/>
                <a:ea typeface="微软雅黑" pitchFamily="34" charset="-122"/>
              </a:rPr>
              <a:t>关系，我们也可以搜索到更快，更准确的信息。</a:t>
            </a:r>
          </a:p>
        </p:txBody>
      </p:sp>
    </p:spTree>
    <p:extLst>
      <p:ext uri="{BB962C8B-B14F-4D97-AF65-F5344CB8AC3E}">
        <p14:creationId xmlns:p14="http://schemas.microsoft.com/office/powerpoint/2010/main" val="85685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edge">
                                      <p:cBhvr>
                                        <p:cTn id="7" dur="2000"/>
                                        <p:tgtEl>
                                          <p:spTgt spid="61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0" presetClass="entr" presetSubtype="0" fill="hold" nodeType="after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wedge">
                                      <p:cBhvr>
                                        <p:cTn id="17" dur="2000"/>
                                        <p:tgtEl>
                                          <p:spTgt spid="614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十个</a:t>
            </a:r>
            <a:r>
              <a:rPr lang="zh-CN" altLang="en-US" dirty="0" smtClean="0"/>
              <a:t>常用的新标签列表</a:t>
            </a:r>
            <a:endParaRPr lang="zh-CN" altLang="en-US" dirty="0"/>
          </a:p>
        </p:txBody>
      </p:sp>
      <p:sp>
        <p:nvSpPr>
          <p:cNvPr id="3" name="内容占位符 2"/>
          <p:cNvSpPr>
            <a:spLocks noGrp="1"/>
          </p:cNvSpPr>
          <p:nvPr>
            <p:ph idx="1"/>
          </p:nvPr>
        </p:nvSpPr>
        <p:spPr>
          <a:xfrm>
            <a:off x="657434" y="1721534"/>
            <a:ext cx="5484971" cy="3196952"/>
          </a:xfrm>
        </p:spPr>
        <p:txBody>
          <a:bodyPr>
            <a:normAutofit/>
          </a:bodyPr>
          <a:lstStyle/>
          <a:p>
            <a:pPr marL="0" indent="0">
              <a:lnSpc>
                <a:spcPct val="170000"/>
              </a:lnSpc>
              <a:buNone/>
            </a:pPr>
            <a:r>
              <a:rPr lang="en-US" altLang="zh-CN" dirty="0"/>
              <a:t>&lt;</a:t>
            </a:r>
            <a:r>
              <a:rPr lang="en-US" altLang="zh-CN" b="1" dirty="0"/>
              <a:t>article</a:t>
            </a:r>
            <a:r>
              <a:rPr lang="en-US" altLang="zh-CN" dirty="0"/>
              <a:t>&gt; </a:t>
            </a:r>
            <a:r>
              <a:rPr lang="zh-CN" altLang="en-US" dirty="0"/>
              <a:t>定义文章</a:t>
            </a:r>
          </a:p>
          <a:p>
            <a:pPr marL="0" indent="0">
              <a:lnSpc>
                <a:spcPct val="170000"/>
              </a:lnSpc>
              <a:buNone/>
            </a:pPr>
            <a:r>
              <a:rPr lang="en-US" altLang="zh-CN" dirty="0"/>
              <a:t>&lt;</a:t>
            </a:r>
            <a:r>
              <a:rPr lang="en-US" altLang="zh-CN" b="1" dirty="0"/>
              <a:t>aside</a:t>
            </a:r>
            <a:r>
              <a:rPr lang="en-US" altLang="zh-CN" dirty="0"/>
              <a:t>&gt; </a:t>
            </a:r>
            <a:r>
              <a:rPr lang="zh-CN" altLang="en-US" dirty="0"/>
              <a:t>定义文章的侧边栏</a:t>
            </a:r>
            <a:endParaRPr lang="en-US" altLang="zh-CN" dirty="0"/>
          </a:p>
          <a:p>
            <a:pPr marL="0" indent="0">
              <a:lnSpc>
                <a:spcPct val="170000"/>
              </a:lnSpc>
              <a:buNone/>
            </a:pPr>
            <a:r>
              <a:rPr lang="en-US" altLang="zh-CN" dirty="0"/>
              <a:t>&lt;</a:t>
            </a:r>
            <a:r>
              <a:rPr lang="en-US" altLang="zh-CN" b="1" dirty="0"/>
              <a:t>figure</a:t>
            </a:r>
            <a:r>
              <a:rPr lang="en-US" altLang="zh-CN" dirty="0"/>
              <a:t>&gt; </a:t>
            </a:r>
            <a:r>
              <a:rPr lang="zh-CN" altLang="en-US" dirty="0"/>
              <a:t>一组媒体对象以及文字</a:t>
            </a:r>
          </a:p>
          <a:p>
            <a:pPr marL="0" indent="0">
              <a:lnSpc>
                <a:spcPct val="170000"/>
              </a:lnSpc>
              <a:buNone/>
            </a:pPr>
            <a:r>
              <a:rPr lang="en-US" altLang="zh-CN" dirty="0"/>
              <a:t>&lt;</a:t>
            </a:r>
            <a:r>
              <a:rPr lang="en-US" altLang="zh-CN" b="1" dirty="0"/>
              <a:t>figcaption</a:t>
            </a:r>
            <a:r>
              <a:rPr lang="en-US" altLang="zh-CN" dirty="0"/>
              <a:t>&gt; </a:t>
            </a:r>
            <a:r>
              <a:rPr lang="zh-CN" altLang="en-US" dirty="0"/>
              <a:t>定义 </a:t>
            </a:r>
            <a:r>
              <a:rPr lang="en-US" altLang="zh-CN" dirty="0"/>
              <a:t>figure </a:t>
            </a:r>
            <a:r>
              <a:rPr lang="zh-CN" altLang="en-US" dirty="0"/>
              <a:t>的标题</a:t>
            </a:r>
          </a:p>
          <a:p>
            <a:pPr marL="0" indent="0">
              <a:lnSpc>
                <a:spcPct val="170000"/>
              </a:lnSpc>
              <a:buNone/>
            </a:pPr>
            <a:r>
              <a:rPr lang="en-US" altLang="zh-CN" dirty="0"/>
              <a:t>&lt;</a:t>
            </a:r>
            <a:r>
              <a:rPr lang="en-US" altLang="zh-CN" b="1" dirty="0"/>
              <a:t>footer</a:t>
            </a:r>
            <a:r>
              <a:rPr lang="en-US" altLang="zh-CN" dirty="0"/>
              <a:t>&gt;</a:t>
            </a:r>
            <a:r>
              <a:rPr lang="zh-CN" altLang="en-US" dirty="0"/>
              <a:t>定义页脚</a:t>
            </a:r>
          </a:p>
        </p:txBody>
      </p:sp>
      <p:sp>
        <p:nvSpPr>
          <p:cNvPr id="5" name="内容占位符 2"/>
          <p:cNvSpPr txBox="1">
            <a:spLocks/>
          </p:cNvSpPr>
          <p:nvPr/>
        </p:nvSpPr>
        <p:spPr>
          <a:xfrm>
            <a:off x="5539612" y="1721534"/>
            <a:ext cx="5484971" cy="31969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70000"/>
              </a:lnSpc>
              <a:buNone/>
            </a:pPr>
            <a:r>
              <a:rPr lang="en-US" altLang="zh-CN" sz="1800" dirty="0">
                <a:solidFill>
                  <a:schemeClr val="bg1">
                    <a:lumMod val="65000"/>
                    <a:lumOff val="35000"/>
                  </a:schemeClr>
                </a:solidFill>
              </a:rPr>
              <a:t>&lt;</a:t>
            </a:r>
            <a:r>
              <a:rPr lang="en-US" altLang="zh-CN" sz="1800" b="1" dirty="0">
                <a:solidFill>
                  <a:schemeClr val="bg1">
                    <a:lumMod val="65000"/>
                    <a:lumOff val="35000"/>
                  </a:schemeClr>
                </a:solidFill>
              </a:rPr>
              <a:t>header</a:t>
            </a:r>
            <a:r>
              <a:rPr lang="en-US" altLang="zh-CN" sz="1800" dirty="0">
                <a:solidFill>
                  <a:schemeClr val="bg1">
                    <a:lumMod val="65000"/>
                    <a:lumOff val="35000"/>
                  </a:schemeClr>
                </a:solidFill>
              </a:rPr>
              <a:t>&gt;</a:t>
            </a:r>
            <a:r>
              <a:rPr lang="zh-CN" altLang="en-US" sz="1800" dirty="0">
                <a:solidFill>
                  <a:schemeClr val="bg1">
                    <a:lumMod val="65000"/>
                    <a:lumOff val="35000"/>
                  </a:schemeClr>
                </a:solidFill>
              </a:rPr>
              <a:t>定义页眉</a:t>
            </a:r>
          </a:p>
          <a:p>
            <a:pPr marL="0" indent="0">
              <a:lnSpc>
                <a:spcPct val="170000"/>
              </a:lnSpc>
              <a:buNone/>
            </a:pPr>
            <a:r>
              <a:rPr lang="en-US" altLang="zh-CN" sz="1800" dirty="0">
                <a:solidFill>
                  <a:schemeClr val="bg1">
                    <a:lumMod val="65000"/>
                    <a:lumOff val="35000"/>
                  </a:schemeClr>
                </a:solidFill>
              </a:rPr>
              <a:t>&lt;</a:t>
            </a:r>
            <a:r>
              <a:rPr lang="en-US" altLang="zh-CN" sz="1800" b="1" dirty="0" err="1">
                <a:solidFill>
                  <a:schemeClr val="bg1">
                    <a:lumMod val="65000"/>
                    <a:lumOff val="35000"/>
                  </a:schemeClr>
                </a:solidFill>
              </a:rPr>
              <a:t>hgroup</a:t>
            </a:r>
            <a:r>
              <a:rPr lang="en-US" altLang="zh-CN" sz="1800" dirty="0">
                <a:solidFill>
                  <a:schemeClr val="bg1">
                    <a:lumMod val="65000"/>
                    <a:lumOff val="35000"/>
                  </a:schemeClr>
                </a:solidFill>
              </a:rPr>
              <a:t>&gt;</a:t>
            </a:r>
            <a:r>
              <a:rPr lang="zh-CN" altLang="en-US" sz="1800" dirty="0">
                <a:solidFill>
                  <a:schemeClr val="bg1">
                    <a:lumMod val="65000"/>
                    <a:lumOff val="35000"/>
                  </a:schemeClr>
                </a:solidFill>
              </a:rPr>
              <a:t>定义对网页标题的组合</a:t>
            </a:r>
          </a:p>
          <a:p>
            <a:pPr marL="0" indent="0">
              <a:lnSpc>
                <a:spcPct val="170000"/>
              </a:lnSpc>
              <a:buNone/>
            </a:pPr>
            <a:r>
              <a:rPr lang="en-US" altLang="zh-CN" sz="1800" dirty="0">
                <a:solidFill>
                  <a:schemeClr val="bg1">
                    <a:lumMod val="65000"/>
                    <a:lumOff val="35000"/>
                  </a:schemeClr>
                </a:solidFill>
              </a:rPr>
              <a:t>&lt;</a:t>
            </a:r>
            <a:r>
              <a:rPr lang="en-US" altLang="zh-CN" sz="1800" b="1" dirty="0" err="1">
                <a:solidFill>
                  <a:schemeClr val="bg1">
                    <a:lumMod val="65000"/>
                    <a:lumOff val="35000"/>
                  </a:schemeClr>
                </a:solidFill>
              </a:rPr>
              <a:t>nav</a:t>
            </a:r>
            <a:r>
              <a:rPr lang="en-US" altLang="zh-CN" sz="1800" dirty="0">
                <a:solidFill>
                  <a:schemeClr val="bg1">
                    <a:lumMod val="65000"/>
                    <a:lumOff val="35000"/>
                  </a:schemeClr>
                </a:solidFill>
              </a:rPr>
              <a:t>&gt;</a:t>
            </a:r>
            <a:r>
              <a:rPr lang="zh-CN" altLang="en-US" sz="1800" dirty="0">
                <a:solidFill>
                  <a:schemeClr val="bg1">
                    <a:lumMod val="65000"/>
                    <a:lumOff val="35000"/>
                  </a:schemeClr>
                </a:solidFill>
              </a:rPr>
              <a:t>定义导航</a:t>
            </a:r>
          </a:p>
          <a:p>
            <a:pPr marL="0" indent="0">
              <a:lnSpc>
                <a:spcPct val="170000"/>
              </a:lnSpc>
              <a:buNone/>
            </a:pPr>
            <a:r>
              <a:rPr lang="en-US" altLang="zh-CN" sz="1800" dirty="0">
                <a:solidFill>
                  <a:schemeClr val="bg1">
                    <a:lumMod val="65000"/>
                    <a:lumOff val="35000"/>
                  </a:schemeClr>
                </a:solidFill>
              </a:rPr>
              <a:t>&lt;</a:t>
            </a:r>
            <a:r>
              <a:rPr lang="en-US" altLang="zh-CN" sz="1800" b="1" dirty="0">
                <a:solidFill>
                  <a:schemeClr val="bg1">
                    <a:lumMod val="65000"/>
                    <a:lumOff val="35000"/>
                  </a:schemeClr>
                </a:solidFill>
              </a:rPr>
              <a:t>section</a:t>
            </a:r>
            <a:r>
              <a:rPr lang="en-US" altLang="zh-CN" sz="1800" dirty="0">
                <a:solidFill>
                  <a:schemeClr val="bg1">
                    <a:lumMod val="65000"/>
                    <a:lumOff val="35000"/>
                  </a:schemeClr>
                </a:solidFill>
              </a:rPr>
              <a:t>&gt; </a:t>
            </a:r>
            <a:r>
              <a:rPr lang="zh-CN" altLang="en-US" sz="1800" dirty="0">
                <a:solidFill>
                  <a:schemeClr val="bg1">
                    <a:lumMod val="65000"/>
                    <a:lumOff val="35000"/>
                  </a:schemeClr>
                </a:solidFill>
              </a:rPr>
              <a:t>定义文档中的区段</a:t>
            </a:r>
            <a:endParaRPr lang="en-US" altLang="zh-CN" sz="1800" dirty="0">
              <a:solidFill>
                <a:schemeClr val="bg1">
                  <a:lumMod val="65000"/>
                  <a:lumOff val="35000"/>
                </a:schemeClr>
              </a:solidFill>
            </a:endParaRPr>
          </a:p>
          <a:p>
            <a:pPr marL="0" indent="0">
              <a:lnSpc>
                <a:spcPct val="170000"/>
              </a:lnSpc>
              <a:buNone/>
            </a:pPr>
            <a:r>
              <a:rPr lang="en-US" altLang="zh-CN" sz="1800" dirty="0">
                <a:solidFill>
                  <a:schemeClr val="bg1">
                    <a:lumMod val="65000"/>
                    <a:lumOff val="35000"/>
                  </a:schemeClr>
                </a:solidFill>
              </a:rPr>
              <a:t>&lt;</a:t>
            </a:r>
            <a:r>
              <a:rPr lang="en-US" altLang="zh-CN" sz="1800" b="1" dirty="0">
                <a:solidFill>
                  <a:schemeClr val="bg1">
                    <a:lumMod val="65000"/>
                    <a:lumOff val="35000"/>
                  </a:schemeClr>
                </a:solidFill>
              </a:rPr>
              <a:t>time</a:t>
            </a:r>
            <a:r>
              <a:rPr lang="en-US" altLang="zh-CN" sz="1800" dirty="0">
                <a:solidFill>
                  <a:schemeClr val="bg1">
                    <a:lumMod val="65000"/>
                    <a:lumOff val="35000"/>
                  </a:schemeClr>
                </a:solidFill>
              </a:rPr>
              <a:t>&gt;</a:t>
            </a:r>
            <a:r>
              <a:rPr lang="zh-CN" altLang="en-US" sz="1800" dirty="0">
                <a:solidFill>
                  <a:schemeClr val="bg1">
                    <a:lumMod val="65000"/>
                    <a:lumOff val="35000"/>
                  </a:schemeClr>
                </a:solidFill>
              </a:rPr>
              <a:t>定义日期和时间</a:t>
            </a:r>
          </a:p>
        </p:txBody>
      </p:sp>
      <p:sp>
        <p:nvSpPr>
          <p:cNvPr id="6" name="TextBox 5"/>
          <p:cNvSpPr txBox="1"/>
          <p:nvPr/>
        </p:nvSpPr>
        <p:spPr>
          <a:xfrm>
            <a:off x="719215" y="5661248"/>
            <a:ext cx="10846380" cy="738664"/>
          </a:xfrm>
          <a:prstGeom prst="rect">
            <a:avLst/>
          </a:prstGeom>
          <a:noFill/>
        </p:spPr>
        <p:txBody>
          <a:bodyPr wrap="square" rtlCol="0">
            <a:spAutoFit/>
          </a:bodyPr>
          <a:lstStyle/>
          <a:p>
            <a:r>
              <a:rPr lang="zh-CN" altLang="en-US" sz="1400" dirty="0">
                <a:solidFill>
                  <a:schemeClr val="bg1"/>
                </a:solidFill>
                <a:latin typeface="微软雅黑" pitchFamily="34" charset="-122"/>
                <a:ea typeface="微软雅黑" pitchFamily="34" charset="-122"/>
              </a:rPr>
              <a:t>被弃用</a:t>
            </a:r>
            <a:r>
              <a:rPr lang="zh-CN" altLang="en-US" sz="1400" dirty="0" smtClean="0">
                <a:solidFill>
                  <a:schemeClr val="bg1"/>
                </a:solidFill>
                <a:latin typeface="微软雅黑" pitchFamily="34" charset="-122"/>
                <a:ea typeface="微软雅黑" pitchFamily="34" charset="-122"/>
              </a:rPr>
              <a:t>的标签：</a:t>
            </a:r>
            <a:r>
              <a:rPr lang="en-US" altLang="en-US" sz="1400" dirty="0" smtClean="0">
                <a:solidFill>
                  <a:schemeClr val="bg1"/>
                </a:solidFill>
                <a:latin typeface="微软雅黑" pitchFamily="34" charset="-122"/>
                <a:ea typeface="微软雅黑" pitchFamily="34" charset="-122"/>
              </a:rPr>
              <a:t>&lt;acronym&gt;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&lt;applet&gt;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&lt;basefont&gt;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&lt;big&gt;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&lt;center&gt;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&lt;dir&gt;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&lt;font&gt;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&lt;frame&gt;</a:t>
            </a:r>
            <a:r>
              <a:rPr lang="zh-CN" altLang="en-US" sz="1400" dirty="0" smtClean="0">
                <a:solidFill>
                  <a:schemeClr val="bg1"/>
                </a:solidFill>
                <a:latin typeface="微软雅黑" pitchFamily="34" charset="-122"/>
                <a:ea typeface="微软雅黑" pitchFamily="34" charset="-122"/>
              </a:rPr>
              <a:t>、 </a:t>
            </a:r>
            <a:r>
              <a:rPr lang="en-US" altLang="zh-CN" sz="1400" dirty="0" smtClean="0">
                <a:solidFill>
                  <a:schemeClr val="bg1"/>
                </a:solidFill>
                <a:latin typeface="微软雅黑" pitchFamily="34" charset="-122"/>
                <a:ea typeface="微软雅黑" pitchFamily="34" charset="-122"/>
              </a:rPr>
              <a:t>&lt;s&gt;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&lt;isindex&gt;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&lt;noframes&gt;</a:t>
            </a:r>
            <a:r>
              <a:rPr lang="zh-CN" altLang="en-US" sz="1400" dirty="0" smtClean="0">
                <a:solidFill>
                  <a:schemeClr val="bg1"/>
                </a:solidFill>
                <a:latin typeface="微软雅黑" pitchFamily="34" charset="-122"/>
                <a:ea typeface="微软雅黑" pitchFamily="34" charset="-122"/>
              </a:rPr>
              <a:t>、 </a:t>
            </a:r>
            <a:r>
              <a:rPr lang="en-US" altLang="zh-CN" sz="1400" dirty="0" smtClean="0">
                <a:solidFill>
                  <a:schemeClr val="bg1"/>
                </a:solidFill>
                <a:latin typeface="微软雅黑" pitchFamily="34" charset="-122"/>
                <a:ea typeface="微软雅黑" pitchFamily="34" charset="-122"/>
              </a:rPr>
              <a:t>&lt;frameset&gt; </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&lt;strike&gt;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&lt;tt&gt;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&lt;u&gt;</a:t>
            </a:r>
            <a:r>
              <a:rPr lang="zh-CN" altLang="en-US" sz="1400" dirty="0" smtClean="0">
                <a:solidFill>
                  <a:schemeClr val="bg1"/>
                </a:solidFill>
                <a:latin typeface="微软雅黑" pitchFamily="34" charset="-122"/>
                <a:ea typeface="微软雅黑" pitchFamily="34" charset="-122"/>
              </a:rPr>
              <a:t>和</a:t>
            </a:r>
            <a:r>
              <a:rPr lang="en-US" altLang="zh-CN" sz="1400" dirty="0" smtClean="0">
                <a:solidFill>
                  <a:schemeClr val="bg1"/>
                </a:solidFill>
                <a:latin typeface="微软雅黑" pitchFamily="34" charset="-122"/>
                <a:ea typeface="微软雅黑" pitchFamily="34" charset="-122"/>
              </a:rPr>
              <a:t>&lt;xmp&gt;</a:t>
            </a:r>
            <a:r>
              <a:rPr lang="zh-CN" altLang="en-US" sz="1400" dirty="0" smtClean="0">
                <a:solidFill>
                  <a:schemeClr val="bg1"/>
                </a:solidFill>
                <a:latin typeface="微软雅黑" pitchFamily="34" charset="-122"/>
                <a:ea typeface="微软雅黑" pitchFamily="34" charset="-122"/>
              </a:rPr>
              <a:t>。</a:t>
            </a:r>
            <a:endParaRPr lang="en-US" altLang="zh-CN" sz="1400" dirty="0" smtClean="0">
              <a:solidFill>
                <a:schemeClr val="bg1"/>
              </a:solidFill>
              <a:latin typeface="微软雅黑" pitchFamily="34" charset="-122"/>
              <a:ea typeface="微软雅黑" pitchFamily="34" charset="-122"/>
            </a:endParaRPr>
          </a:p>
          <a:p>
            <a:endParaRPr lang="zh-CN" altLang="en-US"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3224306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500"/>
                                        <p:tgtEl>
                                          <p:spTgt spid="5">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wipe(left)">
                                      <p:cBhvr>
                                        <p:cTn id="31" dur="500"/>
                                        <p:tgtEl>
                                          <p:spTgt spid="5">
                                            <p:txEl>
                                              <p:pRg st="1" end="1"/>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wipe(left)">
                                      <p:cBhvr>
                                        <p:cTn id="35" dur="500"/>
                                        <p:tgtEl>
                                          <p:spTgt spid="5">
                                            <p:txEl>
                                              <p:pRg st="2" end="2"/>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wipe(left)">
                                      <p:cBhvr>
                                        <p:cTn id="39" dur="500"/>
                                        <p:tgtEl>
                                          <p:spTgt spid="5">
                                            <p:txEl>
                                              <p:pRg st="3" end="3"/>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p:tgtEl>
                                          <p:spTgt spid="6"/>
                                        </p:tgtEl>
                                        <p:attrNameLst>
                                          <p:attrName>ppt_y</p:attrName>
                                        </p:attrNameLst>
                                      </p:cBhvr>
                                      <p:tavLst>
                                        <p:tav tm="0">
                                          <p:val>
                                            <p:strVal val="#ppt_y+#ppt_h*1.125000"/>
                                          </p:val>
                                        </p:tav>
                                        <p:tav tm="100000">
                                          <p:val>
                                            <p:strVal val="#ppt_y"/>
                                          </p:val>
                                        </p:tav>
                                      </p:tavLst>
                                    </p:anim>
                                    <p:animEffect transition="in" filter="wipe(up)">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87" name="Picture 19" descr="C:\Users\shentianyang\Desktop\res\for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376" y="1628801"/>
            <a:ext cx="9027349" cy="402907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1" y="0"/>
            <a:ext cx="12188824" cy="6858000"/>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 name="组合 17"/>
          <p:cNvGrpSpPr/>
          <p:nvPr/>
        </p:nvGrpSpPr>
        <p:grpSpPr>
          <a:xfrm>
            <a:off x="4212425" y="4374000"/>
            <a:ext cx="6273814" cy="1188754"/>
            <a:chOff x="3131840" y="4387270"/>
            <a:chExt cx="4706586" cy="1188754"/>
          </a:xfrm>
        </p:grpSpPr>
        <p:sp>
          <p:nvSpPr>
            <p:cNvPr id="40" name="TextBox 39"/>
            <p:cNvSpPr txBox="1"/>
            <p:nvPr/>
          </p:nvSpPr>
          <p:spPr>
            <a:xfrm>
              <a:off x="5188934" y="4387270"/>
              <a:ext cx="2649492" cy="73866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a:solidFill>
                    <a:schemeClr val="bg1"/>
                  </a:solidFill>
                  <a:latin typeface="微软雅黑" pitchFamily="34" charset="-122"/>
                  <a:ea typeface="微软雅黑" pitchFamily="34" charset="-122"/>
                </a:rPr>
                <a:t>拾色器</a:t>
              </a:r>
              <a:endParaRPr lang="en-US" altLang="zh-CN" dirty="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&lt;input type="color" value="#ed1c24"&gt;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7189"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404449"/>
              <a:ext cx="2019300" cy="1171575"/>
            </a:xfrm>
            <a:prstGeom prst="rect">
              <a:avLst/>
            </a:prstGeom>
            <a:ln/>
            <a:extLst/>
          </p:spPr>
          <p:style>
            <a:lnRef idx="1">
              <a:schemeClr val="accent1"/>
            </a:lnRef>
            <a:fillRef idx="2">
              <a:schemeClr val="accent1"/>
            </a:fillRef>
            <a:effectRef idx="1">
              <a:schemeClr val="accent1"/>
            </a:effectRef>
            <a:fontRef idx="minor">
              <a:schemeClr val="dk1"/>
            </a:fontRef>
          </p:style>
        </p:pic>
      </p:grpSp>
      <p:grpSp>
        <p:nvGrpSpPr>
          <p:cNvPr id="17" name="组合 16"/>
          <p:cNvGrpSpPr/>
          <p:nvPr/>
        </p:nvGrpSpPr>
        <p:grpSpPr>
          <a:xfrm>
            <a:off x="4208888" y="3822419"/>
            <a:ext cx="5766748" cy="2314600"/>
            <a:chOff x="3176063" y="3813875"/>
            <a:chExt cx="4326188" cy="2314600"/>
          </a:xfrm>
        </p:grpSpPr>
        <p:sp>
          <p:nvSpPr>
            <p:cNvPr id="27" name="TextBox 26"/>
            <p:cNvSpPr txBox="1"/>
            <p:nvPr/>
          </p:nvSpPr>
          <p:spPr>
            <a:xfrm>
              <a:off x="4713262" y="3813875"/>
              <a:ext cx="2788989" cy="129266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a:solidFill>
                    <a:schemeClr val="bg1"/>
                  </a:solidFill>
                  <a:latin typeface="微软雅黑" pitchFamily="34" charset="-122"/>
                  <a:ea typeface="微软雅黑" pitchFamily="34" charset="-122"/>
                </a:rPr>
                <a:t>日期</a:t>
              </a:r>
              <a:r>
                <a:rPr lang="zh-CN" altLang="en-US" dirty="0" smtClean="0">
                  <a:solidFill>
                    <a:schemeClr val="bg1"/>
                  </a:solidFill>
                  <a:latin typeface="微软雅黑" pitchFamily="34" charset="-122"/>
                  <a:ea typeface="微软雅黑" pitchFamily="34" charset="-122"/>
                </a:rPr>
                <a:t>字段</a:t>
              </a:r>
              <a:endParaRPr lang="en-US" altLang="zh-CN" dirty="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&lt;input type="date" min="2010-12-16" /&gt;</a:t>
              </a:r>
            </a:p>
            <a:p>
              <a:endParaRPr lang="en-US" altLang="zh-CN" sz="1200" dirty="0" smtClean="0">
                <a:solidFill>
                  <a:schemeClr val="bg1"/>
                </a:solidFill>
                <a:latin typeface="Courier New" pitchFamily="49" charset="0"/>
                <a:ea typeface="微软雅黑" pitchFamily="34" charset="-122"/>
                <a:cs typeface="Courier New" pitchFamily="49" charset="0"/>
              </a:endParaRPr>
            </a:p>
            <a:p>
              <a:r>
                <a:rPr lang="zh-CN" altLang="en-US" sz="1200" dirty="0" smtClean="0">
                  <a:solidFill>
                    <a:schemeClr val="bg1"/>
                  </a:solidFill>
                  <a:latin typeface="Courier New" pitchFamily="49" charset="0"/>
                  <a:ea typeface="微软雅黑" pitchFamily="34" charset="-122"/>
                  <a:cs typeface="Courier New" pitchFamily="49" charset="0"/>
                </a:rPr>
                <a:t>时间字段</a:t>
              </a:r>
              <a:r>
                <a:rPr lang="en-US" altLang="zh-CN" sz="1200" dirty="0" smtClean="0">
                  <a:solidFill>
                    <a:schemeClr val="bg1"/>
                  </a:solidFill>
                  <a:latin typeface="Courier New" pitchFamily="49" charset="0"/>
                  <a:ea typeface="微软雅黑" pitchFamily="34" charset="-122"/>
                  <a:cs typeface="Courier New" pitchFamily="49" charset="0"/>
                </a:rPr>
                <a:t> </a:t>
              </a:r>
            </a:p>
            <a:p>
              <a:r>
                <a:rPr lang="en-US" altLang="zh-CN" sz="1200" dirty="0" smtClean="0">
                  <a:solidFill>
                    <a:schemeClr val="bg1"/>
                  </a:solidFill>
                  <a:latin typeface="Courier New" pitchFamily="49" charset="0"/>
                  <a:ea typeface="微软雅黑" pitchFamily="34" charset="-122"/>
                  <a:cs typeface="Courier New" pitchFamily="49" charset="0"/>
                </a:rPr>
                <a:t>&lt;input type="time" step="1800" /&gt;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7185"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6063" y="3852000"/>
              <a:ext cx="150495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 name="组合 14"/>
          <p:cNvGrpSpPr/>
          <p:nvPr/>
        </p:nvGrpSpPr>
        <p:grpSpPr>
          <a:xfrm>
            <a:off x="4208888" y="3246355"/>
            <a:ext cx="6769037" cy="1292662"/>
            <a:chOff x="3059832" y="3284984"/>
            <a:chExt cx="5078100" cy="1292662"/>
          </a:xfrm>
        </p:grpSpPr>
        <p:sp>
          <p:nvSpPr>
            <p:cNvPr id="32" name="TextBox 31"/>
            <p:cNvSpPr txBox="1"/>
            <p:nvPr/>
          </p:nvSpPr>
          <p:spPr>
            <a:xfrm>
              <a:off x="4651454" y="3284984"/>
              <a:ext cx="3486478" cy="129266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smtClean="0">
                  <a:solidFill>
                    <a:schemeClr val="bg1"/>
                  </a:solidFill>
                  <a:latin typeface="微软雅黑" pitchFamily="34" charset="-122"/>
                  <a:ea typeface="微软雅黑" pitchFamily="34" charset="-122"/>
                </a:rPr>
                <a:t>数字字段</a:t>
              </a:r>
              <a:endParaRPr lang="en-US" altLang="zh-CN" dirty="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&lt;input type="number" min="1" max="10" value="1"&gt;</a:t>
              </a:r>
            </a:p>
            <a:p>
              <a:endParaRPr lang="en-US" altLang="zh-CN" sz="1200" dirty="0" smtClean="0">
                <a:solidFill>
                  <a:schemeClr val="bg1"/>
                </a:solidFill>
                <a:latin typeface="Courier New" pitchFamily="49" charset="0"/>
                <a:ea typeface="微软雅黑" pitchFamily="34" charset="-122"/>
                <a:cs typeface="Courier New" pitchFamily="49" charset="0"/>
              </a:endParaRPr>
            </a:p>
            <a:p>
              <a:r>
                <a:rPr lang="zh-CN" altLang="en-US" sz="1200" dirty="0" smtClean="0">
                  <a:solidFill>
                    <a:schemeClr val="bg1"/>
                  </a:solidFill>
                  <a:latin typeface="Courier New" pitchFamily="49" charset="0"/>
                  <a:ea typeface="微软雅黑" pitchFamily="34" charset="-122"/>
                  <a:cs typeface="Courier New" pitchFamily="49" charset="0"/>
                </a:rPr>
                <a:t>滑动组件</a:t>
              </a:r>
              <a:endParaRPr lang="en-US" altLang="zh-CN" sz="1200" dirty="0" smtClean="0">
                <a:solidFill>
                  <a:schemeClr val="bg1"/>
                </a:solidFill>
                <a:latin typeface="Courier New" pitchFamily="49" charset="0"/>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&lt;input type="range" min="1" max="10" value="1"&gt;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718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3337173"/>
              <a:ext cx="15906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组合 13"/>
          <p:cNvGrpSpPr/>
          <p:nvPr/>
        </p:nvGrpSpPr>
        <p:grpSpPr>
          <a:xfrm>
            <a:off x="4212426" y="2701370"/>
            <a:ext cx="4813827" cy="1015663"/>
            <a:chOff x="3096000" y="2718607"/>
            <a:chExt cx="3611311" cy="1015663"/>
          </a:xfrm>
        </p:grpSpPr>
        <p:pic>
          <p:nvPicPr>
            <p:cNvPr id="718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6000" y="2735982"/>
              <a:ext cx="18669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5034302" y="2718607"/>
              <a:ext cx="1673009"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smtClean="0">
                  <a:solidFill>
                    <a:schemeClr val="bg1"/>
                  </a:solidFill>
                  <a:latin typeface="微软雅黑" pitchFamily="34" charset="-122"/>
                  <a:ea typeface="微软雅黑" pitchFamily="34" charset="-122"/>
                </a:rPr>
                <a:t>类型匹配</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&lt;input type="email" /&gt;</a:t>
              </a:r>
            </a:p>
            <a:p>
              <a:r>
                <a:rPr lang="en-US" altLang="zh-CN" sz="1200" dirty="0" smtClean="0">
                  <a:solidFill>
                    <a:schemeClr val="bg1"/>
                  </a:solidFill>
                  <a:latin typeface="Courier New" pitchFamily="49" charset="0"/>
                  <a:ea typeface="微软雅黑" pitchFamily="34" charset="-122"/>
                  <a:cs typeface="Courier New" pitchFamily="49" charset="0"/>
                </a:rPr>
                <a:t>&lt;input type="</a:t>
              </a:r>
              <a:r>
                <a:rPr lang="en-US" altLang="zh-CN" sz="1200" dirty="0" err="1" smtClean="0">
                  <a:solidFill>
                    <a:schemeClr val="bg1"/>
                  </a:solidFill>
                  <a:latin typeface="Courier New" pitchFamily="49" charset="0"/>
                  <a:ea typeface="微软雅黑" pitchFamily="34" charset="-122"/>
                  <a:cs typeface="Courier New" pitchFamily="49" charset="0"/>
                </a:rPr>
                <a:t>url</a:t>
              </a:r>
              <a:r>
                <a:rPr lang="en-US" altLang="zh-CN" sz="1200" dirty="0" smtClean="0">
                  <a:solidFill>
                    <a:schemeClr val="bg1"/>
                  </a:solidFill>
                  <a:latin typeface="Courier New" pitchFamily="49" charset="0"/>
                  <a:ea typeface="微软雅黑" pitchFamily="34" charset="-122"/>
                  <a:cs typeface="Courier New" pitchFamily="49" charset="0"/>
                </a:rPr>
                <a:t>" /&gt;</a:t>
              </a:r>
              <a:endParaRPr lang="zh-CN" altLang="en-US" sz="1200" dirty="0" smtClean="0">
                <a:solidFill>
                  <a:schemeClr val="bg1"/>
                </a:solidFill>
                <a:latin typeface="Courier New" pitchFamily="49" charset="0"/>
                <a:ea typeface="微软雅黑" pitchFamily="34" charset="-122"/>
                <a:cs typeface="Courier New" pitchFamily="49" charset="0"/>
              </a:endParaRPr>
            </a:p>
          </p:txBody>
        </p:sp>
      </p:grpSp>
      <p:sp>
        <p:nvSpPr>
          <p:cNvPr id="44" name="TextBox 43"/>
          <p:cNvSpPr txBox="1"/>
          <p:nvPr/>
        </p:nvSpPr>
        <p:spPr>
          <a:xfrm>
            <a:off x="3182835" y="1782397"/>
            <a:ext cx="4368504" cy="329320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dirty="0" smtClean="0">
                <a:solidFill>
                  <a:schemeClr val="bg1"/>
                </a:solidFill>
                <a:latin typeface="微软雅黑" pitchFamily="34" charset="-122"/>
                <a:ea typeface="微软雅黑" pitchFamily="34" charset="-122"/>
              </a:rPr>
              <a:t>除了这些，还有</a:t>
            </a:r>
            <a:r>
              <a:rPr lang="en-US" altLang="zh-CN" dirty="0" smtClean="0">
                <a:solidFill>
                  <a:schemeClr val="bg1"/>
                </a:solidFill>
                <a:latin typeface="微软雅黑" pitchFamily="34" charset="-122"/>
                <a:ea typeface="微软雅黑" pitchFamily="34" charset="-122"/>
              </a:rPr>
              <a:t>…</a:t>
            </a:r>
          </a:p>
          <a:p>
            <a:endParaRPr lang="en-US" altLang="zh-CN" dirty="0" smtClean="0">
              <a:solidFill>
                <a:schemeClr val="bg1"/>
              </a:solidFill>
              <a:latin typeface="微软雅黑" pitchFamily="34" charset="-122"/>
              <a:ea typeface="微软雅黑" pitchFamily="34" charset="-122"/>
            </a:endParaRPr>
          </a:p>
          <a:p>
            <a:r>
              <a:rPr lang="zh-CN" altLang="en-US" sz="1600" dirty="0" smtClean="0">
                <a:solidFill>
                  <a:schemeClr val="bg1"/>
                </a:solidFill>
                <a:latin typeface="微软雅黑" pitchFamily="34" charset="-122"/>
                <a:ea typeface="微软雅黑" pitchFamily="34" charset="-122"/>
              </a:rPr>
              <a:t>搜索</a:t>
            </a:r>
            <a:endParaRPr lang="en-US" altLang="zh-CN" sz="1600"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&lt;input type="search" /&gt;</a:t>
            </a:r>
          </a:p>
          <a:p>
            <a:endParaRPr lang="en-US" altLang="zh-CN" sz="1200" dirty="0">
              <a:solidFill>
                <a:schemeClr val="bg1"/>
              </a:solidFill>
              <a:latin typeface="Courier New" pitchFamily="49" charset="0"/>
              <a:ea typeface="微软雅黑" pitchFamily="34" charset="-122"/>
              <a:cs typeface="Courier New" pitchFamily="49" charset="0"/>
            </a:endParaRPr>
          </a:p>
          <a:p>
            <a:r>
              <a:rPr lang="zh-CN" altLang="en-US" sz="1600" dirty="0" smtClean="0">
                <a:solidFill>
                  <a:schemeClr val="bg1"/>
                </a:solidFill>
                <a:latin typeface="微软雅黑" pitchFamily="34" charset="-122"/>
                <a:ea typeface="微软雅黑" pitchFamily="34" charset="-122"/>
              </a:rPr>
              <a:t>进度条</a:t>
            </a:r>
            <a:endParaRPr lang="en-US" altLang="zh-CN" sz="1600"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&lt;progress value="25" max="100"&gt;25%&lt;/progress&gt;</a:t>
            </a:r>
          </a:p>
          <a:p>
            <a:endParaRPr lang="en-US" altLang="zh-CN" sz="1200" dirty="0">
              <a:solidFill>
                <a:schemeClr val="bg1"/>
              </a:solidFill>
              <a:latin typeface="Courier New" pitchFamily="49" charset="0"/>
              <a:ea typeface="微软雅黑" pitchFamily="34" charset="-122"/>
              <a:cs typeface="Courier New" pitchFamily="49" charset="0"/>
            </a:endParaRPr>
          </a:p>
          <a:p>
            <a:r>
              <a:rPr lang="zh-CN" altLang="en-US" sz="1600" dirty="0" smtClean="0">
                <a:solidFill>
                  <a:schemeClr val="bg1"/>
                </a:solidFill>
                <a:latin typeface="Courier New" pitchFamily="49" charset="0"/>
                <a:ea typeface="微软雅黑" pitchFamily="34" charset="-122"/>
                <a:cs typeface="Courier New" pitchFamily="49" charset="0"/>
              </a:rPr>
              <a:t>密钥</a:t>
            </a:r>
            <a:endParaRPr lang="en-US" altLang="zh-CN" sz="1600" dirty="0" smtClean="0">
              <a:solidFill>
                <a:schemeClr val="bg1"/>
              </a:solidFill>
              <a:latin typeface="Courier New" pitchFamily="49" charset="0"/>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&lt;keygen name="abcdefg"&gt;</a:t>
            </a:r>
          </a:p>
          <a:p>
            <a:endParaRPr lang="en-US" altLang="zh-CN" sz="1200" dirty="0">
              <a:solidFill>
                <a:schemeClr val="bg1"/>
              </a:solidFill>
              <a:latin typeface="Courier New" pitchFamily="49" charset="0"/>
              <a:ea typeface="微软雅黑" pitchFamily="34" charset="-122"/>
              <a:cs typeface="Courier New" pitchFamily="49" charset="0"/>
            </a:endParaRPr>
          </a:p>
          <a:p>
            <a:r>
              <a:rPr lang="zh-CN" altLang="en-US" sz="1600" dirty="0">
                <a:solidFill>
                  <a:schemeClr val="bg1"/>
                </a:solidFill>
                <a:latin typeface="Courier New" pitchFamily="49" charset="0"/>
                <a:ea typeface="微软雅黑" pitchFamily="34" charset="-122"/>
                <a:cs typeface="Courier New" pitchFamily="49" charset="0"/>
              </a:rPr>
              <a:t>输出</a:t>
            </a:r>
            <a:endParaRPr lang="en-US" altLang="zh-CN" sz="1600" dirty="0" smtClean="0">
              <a:solidFill>
                <a:schemeClr val="bg1"/>
              </a:solidFill>
              <a:latin typeface="Courier New" pitchFamily="49" charset="0"/>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10 + 5 = &lt;output name="sum"&gt;&lt;/output&gt;</a:t>
            </a:r>
          </a:p>
          <a:p>
            <a:endParaRPr lang="en-US" altLang="zh-CN" sz="1200" dirty="0">
              <a:solidFill>
                <a:schemeClr val="bg1"/>
              </a:solidFill>
              <a:latin typeface="Courier New" pitchFamily="49" charset="0"/>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And so on…</a:t>
            </a:r>
          </a:p>
        </p:txBody>
      </p:sp>
      <p:grpSp>
        <p:nvGrpSpPr>
          <p:cNvPr id="13" name="组合 12"/>
          <p:cNvGrpSpPr/>
          <p:nvPr/>
        </p:nvGrpSpPr>
        <p:grpSpPr>
          <a:xfrm>
            <a:off x="4217121" y="2395069"/>
            <a:ext cx="6389694" cy="830997"/>
            <a:chOff x="3096000" y="2420888"/>
            <a:chExt cx="4793519" cy="830997"/>
          </a:xfrm>
        </p:grpSpPr>
        <p:sp>
          <p:nvSpPr>
            <p:cNvPr id="24" name="TextBox 23"/>
            <p:cNvSpPr txBox="1"/>
            <p:nvPr/>
          </p:nvSpPr>
          <p:spPr>
            <a:xfrm>
              <a:off x="5030780" y="2420888"/>
              <a:ext cx="2858739"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smtClean="0">
                  <a:solidFill>
                    <a:schemeClr val="bg1"/>
                  </a:solidFill>
                  <a:latin typeface="微软雅黑" pitchFamily="34" charset="-122"/>
                  <a:ea typeface="微软雅黑" pitchFamily="34" charset="-122"/>
                </a:rPr>
                <a:t>正则匹配</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&lt;input type="text" pattern="[0-9]{10}"&gt;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718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6000" y="2461353"/>
              <a:ext cx="187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组合 15"/>
          <p:cNvGrpSpPr/>
          <p:nvPr/>
        </p:nvGrpSpPr>
        <p:grpSpPr>
          <a:xfrm>
            <a:off x="4190368" y="2060849"/>
            <a:ext cx="5629743" cy="830997"/>
            <a:chOff x="3096791" y="2093947"/>
            <a:chExt cx="4223407" cy="830997"/>
          </a:xfrm>
        </p:grpSpPr>
        <p:sp>
          <p:nvSpPr>
            <p:cNvPr id="22" name="TextBox 21"/>
            <p:cNvSpPr txBox="1"/>
            <p:nvPr/>
          </p:nvSpPr>
          <p:spPr>
            <a:xfrm>
              <a:off x="5089199" y="2093947"/>
              <a:ext cx="2230999"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a:solidFill>
                    <a:schemeClr val="bg1"/>
                  </a:solidFill>
                  <a:latin typeface="微软雅黑" pitchFamily="34" charset="-122"/>
                  <a:ea typeface="微软雅黑" pitchFamily="34" charset="-122"/>
                </a:rPr>
                <a:t>必填字段</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&lt;input type="text" required /&gt;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7188"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6791" y="2171307"/>
              <a:ext cx="19145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 name="组合 10"/>
          <p:cNvGrpSpPr/>
          <p:nvPr/>
        </p:nvGrpSpPr>
        <p:grpSpPr>
          <a:xfrm>
            <a:off x="4182206" y="1832425"/>
            <a:ext cx="6684205" cy="1754326"/>
            <a:chOff x="3059832" y="1841445"/>
            <a:chExt cx="5014460" cy="1754326"/>
          </a:xfrm>
        </p:grpSpPr>
        <p:pic>
          <p:nvPicPr>
            <p:cNvPr id="717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832" y="1844824"/>
              <a:ext cx="19145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076056" y="1841445"/>
              <a:ext cx="2998236" cy="175432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smtClean="0">
                  <a:solidFill>
                    <a:schemeClr val="bg1"/>
                  </a:solidFill>
                  <a:latin typeface="微软雅黑" pitchFamily="34" charset="-122"/>
                  <a:ea typeface="微软雅黑" pitchFamily="34" charset="-122"/>
                </a:rPr>
                <a:t>选项列表</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&lt;input type="text" list="mydata"&gt;</a:t>
              </a:r>
            </a:p>
            <a:p>
              <a:r>
                <a:rPr lang="en-US" altLang="zh-CN" sz="1200" dirty="0" smtClean="0">
                  <a:solidFill>
                    <a:schemeClr val="bg1"/>
                  </a:solidFill>
                  <a:latin typeface="Courier New" pitchFamily="49" charset="0"/>
                  <a:ea typeface="微软雅黑" pitchFamily="34" charset="-122"/>
                  <a:cs typeface="Courier New" pitchFamily="49" charset="0"/>
                </a:rPr>
                <a:t>&lt;datalist id="mydata"&gt;</a:t>
              </a:r>
            </a:p>
            <a:p>
              <a:r>
                <a:rPr lang="en-US" altLang="zh-CN" sz="1200" dirty="0" smtClean="0">
                  <a:solidFill>
                    <a:schemeClr val="bg1"/>
                  </a:solidFill>
                  <a:latin typeface="Courier New" pitchFamily="49" charset="0"/>
                  <a:ea typeface="微软雅黑" pitchFamily="34" charset="-122"/>
                  <a:cs typeface="Courier New" pitchFamily="49" charset="0"/>
                </a:rPr>
                <a:t>    &lt;option label="Mr" value="Mister"&gt;</a:t>
              </a:r>
            </a:p>
            <a:p>
              <a:r>
                <a:rPr lang="en-US" altLang="zh-CN" sz="1200" dirty="0" smtClean="0">
                  <a:solidFill>
                    <a:schemeClr val="bg1"/>
                  </a:solidFill>
                  <a:latin typeface="Courier New" pitchFamily="49" charset="0"/>
                  <a:ea typeface="微软雅黑" pitchFamily="34" charset="-122"/>
                  <a:cs typeface="Courier New" pitchFamily="49" charset="0"/>
                </a:rPr>
                <a:t>    &lt;option label="Mrs" value="Mistress"&gt;</a:t>
              </a:r>
            </a:p>
            <a:p>
              <a:r>
                <a:rPr lang="en-US" altLang="zh-CN" sz="1200" dirty="0" smtClean="0">
                  <a:solidFill>
                    <a:schemeClr val="bg1"/>
                  </a:solidFill>
                  <a:latin typeface="Courier New" pitchFamily="49" charset="0"/>
                  <a:ea typeface="微软雅黑" pitchFamily="34" charset="-122"/>
                  <a:cs typeface="Courier New" pitchFamily="49" charset="0"/>
                </a:rPr>
                <a:t>    &lt;option label="Ms" value="Miss"&gt;</a:t>
              </a:r>
            </a:p>
            <a:p>
              <a:r>
                <a:rPr lang="en-US" altLang="zh-CN" sz="1200" dirty="0" smtClean="0">
                  <a:solidFill>
                    <a:schemeClr val="bg1"/>
                  </a:solidFill>
                  <a:latin typeface="Courier New" pitchFamily="49" charset="0"/>
                  <a:ea typeface="微软雅黑" pitchFamily="34" charset="-122"/>
                  <a:cs typeface="Courier New" pitchFamily="49" charset="0"/>
                </a:rPr>
                <a:t>&lt;/datalist&gt;</a:t>
              </a:r>
              <a:endParaRPr lang="zh-CN" altLang="en-US" sz="1200" dirty="0">
                <a:solidFill>
                  <a:schemeClr val="bg1"/>
                </a:solidFill>
                <a:latin typeface="Courier New" pitchFamily="49" charset="0"/>
                <a:ea typeface="微软雅黑" pitchFamily="34" charset="-122"/>
                <a:cs typeface="Courier New" pitchFamily="49" charset="0"/>
              </a:endParaRPr>
            </a:p>
          </p:txBody>
        </p:sp>
      </p:grpSp>
      <p:sp>
        <p:nvSpPr>
          <p:cNvPr id="2" name="标题 1"/>
          <p:cNvSpPr>
            <a:spLocks noGrp="1"/>
          </p:cNvSpPr>
          <p:nvPr>
            <p:ph type="title"/>
          </p:nvPr>
        </p:nvSpPr>
        <p:spPr/>
        <p:txBody>
          <a:bodyPr/>
          <a:lstStyle/>
          <a:p>
            <a:r>
              <a:rPr lang="zh-CN" altLang="en-US" dirty="0" smtClean="0"/>
              <a:t>增强的表单控件</a:t>
            </a:r>
            <a:endParaRPr lang="zh-CN" altLang="en-US" dirty="0"/>
          </a:p>
        </p:txBody>
      </p:sp>
    </p:spTree>
    <p:extLst>
      <p:ext uri="{BB962C8B-B14F-4D97-AF65-F5344CB8AC3E}">
        <p14:creationId xmlns:p14="http://schemas.microsoft.com/office/powerpoint/2010/main" val="16542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15"/>
                                        </p:tgtEl>
                                      </p:cBhvr>
                                    </p:animEffect>
                                    <p:set>
                                      <p:cBhvr>
                                        <p:cTn id="46" dur="1" fill="hold">
                                          <p:stCondLst>
                                            <p:cond delay="499"/>
                                          </p:stCondLst>
                                        </p:cTn>
                                        <p:tgtEl>
                                          <p:spTgt spid="15"/>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7"/>
                                        </p:tgtEl>
                                      </p:cBhvr>
                                    </p:animEffect>
                                    <p:set>
                                      <p:cBhvr>
                                        <p:cTn id="54" dur="1" fill="hold">
                                          <p:stCondLst>
                                            <p:cond delay="499"/>
                                          </p:stCondLst>
                                        </p:cTn>
                                        <p:tgtEl>
                                          <p:spTgt spid="17"/>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8"/>
                                        </p:tgtEl>
                                      </p:cBhvr>
                                    </p:animEffect>
                                    <p:set>
                                      <p:cBhvr>
                                        <p:cTn id="62" dur="1" fill="hold">
                                          <p:stCondLst>
                                            <p:cond delay="499"/>
                                          </p:stCondLst>
                                        </p:cTn>
                                        <p:tgtEl>
                                          <p:spTgt spid="18"/>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44">
                                            <p:bg/>
                                          </p:spTgt>
                                        </p:tgtEl>
                                        <p:attrNameLst>
                                          <p:attrName>style.visibility</p:attrName>
                                        </p:attrNameLst>
                                      </p:cBhvr>
                                      <p:to>
                                        <p:strVal val="visible"/>
                                      </p:to>
                                    </p:set>
                                    <p:animEffect transition="in" filter="fade">
                                      <p:cBhvr>
                                        <p:cTn id="65" dur="500"/>
                                        <p:tgtEl>
                                          <p:spTgt spid="44">
                                            <p:bg/>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4">
                                            <p:txEl>
                                              <p:pRg st="0" end="0"/>
                                            </p:txEl>
                                          </p:spTgt>
                                        </p:tgtEl>
                                        <p:attrNameLst>
                                          <p:attrName>style.visibility</p:attrName>
                                        </p:attrNameLst>
                                      </p:cBhvr>
                                      <p:to>
                                        <p:strVal val="visible"/>
                                      </p:to>
                                    </p:set>
                                    <p:animEffect transition="in" filter="fade">
                                      <p:cBhvr>
                                        <p:cTn id="70" dur="500"/>
                                        <p:tgtEl>
                                          <p:spTgt spid="44">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4">
                                            <p:txEl>
                                              <p:pRg st="2" end="2"/>
                                            </p:txEl>
                                          </p:spTgt>
                                        </p:tgtEl>
                                        <p:attrNameLst>
                                          <p:attrName>style.visibility</p:attrName>
                                        </p:attrNameLst>
                                      </p:cBhvr>
                                      <p:to>
                                        <p:strVal val="visible"/>
                                      </p:to>
                                    </p:set>
                                    <p:animEffect transition="in" filter="fade">
                                      <p:cBhvr>
                                        <p:cTn id="75" dur="1000"/>
                                        <p:tgtEl>
                                          <p:spTgt spid="44">
                                            <p:txEl>
                                              <p:pRg st="2" end="2"/>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4">
                                            <p:txEl>
                                              <p:pRg st="3" end="3"/>
                                            </p:txEl>
                                          </p:spTgt>
                                        </p:tgtEl>
                                        <p:attrNameLst>
                                          <p:attrName>style.visibility</p:attrName>
                                        </p:attrNameLst>
                                      </p:cBhvr>
                                      <p:to>
                                        <p:strVal val="visible"/>
                                      </p:to>
                                    </p:set>
                                    <p:animEffect transition="in" filter="fade">
                                      <p:cBhvr>
                                        <p:cTn id="78" dur="1000"/>
                                        <p:tgtEl>
                                          <p:spTgt spid="44">
                                            <p:txEl>
                                              <p:pRg st="3" end="3"/>
                                            </p:txEl>
                                          </p:spTgt>
                                        </p:tgtEl>
                                      </p:cBhvr>
                                    </p:animEffect>
                                  </p:childTnLst>
                                </p:cTn>
                              </p:par>
                            </p:childTnLst>
                          </p:cTn>
                        </p:par>
                        <p:par>
                          <p:cTn id="79" fill="hold">
                            <p:stCondLst>
                              <p:cond delay="1000"/>
                            </p:stCondLst>
                            <p:childTnLst>
                              <p:par>
                                <p:cTn id="80" presetID="10" presetClass="entr" presetSubtype="0" fill="hold" grpId="0" nodeType="afterEffect">
                                  <p:stCondLst>
                                    <p:cond delay="0"/>
                                  </p:stCondLst>
                                  <p:childTnLst>
                                    <p:set>
                                      <p:cBhvr>
                                        <p:cTn id="81" dur="1" fill="hold">
                                          <p:stCondLst>
                                            <p:cond delay="0"/>
                                          </p:stCondLst>
                                        </p:cTn>
                                        <p:tgtEl>
                                          <p:spTgt spid="44">
                                            <p:txEl>
                                              <p:pRg st="5" end="5"/>
                                            </p:txEl>
                                          </p:spTgt>
                                        </p:tgtEl>
                                        <p:attrNameLst>
                                          <p:attrName>style.visibility</p:attrName>
                                        </p:attrNameLst>
                                      </p:cBhvr>
                                      <p:to>
                                        <p:strVal val="visible"/>
                                      </p:to>
                                    </p:set>
                                    <p:animEffect transition="in" filter="fade">
                                      <p:cBhvr>
                                        <p:cTn id="82" dur="1000"/>
                                        <p:tgtEl>
                                          <p:spTgt spid="44">
                                            <p:txEl>
                                              <p:pRg st="5" end="5"/>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4">
                                            <p:txEl>
                                              <p:pRg st="6" end="6"/>
                                            </p:txEl>
                                          </p:spTgt>
                                        </p:tgtEl>
                                        <p:attrNameLst>
                                          <p:attrName>style.visibility</p:attrName>
                                        </p:attrNameLst>
                                      </p:cBhvr>
                                      <p:to>
                                        <p:strVal val="visible"/>
                                      </p:to>
                                    </p:set>
                                    <p:animEffect transition="in" filter="fade">
                                      <p:cBhvr>
                                        <p:cTn id="85" dur="1000"/>
                                        <p:tgtEl>
                                          <p:spTgt spid="44">
                                            <p:txEl>
                                              <p:pRg st="6" end="6"/>
                                            </p:txEl>
                                          </p:spTgt>
                                        </p:tgtEl>
                                      </p:cBhvr>
                                    </p:animEffect>
                                  </p:childTnLst>
                                </p:cTn>
                              </p:par>
                            </p:childTnLst>
                          </p:cTn>
                        </p:par>
                        <p:par>
                          <p:cTn id="86" fill="hold">
                            <p:stCondLst>
                              <p:cond delay="2000"/>
                            </p:stCondLst>
                            <p:childTnLst>
                              <p:par>
                                <p:cTn id="87" presetID="10" presetClass="entr" presetSubtype="0" fill="hold" grpId="0" nodeType="afterEffect">
                                  <p:stCondLst>
                                    <p:cond delay="0"/>
                                  </p:stCondLst>
                                  <p:childTnLst>
                                    <p:set>
                                      <p:cBhvr>
                                        <p:cTn id="88" dur="1" fill="hold">
                                          <p:stCondLst>
                                            <p:cond delay="0"/>
                                          </p:stCondLst>
                                        </p:cTn>
                                        <p:tgtEl>
                                          <p:spTgt spid="44">
                                            <p:txEl>
                                              <p:pRg st="8" end="8"/>
                                            </p:txEl>
                                          </p:spTgt>
                                        </p:tgtEl>
                                        <p:attrNameLst>
                                          <p:attrName>style.visibility</p:attrName>
                                        </p:attrNameLst>
                                      </p:cBhvr>
                                      <p:to>
                                        <p:strVal val="visible"/>
                                      </p:to>
                                    </p:set>
                                    <p:animEffect transition="in" filter="fade">
                                      <p:cBhvr>
                                        <p:cTn id="89" dur="1000"/>
                                        <p:tgtEl>
                                          <p:spTgt spid="44">
                                            <p:txEl>
                                              <p:pRg st="8" end="8"/>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4">
                                            <p:txEl>
                                              <p:pRg st="9" end="9"/>
                                            </p:txEl>
                                          </p:spTgt>
                                        </p:tgtEl>
                                        <p:attrNameLst>
                                          <p:attrName>style.visibility</p:attrName>
                                        </p:attrNameLst>
                                      </p:cBhvr>
                                      <p:to>
                                        <p:strVal val="visible"/>
                                      </p:to>
                                    </p:set>
                                    <p:animEffect transition="in" filter="fade">
                                      <p:cBhvr>
                                        <p:cTn id="92" dur="1000"/>
                                        <p:tgtEl>
                                          <p:spTgt spid="44">
                                            <p:txEl>
                                              <p:pRg st="9" end="9"/>
                                            </p:txEl>
                                          </p:spTgt>
                                        </p:tgtEl>
                                      </p:cBhvr>
                                    </p:animEffect>
                                  </p:childTnLst>
                                </p:cTn>
                              </p:par>
                            </p:childTnLst>
                          </p:cTn>
                        </p:par>
                        <p:par>
                          <p:cTn id="93" fill="hold">
                            <p:stCondLst>
                              <p:cond delay="3000"/>
                            </p:stCondLst>
                            <p:childTnLst>
                              <p:par>
                                <p:cTn id="94" presetID="10" presetClass="entr" presetSubtype="0" fill="hold" grpId="0" nodeType="afterEffect">
                                  <p:stCondLst>
                                    <p:cond delay="0"/>
                                  </p:stCondLst>
                                  <p:childTnLst>
                                    <p:set>
                                      <p:cBhvr>
                                        <p:cTn id="95" dur="1" fill="hold">
                                          <p:stCondLst>
                                            <p:cond delay="0"/>
                                          </p:stCondLst>
                                        </p:cTn>
                                        <p:tgtEl>
                                          <p:spTgt spid="44">
                                            <p:txEl>
                                              <p:pRg st="11" end="11"/>
                                            </p:txEl>
                                          </p:spTgt>
                                        </p:tgtEl>
                                        <p:attrNameLst>
                                          <p:attrName>style.visibility</p:attrName>
                                        </p:attrNameLst>
                                      </p:cBhvr>
                                      <p:to>
                                        <p:strVal val="visible"/>
                                      </p:to>
                                    </p:set>
                                    <p:animEffect transition="in" filter="fade">
                                      <p:cBhvr>
                                        <p:cTn id="96" dur="1000"/>
                                        <p:tgtEl>
                                          <p:spTgt spid="44">
                                            <p:txEl>
                                              <p:pRg st="11" end="11"/>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4">
                                            <p:txEl>
                                              <p:pRg st="12" end="12"/>
                                            </p:txEl>
                                          </p:spTgt>
                                        </p:tgtEl>
                                        <p:attrNameLst>
                                          <p:attrName>style.visibility</p:attrName>
                                        </p:attrNameLst>
                                      </p:cBhvr>
                                      <p:to>
                                        <p:strVal val="visible"/>
                                      </p:to>
                                    </p:set>
                                    <p:animEffect transition="in" filter="fade">
                                      <p:cBhvr>
                                        <p:cTn id="99" dur="1000"/>
                                        <p:tgtEl>
                                          <p:spTgt spid="44">
                                            <p:txEl>
                                              <p:pRg st="12" end="12"/>
                                            </p:txEl>
                                          </p:spTgt>
                                        </p:tgtEl>
                                      </p:cBhvr>
                                    </p:animEffect>
                                  </p:childTnLst>
                                </p:cTn>
                              </p:par>
                            </p:childTnLst>
                          </p:cTn>
                        </p:par>
                        <p:par>
                          <p:cTn id="100" fill="hold">
                            <p:stCondLst>
                              <p:cond delay="4000"/>
                            </p:stCondLst>
                            <p:childTnLst>
                              <p:par>
                                <p:cTn id="101" presetID="10" presetClass="entr" presetSubtype="0" fill="hold" grpId="0" nodeType="afterEffect">
                                  <p:stCondLst>
                                    <p:cond delay="0"/>
                                  </p:stCondLst>
                                  <p:childTnLst>
                                    <p:set>
                                      <p:cBhvr>
                                        <p:cTn id="102" dur="1" fill="hold">
                                          <p:stCondLst>
                                            <p:cond delay="0"/>
                                          </p:stCondLst>
                                        </p:cTn>
                                        <p:tgtEl>
                                          <p:spTgt spid="44">
                                            <p:txEl>
                                              <p:pRg st="14" end="14"/>
                                            </p:txEl>
                                          </p:spTgt>
                                        </p:tgtEl>
                                        <p:attrNameLst>
                                          <p:attrName>style.visibility</p:attrName>
                                        </p:attrNameLst>
                                      </p:cBhvr>
                                      <p:to>
                                        <p:strVal val="visible"/>
                                      </p:to>
                                    </p:set>
                                    <p:animEffect transition="in" filter="fade">
                                      <p:cBhvr>
                                        <p:cTn id="103" dur="1000"/>
                                        <p:tgtEl>
                                          <p:spTgt spid="4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4" grpId="0" uiExpand="1" build="p" bldLvl="2" animBg="1"/>
    </p:bldLst>
  </p:timing>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2295e2e7-0eeb-498e-8716-217bb2ee6ee3"/>
    <ds:schemaRef ds:uri="http://purl.org/dc/dcmitype/"/>
    <ds:schemaRef ds:uri="8b529f77-48ab-4581-b468-93f09345b8aa"/>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Metro_TT_Blue_16x9_02-12</Template>
  <TotalTime>2935</TotalTime>
  <Words>1533</Words>
  <Application>Microsoft Office PowerPoint</Application>
  <PresentationFormat>自定义</PresentationFormat>
  <Paragraphs>168</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Metro_TT_Blue_16x9_02-12</vt:lpstr>
      <vt:lpstr>HTML5</vt:lpstr>
      <vt:lpstr>PowerPoint 演示文稿</vt:lpstr>
      <vt:lpstr>什么是HTML5</vt:lpstr>
      <vt:lpstr>HTML5时间表</vt:lpstr>
      <vt:lpstr>HTML5的八大新特性</vt:lpstr>
      <vt:lpstr>语义</vt:lpstr>
      <vt:lpstr>语义化的标签</vt:lpstr>
      <vt:lpstr>十个常用的新标签列表</vt:lpstr>
      <vt:lpstr>增强的表单控件</vt:lpstr>
      <vt:lpstr>微数据 (Microdata)</vt:lpstr>
      <vt:lpstr>离线存储</vt:lpstr>
      <vt:lpstr>Web 存储 (Web Storage)</vt:lpstr>
      <vt:lpstr>Indexed DataBase</vt:lpstr>
      <vt:lpstr>Application Cache</vt:lpstr>
      <vt:lpstr>设备通用</vt:lpstr>
      <vt:lpstr>拖拽与拖放 (Drag &amp; Drop) 与 文件处理 (File API)</vt:lpstr>
      <vt:lpstr>连接</vt:lpstr>
      <vt:lpstr>WebSocket</vt:lpstr>
      <vt:lpstr>多媒体</vt:lpstr>
      <vt:lpstr>音频和视频 (Audio + Video)</vt:lpstr>
      <vt:lpstr>三维、图形与特效</vt:lpstr>
      <vt:lpstr>Canvas 画布元素</vt:lpstr>
      <vt:lpstr>性能与集成</vt:lpstr>
      <vt:lpstr>XMLHttpRequest 2</vt:lpstr>
      <vt:lpstr>更多…</vt:lpstr>
      <vt:lpstr>PowerPoint 演示文稿</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Setup  Guides &amp; Guidelines</dc:title>
  <dc:subject>&lt;Event Name&gt;</dc:subject>
  <dc:creator>Adi</dc:creator>
  <cp:keywords>&lt;Any Related Keywords&gt;</cp:keywords>
  <dc:description>Template: _x000d_
Formatting: _x000d_
Event Date: _x000d_
Event Location: _x000d_
Audience Type:</dc:description>
  <cp:lastModifiedBy>李鹏</cp:lastModifiedBy>
  <cp:revision>292</cp:revision>
  <dcterms:created xsi:type="dcterms:W3CDTF">2012-02-15T23:39:54Z</dcterms:created>
  <dcterms:modified xsi:type="dcterms:W3CDTF">2012-09-22T02:20:35Z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