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97"/>
  </p:normalViewPr>
  <p:slideViewPr>
    <p:cSldViewPr snapToGrid="0">
      <p:cViewPr varScale="1">
        <p:scale>
          <a:sx n="89" d="100"/>
          <a:sy n="89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E3DA-F35E-520D-19AA-0CEE73E8D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44157-9961-1D97-5BA0-DC087844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83029-96E9-CA3C-379B-CA10FF606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D192E-6EE1-572C-2F34-62E9DCA6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D9461-C032-FCB3-5D5A-33432ECC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83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A0A-C42D-416C-19FA-558A1F08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7BC5C-B1C7-0B98-667F-A21012988D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9512B-A044-0F00-5933-71018783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8B586-E4D3-21A8-B74E-2BDF36762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3A63B-0728-2CFA-7C7D-DEA3C565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77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9CDCC-0975-7A20-E1F2-D69BB6945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89A32-19F1-BBA0-ED0B-468B29DBB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696E1-A4B5-0376-CCAF-466AC6A4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118ED-AE1B-8C1C-9086-B1916B35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50E66-0DA8-71BD-FC9C-9393B36F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95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23342-37F5-6E7C-DF34-AC1D674C5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05429-F7A8-561C-2E26-AEA2CBCB3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9E22-3CF3-C638-188A-E739112B3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5E2C-DBCB-16C1-626E-3FAF36291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74388-584E-86AC-9BC8-FA2D0664E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06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ECE2-05B2-CC27-BE23-A2909A3F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A4328-510C-120B-D856-2DC3FC5D8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489E0-3FFE-881F-A3B5-5EB3E4F8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B845B-6E0A-D12C-01B7-C16B5E12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FB7E8-BA8E-1DF5-C213-0080A0B5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09A8-5C3C-9648-60B4-2F6D0215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A0CAA-B5B2-12E3-F1B2-E4898E3F9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EB5CE-1EE9-747D-0291-AFF741FCB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B62FC-41EE-E739-900D-FBA2365E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63278-00CA-2E07-F40C-8E9F17A6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76C3-E6A6-075A-9AEB-F1E156B9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137A-758C-BDCA-F555-4265ABBE8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45236-E073-11AA-3590-0E6461C70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361560-B62D-ADC1-DED6-914E84CD6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7450A-2E48-28D1-F083-32C2A36059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5DBC5-2782-C4DC-72D7-EB4A2DD5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040EA-BDCC-D15C-080E-9FC9C6D9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0D47C0-7F09-E761-66FB-024C2297F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1C79D7-5AF0-E1AD-15C6-87AF72774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1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977EC-B4ED-B979-0DEC-19976FE9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4075E4-D4F2-DC98-2A35-CE84BB3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B420B7-0B48-90F1-F944-A013E6823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7C4C7-BFAE-B210-9448-1D012E60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35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FC64C-105A-9259-E7C3-A5B5BCEA1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5F89B7-E813-056A-0535-B758590FC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7FAD-8FAB-C111-1D9E-432487846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4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EA999-4BA4-B63A-715A-CA17A8E47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9AF72-8A85-E350-1009-6A651156A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AB8656-7E16-9378-5616-5E3149F92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24EA8-35A3-BD96-4E23-F36C1F930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681A1A-278B-2559-CF1B-97124919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0D1A90-F267-2E79-5375-8ADD7842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86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B9F6-B814-8D9D-F1D5-12F3D8C34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2EA39B-0313-3B3E-8367-86879A30A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9C281-2980-E2B3-C159-ED8E23B3D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63132-2E48-7920-1DB7-670BAB140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0ECE-58A4-62FD-E40A-DF4836EB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E3FD3-CD64-EFA1-81EC-93C3CF86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2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A111F-9EAE-2296-93C3-12D9F21B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86747F-7C57-5D55-96AA-1E855EDB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DB5D4-2F9C-D9E4-7AFC-0F7BA9AFB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88557-7D6C-2C49-9ECE-0553390A3FCB}" type="datetimeFigureOut">
              <a:rPr lang="en-US" smtClean="0"/>
              <a:t>3/16/23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BF178-3E80-E3BA-B356-FB74FD3B3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6BC28-C9B3-1D6B-73EC-67AC2BC9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3C912-49F6-AC4C-8F64-187ED280FC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438B2B0-6A1E-1211-8718-9B0A8561B9E0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32235-55D1-A201-D03A-5812F6A2E03A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BD07137-9CA6-D2C2-0344-0DBD61D9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564" y="484094"/>
              <a:ext cx="5084871" cy="588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027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C1AC2F3-28F5-2B8F-312D-6319119C4989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32235-55D1-A201-D03A-5812F6A2E03A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D0A9F9A-CC70-A540-6544-D27C55FE02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564" y="484094"/>
              <a:ext cx="5084871" cy="58898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372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B6728DD-6D60-08D3-AFB4-1F59BC150053}"/>
              </a:ext>
            </a:extLst>
          </p:cNvPr>
          <p:cNvGrpSpPr/>
          <p:nvPr/>
        </p:nvGrpSpPr>
        <p:grpSpPr>
          <a:xfrm>
            <a:off x="0" y="1"/>
            <a:ext cx="12192000" cy="6858000"/>
            <a:chOff x="0" y="1"/>
            <a:chExt cx="12192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5E32235-55D1-A201-D03A-5812F6A2E03A}"/>
                </a:ext>
              </a:extLst>
            </p:cNvPr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0F4C305-0BAC-41B1-D3F9-4F40F9F22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53565" y="484094"/>
              <a:ext cx="5084870" cy="58898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8666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Tsukahara, Jason S</dc:creator>
  <cp:lastModifiedBy>Tsukahara, Jason S</cp:lastModifiedBy>
  <cp:revision>3</cp:revision>
  <dcterms:created xsi:type="dcterms:W3CDTF">2023-03-13T00:56:57Z</dcterms:created>
  <dcterms:modified xsi:type="dcterms:W3CDTF">2023-03-16T13:22:18Z</dcterms:modified>
</cp:coreProperties>
</file>