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4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1633-8FCC-DD4D-82D0-E55BDFB1C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B225C-F4AC-5D43-98CA-E83C7CA56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86BD-9EB0-A644-9613-975EF590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D2B-E856-A245-B770-5E686E37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8C9F4-0258-FD4F-85B6-D117D8F2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6303-DDB2-1B4E-8397-F070AA20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A7DB2-B178-B742-89B9-32E1E7323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06CB-12B4-C04B-BCF4-7F333940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868B-BE3A-F649-9F3E-63163717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17B4-F28F-B543-B1E3-F37D5EBD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8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1A08-FCEE-244B-8DB9-3A2FA632E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FE6BB-7460-D447-9375-7CB6EFE9F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1FCF-F536-A644-BB84-B88819C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4BAC-3CE9-6A4A-8A56-4F0424C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E4E9-D9B8-5843-8130-85543E77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0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836F-D417-F74D-9679-C46BFDB0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1BDF-A848-4F40-BF08-32502EF5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EE60-610B-8C4D-922C-CAD3EB13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8F97-4735-7147-9E85-C920FBC9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94FA-900F-0D4C-84E6-55D183EF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DAC0-0C7E-4640-9F2F-F9448350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7057B-6E6F-F24F-A520-27D37341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6D9C9-DD5D-3C41-B61A-C21F5908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3BEE-5C64-9A41-B762-9DDAF58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E4D2B-4AF0-E645-9692-66766F34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D095-2AC5-0348-B195-0806D598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A145-FBA1-1B41-97C5-3DF09298B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57C23-BC10-F649-B030-743C2C59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26922-A7D8-0047-88CC-02859ED7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F697D-548E-FD40-B2E4-D7172C4C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04E25-719A-E543-A609-9113EC70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80AC-890C-7A4C-A7AD-622AF178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B22A-1D69-454B-8C4A-E5186ED4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935F9-4936-9F43-8A68-611BEF64E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9BF80-17DD-C549-90AE-7B331EE1D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61B92-BB90-9C4B-8874-2B4A27335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94014-F863-694B-B35D-B5AEC70D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4A195-497B-3B47-9BEA-83D1AA86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6D084-3E64-9249-AD9B-823ED932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C01A-1F28-BD45-975A-E6F61032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27504-C697-B544-8EDA-0E668F50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3DAE7-58E0-854F-BE9D-68C15A8F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213CC-3951-A54E-B34D-75C7AA2C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CD777-9B6C-2240-A7D0-A71EA5CA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90A84-D579-C34C-B642-B12C8D0F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9CB29-FE88-A740-9C8B-854B67F3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4722-366C-A948-96E8-F6A4857C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1FF8-5758-2D43-AB5E-E583A42A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EA326-3B31-8A49-9499-547DEBABB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5889-EE26-404E-8880-B5351DE9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3CB64-1511-944D-86FE-5DF69194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0CE1B-DC0C-294E-9B0F-1A66B52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BAAD-455D-E84C-B314-6A81A717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DA17B-C347-7C4D-BCF0-76847010A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4C2E8-F433-D444-9500-43930824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609A-F2E7-0747-AF21-D5B504D8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FA8AD-36EE-DE41-8603-ECB168D0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EA1C4-F42B-8342-A7AE-8C46E598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2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2FF4B-09F3-E244-8C5B-22A447A7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79BCD-D994-8341-9D61-45F4BE43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63FF-3CFC-3E43-8684-AC726B511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7EC4-01EB-6746-88D9-CD2C789C4F7B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8D24-1665-7C40-A413-F2C8DD1F8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7569-6249-DD4A-8602-CED6A4A2C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67E09C5D-45FF-6942-8FE9-1B073F423BD8}"/>
              </a:ext>
            </a:extLst>
          </p:cNvPr>
          <p:cNvGrpSpPr/>
          <p:nvPr/>
        </p:nvGrpSpPr>
        <p:grpSpPr>
          <a:xfrm>
            <a:off x="-156130" y="1728435"/>
            <a:ext cx="12244052" cy="3238764"/>
            <a:chOff x="-156130" y="1728435"/>
            <a:chExt cx="12244052" cy="3238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62DBE0-735E-2E4D-8882-99B690D5DFE3}"/>
                </a:ext>
              </a:extLst>
            </p:cNvPr>
            <p:cNvCxnSpPr/>
            <p:nvPr/>
          </p:nvCxnSpPr>
          <p:spPr>
            <a:xfrm>
              <a:off x="122663" y="3429000"/>
              <a:ext cx="1196525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685E9-F38D-F14A-8212-302985C36232}"/>
                </a:ext>
              </a:extLst>
            </p:cNvPr>
            <p:cNvCxnSpPr>
              <a:cxnSpLocks/>
            </p:cNvCxnSpPr>
            <p:nvPr/>
          </p:nvCxnSpPr>
          <p:spPr>
            <a:xfrm>
              <a:off x="1315845" y="2971800"/>
              <a:ext cx="0" cy="9144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D3C2A9-413D-144B-9A81-F38FF9FFA690}"/>
                </a:ext>
              </a:extLst>
            </p:cNvPr>
            <p:cNvCxnSpPr>
              <a:cxnSpLocks/>
            </p:cNvCxnSpPr>
            <p:nvPr/>
          </p:nvCxnSpPr>
          <p:spPr>
            <a:xfrm>
              <a:off x="4925119" y="2971800"/>
              <a:ext cx="0" cy="9144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FF027F-063B-A24A-BC62-92FCBD47DAB2}"/>
                </a:ext>
              </a:extLst>
            </p:cNvPr>
            <p:cNvCxnSpPr>
              <a:cxnSpLocks/>
            </p:cNvCxnSpPr>
            <p:nvPr/>
          </p:nvCxnSpPr>
          <p:spPr>
            <a:xfrm>
              <a:off x="7441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ECE865-5C7B-D341-B72C-F3F4D1918845}"/>
                </a:ext>
              </a:extLst>
            </p:cNvPr>
            <p:cNvCxnSpPr>
              <a:cxnSpLocks/>
            </p:cNvCxnSpPr>
            <p:nvPr/>
          </p:nvCxnSpPr>
          <p:spPr>
            <a:xfrm>
              <a:off x="9445078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8AAFD1-74B8-C044-BEFB-8BAB31146368}"/>
                </a:ext>
              </a:extLst>
            </p:cNvPr>
            <p:cNvCxnSpPr>
              <a:cxnSpLocks/>
            </p:cNvCxnSpPr>
            <p:nvPr/>
          </p:nvCxnSpPr>
          <p:spPr>
            <a:xfrm>
              <a:off x="11894635" y="2971800"/>
              <a:ext cx="0" cy="914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5549DA-43DD-8947-8AF6-E370FD9E43C7}"/>
                </a:ext>
              </a:extLst>
            </p:cNvPr>
            <p:cNvSpPr txBox="1"/>
            <p:nvPr/>
          </p:nvSpPr>
          <p:spPr>
            <a:xfrm>
              <a:off x="5464098" y="1728435"/>
              <a:ext cx="1061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Trial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E57915-D57C-504B-8AC9-12343E3A40D3}"/>
                </a:ext>
              </a:extLst>
            </p:cNvPr>
            <p:cNvSpPr txBox="1"/>
            <p:nvPr/>
          </p:nvSpPr>
          <p:spPr>
            <a:xfrm>
              <a:off x="3174591" y="1851546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Pre-Trial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B81DBD-433C-6F47-BDCB-A5789DE85E6B}"/>
                </a:ext>
              </a:extLst>
            </p:cNvPr>
            <p:cNvSpPr txBox="1"/>
            <p:nvPr/>
          </p:nvSpPr>
          <p:spPr>
            <a:xfrm>
              <a:off x="-156130" y="4628645"/>
              <a:ext cx="2107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start_tracking.message</a:t>
              </a:r>
              <a:endParaRPr lang="en-US" sz="16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E338FE-93AB-7D46-9F27-02D875511FFB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897428" y="3945523"/>
              <a:ext cx="340357" cy="6831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5F3C1D-FE7D-0543-BBB0-09AF422C249A}"/>
                </a:ext>
              </a:extLst>
            </p:cNvPr>
            <p:cNvSpPr txBox="1"/>
            <p:nvPr/>
          </p:nvSpPr>
          <p:spPr>
            <a:xfrm>
              <a:off x="3995826" y="4628645"/>
              <a:ext cx="1858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trial_onset.message</a:t>
              </a:r>
              <a:endParaRPr lang="en-US" sz="16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0C6D17-D119-8C4B-9F1C-C70536680BE5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925119" y="4000501"/>
              <a:ext cx="0" cy="628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4D1F5-AF9A-C743-B7E4-3B80C28736F4}"/>
                </a:ext>
              </a:extLst>
            </p:cNvPr>
            <p:cNvSpPr txBox="1"/>
            <p:nvPr/>
          </p:nvSpPr>
          <p:spPr>
            <a:xfrm>
              <a:off x="3018928" y="3590688"/>
              <a:ext cx="1660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pre_trial.duration</a:t>
              </a:r>
              <a:endParaRPr lang="en-US" sz="16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86BFD9-2269-D24D-AC81-C446899E2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9317" y="3568392"/>
              <a:ext cx="19180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2D3E4D-1AEE-CD42-92D8-36567E615138}"/>
                </a:ext>
              </a:extLst>
            </p:cNvPr>
            <p:cNvSpPr txBox="1"/>
            <p:nvPr/>
          </p:nvSpPr>
          <p:spPr>
            <a:xfrm>
              <a:off x="4673286" y="2610951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7CE0F8-AFF7-DD4A-976C-D6DD6E032D17}"/>
                </a:ext>
              </a:extLst>
            </p:cNvPr>
            <p:cNvSpPr txBox="1"/>
            <p:nvPr/>
          </p:nvSpPr>
          <p:spPr>
            <a:xfrm>
              <a:off x="10647015" y="2601580"/>
              <a:ext cx="1440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Stop Recording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E731FE-C96C-934B-9BBC-09039C036C42}"/>
                </a:ext>
              </a:extLst>
            </p:cNvPr>
            <p:cNvSpPr txBox="1"/>
            <p:nvPr/>
          </p:nvSpPr>
          <p:spPr>
            <a:xfrm>
              <a:off x="6995522" y="2857501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Stimulus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C71149-BCDF-2042-AE30-12A31BB24CFF}"/>
                </a:ext>
              </a:extLst>
            </p:cNvPr>
            <p:cNvSpPr txBox="1"/>
            <p:nvPr/>
          </p:nvSpPr>
          <p:spPr>
            <a:xfrm>
              <a:off x="6585304" y="4628645"/>
              <a:ext cx="1720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bc_onset.message</a:t>
              </a:r>
              <a:endParaRPr lang="en-US" sz="16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0F801D0-F79C-EC4E-9F1C-359F5D8B424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45668" y="3771901"/>
              <a:ext cx="1" cy="856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1542BA-9649-7F4F-82F2-8937F0105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80" y="3564677"/>
              <a:ext cx="875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28C75D-BF32-0945-B1C3-28B33052BF71}"/>
                </a:ext>
              </a:extLst>
            </p:cNvPr>
            <p:cNvSpPr txBox="1"/>
            <p:nvPr/>
          </p:nvSpPr>
          <p:spPr>
            <a:xfrm>
              <a:off x="5683850" y="3622430"/>
              <a:ext cx="1522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pre_bc.duration</a:t>
              </a:r>
              <a:endParaRPr 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13164B-763B-E344-ACA3-8EFEB2CF3769}"/>
                </a:ext>
              </a:extLst>
            </p:cNvPr>
            <p:cNvSpPr txBox="1"/>
            <p:nvPr/>
          </p:nvSpPr>
          <p:spPr>
            <a:xfrm>
              <a:off x="8953789" y="2857501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Response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B6ED7A-4C48-B048-966F-105FE8B026AD}"/>
                </a:ext>
              </a:extLst>
            </p:cNvPr>
            <p:cNvSpPr txBox="1"/>
            <p:nvPr/>
          </p:nvSpPr>
          <p:spPr>
            <a:xfrm>
              <a:off x="1688647" y="2857501"/>
              <a:ext cx="837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Fixation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BB774B-16E2-7947-8AC5-5F27F915933D}"/>
                </a:ext>
              </a:extLst>
            </p:cNvPr>
            <p:cNvCxnSpPr>
              <a:cxnSpLocks/>
            </p:cNvCxnSpPr>
            <p:nvPr/>
          </p:nvCxnSpPr>
          <p:spPr>
            <a:xfrm>
              <a:off x="2107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716345-08A4-DF47-9572-18DE7C27AE84}"/>
                </a:ext>
              </a:extLst>
            </p:cNvPr>
            <p:cNvSpPr txBox="1"/>
            <p:nvPr/>
          </p:nvSpPr>
          <p:spPr>
            <a:xfrm>
              <a:off x="467792" y="2452204"/>
              <a:ext cx="169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StartTracking.bmp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65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4B681D-B9D9-1F4D-9FE8-636175450F27}"/>
              </a:ext>
            </a:extLst>
          </p:cNvPr>
          <p:cNvGrpSpPr/>
          <p:nvPr/>
        </p:nvGrpSpPr>
        <p:grpSpPr>
          <a:xfrm>
            <a:off x="-156130" y="1728435"/>
            <a:ext cx="12244052" cy="3238764"/>
            <a:chOff x="-156130" y="1728435"/>
            <a:chExt cx="12244052" cy="3238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62DBE0-735E-2E4D-8882-99B690D5DFE3}"/>
                </a:ext>
              </a:extLst>
            </p:cNvPr>
            <p:cNvCxnSpPr/>
            <p:nvPr/>
          </p:nvCxnSpPr>
          <p:spPr>
            <a:xfrm>
              <a:off x="122663" y="3429000"/>
              <a:ext cx="1196525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4D1F5-AF9A-C743-B7E4-3B80C28736F4}"/>
                </a:ext>
              </a:extLst>
            </p:cNvPr>
            <p:cNvSpPr txBox="1"/>
            <p:nvPr/>
          </p:nvSpPr>
          <p:spPr>
            <a:xfrm>
              <a:off x="3018928" y="3590688"/>
              <a:ext cx="1660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pre_trial.duration</a:t>
              </a:r>
              <a:endParaRPr lang="en-US" sz="16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86BFD9-2269-D24D-AC81-C446899E2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9317" y="3568392"/>
              <a:ext cx="19180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2742DA-E975-B84D-8637-16B3EE9564A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119" y="2971800"/>
              <a:ext cx="0" cy="9144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F29BDF-2F70-DD49-8BE1-A1E7CB4EA5B0}"/>
                </a:ext>
              </a:extLst>
            </p:cNvPr>
            <p:cNvCxnSpPr>
              <a:cxnSpLocks/>
            </p:cNvCxnSpPr>
            <p:nvPr/>
          </p:nvCxnSpPr>
          <p:spPr>
            <a:xfrm>
              <a:off x="7441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2B922-E00D-C34E-9835-A34C49B8FA2E}"/>
                </a:ext>
              </a:extLst>
            </p:cNvPr>
            <p:cNvCxnSpPr>
              <a:cxnSpLocks/>
            </p:cNvCxnSpPr>
            <p:nvPr/>
          </p:nvCxnSpPr>
          <p:spPr>
            <a:xfrm>
              <a:off x="9445078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0789DE-559E-1F4C-A0AD-3F84D50F2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5119" y="4000500"/>
              <a:ext cx="0" cy="6281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322B809-36D1-D240-BE98-04657010C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5669" y="3771900"/>
              <a:ext cx="0" cy="8567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1A0D7A9-EF45-5241-BF29-25B3920B0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80" y="3564677"/>
              <a:ext cx="875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72E2B2-EC29-7A44-8B16-9577A4730851}"/>
                </a:ext>
              </a:extLst>
            </p:cNvPr>
            <p:cNvSpPr txBox="1"/>
            <p:nvPr/>
          </p:nvSpPr>
          <p:spPr>
            <a:xfrm>
              <a:off x="5683850" y="3622430"/>
              <a:ext cx="1522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pre_bc.duration</a:t>
              </a:r>
              <a:endParaRPr lang="en-US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ACC699-F1EF-534A-96A4-722B6134F4AB}"/>
                </a:ext>
              </a:extLst>
            </p:cNvPr>
            <p:cNvSpPr txBox="1"/>
            <p:nvPr/>
          </p:nvSpPr>
          <p:spPr>
            <a:xfrm>
              <a:off x="3174591" y="1851546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Pre-Trial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21E566E-ADF1-7846-9DF3-6BE41569B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427" y="3771900"/>
              <a:ext cx="1087490" cy="8567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92A405-3BC6-6949-B0BC-941981043F76}"/>
                </a:ext>
              </a:extLst>
            </p:cNvPr>
            <p:cNvCxnSpPr>
              <a:cxnSpLocks/>
            </p:cNvCxnSpPr>
            <p:nvPr/>
          </p:nvCxnSpPr>
          <p:spPr>
            <a:xfrm>
              <a:off x="2107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67417-9D30-C945-BF46-75AD26A8289B}"/>
                </a:ext>
              </a:extLst>
            </p:cNvPr>
            <p:cNvSpPr txBox="1"/>
            <p:nvPr/>
          </p:nvSpPr>
          <p:spPr>
            <a:xfrm>
              <a:off x="-156130" y="4628645"/>
              <a:ext cx="2107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start_tracking.message</a:t>
              </a:r>
              <a:endParaRPr lang="en-US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6B6DA5-5FD5-4143-B58D-859FA1148436}"/>
                </a:ext>
              </a:extLst>
            </p:cNvPr>
            <p:cNvSpPr txBox="1"/>
            <p:nvPr/>
          </p:nvSpPr>
          <p:spPr>
            <a:xfrm>
              <a:off x="3995826" y="4628645"/>
              <a:ext cx="1858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trial_onset.message</a:t>
              </a:r>
              <a:endParaRPr lang="en-US" sz="16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FC8E23-2F85-5D43-BCAD-CFFAE02D631B}"/>
                </a:ext>
              </a:extLst>
            </p:cNvPr>
            <p:cNvSpPr txBox="1"/>
            <p:nvPr/>
          </p:nvSpPr>
          <p:spPr>
            <a:xfrm>
              <a:off x="6585305" y="4628645"/>
              <a:ext cx="17207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bc_onset.message</a:t>
              </a:r>
              <a:endParaRPr lang="en-US" sz="16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406225-AFF0-BF4F-AAD7-6C158AE476BC}"/>
                </a:ext>
              </a:extLst>
            </p:cNvPr>
            <p:cNvSpPr txBox="1"/>
            <p:nvPr/>
          </p:nvSpPr>
          <p:spPr>
            <a:xfrm>
              <a:off x="5464098" y="1728435"/>
              <a:ext cx="1061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Trial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43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66EA05-0AF9-A743-8342-7B34A689C727}"/>
              </a:ext>
            </a:extLst>
          </p:cNvPr>
          <p:cNvGrpSpPr/>
          <p:nvPr/>
        </p:nvGrpSpPr>
        <p:grpSpPr>
          <a:xfrm>
            <a:off x="-887650" y="524210"/>
            <a:ext cx="12975572" cy="5672518"/>
            <a:chOff x="-887650" y="524210"/>
            <a:chExt cx="12975572" cy="567251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62DBE0-735E-2E4D-8882-99B690D5DFE3}"/>
                </a:ext>
              </a:extLst>
            </p:cNvPr>
            <p:cNvCxnSpPr/>
            <p:nvPr/>
          </p:nvCxnSpPr>
          <p:spPr>
            <a:xfrm>
              <a:off x="122663" y="3429000"/>
              <a:ext cx="1196525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685E9-F38D-F14A-8212-302985C36232}"/>
                </a:ext>
              </a:extLst>
            </p:cNvPr>
            <p:cNvCxnSpPr>
              <a:cxnSpLocks/>
            </p:cNvCxnSpPr>
            <p:nvPr/>
          </p:nvCxnSpPr>
          <p:spPr>
            <a:xfrm>
              <a:off x="584325" y="2971800"/>
              <a:ext cx="0" cy="9144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D3C2A9-413D-144B-9A81-F38FF9FFA690}"/>
                </a:ext>
              </a:extLst>
            </p:cNvPr>
            <p:cNvCxnSpPr>
              <a:cxnSpLocks/>
            </p:cNvCxnSpPr>
            <p:nvPr/>
          </p:nvCxnSpPr>
          <p:spPr>
            <a:xfrm>
              <a:off x="4193599" y="2971800"/>
              <a:ext cx="0" cy="9144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FF027F-063B-A24A-BC62-92FCBD47DAB2}"/>
                </a:ext>
              </a:extLst>
            </p:cNvPr>
            <p:cNvCxnSpPr>
              <a:cxnSpLocks/>
            </p:cNvCxnSpPr>
            <p:nvPr/>
          </p:nvCxnSpPr>
          <p:spPr>
            <a:xfrm>
              <a:off x="769303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ECE865-5C7B-D341-B72C-F3F4D1918845}"/>
                </a:ext>
              </a:extLst>
            </p:cNvPr>
            <p:cNvCxnSpPr>
              <a:cxnSpLocks/>
            </p:cNvCxnSpPr>
            <p:nvPr/>
          </p:nvCxnSpPr>
          <p:spPr>
            <a:xfrm>
              <a:off x="9067888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8AAFD1-74B8-C044-BEFB-8BAB31146368}"/>
                </a:ext>
              </a:extLst>
            </p:cNvPr>
            <p:cNvCxnSpPr>
              <a:cxnSpLocks/>
            </p:cNvCxnSpPr>
            <p:nvPr/>
          </p:nvCxnSpPr>
          <p:spPr>
            <a:xfrm>
              <a:off x="11894635" y="2971800"/>
              <a:ext cx="0" cy="914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5549DA-43DD-8947-8AF6-E370FD9E43C7}"/>
                </a:ext>
              </a:extLst>
            </p:cNvPr>
            <p:cNvSpPr txBox="1"/>
            <p:nvPr/>
          </p:nvSpPr>
          <p:spPr>
            <a:xfrm>
              <a:off x="4732578" y="1728435"/>
              <a:ext cx="1061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Trial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E57915-D57C-504B-8AC9-12343E3A40D3}"/>
                </a:ext>
              </a:extLst>
            </p:cNvPr>
            <p:cNvSpPr txBox="1"/>
            <p:nvPr/>
          </p:nvSpPr>
          <p:spPr>
            <a:xfrm>
              <a:off x="2443071" y="1851546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Pre-Trial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B81DBD-433C-6F47-BDCB-A5789DE85E6B}"/>
                </a:ext>
              </a:extLst>
            </p:cNvPr>
            <p:cNvSpPr txBox="1"/>
            <p:nvPr/>
          </p:nvSpPr>
          <p:spPr>
            <a:xfrm>
              <a:off x="-887650" y="4628645"/>
              <a:ext cx="2107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start_tracking.message</a:t>
              </a:r>
              <a:endParaRPr lang="en-US" sz="16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E338FE-93AB-7D46-9F27-02D875511FFB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165908" y="3945523"/>
              <a:ext cx="340357" cy="6831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5F3C1D-FE7D-0543-BBB0-09AF422C249A}"/>
                </a:ext>
              </a:extLst>
            </p:cNvPr>
            <p:cNvSpPr txBox="1"/>
            <p:nvPr/>
          </p:nvSpPr>
          <p:spPr>
            <a:xfrm>
              <a:off x="3264306" y="4628645"/>
              <a:ext cx="1858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trial_onset.message</a:t>
              </a:r>
              <a:endParaRPr lang="en-US" sz="16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0C6D17-D119-8C4B-9F1C-C70536680BE5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193599" y="4000501"/>
              <a:ext cx="0" cy="628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4D1F5-AF9A-C743-B7E4-3B80C28736F4}"/>
                </a:ext>
              </a:extLst>
            </p:cNvPr>
            <p:cNvSpPr txBox="1"/>
            <p:nvPr/>
          </p:nvSpPr>
          <p:spPr>
            <a:xfrm>
              <a:off x="2287408" y="3590688"/>
              <a:ext cx="1660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pre_trial.duration</a:t>
              </a:r>
              <a:endParaRPr lang="en-US" sz="16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86BFD9-2269-D24D-AC81-C446899E2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797" y="3568392"/>
              <a:ext cx="19180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2D3E4D-1AEE-CD42-92D8-36567E615138}"/>
                </a:ext>
              </a:extLst>
            </p:cNvPr>
            <p:cNvSpPr txBox="1"/>
            <p:nvPr/>
          </p:nvSpPr>
          <p:spPr>
            <a:xfrm>
              <a:off x="3825840" y="2610951"/>
              <a:ext cx="7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Tone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E731FE-C96C-934B-9BBC-09039C036C42}"/>
                </a:ext>
              </a:extLst>
            </p:cNvPr>
            <p:cNvSpPr txBox="1"/>
            <p:nvPr/>
          </p:nvSpPr>
          <p:spPr>
            <a:xfrm>
              <a:off x="7329025" y="2857501"/>
              <a:ext cx="735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Tone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C71149-BCDF-2042-AE30-12A31BB24CFF}"/>
                </a:ext>
              </a:extLst>
            </p:cNvPr>
            <p:cNvSpPr txBox="1"/>
            <p:nvPr/>
          </p:nvSpPr>
          <p:spPr>
            <a:xfrm>
              <a:off x="3333235" y="5858174"/>
              <a:ext cx="17207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bc_onset.message</a:t>
              </a:r>
              <a:endParaRPr lang="en-US" sz="16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0F801D0-F79C-EC4E-9F1C-359F5D8B424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4193599" y="5001430"/>
              <a:ext cx="0" cy="856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1542BA-9649-7F4F-82F2-8937F0105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0437" y="3290357"/>
              <a:ext cx="875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28C75D-BF32-0945-B1C3-28B33052BF71}"/>
                </a:ext>
              </a:extLst>
            </p:cNvPr>
            <p:cNvSpPr txBox="1"/>
            <p:nvPr/>
          </p:nvSpPr>
          <p:spPr>
            <a:xfrm>
              <a:off x="2614764" y="2880137"/>
              <a:ext cx="1522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pre_bc.duration</a:t>
              </a:r>
              <a:endParaRPr 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13164B-763B-E344-ACA3-8EFEB2CF3769}"/>
                </a:ext>
              </a:extLst>
            </p:cNvPr>
            <p:cNvSpPr txBox="1"/>
            <p:nvPr/>
          </p:nvSpPr>
          <p:spPr>
            <a:xfrm>
              <a:off x="8580925" y="2565112"/>
              <a:ext cx="982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Response</a:t>
              </a:r>
            </a:p>
            <a:p>
              <a:pPr algn="ctr"/>
              <a:r>
                <a:rPr lang="en-US" sz="1600" dirty="0"/>
                <a:t>Start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B6ED7A-4C48-B048-966F-105FE8B026AD}"/>
                </a:ext>
              </a:extLst>
            </p:cNvPr>
            <p:cNvSpPr txBox="1"/>
            <p:nvPr/>
          </p:nvSpPr>
          <p:spPr>
            <a:xfrm>
              <a:off x="588310" y="2868311"/>
              <a:ext cx="16698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Fixation (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3000ms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BB774B-16E2-7947-8AC5-5F27F915933D}"/>
                </a:ext>
              </a:extLst>
            </p:cNvPr>
            <p:cNvCxnSpPr>
              <a:cxnSpLocks/>
            </p:cNvCxnSpPr>
            <p:nvPr/>
          </p:nvCxnSpPr>
          <p:spPr>
            <a:xfrm>
              <a:off x="137605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716345-08A4-DF47-9572-18DE7C27AE84}"/>
                </a:ext>
              </a:extLst>
            </p:cNvPr>
            <p:cNvSpPr txBox="1"/>
            <p:nvPr/>
          </p:nvSpPr>
          <p:spPr>
            <a:xfrm>
              <a:off x="-263728" y="2452204"/>
              <a:ext cx="169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StartTracking.bmp</a:t>
              </a:r>
              <a:endParaRPr lang="en-US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F1EBA1-50DA-1D48-8F85-3C90A02BF6C0}"/>
                </a:ext>
              </a:extLst>
            </p:cNvPr>
            <p:cNvSpPr txBox="1"/>
            <p:nvPr/>
          </p:nvSpPr>
          <p:spPr>
            <a:xfrm>
              <a:off x="2196569" y="524210"/>
              <a:ext cx="7596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Pitch Discrimination Trial Procedure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F8A326-1A01-BF4D-B2F8-BBD3928C66D1}"/>
                </a:ext>
              </a:extLst>
            </p:cNvPr>
            <p:cNvCxnSpPr>
              <a:cxnSpLocks/>
            </p:cNvCxnSpPr>
            <p:nvPr/>
          </p:nvCxnSpPr>
          <p:spPr>
            <a:xfrm>
              <a:off x="5226262" y="3200399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14D8AA-71C1-5947-9266-D42F43085979}"/>
                </a:ext>
              </a:extLst>
            </p:cNvPr>
            <p:cNvSpPr txBox="1"/>
            <p:nvPr/>
          </p:nvSpPr>
          <p:spPr>
            <a:xfrm>
              <a:off x="5039094" y="285750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ISI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81C19E-4139-D440-9091-362E0A7DBB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99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7A89C6-8829-9343-9D72-A7A643D7296C}"/>
                </a:ext>
              </a:extLst>
            </p:cNvPr>
            <p:cNvSpPr txBox="1"/>
            <p:nvPr/>
          </p:nvSpPr>
          <p:spPr>
            <a:xfrm>
              <a:off x="9833590" y="2565112"/>
              <a:ext cx="982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Response</a:t>
              </a:r>
            </a:p>
            <a:p>
              <a:pPr algn="ctr"/>
              <a:r>
                <a:rPr lang="en-US" sz="1600" dirty="0"/>
                <a:t>Made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EE6946-90F6-2849-B485-3E2D83F5EF87}"/>
                </a:ext>
              </a:extLst>
            </p:cNvPr>
            <p:cNvCxnSpPr>
              <a:cxnSpLocks/>
            </p:cNvCxnSpPr>
            <p:nvPr/>
          </p:nvCxnSpPr>
          <p:spPr>
            <a:xfrm>
              <a:off x="11031588" y="3223036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BADDE0-52C9-DA42-8CA5-557570D1ADCF}"/>
                </a:ext>
              </a:extLst>
            </p:cNvPr>
            <p:cNvSpPr txBox="1"/>
            <p:nvPr/>
          </p:nvSpPr>
          <p:spPr>
            <a:xfrm>
              <a:off x="10686878" y="2880137"/>
              <a:ext cx="696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Buffer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AC621E-DC0E-614A-AB30-506B9800135F}"/>
                </a:ext>
              </a:extLst>
            </p:cNvPr>
            <p:cNvSpPr txBox="1"/>
            <p:nvPr/>
          </p:nvSpPr>
          <p:spPr>
            <a:xfrm>
              <a:off x="2681006" y="395912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712A30-7E01-B84E-821B-4BC5141E3466}"/>
                </a:ext>
              </a:extLst>
            </p:cNvPr>
            <p:cNvSpPr txBox="1"/>
            <p:nvPr/>
          </p:nvSpPr>
          <p:spPr>
            <a:xfrm>
              <a:off x="2986940" y="2621481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B867A4-0696-1740-818B-48E79F34CEEC}"/>
                </a:ext>
              </a:extLst>
            </p:cNvPr>
            <p:cNvSpPr txBox="1"/>
            <p:nvPr/>
          </p:nvSpPr>
          <p:spPr>
            <a:xfrm>
              <a:off x="4293955" y="3564851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5A23CA-9633-4F47-AED1-542C415DB519}"/>
                </a:ext>
              </a:extLst>
            </p:cNvPr>
            <p:cNvSpPr txBox="1"/>
            <p:nvPr/>
          </p:nvSpPr>
          <p:spPr>
            <a:xfrm>
              <a:off x="6115955" y="3569942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500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131A50-AA4D-C846-AABD-CFD762873947}"/>
                </a:ext>
              </a:extLst>
            </p:cNvPr>
            <p:cNvSpPr txBox="1"/>
            <p:nvPr/>
          </p:nvSpPr>
          <p:spPr>
            <a:xfrm>
              <a:off x="7985983" y="3569942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713EF6-F49E-AD4D-B096-F9F4EC2F5FD9}"/>
                </a:ext>
              </a:extLst>
            </p:cNvPr>
            <p:cNvSpPr txBox="1"/>
            <p:nvPr/>
          </p:nvSpPr>
          <p:spPr>
            <a:xfrm>
              <a:off x="9192444" y="3495741"/>
              <a:ext cx="982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Until </a:t>
              </a:r>
            </a:p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40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57A7DDA-28BF-2945-87D8-1F98A5E78DFF}"/>
              </a:ext>
            </a:extLst>
          </p:cNvPr>
          <p:cNvGrpSpPr/>
          <p:nvPr/>
        </p:nvGrpSpPr>
        <p:grpSpPr>
          <a:xfrm>
            <a:off x="-887650" y="524210"/>
            <a:ext cx="12975572" cy="5672518"/>
            <a:chOff x="-887650" y="524210"/>
            <a:chExt cx="12975572" cy="567251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7079E3-4995-FB4D-A18C-D9758969C831}"/>
                </a:ext>
              </a:extLst>
            </p:cNvPr>
            <p:cNvCxnSpPr/>
            <p:nvPr/>
          </p:nvCxnSpPr>
          <p:spPr>
            <a:xfrm>
              <a:off x="122663" y="3429000"/>
              <a:ext cx="1196525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E778481-3F47-BE4D-B1D8-755F3C8DE5E2}"/>
                </a:ext>
              </a:extLst>
            </p:cNvPr>
            <p:cNvCxnSpPr>
              <a:cxnSpLocks/>
            </p:cNvCxnSpPr>
            <p:nvPr/>
          </p:nvCxnSpPr>
          <p:spPr>
            <a:xfrm>
              <a:off x="4193599" y="2971800"/>
              <a:ext cx="0" cy="9144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EF3C81E-03C8-2A4F-AB08-7A35034A75D4}"/>
                </a:ext>
              </a:extLst>
            </p:cNvPr>
            <p:cNvCxnSpPr>
              <a:cxnSpLocks/>
            </p:cNvCxnSpPr>
            <p:nvPr/>
          </p:nvCxnSpPr>
          <p:spPr>
            <a:xfrm>
              <a:off x="769303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EEA842-CFD2-854B-ABE9-41753E4AC3E7}"/>
                </a:ext>
              </a:extLst>
            </p:cNvPr>
            <p:cNvCxnSpPr>
              <a:cxnSpLocks/>
            </p:cNvCxnSpPr>
            <p:nvPr/>
          </p:nvCxnSpPr>
          <p:spPr>
            <a:xfrm>
              <a:off x="9067888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4C421-1268-0D4E-B670-945E7233E4C1}"/>
                </a:ext>
              </a:extLst>
            </p:cNvPr>
            <p:cNvSpPr txBox="1"/>
            <p:nvPr/>
          </p:nvSpPr>
          <p:spPr>
            <a:xfrm>
              <a:off x="4732578" y="1728435"/>
              <a:ext cx="1061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Trial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582775-8C72-8F4D-8D7C-8B14E675ED1A}"/>
                </a:ext>
              </a:extLst>
            </p:cNvPr>
            <p:cNvSpPr txBox="1"/>
            <p:nvPr/>
          </p:nvSpPr>
          <p:spPr>
            <a:xfrm>
              <a:off x="2443071" y="1851546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Pre-Trial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58BDDC-A1B4-5D43-BB15-9218EF92C5A0}"/>
                </a:ext>
              </a:extLst>
            </p:cNvPr>
            <p:cNvSpPr txBox="1"/>
            <p:nvPr/>
          </p:nvSpPr>
          <p:spPr>
            <a:xfrm>
              <a:off x="-887650" y="4628645"/>
              <a:ext cx="2107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start_tracking.message</a:t>
              </a:r>
              <a:endParaRPr lang="en-US" sz="16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16732C6-66B4-AD4A-8527-0EF70B5205A3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165908" y="3680237"/>
              <a:ext cx="1114252" cy="9484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27397B-CB55-1A46-A49A-39BEAB7E6186}"/>
                </a:ext>
              </a:extLst>
            </p:cNvPr>
            <p:cNvSpPr txBox="1"/>
            <p:nvPr/>
          </p:nvSpPr>
          <p:spPr>
            <a:xfrm>
              <a:off x="3264306" y="4628645"/>
              <a:ext cx="1858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trial_onset.message</a:t>
              </a:r>
              <a:endParaRPr lang="en-US" sz="16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263F99-2F28-A142-BB34-1EA9E1B32C9A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4193599" y="4000501"/>
              <a:ext cx="0" cy="628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D94086-B08F-334F-BA59-8BAF268912E0}"/>
                </a:ext>
              </a:extLst>
            </p:cNvPr>
            <p:cNvSpPr txBox="1"/>
            <p:nvPr/>
          </p:nvSpPr>
          <p:spPr>
            <a:xfrm>
              <a:off x="2287408" y="3590688"/>
              <a:ext cx="1660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pre_trial.duration</a:t>
              </a:r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D5B7E84-C628-CA4D-A286-949588F80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797" y="3568392"/>
              <a:ext cx="19180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1BD1A1-0377-554C-87E3-4A7B3C60E0F7}"/>
                </a:ext>
              </a:extLst>
            </p:cNvPr>
            <p:cNvSpPr txBox="1"/>
            <p:nvPr/>
          </p:nvSpPr>
          <p:spPr>
            <a:xfrm>
              <a:off x="3333235" y="5858174"/>
              <a:ext cx="17207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bc_onset.message</a:t>
              </a:r>
              <a:endParaRPr lang="en-US" sz="16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327455-49D6-5F4B-A9DE-EB392463B289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193599" y="5001430"/>
              <a:ext cx="0" cy="856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7F63363-0D57-1D4E-BDCC-606AC5E76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0437" y="3290357"/>
              <a:ext cx="875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CFBAED0-2560-FB42-A580-C1CE728B8DE1}"/>
                </a:ext>
              </a:extLst>
            </p:cNvPr>
            <p:cNvSpPr txBox="1"/>
            <p:nvPr/>
          </p:nvSpPr>
          <p:spPr>
            <a:xfrm>
              <a:off x="2614764" y="2880137"/>
              <a:ext cx="1522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pre_bc.duration</a:t>
              </a:r>
              <a:endParaRPr lang="en-US" sz="1600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19BD05-A2CF-FA48-8B83-CEC2DD111E7D}"/>
                </a:ext>
              </a:extLst>
            </p:cNvPr>
            <p:cNvCxnSpPr>
              <a:cxnSpLocks/>
            </p:cNvCxnSpPr>
            <p:nvPr/>
          </p:nvCxnSpPr>
          <p:spPr>
            <a:xfrm>
              <a:off x="137605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F04E45-F5DA-A34F-B904-11409A260C13}"/>
                </a:ext>
              </a:extLst>
            </p:cNvPr>
            <p:cNvSpPr txBox="1"/>
            <p:nvPr/>
          </p:nvSpPr>
          <p:spPr>
            <a:xfrm>
              <a:off x="2196569" y="524210"/>
              <a:ext cx="7596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Pitch Discrimination Trial Procedure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6ADD18-D052-5D4E-B109-0DD7FE3B3696}"/>
                </a:ext>
              </a:extLst>
            </p:cNvPr>
            <p:cNvCxnSpPr>
              <a:cxnSpLocks/>
            </p:cNvCxnSpPr>
            <p:nvPr/>
          </p:nvCxnSpPr>
          <p:spPr>
            <a:xfrm>
              <a:off x="5226262" y="3200399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69F3919-D3CA-F141-852E-45691F535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99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299CB49-0F51-784D-80BB-A5E4A2EE894F}"/>
                </a:ext>
              </a:extLst>
            </p:cNvPr>
            <p:cNvCxnSpPr>
              <a:cxnSpLocks/>
            </p:cNvCxnSpPr>
            <p:nvPr/>
          </p:nvCxnSpPr>
          <p:spPr>
            <a:xfrm>
              <a:off x="11031588" y="3223036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1DD1D07-77B4-8E4D-AF23-F4906911DF2C}"/>
                </a:ext>
              </a:extLst>
            </p:cNvPr>
            <p:cNvSpPr txBox="1"/>
            <p:nvPr/>
          </p:nvSpPr>
          <p:spPr>
            <a:xfrm>
              <a:off x="2681006" y="395912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0EF2C52-254B-DC49-8CCA-83EF4DE20767}"/>
                </a:ext>
              </a:extLst>
            </p:cNvPr>
            <p:cNvSpPr txBox="1"/>
            <p:nvPr/>
          </p:nvSpPr>
          <p:spPr>
            <a:xfrm>
              <a:off x="2986940" y="2621481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898A064-0FA7-984F-A448-42FAE6862954}"/>
                </a:ext>
              </a:extLst>
            </p:cNvPr>
            <p:cNvSpPr txBox="1"/>
            <p:nvPr/>
          </p:nvSpPr>
          <p:spPr>
            <a:xfrm>
              <a:off x="4293955" y="3564851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3B2FF80-FB53-C044-941E-60B9DAAA24F7}"/>
                </a:ext>
              </a:extLst>
            </p:cNvPr>
            <p:cNvSpPr txBox="1"/>
            <p:nvPr/>
          </p:nvSpPr>
          <p:spPr>
            <a:xfrm>
              <a:off x="6115955" y="3569942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500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62ED4D-5D96-844F-99E6-C042A05DA270}"/>
                </a:ext>
              </a:extLst>
            </p:cNvPr>
            <p:cNvSpPr txBox="1"/>
            <p:nvPr/>
          </p:nvSpPr>
          <p:spPr>
            <a:xfrm>
              <a:off x="7985983" y="3569942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CF2060-E410-8A4A-8FD4-CCF589800818}"/>
                </a:ext>
              </a:extLst>
            </p:cNvPr>
            <p:cNvSpPr txBox="1"/>
            <p:nvPr/>
          </p:nvSpPr>
          <p:spPr>
            <a:xfrm>
              <a:off x="9192444" y="3495741"/>
              <a:ext cx="982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Until </a:t>
              </a:r>
            </a:p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1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4DBDD6-0AD8-8C43-B6BF-7C515CF73A3B}"/>
              </a:ext>
            </a:extLst>
          </p:cNvPr>
          <p:cNvGrpSpPr/>
          <p:nvPr/>
        </p:nvGrpSpPr>
        <p:grpSpPr>
          <a:xfrm>
            <a:off x="-887650" y="524210"/>
            <a:ext cx="12975572" cy="5672518"/>
            <a:chOff x="-887650" y="524210"/>
            <a:chExt cx="12975572" cy="567251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66EA05-0AF9-A743-8342-7B34A689C727}"/>
                </a:ext>
              </a:extLst>
            </p:cNvPr>
            <p:cNvGrpSpPr/>
            <p:nvPr/>
          </p:nvGrpSpPr>
          <p:grpSpPr>
            <a:xfrm>
              <a:off x="-887650" y="524210"/>
              <a:ext cx="12975572" cy="5672518"/>
              <a:chOff x="-887650" y="524210"/>
              <a:chExt cx="12975572" cy="567251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E62DBE0-735E-2E4D-8882-99B690D5DFE3}"/>
                  </a:ext>
                </a:extLst>
              </p:cNvPr>
              <p:cNvCxnSpPr/>
              <p:nvPr/>
            </p:nvCxnSpPr>
            <p:spPr>
              <a:xfrm>
                <a:off x="122663" y="3429000"/>
                <a:ext cx="11965259" cy="0"/>
              </a:xfrm>
              <a:prstGeom prst="line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8D3C2A9-413D-144B-9A81-F38FF9FFA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99" y="2971800"/>
                <a:ext cx="0" cy="91440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FFF027F-063B-A24A-BC62-92FCBD47D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3036" y="3200400"/>
                <a:ext cx="0" cy="45720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CECE865-5C7B-D341-B72C-F3F4D1918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7888" y="3200400"/>
                <a:ext cx="0" cy="45720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5549DA-43DD-8947-8AF6-E370FD9E43C7}"/>
                  </a:ext>
                </a:extLst>
              </p:cNvPr>
              <p:cNvSpPr txBox="1"/>
              <p:nvPr/>
            </p:nvSpPr>
            <p:spPr>
              <a:xfrm>
                <a:off x="4732578" y="1728435"/>
                <a:ext cx="10617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Trial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E57915-D57C-504B-8AC9-12343E3A40D3}"/>
                  </a:ext>
                </a:extLst>
              </p:cNvPr>
              <p:cNvSpPr txBox="1"/>
              <p:nvPr/>
            </p:nvSpPr>
            <p:spPr>
              <a:xfrm>
                <a:off x="2443071" y="1851546"/>
                <a:ext cx="12227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Pre-Trial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B81DBD-433C-6F47-BDCB-A5789DE85E6B}"/>
                  </a:ext>
                </a:extLst>
              </p:cNvPr>
              <p:cNvSpPr txBox="1"/>
              <p:nvPr/>
            </p:nvSpPr>
            <p:spPr>
              <a:xfrm>
                <a:off x="-887650" y="4628645"/>
                <a:ext cx="21071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/>
                  <a:t>start_tracking.message</a:t>
                </a:r>
                <a:endParaRPr lang="en-US" sz="16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5F3C1D-FE7D-0543-BBB0-09AF422C249A}"/>
                  </a:ext>
                </a:extLst>
              </p:cNvPr>
              <p:cNvSpPr txBox="1"/>
              <p:nvPr/>
            </p:nvSpPr>
            <p:spPr>
              <a:xfrm>
                <a:off x="3264306" y="4628645"/>
                <a:ext cx="1858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/>
                  <a:t>trial_onset.message</a:t>
                </a:r>
                <a:endParaRPr lang="en-US" sz="16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50C6D17-D119-8C4B-9F1C-C70536680BE5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4193599" y="4000501"/>
                <a:ext cx="0" cy="6281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24D1F5-AF9A-C743-B7E4-3B80C28736F4}"/>
                  </a:ext>
                </a:extLst>
              </p:cNvPr>
              <p:cNvSpPr txBox="1"/>
              <p:nvPr/>
            </p:nvSpPr>
            <p:spPr>
              <a:xfrm>
                <a:off x="2287408" y="3590688"/>
                <a:ext cx="16601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/>
                  <a:t>pre_trial.duration</a:t>
                </a:r>
                <a:endParaRPr lang="en-US" sz="1600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F86BFD9-2269-D24D-AC81-C446899E28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7797" y="3568392"/>
                <a:ext cx="191801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2D3E4D-1AEE-CD42-92D8-36567E615138}"/>
                  </a:ext>
                </a:extLst>
              </p:cNvPr>
              <p:cNvSpPr txBox="1"/>
              <p:nvPr/>
            </p:nvSpPr>
            <p:spPr>
              <a:xfrm>
                <a:off x="3825840" y="2610951"/>
                <a:ext cx="7355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Tone 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E731FE-C96C-934B-9BBC-09039C036C42}"/>
                  </a:ext>
                </a:extLst>
              </p:cNvPr>
              <p:cNvSpPr txBox="1"/>
              <p:nvPr/>
            </p:nvSpPr>
            <p:spPr>
              <a:xfrm>
                <a:off x="7329025" y="2857501"/>
                <a:ext cx="7355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Tone 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C71149-BCDF-2042-AE30-12A31BB24CFF}"/>
                  </a:ext>
                </a:extLst>
              </p:cNvPr>
              <p:cNvSpPr txBox="1"/>
              <p:nvPr/>
            </p:nvSpPr>
            <p:spPr>
              <a:xfrm>
                <a:off x="3333235" y="5858174"/>
                <a:ext cx="17207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/>
                  <a:t>bc_onset.message</a:t>
                </a:r>
                <a:endParaRPr lang="en-US" sz="1600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0F801D0-F79C-EC4E-9F1C-359F5D8B4244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4193599" y="5001430"/>
                <a:ext cx="0" cy="8567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91542BA-9649-7F4F-82F2-8937F01057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10437" y="3290357"/>
                <a:ext cx="8753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128C75D-BF32-0945-B1C3-28B33052BF71}"/>
                  </a:ext>
                </a:extLst>
              </p:cNvPr>
              <p:cNvSpPr txBox="1"/>
              <p:nvPr/>
            </p:nvSpPr>
            <p:spPr>
              <a:xfrm>
                <a:off x="2614764" y="2880137"/>
                <a:ext cx="15223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/>
                  <a:t>pre_bc.duration</a:t>
                </a:r>
                <a:endParaRPr lang="en-US" sz="16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13164B-763B-E344-ACA3-8EFEB2CF3769}"/>
                  </a:ext>
                </a:extLst>
              </p:cNvPr>
              <p:cNvSpPr txBox="1"/>
              <p:nvPr/>
            </p:nvSpPr>
            <p:spPr>
              <a:xfrm>
                <a:off x="8580925" y="2565112"/>
                <a:ext cx="9825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Response</a:t>
                </a:r>
              </a:p>
              <a:p>
                <a:pPr algn="ctr"/>
                <a:r>
                  <a:rPr lang="en-US" sz="1600" dirty="0"/>
                  <a:t>Start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B6ED7A-4C48-B048-966F-105FE8B026AD}"/>
                  </a:ext>
                </a:extLst>
              </p:cNvPr>
              <p:cNvSpPr txBox="1"/>
              <p:nvPr/>
            </p:nvSpPr>
            <p:spPr>
              <a:xfrm>
                <a:off x="588310" y="2868311"/>
                <a:ext cx="16698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Fixation (</a:t>
                </a:r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3000ms</a:t>
                </a:r>
                <a:r>
                  <a:rPr lang="en-US" sz="1600" dirty="0"/>
                  <a:t>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7BB774B-16E2-7947-8AC5-5F27F9159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6056" y="3200400"/>
                <a:ext cx="0" cy="45720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F1EBA1-50DA-1D48-8F85-3C90A02BF6C0}"/>
                  </a:ext>
                </a:extLst>
              </p:cNvPr>
              <p:cNvSpPr txBox="1"/>
              <p:nvPr/>
            </p:nvSpPr>
            <p:spPr>
              <a:xfrm>
                <a:off x="2196569" y="524210"/>
                <a:ext cx="75968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Pitch Discrimination Trial Procedure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8F8A326-1A01-BF4D-B2F8-BBD3928C6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262" y="3200399"/>
                <a:ext cx="0" cy="45720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14D8AA-71C1-5947-9266-D42F43085979}"/>
                  </a:ext>
                </a:extLst>
              </p:cNvPr>
              <p:cNvSpPr txBox="1"/>
              <p:nvPr/>
            </p:nvSpPr>
            <p:spPr>
              <a:xfrm>
                <a:off x="5039094" y="2857500"/>
                <a:ext cx="3818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ISI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681C19E-4139-D440-9091-362E0A7DB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576" y="3200400"/>
                <a:ext cx="0" cy="45720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7A89C6-8829-9343-9D72-A7A643D7296C}"/>
                  </a:ext>
                </a:extLst>
              </p:cNvPr>
              <p:cNvSpPr txBox="1"/>
              <p:nvPr/>
            </p:nvSpPr>
            <p:spPr>
              <a:xfrm>
                <a:off x="9833590" y="2565112"/>
                <a:ext cx="9825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Response</a:t>
                </a:r>
              </a:p>
              <a:p>
                <a:pPr algn="ctr"/>
                <a:r>
                  <a:rPr lang="en-US" sz="1600" dirty="0"/>
                  <a:t>Made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7EE6946-90F6-2849-B485-3E2D83F5E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1588" y="3223036"/>
                <a:ext cx="0" cy="45720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BADDE0-52C9-DA42-8CA5-557570D1ADCF}"/>
                  </a:ext>
                </a:extLst>
              </p:cNvPr>
              <p:cNvSpPr txBox="1"/>
              <p:nvPr/>
            </p:nvSpPr>
            <p:spPr>
              <a:xfrm>
                <a:off x="10686878" y="2880137"/>
                <a:ext cx="696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Buffer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AC621E-DC0E-614A-AB30-506B9800135F}"/>
                  </a:ext>
                </a:extLst>
              </p:cNvPr>
              <p:cNvSpPr txBox="1"/>
              <p:nvPr/>
            </p:nvSpPr>
            <p:spPr>
              <a:xfrm>
                <a:off x="2681006" y="3959127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2000 </a:t>
                </a:r>
                <a:r>
                  <a:rPr lang="en-US" sz="1600" dirty="0" err="1">
                    <a:solidFill>
                      <a:schemeClr val="accent5">
                        <a:lumMod val="50000"/>
                      </a:schemeClr>
                    </a:solidFill>
                  </a:rPr>
                  <a:t>ms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712A30-7E01-B84E-821B-4BC5141E3466}"/>
                  </a:ext>
                </a:extLst>
              </p:cNvPr>
              <p:cNvSpPr txBox="1"/>
              <p:nvPr/>
            </p:nvSpPr>
            <p:spPr>
              <a:xfrm>
                <a:off x="2986940" y="2621481"/>
                <a:ext cx="787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200 </a:t>
                </a:r>
                <a:r>
                  <a:rPr lang="en-US" sz="1600" dirty="0" err="1">
                    <a:solidFill>
                      <a:schemeClr val="accent5">
                        <a:lumMod val="50000"/>
                      </a:schemeClr>
                    </a:solidFill>
                  </a:rPr>
                  <a:t>ms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B867A4-0696-1740-818B-48E79F34CEEC}"/>
                  </a:ext>
                </a:extLst>
              </p:cNvPr>
              <p:cNvSpPr txBox="1"/>
              <p:nvPr/>
            </p:nvSpPr>
            <p:spPr>
              <a:xfrm>
                <a:off x="4293955" y="3564851"/>
                <a:ext cx="787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200 </a:t>
                </a:r>
                <a:r>
                  <a:rPr lang="en-US" sz="1600" dirty="0" err="1">
                    <a:solidFill>
                      <a:schemeClr val="accent5">
                        <a:lumMod val="50000"/>
                      </a:schemeClr>
                    </a:solidFill>
                  </a:rPr>
                  <a:t>ms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25A23CA-9633-4F47-AED1-542C415DB519}"/>
                  </a:ext>
                </a:extLst>
              </p:cNvPr>
              <p:cNvSpPr txBox="1"/>
              <p:nvPr/>
            </p:nvSpPr>
            <p:spPr>
              <a:xfrm>
                <a:off x="6115955" y="3569942"/>
                <a:ext cx="787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500 </a:t>
                </a:r>
                <a:r>
                  <a:rPr lang="en-US" sz="1600" dirty="0" err="1">
                    <a:solidFill>
                      <a:schemeClr val="accent5">
                        <a:lumMod val="50000"/>
                      </a:schemeClr>
                    </a:solidFill>
                  </a:rPr>
                  <a:t>ms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2131A50-AA4D-C846-AABD-CFD762873947}"/>
                  </a:ext>
                </a:extLst>
              </p:cNvPr>
              <p:cNvSpPr txBox="1"/>
              <p:nvPr/>
            </p:nvSpPr>
            <p:spPr>
              <a:xfrm>
                <a:off x="7985983" y="3569942"/>
                <a:ext cx="787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200 </a:t>
                </a:r>
                <a:r>
                  <a:rPr lang="en-US" sz="1600" dirty="0" err="1">
                    <a:solidFill>
                      <a:schemeClr val="accent5">
                        <a:lumMod val="50000"/>
                      </a:schemeClr>
                    </a:solidFill>
                  </a:rPr>
                  <a:t>ms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713EF6-F49E-AD4D-B096-F9F4EC2F5FD9}"/>
                  </a:ext>
                </a:extLst>
              </p:cNvPr>
              <p:cNvSpPr txBox="1"/>
              <p:nvPr/>
            </p:nvSpPr>
            <p:spPr>
              <a:xfrm>
                <a:off x="9192444" y="3495741"/>
                <a:ext cx="9825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Until </a:t>
                </a:r>
              </a:p>
              <a:p>
                <a:pPr algn="ctr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Response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D37575C-D4B1-5744-B480-C443F9003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907" y="3680236"/>
              <a:ext cx="1114253" cy="9484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59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223</Words>
  <Application>Microsoft Macintosh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Tsukahara, Jason S</dc:creator>
  <cp:lastModifiedBy>Tsukahara, Jason S</cp:lastModifiedBy>
  <cp:revision>19</cp:revision>
  <dcterms:created xsi:type="dcterms:W3CDTF">2019-09-24T13:34:39Z</dcterms:created>
  <dcterms:modified xsi:type="dcterms:W3CDTF">2019-10-22T02:16:31Z</dcterms:modified>
</cp:coreProperties>
</file>