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668D-7E8C-440A-9B72-8805D0CF1DB7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55E6-B270-4C41-ACA1-C350A532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A486-5B16-4CB7-A7DE-0AB608321B50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F4BC-48D0-4C71-92FB-767D4424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4636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Characterizing cancer using gene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or machine learning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precedence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399" y="5384800"/>
            <a:ext cx="5029201" cy="177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applications in cancer prognosis and prediction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Kourou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i="1" dirty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2014)</a:t>
            </a:r>
          </a:p>
          <a:p>
            <a:pPr marL="0" indent="0"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epigenomics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data to predict gene expression in lung cancer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. (Li </a:t>
            </a:r>
            <a:r>
              <a:rPr lang="en-US" sz="7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pPr marL="0" indent="0"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Using high-throughput transcriptomic data for prognosis: a critical overview and perspectives.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Domany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2014)</a:t>
            </a:r>
          </a:p>
          <a:p>
            <a:pPr marL="0" indent="0"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Case-based retrieval framework for gene expression data.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Anaissi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pPr marL="0" indent="0"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Validation and Reproducibility of a Microarray-Based Gene Expression Test for Tumor Identification in Formalin-Fixed, Paraffin-Embedded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Specimens (Pillai </a:t>
            </a:r>
            <a:r>
              <a:rPr lang="en-US" sz="7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2011)</a:t>
            </a:r>
          </a:p>
          <a:p>
            <a:pPr marL="0" indent="0"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MicroRNAs accurately identify cancer tissue origin. (Rosenfeld </a:t>
            </a:r>
            <a:r>
              <a:rPr lang="en-US" sz="700" i="1" dirty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2008)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016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Machine learning has been done for prediction of cancer prognosis.</a:t>
            </a:r>
          </a:p>
          <a:p>
            <a:r>
              <a:rPr lang="en-US" dirty="0" smtClean="0"/>
              <a:t>Has looked at the specific genes of relevant tumor pathways and the deregulation based on sequence data.</a:t>
            </a:r>
          </a:p>
          <a:p>
            <a:r>
              <a:rPr lang="en-US" dirty="0" smtClean="0"/>
              <a:t>Combined gene expression with clinical data.</a:t>
            </a:r>
          </a:p>
          <a:p>
            <a:r>
              <a:rPr lang="en-US" dirty="0" smtClean="0"/>
              <a:t>Use Case-based reasoning to identify similar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patients within a tumor type, using gene expression</a:t>
            </a:r>
          </a:p>
          <a:p>
            <a:pPr marL="0" indent="0">
              <a:buNone/>
            </a:pPr>
            <a:r>
              <a:rPr lang="en-US" dirty="0" smtClean="0"/>
              <a:t>   for relapse prediction. </a:t>
            </a:r>
          </a:p>
          <a:p>
            <a:r>
              <a:rPr lang="en-US" dirty="0" smtClean="0"/>
              <a:t>Decision tree classifier to identify cancer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601" y="3009900"/>
            <a:ext cx="3200899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Characterizing cancer using gene expression or machine learning has precedence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biouser</dc:creator>
  <cp:lastModifiedBy>biouser</cp:lastModifiedBy>
  <cp:revision>4</cp:revision>
  <dcterms:created xsi:type="dcterms:W3CDTF">2015-04-30T06:03:23Z</dcterms:created>
  <dcterms:modified xsi:type="dcterms:W3CDTF">2015-04-30T07:38:27Z</dcterms:modified>
</cp:coreProperties>
</file>