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7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2C9-9C30-4A6C-91FA-343398DA5AFA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D2E2-F49D-41C6-A968-4E8BFF98E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2C9-9C30-4A6C-91FA-343398DA5AFA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D2E2-F49D-41C6-A968-4E8BFF98E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2C9-9C30-4A6C-91FA-343398DA5AFA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D2E2-F49D-41C6-A968-4E8BFF98E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2C9-9C30-4A6C-91FA-343398DA5AFA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D2E2-F49D-41C6-A968-4E8BFF98E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2C9-9C30-4A6C-91FA-343398DA5AFA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D2E2-F49D-41C6-A968-4E8BFF98E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2C9-9C30-4A6C-91FA-343398DA5AFA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D2E2-F49D-41C6-A968-4E8BFF98E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2C9-9C30-4A6C-91FA-343398DA5AFA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D2E2-F49D-41C6-A968-4E8BFF98E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2C9-9C30-4A6C-91FA-343398DA5AFA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D2E2-F49D-41C6-A968-4E8BFF98E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2C9-9C30-4A6C-91FA-343398DA5AFA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D2E2-F49D-41C6-A968-4E8BFF98E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2C9-9C30-4A6C-91FA-343398DA5AFA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D2E2-F49D-41C6-A968-4E8BFF98E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2C9-9C30-4A6C-91FA-343398DA5AFA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D2E2-F49D-41C6-A968-4E8BFF98E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6B2C9-9C30-4A6C-91FA-343398DA5AFA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D2E2-F49D-41C6-A968-4E8BFF98E9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MCTS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Haas</dc:creator>
  <cp:lastModifiedBy>Patrick Haas</cp:lastModifiedBy>
  <cp:revision>1</cp:revision>
  <dcterms:created xsi:type="dcterms:W3CDTF">2013-02-04T19:21:38Z</dcterms:created>
  <dcterms:modified xsi:type="dcterms:W3CDTF">2013-02-04T19:22:13Z</dcterms:modified>
</cp:coreProperties>
</file>