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23063199" y="609600"/>
            <a:ext cx="553196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/>
          <p:nvPr>
            <p:ph type="body" sz="quarter" idx="1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SzPct val="125000"/>
              <a:buChar char="▸"/>
            </a:lvl1pPr>
            <a:lvl2pPr>
              <a:buClr>
                <a:schemeClr val="accent1"/>
              </a:buClr>
              <a:buSzPct val="125000"/>
              <a:buChar char="▸"/>
            </a:lvl2pPr>
            <a:lvl3pPr>
              <a:buClr>
                <a:schemeClr val="accent1"/>
              </a:buClr>
              <a:buSzPct val="125000"/>
              <a:buChar char="▸"/>
            </a:lvl3pPr>
            <a:lvl4pPr>
              <a:buClr>
                <a:schemeClr val="accent1"/>
              </a:buClr>
              <a:buSzPct val="125000"/>
              <a:buChar char="▸"/>
            </a:lvl4pPr>
            <a:lvl5pPr>
              <a:buClr>
                <a:schemeClr val="accent1"/>
              </a:buClr>
              <a:buSzPct val="125000"/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sz="half" idx="13"/>
          </p:nvPr>
        </p:nvSpPr>
        <p:spPr>
          <a:xfrm>
            <a:off x="12192000" y="0"/>
            <a:ext cx="12192000" cy="6832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Image"/>
          <p:cNvSpPr/>
          <p:nvPr>
            <p:ph type="pic" sz="half" idx="14"/>
          </p:nvPr>
        </p:nvSpPr>
        <p:spPr>
          <a:xfrm>
            <a:off x="12192000" y="6896100"/>
            <a:ext cx="12192000" cy="6819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Image"/>
          <p:cNvSpPr/>
          <p:nvPr>
            <p:ph type="pic" idx="15"/>
          </p:nvPr>
        </p:nvSpPr>
        <p:spPr>
          <a:xfrm>
            <a:off x="0" y="0"/>
            <a:ext cx="121285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Type a quote here."/>
          <p:cNvSpPr txBox="1"/>
          <p:nvPr>
            <p:ph type="body" sz="quarter" idx="13"/>
          </p:nvPr>
        </p:nvSpPr>
        <p:spPr>
          <a:xfrm>
            <a:off x="1676400" y="4089400"/>
            <a:ext cx="210566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Johnny Appleseed"/>
          <p:cNvSpPr txBox="1"/>
          <p:nvPr>
            <p:ph type="body" sz="quarter" idx="14"/>
          </p:nvPr>
        </p:nvSpPr>
        <p:spPr>
          <a:xfrm>
            <a:off x="762000" y="10953750"/>
            <a:ext cx="22860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87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Text"/>
          <p:cNvSpPr txBox="1"/>
          <p:nvPr>
            <p:ph type="body" sz="quarter" idx="15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/>
          <p:nvPr>
            <p:ph type="body" sz="quarter" idx="13"/>
          </p:nvPr>
        </p:nvSpPr>
        <p:spPr>
          <a:xfrm>
            <a:off x="11049000" y="3721100"/>
            <a:ext cx="125730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Image"/>
          <p:cNvSpPr/>
          <p:nvPr>
            <p:ph type="pic" idx="14"/>
          </p:nvPr>
        </p:nvSpPr>
        <p:spPr>
          <a:xfrm>
            <a:off x="0" y="0"/>
            <a:ext cx="10287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15"/>
          </p:nvPr>
        </p:nvSpPr>
        <p:spPr>
          <a:xfrm>
            <a:off x="11049000" y="10953750"/>
            <a:ext cx="12573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647700">
              <a:spcBef>
                <a:spcPts val="0"/>
              </a:spcBef>
              <a:buClrTx/>
              <a:buSzTx/>
              <a:buFontTx/>
              <a:buNone/>
              <a:defRPr sz="87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>
            <p:ph type="body" sz="quarter" idx="14"/>
          </p:nvPr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23063199" y="609600"/>
            <a:ext cx="553196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23013221" y="5842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23063199" y="609600"/>
            <a:ext cx="553196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11049000" y="8635798"/>
            <a:ext cx="12572997" cy="203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Image"/>
          <p:cNvSpPr/>
          <p:nvPr>
            <p:ph type="pic" idx="13"/>
          </p:nvPr>
        </p:nvSpPr>
        <p:spPr>
          <a:xfrm>
            <a:off x="0" y="0"/>
            <a:ext cx="10287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23063199" y="609600"/>
            <a:ext cx="553196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/>
          <p:nvPr>
            <p:ph type="body" sz="quarter" idx="1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/>
          <p:nvPr>
            <p:ph type="body" sz="quarter" idx="1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/>
          <p:nvPr>
            <p:ph type="body" sz="quarter" idx="1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/>
          <p:nvPr>
            <p:ph type="body" sz="quarter" idx="1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Image"/>
          <p:cNvSpPr/>
          <p:nvPr>
            <p:ph type="pic" sz="half" idx="14"/>
          </p:nvPr>
        </p:nvSpPr>
        <p:spPr>
          <a:xfrm>
            <a:off x="13335000" y="2159000"/>
            <a:ext cx="10287000" cy="10795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4000"/>
            </a:lvl1pPr>
            <a:lvl2pPr>
              <a:buClr>
                <a:schemeClr val="accent1"/>
              </a:buClr>
              <a:buChar char="▸"/>
              <a:defRPr sz="4000"/>
            </a:lvl2pPr>
            <a:lvl3pPr>
              <a:buClr>
                <a:schemeClr val="accent1"/>
              </a:buClr>
              <a:buChar char="▸"/>
              <a:defRPr sz="4000"/>
            </a:lvl3pPr>
            <a:lvl4pPr>
              <a:buClr>
                <a:schemeClr val="accent1"/>
              </a:buClr>
              <a:buChar char="▸"/>
              <a:defRPr sz="4000"/>
            </a:lvl4pPr>
            <a:lvl5pPr>
              <a:buClr>
                <a:schemeClr val="accent1"/>
              </a:buClr>
              <a:buChar char="▸"/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762000" y="1396632"/>
            <a:ext cx="22859999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36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8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1270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8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905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8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2540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8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3175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8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3810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8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4445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8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5080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8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5715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8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Photo-Circle.png" descr="Photo-Circl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50870" y="1409936"/>
            <a:ext cx="6756909" cy="67569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135716" y="9734079"/>
            <a:ext cx="1016001" cy="826358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samantha_ming"/>
          <p:cNvSpPr txBox="1"/>
          <p:nvPr/>
        </p:nvSpPr>
        <p:spPr>
          <a:xfrm>
            <a:off x="14504654" y="9404308"/>
            <a:ext cx="7264909" cy="148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rgbClr val="A6AAA9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samantha_ming</a:t>
            </a:r>
          </a:p>
        </p:txBody>
      </p:sp>
      <p:pic>
        <p:nvPicPr>
          <p:cNvPr id="169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160961" y="7770347"/>
            <a:ext cx="1016001" cy="10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samanthaming"/>
          <p:cNvSpPr txBox="1"/>
          <p:nvPr/>
        </p:nvSpPr>
        <p:spPr>
          <a:xfrm>
            <a:off x="14645966" y="7535397"/>
            <a:ext cx="6756909" cy="148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rgbClr val="A6AAA9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samanthaming</a:t>
            </a:r>
          </a:p>
        </p:txBody>
      </p:sp>
      <p:sp>
        <p:nvSpPr>
          <p:cNvPr id="171" name="Text"/>
          <p:cNvSpPr txBox="1"/>
          <p:nvPr/>
        </p:nvSpPr>
        <p:spPr>
          <a:xfrm>
            <a:off x="15035773" y="12083602"/>
            <a:ext cx="241301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A6AAA9"/>
                </a:solidFill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172" name="Samantha…"/>
          <p:cNvSpPr txBox="1"/>
          <p:nvPr/>
        </p:nvSpPr>
        <p:spPr>
          <a:xfrm>
            <a:off x="12852430" y="1640946"/>
            <a:ext cx="9657081" cy="51816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cap="all" sz="200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Samantha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cap="all" sz="200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Ming</a:t>
            </a:r>
          </a:p>
        </p:txBody>
      </p:sp>
      <p:sp>
        <p:nvSpPr>
          <p:cNvPr id="173" name="samanthaming.com"/>
          <p:cNvSpPr txBox="1"/>
          <p:nvPr/>
        </p:nvSpPr>
        <p:spPr>
          <a:xfrm>
            <a:off x="3383634" y="8742371"/>
            <a:ext cx="4691381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A6AAA9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samanthaming.com</a:t>
            </a:r>
          </a:p>
        </p:txBody>
      </p:sp>
      <p:pic>
        <p:nvPicPr>
          <p:cNvPr id="174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160961" y="11508168"/>
            <a:ext cx="1016001" cy="10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hi.samanthaming"/>
          <p:cNvSpPr txBox="1"/>
          <p:nvPr/>
        </p:nvSpPr>
        <p:spPr>
          <a:xfrm>
            <a:off x="14645966" y="11273218"/>
            <a:ext cx="7848093" cy="148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rgbClr val="A6AAA9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hi.samanthaming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