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a01d6d3a_2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4aa01d6d3a_2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tx">
  <p:cSld name="TITLE_AND_BODY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itle">
  <p:cSld name="TITLE">
    <p:bg>
      <p:bgPr>
        <a:solidFill>
          <a:srgbClr val="22222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5"/>
          <p:cNvCxnSpPr/>
          <p:nvPr/>
        </p:nvCxnSpPr>
        <p:spPr>
          <a:xfrm flipH="1" rot="10800000">
            <a:off x="285750" y="3238362"/>
            <a:ext cx="8572500" cy="138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5"/>
          <p:cNvSpPr txBox="1"/>
          <p:nvPr>
            <p:ph type="title"/>
          </p:nvPr>
        </p:nvSpPr>
        <p:spPr>
          <a:xfrm>
            <a:off x="285750" y="3390900"/>
            <a:ext cx="85725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400"/>
              <a:buFont typeface="Arial"/>
              <a:buNone/>
              <a:defRPr sz="11400"/>
            </a:lvl1pPr>
            <a:lvl2pPr lvl="1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285750" y="2247900"/>
            <a:ext cx="8572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4869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 showMasterSp="0">
  <p:cSld name="Photo - Horizontal">
    <p:bg>
      <p:bgPr>
        <a:solidFill>
          <a:srgbClr val="22222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64" name="Google Shape;64;p16"/>
          <p:cNvCxnSpPr/>
          <p:nvPr>
            <p:ph idx="1" type="body"/>
          </p:nvPr>
        </p:nvCxnSpPr>
        <p:spPr>
          <a:xfrm flipH="1" rot="10800000">
            <a:off x="285750" y="3238362"/>
            <a:ext cx="8572500" cy="138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6"/>
          <p:cNvSpPr txBox="1"/>
          <p:nvPr>
            <p:ph type="title"/>
          </p:nvPr>
        </p:nvSpPr>
        <p:spPr>
          <a:xfrm>
            <a:off x="285750" y="3390900"/>
            <a:ext cx="85725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400"/>
              <a:buFont typeface="Arial"/>
              <a:buNone/>
              <a:defRPr sz="11400"/>
            </a:lvl1pPr>
            <a:lvl2pPr lvl="1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3" type="body"/>
          </p:nvPr>
        </p:nvSpPr>
        <p:spPr>
          <a:xfrm>
            <a:off x="285750" y="2247900"/>
            <a:ext cx="8572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4869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 Alt" showMasterSp="0">
  <p:cSld name="Title &amp; Subtitle Al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7"/>
          <p:cNvCxnSpPr/>
          <p:nvPr/>
        </p:nvCxnSpPr>
        <p:spPr>
          <a:xfrm flipH="1" rot="10800000">
            <a:off x="285750" y="3238362"/>
            <a:ext cx="8572500" cy="138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17"/>
          <p:cNvSpPr txBox="1"/>
          <p:nvPr>
            <p:ph type="title"/>
          </p:nvPr>
        </p:nvSpPr>
        <p:spPr>
          <a:xfrm>
            <a:off x="285750" y="3390900"/>
            <a:ext cx="857250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400"/>
              <a:buFont typeface="Arial"/>
              <a:buNone/>
              <a:defRPr sz="11400"/>
            </a:lvl1pPr>
            <a:lvl2pPr lvl="1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285750" y="2247900"/>
            <a:ext cx="85725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29958" y="219075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 showMasterSp="0">
  <p:cSld name="Title - Center">
    <p:bg>
      <p:bgPr>
        <a:solidFill>
          <a:srgbClr val="22222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285750" y="2128838"/>
            <a:ext cx="85725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400"/>
              <a:buFont typeface="Arial"/>
              <a:buNone/>
              <a:defRPr sz="11400"/>
            </a:lvl1pPr>
            <a:lvl2pPr lvl="1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64869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 showMasterSp="0">
  <p:cSld name="Photo - Vertical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9"/>
          <p:cNvCxnSpPr/>
          <p:nvPr/>
        </p:nvCxnSpPr>
        <p:spPr>
          <a:xfrm flipH="1" rot="10800000">
            <a:off x="4143375" y="3238424"/>
            <a:ext cx="4714874" cy="76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8" name="Google Shape;78;p19"/>
          <p:cNvSpPr/>
          <p:nvPr>
            <p:ph idx="2" type="pic"/>
          </p:nvPr>
        </p:nvSpPr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4143375" y="3390900"/>
            <a:ext cx="4714875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400"/>
              <a:buFont typeface="Arial"/>
              <a:buNone/>
              <a:defRPr sz="11400"/>
            </a:lvl1pPr>
            <a:lvl2pPr lvl="1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143375" y="2247900"/>
            <a:ext cx="4714875" cy="9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2900"/>
              <a:buFont typeface="Arial"/>
              <a:buNone/>
              <a:defRPr sz="29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64869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285750" y="238125"/>
            <a:ext cx="7858125" cy="23812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285750" y="809625"/>
            <a:ext cx="857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bg>
      <p:bgPr>
        <a:solidFill>
          <a:srgbClr val="22222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285750" y="238125"/>
            <a:ext cx="7858125" cy="23812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285750" y="809625"/>
            <a:ext cx="857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285750" y="1447800"/>
            <a:ext cx="8572500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73050" lvl="0" marL="457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Char char="▸"/>
              <a:defRPr/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Char char="▸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Char char="▸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Char char="▸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Char char="▸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Alt">
  <p:cSld name="Title &amp; Bullets Al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285750" y="238125"/>
            <a:ext cx="7858125" cy="23812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285750" y="809625"/>
            <a:ext cx="857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285750" y="1447800"/>
            <a:ext cx="8572500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73050" lvl="0" marL="457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Char char="▸"/>
              <a:defRPr/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Char char="▸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Char char="▸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Char char="▸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Char char="▸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bg>
      <p:bgPr>
        <a:solidFill>
          <a:srgbClr val="22222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285750" y="238125"/>
            <a:ext cx="7858125" cy="23812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98" name="Google Shape;98;p23"/>
          <p:cNvSpPr/>
          <p:nvPr>
            <p:ph idx="2" type="pic"/>
          </p:nvPr>
        </p:nvSpPr>
        <p:spPr>
          <a:xfrm>
            <a:off x="5000625" y="809625"/>
            <a:ext cx="3857625" cy="404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285750" y="809625"/>
            <a:ext cx="4429125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285750" y="1447800"/>
            <a:ext cx="4429125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330200" lvl="0" marL="457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▸"/>
              <a:defRPr sz="1500"/>
            </a:lvl1pPr>
            <a:lvl2pPr indent="-33020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▸"/>
              <a:defRPr sz="1500"/>
            </a:lvl2pPr>
            <a:lvl3pPr indent="-33020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▸"/>
              <a:defRPr sz="1500"/>
            </a:lvl3pPr>
            <a:lvl4pPr indent="-33020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▸"/>
              <a:defRPr sz="1500"/>
            </a:lvl4pPr>
            <a:lvl5pPr indent="-33020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▸"/>
              <a:defRPr sz="1500"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bg>
      <p:bgPr>
        <a:solidFill>
          <a:srgbClr val="22222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285750" y="238125"/>
            <a:ext cx="7858125" cy="23812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285750" y="1447800"/>
            <a:ext cx="8572500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79400" lvl="0" marL="457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▸"/>
              <a:defRPr/>
            </a:lvl1pPr>
            <a:lvl2pPr indent="-27940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▸"/>
              <a:defRPr/>
            </a:lvl2pPr>
            <a:lvl3pPr indent="-27940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▸"/>
              <a:defRPr/>
            </a:lvl3pPr>
            <a:lvl4pPr indent="-27940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▸"/>
              <a:defRPr/>
            </a:lvl4pPr>
            <a:lvl5pPr indent="-27940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▸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 showMasterSp="0">
  <p:cSld name="Photo - 3 Up">
    <p:bg>
      <p:bgPr>
        <a:solidFill>
          <a:srgbClr val="22222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/>
          <p:nvPr>
            <p:ph idx="2" type="pic"/>
          </p:nvPr>
        </p:nvSpPr>
        <p:spPr>
          <a:xfrm>
            <a:off x="4572000" y="0"/>
            <a:ext cx="45720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8" name="Google Shape;108;p25"/>
          <p:cNvSpPr/>
          <p:nvPr>
            <p:ph idx="3" type="pic"/>
          </p:nvPr>
        </p:nvSpPr>
        <p:spPr>
          <a:xfrm>
            <a:off x="4572000" y="2586038"/>
            <a:ext cx="4572000" cy="255746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9" name="Google Shape;109;p25"/>
          <p:cNvSpPr/>
          <p:nvPr>
            <p:ph idx="4" type="pic"/>
          </p:nvPr>
        </p:nvSpPr>
        <p:spPr>
          <a:xfrm>
            <a:off x="0" y="0"/>
            <a:ext cx="4548187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22222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328613" y="1243013"/>
            <a:ext cx="8486775" cy="2743944"/>
          </a:xfrm>
          <a:custGeom>
            <a:rect b="b" l="l" r="r" t="t"/>
            <a:pathLst>
              <a:path extrusionOk="0" h="21600" w="2160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28650" y="1533525"/>
            <a:ext cx="7896225" cy="67723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sz="5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285750" y="4107656"/>
            <a:ext cx="8572500" cy="452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indent="-2286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3" type="body"/>
          </p:nvPr>
        </p:nvSpPr>
        <p:spPr>
          <a:xfrm>
            <a:off x="285750" y="238125"/>
            <a:ext cx="7858125" cy="23812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 cap="none"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Alt" showMasterSp="0">
  <p:cSld name="Quote Alt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4143375" y="1395413"/>
            <a:ext cx="4714875" cy="67723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sz="5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119" name="Google Shape;119;p27"/>
          <p:cNvSpPr/>
          <p:nvPr>
            <p:ph idx="2" type="pic"/>
          </p:nvPr>
        </p:nvSpPr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3" type="body"/>
          </p:nvPr>
        </p:nvSpPr>
        <p:spPr>
          <a:xfrm>
            <a:off x="4143375" y="4107656"/>
            <a:ext cx="4714875" cy="452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300"/>
              <a:buFont typeface="Arial"/>
              <a:buNone/>
              <a:defRPr sz="33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2pPr>
            <a:lvl3pPr indent="-2730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3pPr>
            <a:lvl4pPr indent="-273050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4pPr>
            <a:lvl5pPr indent="-273050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5pPr>
            <a:lvl6pPr indent="-273050" lvl="5" marL="2743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6pPr>
            <a:lvl7pPr indent="-273050" lvl="6" marL="3200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7pPr>
            <a:lvl8pPr indent="-273050" lvl="7" marL="3657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8pPr>
            <a:lvl9pPr indent="-273050" lvl="8" marL="411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bg>
      <p:bgPr>
        <a:solidFill>
          <a:srgbClr val="22222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/>
          <a:lstStyle>
            <a:lvl1pPr lv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lt" showMasterSp="0">
  <p:cSld name="Blank Al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 flipH="1" rot="10800000">
            <a:off x="285750" y="523737"/>
            <a:ext cx="8572500" cy="138"/>
          </a:xfrm>
          <a:prstGeom prst="straightConnector1">
            <a:avLst/>
          </a:prstGeom>
          <a:noFill/>
          <a:ln cap="flat" cmpd="sng" w="254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285750" y="809625"/>
            <a:ext cx="857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lvl="0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85750" y="1447800"/>
            <a:ext cx="8572500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/>
          <a:lstStyle>
            <a:lvl1pPr indent="-34925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8A3D5"/>
              </a:buClr>
              <a:buSzPts val="1900"/>
              <a:buFont typeface="Avenir"/>
              <a:buChar char="‣"/>
              <a:defRPr b="0" i="0" sz="1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47369" y="228600"/>
            <a:ext cx="207448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Circle.png" id="131" name="Google Shape;1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576" y="528726"/>
            <a:ext cx="2533841" cy="2533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2" name="Google Shape;13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1493" y="3650280"/>
            <a:ext cx="381002" cy="30988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 txBox="1"/>
          <p:nvPr/>
        </p:nvSpPr>
        <p:spPr>
          <a:xfrm>
            <a:off x="5004846" y="3526615"/>
            <a:ext cx="27243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000"/>
              <a:buFont typeface="Avenir"/>
              <a:buNone/>
            </a:pPr>
            <a:r>
              <a:rPr b="0" i="0" lang="en" sz="3000" u="none" cap="none" strike="noStrike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samantha_ming</a:t>
            </a:r>
            <a:endParaRPr sz="500"/>
          </a:p>
        </p:txBody>
      </p:sp>
      <p:pic>
        <p:nvPicPr>
          <p:cNvPr descr="Image" id="134" name="Google Shape;13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0960" y="2913880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0"/>
          <p:cNvSpPr txBox="1"/>
          <p:nvPr/>
        </p:nvSpPr>
        <p:spPr>
          <a:xfrm>
            <a:off x="5057837" y="2825774"/>
            <a:ext cx="25338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000"/>
              <a:buFont typeface="Avenir"/>
              <a:buNone/>
            </a:pPr>
            <a:r>
              <a:rPr b="0" i="0" lang="en" sz="3000" u="none" cap="none" strike="noStrike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samanthaming</a:t>
            </a:r>
            <a:endParaRPr sz="500"/>
          </a:p>
        </p:txBody>
      </p:sp>
      <p:sp>
        <p:nvSpPr>
          <p:cNvPr id="136" name="Google Shape;136;p30"/>
          <p:cNvSpPr txBox="1"/>
          <p:nvPr/>
        </p:nvSpPr>
        <p:spPr>
          <a:xfrm>
            <a:off x="5638415" y="4531351"/>
            <a:ext cx="904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00"/>
              <a:buFont typeface="Avenir"/>
              <a:buNone/>
            </a:pPr>
            <a:r>
              <a:rPr b="0" i="0" lang="en" sz="1500" u="none" cap="none" strike="noStrike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500"/>
          </a:p>
        </p:txBody>
      </p:sp>
      <p:sp>
        <p:nvSpPr>
          <p:cNvPr id="137" name="Google Shape;137;p30"/>
          <p:cNvSpPr txBox="1"/>
          <p:nvPr/>
        </p:nvSpPr>
        <p:spPr>
          <a:xfrm>
            <a:off x="4491499" y="615350"/>
            <a:ext cx="39495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Arial"/>
              <a:buNone/>
            </a:pPr>
            <a:r>
              <a:rPr i="0" lang="en" sz="7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SAMANTHA </a:t>
            </a:r>
            <a:endParaRPr sz="70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Font typeface="Arial"/>
              <a:buNone/>
            </a:pPr>
            <a:r>
              <a:rPr i="0" lang="en" sz="7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MING</a:t>
            </a:r>
            <a:endParaRPr sz="7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881750" y="3278400"/>
            <a:ext cx="2533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1500"/>
              <a:buFont typeface="Avenir"/>
              <a:buNone/>
            </a:pPr>
            <a:r>
              <a:rPr b="0" i="0" lang="en" sz="2200" u="none" cap="none" strike="noStrike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samanthaming.com</a:t>
            </a:r>
            <a:endParaRPr sz="2200"/>
          </a:p>
        </p:txBody>
      </p:sp>
      <p:pic>
        <p:nvPicPr>
          <p:cNvPr descr="Image" id="139" name="Google Shape;13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0960" y="4315563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5057837" y="4227457"/>
            <a:ext cx="29430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000"/>
              <a:buFont typeface="Avenir"/>
              <a:buNone/>
            </a:pPr>
            <a:r>
              <a:rPr b="0" i="0" lang="en" sz="3000" u="none" cap="none" strike="noStrike">
                <a:solidFill>
                  <a:srgbClr val="A6AAA9"/>
                </a:solidFill>
                <a:latin typeface="Avenir"/>
                <a:ea typeface="Avenir"/>
                <a:cs typeface="Avenir"/>
                <a:sym typeface="Avenir"/>
              </a:rPr>
              <a:t>hi.samanthaming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