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12192000" y="0"/>
            <a:ext cx="12192000" cy="6832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12192000" y="6896100"/>
            <a:ext cx="12192000" cy="6819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121285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13335000" y="2159000"/>
            <a:ext cx="10287000" cy="10795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hoto-Circle.png" descr="Photo-Circ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0870" y="1409936"/>
            <a:ext cx="6756909" cy="67569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35716" y="9734079"/>
            <a:ext cx="1016001" cy="826358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amantha_ming"/>
          <p:cNvSpPr txBox="1"/>
          <p:nvPr/>
        </p:nvSpPr>
        <p:spPr>
          <a:xfrm>
            <a:off x="14504654" y="9404308"/>
            <a:ext cx="7264909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6AAA9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samantha_ming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60961" y="7770347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amanthaming"/>
          <p:cNvSpPr txBox="1"/>
          <p:nvPr/>
        </p:nvSpPr>
        <p:spPr>
          <a:xfrm>
            <a:off x="14645966" y="7535397"/>
            <a:ext cx="6756909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6AAA9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samanthaming</a:t>
            </a:r>
          </a:p>
        </p:txBody>
      </p:sp>
      <p:sp>
        <p:nvSpPr>
          <p:cNvPr id="171" name="Text"/>
          <p:cNvSpPr txBox="1"/>
          <p:nvPr/>
        </p:nvSpPr>
        <p:spPr>
          <a:xfrm>
            <a:off x="15035773" y="12083602"/>
            <a:ext cx="2413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A6AAA9"/>
                </a:solidFill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72" name="Samantha…"/>
          <p:cNvSpPr txBox="1"/>
          <p:nvPr/>
        </p:nvSpPr>
        <p:spPr>
          <a:xfrm>
            <a:off x="12852430" y="1640946"/>
            <a:ext cx="9657081" cy="5181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cap="all" sz="20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Samantha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cap="all" sz="20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Ming</a:t>
            </a:r>
          </a:p>
        </p:txBody>
      </p:sp>
      <p:sp>
        <p:nvSpPr>
          <p:cNvPr id="173" name="samanthaming.com"/>
          <p:cNvSpPr txBox="1"/>
          <p:nvPr/>
        </p:nvSpPr>
        <p:spPr>
          <a:xfrm>
            <a:off x="3383634" y="8742371"/>
            <a:ext cx="46913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samanthaming.com</a:t>
            </a:r>
          </a:p>
        </p:txBody>
      </p:sp>
      <p:pic>
        <p:nvPicPr>
          <p:cNvPr id="174" name="1_emiGsBgJu2KHWyjluhKXQw.png" descr="1_emiGsBgJu2KHWyjluhKXQw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160961" y="11508168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amanthaming"/>
          <p:cNvSpPr txBox="1"/>
          <p:nvPr/>
        </p:nvSpPr>
        <p:spPr>
          <a:xfrm>
            <a:off x="14645966" y="11273218"/>
            <a:ext cx="6756909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6AAA9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samanthaming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