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8"/>
  </p:notesMasterIdLst>
  <p:sldIdLst>
    <p:sldId id="256" r:id="rId5"/>
    <p:sldId id="258" r:id="rId6"/>
    <p:sldId id="25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59223-47C8-4D7C-BEF9-46771D3D1508}" v="3" dt="2022-08-03T09:49:49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13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9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jpg"/><Relationship Id="rId47" Type="http://schemas.openxmlformats.org/officeDocument/2006/relationships/image" Target="../media/image45.jpg"/><Relationship Id="rId63" Type="http://schemas.openxmlformats.org/officeDocument/2006/relationships/image" Target="../media/image61.jpg"/><Relationship Id="rId68" Type="http://schemas.openxmlformats.org/officeDocument/2006/relationships/image" Target="../media/image66.jp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jpg"/><Relationship Id="rId37" Type="http://schemas.openxmlformats.org/officeDocument/2006/relationships/image" Target="../media/image35.jpg"/><Relationship Id="rId53" Type="http://schemas.openxmlformats.org/officeDocument/2006/relationships/image" Target="../media/image51.jpg"/><Relationship Id="rId58" Type="http://schemas.openxmlformats.org/officeDocument/2006/relationships/image" Target="../media/image56.jpg"/><Relationship Id="rId74" Type="http://schemas.openxmlformats.org/officeDocument/2006/relationships/image" Target="../media/image72.jpg"/><Relationship Id="rId79" Type="http://schemas.openxmlformats.org/officeDocument/2006/relationships/image" Target="../media/image77.jpg"/><Relationship Id="rId5" Type="http://schemas.openxmlformats.org/officeDocument/2006/relationships/image" Target="../media/image3.png"/><Relationship Id="rId61" Type="http://schemas.openxmlformats.org/officeDocument/2006/relationships/image" Target="../media/image59.jpg"/><Relationship Id="rId82" Type="http://schemas.openxmlformats.org/officeDocument/2006/relationships/image" Target="../media/image80.jp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jpg"/><Relationship Id="rId43" Type="http://schemas.openxmlformats.org/officeDocument/2006/relationships/image" Target="../media/image41.png"/><Relationship Id="rId48" Type="http://schemas.openxmlformats.org/officeDocument/2006/relationships/image" Target="../media/image46.jpg"/><Relationship Id="rId56" Type="http://schemas.openxmlformats.org/officeDocument/2006/relationships/image" Target="../media/image54.jpg"/><Relationship Id="rId64" Type="http://schemas.openxmlformats.org/officeDocument/2006/relationships/image" Target="../media/image62.jpg"/><Relationship Id="rId69" Type="http://schemas.openxmlformats.org/officeDocument/2006/relationships/image" Target="../media/image67.jpg"/><Relationship Id="rId77" Type="http://schemas.openxmlformats.org/officeDocument/2006/relationships/image" Target="../media/image75.jpg"/><Relationship Id="rId8" Type="http://schemas.openxmlformats.org/officeDocument/2006/relationships/image" Target="../media/image6.png"/><Relationship Id="rId51" Type="http://schemas.openxmlformats.org/officeDocument/2006/relationships/image" Target="../media/image49.jpg"/><Relationship Id="rId72" Type="http://schemas.openxmlformats.org/officeDocument/2006/relationships/image" Target="../media/image70.jpg"/><Relationship Id="rId80" Type="http://schemas.openxmlformats.org/officeDocument/2006/relationships/image" Target="../media/image78.jp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jpg"/><Relationship Id="rId38" Type="http://schemas.openxmlformats.org/officeDocument/2006/relationships/image" Target="../media/image36.png"/><Relationship Id="rId46" Type="http://schemas.openxmlformats.org/officeDocument/2006/relationships/image" Target="../media/image44.jpg"/><Relationship Id="rId59" Type="http://schemas.openxmlformats.org/officeDocument/2006/relationships/image" Target="../media/image57.jpg"/><Relationship Id="rId67" Type="http://schemas.openxmlformats.org/officeDocument/2006/relationships/image" Target="../media/image65.jp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jpg"/><Relationship Id="rId62" Type="http://schemas.openxmlformats.org/officeDocument/2006/relationships/image" Target="../media/image60.jpg"/><Relationship Id="rId70" Type="http://schemas.openxmlformats.org/officeDocument/2006/relationships/image" Target="../media/image68.jpg"/><Relationship Id="rId75" Type="http://schemas.openxmlformats.org/officeDocument/2006/relationships/image" Target="../media/image73.jpg"/><Relationship Id="rId83" Type="http://schemas.openxmlformats.org/officeDocument/2006/relationships/image" Target="../media/image8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jpg"/><Relationship Id="rId57" Type="http://schemas.openxmlformats.org/officeDocument/2006/relationships/image" Target="../media/image55.jp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jpg"/><Relationship Id="rId60" Type="http://schemas.openxmlformats.org/officeDocument/2006/relationships/image" Target="../media/image58.jpg"/><Relationship Id="rId65" Type="http://schemas.openxmlformats.org/officeDocument/2006/relationships/image" Target="../media/image63.jpg"/><Relationship Id="rId73" Type="http://schemas.openxmlformats.org/officeDocument/2006/relationships/image" Target="../media/image71.jpg"/><Relationship Id="rId78" Type="http://schemas.openxmlformats.org/officeDocument/2006/relationships/image" Target="../media/image76.jpg"/><Relationship Id="rId81" Type="http://schemas.openxmlformats.org/officeDocument/2006/relationships/image" Target="../media/image79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jpg"/><Relationship Id="rId34" Type="http://schemas.openxmlformats.org/officeDocument/2006/relationships/image" Target="../media/image32.png"/><Relationship Id="rId50" Type="http://schemas.openxmlformats.org/officeDocument/2006/relationships/image" Target="../media/image48.jpg"/><Relationship Id="rId55" Type="http://schemas.openxmlformats.org/officeDocument/2006/relationships/image" Target="../media/image53.jpg"/><Relationship Id="rId76" Type="http://schemas.openxmlformats.org/officeDocument/2006/relationships/image" Target="../media/image74.jpg"/><Relationship Id="rId7" Type="http://schemas.openxmlformats.org/officeDocument/2006/relationships/image" Target="../media/image5.png"/><Relationship Id="rId71" Type="http://schemas.openxmlformats.org/officeDocument/2006/relationships/image" Target="../media/image69.jp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jp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21" Type="http://schemas.openxmlformats.org/officeDocument/2006/relationships/image" Target="../media/image18.png"/><Relationship Id="rId42" Type="http://schemas.openxmlformats.org/officeDocument/2006/relationships/image" Target="../media/image45.jpg"/><Relationship Id="rId47" Type="http://schemas.openxmlformats.org/officeDocument/2006/relationships/image" Target="../media/image52.jpg"/><Relationship Id="rId63" Type="http://schemas.openxmlformats.org/officeDocument/2006/relationships/image" Target="../media/image69.jpg"/><Relationship Id="rId68" Type="http://schemas.openxmlformats.org/officeDocument/2006/relationships/image" Target="../media/image74.jpg"/><Relationship Id="rId84" Type="http://schemas.openxmlformats.org/officeDocument/2006/relationships/image" Target="../media/image88.png"/><Relationship Id="rId16" Type="http://schemas.openxmlformats.org/officeDocument/2006/relationships/image" Target="../media/image13.png"/><Relationship Id="rId11" Type="http://schemas.openxmlformats.org/officeDocument/2006/relationships/image" Target="../media/image8.png"/><Relationship Id="rId32" Type="http://schemas.openxmlformats.org/officeDocument/2006/relationships/image" Target="../media/image29.png"/><Relationship Id="rId37" Type="http://schemas.openxmlformats.org/officeDocument/2006/relationships/image" Target="../media/image39.png"/><Relationship Id="rId53" Type="http://schemas.openxmlformats.org/officeDocument/2006/relationships/image" Target="../media/image58.jpg"/><Relationship Id="rId58" Type="http://schemas.openxmlformats.org/officeDocument/2006/relationships/image" Target="../media/image63.jpg"/><Relationship Id="rId74" Type="http://schemas.openxmlformats.org/officeDocument/2006/relationships/image" Target="../media/image81.jpg"/><Relationship Id="rId79" Type="http://schemas.openxmlformats.org/officeDocument/2006/relationships/image" Target="../media/image34.png"/><Relationship Id="rId5" Type="http://schemas.openxmlformats.org/officeDocument/2006/relationships/image" Target="../media/image2.png"/><Relationship Id="rId19" Type="http://schemas.openxmlformats.org/officeDocument/2006/relationships/image" Target="../media/image1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6.png"/><Relationship Id="rId43" Type="http://schemas.openxmlformats.org/officeDocument/2006/relationships/image" Target="../media/image48.jpg"/><Relationship Id="rId48" Type="http://schemas.openxmlformats.org/officeDocument/2006/relationships/image" Target="../media/image53.jpg"/><Relationship Id="rId56" Type="http://schemas.openxmlformats.org/officeDocument/2006/relationships/image" Target="../media/image61.jpg"/><Relationship Id="rId64" Type="http://schemas.openxmlformats.org/officeDocument/2006/relationships/image" Target="../media/image70.jpg"/><Relationship Id="rId69" Type="http://schemas.openxmlformats.org/officeDocument/2006/relationships/image" Target="../media/image75.jpg"/><Relationship Id="rId77" Type="http://schemas.openxmlformats.org/officeDocument/2006/relationships/image" Target="../media/image84.png"/><Relationship Id="rId8" Type="http://schemas.openxmlformats.org/officeDocument/2006/relationships/image" Target="../media/image5.png"/><Relationship Id="rId51" Type="http://schemas.openxmlformats.org/officeDocument/2006/relationships/image" Target="../media/image56.jpg"/><Relationship Id="rId72" Type="http://schemas.openxmlformats.org/officeDocument/2006/relationships/image" Target="../media/image79.jpg"/><Relationship Id="rId80" Type="http://schemas.openxmlformats.org/officeDocument/2006/relationships/image" Target="../media/image85.png"/><Relationship Id="rId85" Type="http://schemas.openxmlformats.org/officeDocument/2006/relationships/image" Target="../media/image89.png"/><Relationship Id="rId3" Type="http://schemas.openxmlformats.org/officeDocument/2006/relationships/image" Target="../media/image37.jp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2.png"/><Relationship Id="rId38" Type="http://schemas.openxmlformats.org/officeDocument/2006/relationships/image" Target="../media/image40.jpg"/><Relationship Id="rId46" Type="http://schemas.openxmlformats.org/officeDocument/2006/relationships/image" Target="../media/image51.jpg"/><Relationship Id="rId59" Type="http://schemas.openxmlformats.org/officeDocument/2006/relationships/image" Target="../media/image64.jpg"/><Relationship Id="rId67" Type="http://schemas.openxmlformats.org/officeDocument/2006/relationships/image" Target="../media/image73.jpg"/><Relationship Id="rId20" Type="http://schemas.openxmlformats.org/officeDocument/2006/relationships/image" Target="../media/image17.png"/><Relationship Id="rId41" Type="http://schemas.openxmlformats.org/officeDocument/2006/relationships/image" Target="../media/image43.png"/><Relationship Id="rId54" Type="http://schemas.openxmlformats.org/officeDocument/2006/relationships/image" Target="../media/image59.jpg"/><Relationship Id="rId62" Type="http://schemas.openxmlformats.org/officeDocument/2006/relationships/image" Target="../media/image68.jpg"/><Relationship Id="rId70" Type="http://schemas.openxmlformats.org/officeDocument/2006/relationships/image" Target="../media/image77.jpg"/><Relationship Id="rId75" Type="http://schemas.openxmlformats.org/officeDocument/2006/relationships/image" Target="../media/image82.png"/><Relationship Id="rId83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8.png"/><Relationship Id="rId49" Type="http://schemas.openxmlformats.org/officeDocument/2006/relationships/image" Target="../media/image54.jpg"/><Relationship Id="rId57" Type="http://schemas.openxmlformats.org/officeDocument/2006/relationships/image" Target="../media/image62.jpg"/><Relationship Id="rId10" Type="http://schemas.openxmlformats.org/officeDocument/2006/relationships/image" Target="../media/image7.png"/><Relationship Id="rId31" Type="http://schemas.openxmlformats.org/officeDocument/2006/relationships/image" Target="../media/image28.png"/><Relationship Id="rId44" Type="http://schemas.openxmlformats.org/officeDocument/2006/relationships/image" Target="../media/image49.jpg"/><Relationship Id="rId52" Type="http://schemas.openxmlformats.org/officeDocument/2006/relationships/image" Target="../media/image57.jpg"/><Relationship Id="rId60" Type="http://schemas.openxmlformats.org/officeDocument/2006/relationships/image" Target="../media/image65.jpg"/><Relationship Id="rId65" Type="http://schemas.openxmlformats.org/officeDocument/2006/relationships/image" Target="../media/image71.jpg"/><Relationship Id="rId73" Type="http://schemas.openxmlformats.org/officeDocument/2006/relationships/image" Target="../media/image80.jpg"/><Relationship Id="rId78" Type="http://schemas.openxmlformats.org/officeDocument/2006/relationships/image" Target="../media/image76.jpg"/><Relationship Id="rId81" Type="http://schemas.openxmlformats.org/officeDocument/2006/relationships/image" Target="../media/image86.png"/><Relationship Id="rId86" Type="http://schemas.openxmlformats.org/officeDocument/2006/relationships/image" Target="../media/image35.jp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9" Type="http://schemas.openxmlformats.org/officeDocument/2006/relationships/image" Target="../media/image41.png"/><Relationship Id="rId34" Type="http://schemas.openxmlformats.org/officeDocument/2006/relationships/image" Target="../media/image33.jpg"/><Relationship Id="rId50" Type="http://schemas.openxmlformats.org/officeDocument/2006/relationships/image" Target="../media/image55.jpg"/><Relationship Id="rId55" Type="http://schemas.openxmlformats.org/officeDocument/2006/relationships/image" Target="../media/image60.jpg"/><Relationship Id="rId76" Type="http://schemas.openxmlformats.org/officeDocument/2006/relationships/image" Target="../media/image83.png"/><Relationship Id="rId7" Type="http://schemas.openxmlformats.org/officeDocument/2006/relationships/image" Target="../media/image4.png"/><Relationship Id="rId71" Type="http://schemas.openxmlformats.org/officeDocument/2006/relationships/image" Target="../media/image78.jp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26.png"/><Relationship Id="rId24" Type="http://schemas.openxmlformats.org/officeDocument/2006/relationships/image" Target="../media/image21.png"/><Relationship Id="rId40" Type="http://schemas.openxmlformats.org/officeDocument/2006/relationships/image" Target="../media/image42.png"/><Relationship Id="rId45" Type="http://schemas.openxmlformats.org/officeDocument/2006/relationships/image" Target="../media/image50.jpg"/><Relationship Id="rId66" Type="http://schemas.openxmlformats.org/officeDocument/2006/relationships/image" Target="../media/image72.jpg"/><Relationship Id="rId61" Type="http://schemas.openxmlformats.org/officeDocument/2006/relationships/image" Target="../media/image66.jpg"/><Relationship Id="rId82" Type="http://schemas.openxmlformats.org/officeDocument/2006/relationships/image" Target="../media/image4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00"/>
            <a:ext cx="1345325" cy="23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7" y="356863"/>
            <a:ext cx="821300" cy="3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38" y="659713"/>
            <a:ext cx="821300" cy="30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75" y="997713"/>
            <a:ext cx="509425" cy="33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5" y="1381338"/>
            <a:ext cx="478050" cy="533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0" y="1910413"/>
            <a:ext cx="657150" cy="33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63" y="2263338"/>
            <a:ext cx="855175" cy="2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0" y="2539863"/>
            <a:ext cx="657150" cy="38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00" y="2984100"/>
            <a:ext cx="710825" cy="42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475" y="3467800"/>
            <a:ext cx="478050" cy="38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41175" y="64700"/>
            <a:ext cx="855175" cy="32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67775" y="367925"/>
            <a:ext cx="888175" cy="27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6925" y="676000"/>
            <a:ext cx="855175" cy="36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89399" y="1020335"/>
            <a:ext cx="821300" cy="54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87152" y="1634963"/>
            <a:ext cx="625800" cy="30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47411" y="1960100"/>
            <a:ext cx="710825" cy="37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80075" y="2526338"/>
            <a:ext cx="1045475" cy="41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62" y="3904600"/>
            <a:ext cx="424475" cy="41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56446" y="4327550"/>
            <a:ext cx="710825" cy="75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151600" y="565475"/>
            <a:ext cx="965575" cy="44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296546" y="69363"/>
            <a:ext cx="888175" cy="52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614214" y="1064975"/>
            <a:ext cx="1045475" cy="43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671197" y="1530538"/>
            <a:ext cx="888175" cy="4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725550" y="2039988"/>
            <a:ext cx="1185150" cy="42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795390" y="2596650"/>
            <a:ext cx="1045475" cy="39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558226" y="3050025"/>
            <a:ext cx="710825" cy="61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620177" y="3773675"/>
            <a:ext cx="625809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196727" y="61550"/>
            <a:ext cx="710825" cy="37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3461526" y="514625"/>
            <a:ext cx="557825" cy="59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4070775" y="56875"/>
            <a:ext cx="710825" cy="70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3528163" y="1230650"/>
            <a:ext cx="821300" cy="77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10153650" y="81581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10306050" y="83105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10458450" y="84629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10610850" y="86153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4346863" y="1336205"/>
            <a:ext cx="657150" cy="65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944824" y="153888"/>
            <a:ext cx="1185150" cy="33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2329542" y="3665342"/>
            <a:ext cx="965575" cy="324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4293125" y="796572"/>
            <a:ext cx="965575" cy="36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4352675" y="4591542"/>
            <a:ext cx="557825" cy="46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2713238" y="1291313"/>
            <a:ext cx="761400" cy="56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2965069" y="2567538"/>
            <a:ext cx="625800" cy="55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5090815" y="1634975"/>
            <a:ext cx="478050" cy="45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42">
            <a:alphaModFix/>
          </a:blip>
          <a:srcRect l="-184819" t="78450" r="184819" b="-78450"/>
          <a:stretch/>
        </p:blipFill>
        <p:spPr>
          <a:xfrm>
            <a:off x="5572800" y="2917525"/>
            <a:ext cx="761400" cy="7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3293430" y="3664025"/>
            <a:ext cx="625800" cy="3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4020952" y="2267511"/>
            <a:ext cx="761400" cy="98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5004025" y="2134013"/>
            <a:ext cx="1345325" cy="41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2151600" y="4364187"/>
            <a:ext cx="657150" cy="6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3411862" y="4482413"/>
            <a:ext cx="657150" cy="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4150916" y="3371721"/>
            <a:ext cx="509425" cy="55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5512038" y="591575"/>
            <a:ext cx="509425" cy="64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6314650" y="75225"/>
            <a:ext cx="625800" cy="66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5075125" y="3643428"/>
            <a:ext cx="509425" cy="52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3251446" y="2073834"/>
            <a:ext cx="821300" cy="36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7253825" y="86646"/>
            <a:ext cx="557825" cy="47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6564675" y="861287"/>
            <a:ext cx="1185151" cy="45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6048075" y="2596650"/>
            <a:ext cx="625800" cy="4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56">
            <a:alphaModFix/>
          </a:blip>
          <a:stretch>
            <a:fillRect/>
          </a:stretch>
        </p:blipFill>
        <p:spPr>
          <a:xfrm>
            <a:off x="31587" y="4376975"/>
            <a:ext cx="557825" cy="55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57">
            <a:alphaModFix/>
          </a:blip>
          <a:stretch>
            <a:fillRect/>
          </a:stretch>
        </p:blipFill>
        <p:spPr>
          <a:xfrm>
            <a:off x="630423" y="3622425"/>
            <a:ext cx="888175" cy="21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58">
            <a:alphaModFix/>
          </a:blip>
          <a:stretch>
            <a:fillRect/>
          </a:stretch>
        </p:blipFill>
        <p:spPr>
          <a:xfrm>
            <a:off x="5903309" y="3140913"/>
            <a:ext cx="1280825" cy="69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59">
            <a:alphaModFix/>
          </a:blip>
          <a:stretch>
            <a:fillRect/>
          </a:stretch>
        </p:blipFill>
        <p:spPr>
          <a:xfrm>
            <a:off x="5950050" y="4612875"/>
            <a:ext cx="478050" cy="42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60">
            <a:alphaModFix/>
          </a:blip>
          <a:stretch>
            <a:fillRect/>
          </a:stretch>
        </p:blipFill>
        <p:spPr>
          <a:xfrm>
            <a:off x="814500" y="2984100"/>
            <a:ext cx="761400" cy="5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61">
            <a:alphaModFix/>
          </a:blip>
          <a:stretch>
            <a:fillRect/>
          </a:stretch>
        </p:blipFill>
        <p:spPr>
          <a:xfrm>
            <a:off x="5943000" y="3886713"/>
            <a:ext cx="509425" cy="42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62">
            <a:alphaModFix/>
          </a:blip>
          <a:stretch>
            <a:fillRect/>
          </a:stretch>
        </p:blipFill>
        <p:spPr>
          <a:xfrm>
            <a:off x="5666338" y="1499590"/>
            <a:ext cx="1045476" cy="40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63">
            <a:alphaModFix/>
          </a:blip>
          <a:stretch>
            <a:fillRect/>
          </a:stretch>
        </p:blipFill>
        <p:spPr>
          <a:xfrm>
            <a:off x="8016525" y="730925"/>
            <a:ext cx="478050" cy="49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64">
            <a:alphaModFix/>
          </a:blip>
          <a:stretch>
            <a:fillRect/>
          </a:stretch>
        </p:blipFill>
        <p:spPr>
          <a:xfrm>
            <a:off x="6663150" y="3968475"/>
            <a:ext cx="625800" cy="66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65">
            <a:alphaModFix/>
          </a:blip>
          <a:stretch>
            <a:fillRect/>
          </a:stretch>
        </p:blipFill>
        <p:spPr>
          <a:xfrm>
            <a:off x="6660850" y="1861200"/>
            <a:ext cx="424475" cy="47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66">
            <a:alphaModFix/>
          </a:blip>
          <a:stretch>
            <a:fillRect/>
          </a:stretch>
        </p:blipFill>
        <p:spPr>
          <a:xfrm>
            <a:off x="7605850" y="1821674"/>
            <a:ext cx="1045475" cy="34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67">
            <a:alphaModFix/>
          </a:blip>
          <a:stretch>
            <a:fillRect/>
          </a:stretch>
        </p:blipFill>
        <p:spPr>
          <a:xfrm>
            <a:off x="7077750" y="2345911"/>
            <a:ext cx="2006839" cy="3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68">
            <a:alphaModFix/>
          </a:blip>
          <a:stretch>
            <a:fillRect/>
          </a:stretch>
        </p:blipFill>
        <p:spPr>
          <a:xfrm>
            <a:off x="6564675" y="1203950"/>
            <a:ext cx="424473" cy="3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69">
            <a:alphaModFix/>
          </a:blip>
          <a:stretch>
            <a:fillRect/>
          </a:stretch>
        </p:blipFill>
        <p:spPr>
          <a:xfrm>
            <a:off x="7357675" y="4380600"/>
            <a:ext cx="557825" cy="60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70">
            <a:alphaModFix/>
          </a:blip>
          <a:stretch>
            <a:fillRect/>
          </a:stretch>
        </p:blipFill>
        <p:spPr>
          <a:xfrm>
            <a:off x="8264800" y="86650"/>
            <a:ext cx="710825" cy="53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71">
            <a:alphaModFix/>
          </a:blip>
          <a:stretch>
            <a:fillRect/>
          </a:stretch>
        </p:blipFill>
        <p:spPr>
          <a:xfrm>
            <a:off x="7306041" y="3442250"/>
            <a:ext cx="888176" cy="2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72">
            <a:alphaModFix/>
          </a:blip>
          <a:stretch>
            <a:fillRect/>
          </a:stretch>
        </p:blipFill>
        <p:spPr>
          <a:xfrm>
            <a:off x="7206626" y="1431974"/>
            <a:ext cx="1638300" cy="31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>
          <a:blip r:embed="rId73">
            <a:alphaModFix/>
          </a:blip>
          <a:stretch>
            <a:fillRect/>
          </a:stretch>
        </p:blipFill>
        <p:spPr>
          <a:xfrm>
            <a:off x="639200" y="3912025"/>
            <a:ext cx="888175" cy="33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74">
            <a:alphaModFix/>
          </a:blip>
          <a:stretch>
            <a:fillRect/>
          </a:stretch>
        </p:blipFill>
        <p:spPr>
          <a:xfrm>
            <a:off x="7984225" y="4266638"/>
            <a:ext cx="965575" cy="62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75">
            <a:alphaModFix/>
          </a:blip>
          <a:stretch>
            <a:fillRect/>
          </a:stretch>
        </p:blipFill>
        <p:spPr>
          <a:xfrm>
            <a:off x="8316125" y="2856088"/>
            <a:ext cx="710825" cy="72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76">
            <a:alphaModFix/>
          </a:blip>
          <a:stretch>
            <a:fillRect/>
          </a:stretch>
        </p:blipFill>
        <p:spPr>
          <a:xfrm>
            <a:off x="6828675" y="2703013"/>
            <a:ext cx="657150" cy="44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77">
            <a:alphaModFix/>
          </a:blip>
          <a:stretch>
            <a:fillRect/>
          </a:stretch>
        </p:blipFill>
        <p:spPr>
          <a:xfrm>
            <a:off x="2298488" y="3218850"/>
            <a:ext cx="1045476" cy="29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78">
            <a:alphaModFix/>
          </a:blip>
          <a:stretch>
            <a:fillRect/>
          </a:stretch>
        </p:blipFill>
        <p:spPr>
          <a:xfrm>
            <a:off x="2807711" y="4074925"/>
            <a:ext cx="657150" cy="52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79">
            <a:alphaModFix/>
          </a:blip>
          <a:stretch>
            <a:fillRect/>
          </a:stretch>
        </p:blipFill>
        <p:spPr>
          <a:xfrm>
            <a:off x="3820738" y="4010625"/>
            <a:ext cx="1110279" cy="4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x="7502863" y="2740523"/>
            <a:ext cx="625800" cy="64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81">
            <a:alphaModFix/>
          </a:blip>
          <a:stretch>
            <a:fillRect/>
          </a:stretch>
        </p:blipFill>
        <p:spPr>
          <a:xfrm>
            <a:off x="7364546" y="3786887"/>
            <a:ext cx="1731679" cy="4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82">
            <a:alphaModFix/>
          </a:blip>
          <a:stretch>
            <a:fillRect/>
          </a:stretch>
        </p:blipFill>
        <p:spPr>
          <a:xfrm>
            <a:off x="5467475" y="4591325"/>
            <a:ext cx="1185150" cy="41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83">
            <a:alphaModFix/>
          </a:blip>
          <a:stretch>
            <a:fillRect/>
          </a:stretch>
        </p:blipFill>
        <p:spPr>
          <a:xfrm>
            <a:off x="5078825" y="2703025"/>
            <a:ext cx="710825" cy="639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751" y="1027749"/>
            <a:ext cx="761400" cy="56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700"/>
            <a:ext cx="1345325" cy="23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7" y="356863"/>
            <a:ext cx="821300" cy="3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38" y="659713"/>
            <a:ext cx="821300" cy="30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75" y="997713"/>
            <a:ext cx="509425" cy="33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5" y="1381338"/>
            <a:ext cx="478050" cy="533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0" y="1910413"/>
            <a:ext cx="657150" cy="33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63" y="2263338"/>
            <a:ext cx="855175" cy="2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00" y="2539863"/>
            <a:ext cx="657150" cy="38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100" y="2984100"/>
            <a:ext cx="710825" cy="42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475" y="3467800"/>
            <a:ext cx="478050" cy="38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41175" y="64700"/>
            <a:ext cx="855175" cy="32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67775" y="367925"/>
            <a:ext cx="888175" cy="27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36925" y="676000"/>
            <a:ext cx="855175" cy="36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89399" y="1020335"/>
            <a:ext cx="821300" cy="54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87152" y="1634963"/>
            <a:ext cx="625800" cy="30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47411" y="1960100"/>
            <a:ext cx="710825" cy="37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80075" y="2526338"/>
            <a:ext cx="1045475" cy="41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1862" y="3904600"/>
            <a:ext cx="424475" cy="41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64212" y="4235688"/>
            <a:ext cx="710825" cy="75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727874" y="543749"/>
            <a:ext cx="965575" cy="44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344770" y="0"/>
            <a:ext cx="888175" cy="52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021790" y="1939702"/>
            <a:ext cx="1045475" cy="43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562097" y="1536001"/>
            <a:ext cx="888175" cy="4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725550" y="2039988"/>
            <a:ext cx="1185150" cy="42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795390" y="2596650"/>
            <a:ext cx="1045475" cy="39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558226" y="3050025"/>
            <a:ext cx="710825" cy="61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558226" y="3678067"/>
            <a:ext cx="625809" cy="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6848662" y="1939603"/>
            <a:ext cx="710825" cy="37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3119805" y="468732"/>
            <a:ext cx="557825" cy="59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0153650" y="81581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0306050" y="83105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0458450" y="84629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0610850" y="86153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5820635" y="913600"/>
            <a:ext cx="657150" cy="65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4675272" y="206256"/>
            <a:ext cx="1185150" cy="33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352675" y="4591542"/>
            <a:ext cx="557825" cy="46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358425" y="4257665"/>
            <a:ext cx="625800" cy="55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687154" y="4476258"/>
            <a:ext cx="478050" cy="45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38">
            <a:alphaModFix/>
          </a:blip>
          <a:srcRect l="-184819" t="78450" r="184819" b="-78450"/>
          <a:stretch/>
        </p:blipFill>
        <p:spPr>
          <a:xfrm>
            <a:off x="5572800" y="2917525"/>
            <a:ext cx="761400" cy="7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3099290" y="2498864"/>
            <a:ext cx="852477" cy="52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4132943" y="2058119"/>
            <a:ext cx="761400" cy="98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6026199" y="1462500"/>
            <a:ext cx="1345325" cy="41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5141580" y="2695327"/>
            <a:ext cx="657150" cy="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6314650" y="75225"/>
            <a:ext cx="625800" cy="66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5166697" y="4532483"/>
            <a:ext cx="509425" cy="52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2425757" y="4612874"/>
            <a:ext cx="821300" cy="36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7253825" y="86646"/>
            <a:ext cx="557825" cy="47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6776911" y="730925"/>
            <a:ext cx="1185151" cy="45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6048075" y="2596650"/>
            <a:ext cx="625800" cy="4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31587" y="4376975"/>
            <a:ext cx="557825" cy="55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630423" y="3622425"/>
            <a:ext cx="888175" cy="21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5903309" y="3140913"/>
            <a:ext cx="1280825" cy="69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5242431" y="3427631"/>
            <a:ext cx="478050" cy="42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814500" y="2984100"/>
            <a:ext cx="761400" cy="5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2908573" y="4251145"/>
            <a:ext cx="509425" cy="42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7979590" y="826563"/>
            <a:ext cx="1045476" cy="40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56">
            <a:alphaModFix/>
          </a:blip>
          <a:stretch>
            <a:fillRect/>
          </a:stretch>
        </p:blipFill>
        <p:spPr>
          <a:xfrm>
            <a:off x="7842144" y="300980"/>
            <a:ext cx="478050" cy="49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57">
            <a:alphaModFix/>
          </a:blip>
          <a:stretch>
            <a:fillRect/>
          </a:stretch>
        </p:blipFill>
        <p:spPr>
          <a:xfrm>
            <a:off x="6704453" y="3912408"/>
            <a:ext cx="625800" cy="66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58">
            <a:alphaModFix/>
          </a:blip>
          <a:stretch>
            <a:fillRect/>
          </a:stretch>
        </p:blipFill>
        <p:spPr>
          <a:xfrm>
            <a:off x="6406921" y="2184317"/>
            <a:ext cx="424475" cy="47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59">
            <a:alphaModFix/>
          </a:blip>
          <a:stretch>
            <a:fillRect/>
          </a:stretch>
        </p:blipFill>
        <p:spPr>
          <a:xfrm>
            <a:off x="7472804" y="1821674"/>
            <a:ext cx="1178522" cy="51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60">
            <a:alphaModFix/>
          </a:blip>
          <a:stretch>
            <a:fillRect/>
          </a:stretch>
        </p:blipFill>
        <p:spPr>
          <a:xfrm>
            <a:off x="7077750" y="2345911"/>
            <a:ext cx="2006839" cy="3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61">
            <a:alphaModFix/>
          </a:blip>
          <a:stretch>
            <a:fillRect/>
          </a:stretch>
        </p:blipFill>
        <p:spPr>
          <a:xfrm>
            <a:off x="6815124" y="1087524"/>
            <a:ext cx="424473" cy="3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62">
            <a:alphaModFix/>
          </a:blip>
          <a:stretch>
            <a:fillRect/>
          </a:stretch>
        </p:blipFill>
        <p:spPr>
          <a:xfrm>
            <a:off x="8264800" y="86650"/>
            <a:ext cx="710825" cy="53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63">
            <a:alphaModFix/>
          </a:blip>
          <a:stretch>
            <a:fillRect/>
          </a:stretch>
        </p:blipFill>
        <p:spPr>
          <a:xfrm>
            <a:off x="7306041" y="3442250"/>
            <a:ext cx="888176" cy="2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64">
            <a:alphaModFix/>
          </a:blip>
          <a:stretch>
            <a:fillRect/>
          </a:stretch>
        </p:blipFill>
        <p:spPr>
          <a:xfrm>
            <a:off x="7411235" y="1406188"/>
            <a:ext cx="1638300" cy="31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>
          <a:blip r:embed="rId65">
            <a:alphaModFix/>
          </a:blip>
          <a:stretch>
            <a:fillRect/>
          </a:stretch>
        </p:blipFill>
        <p:spPr>
          <a:xfrm>
            <a:off x="639200" y="3912025"/>
            <a:ext cx="888175" cy="33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66">
            <a:alphaModFix/>
          </a:blip>
          <a:stretch>
            <a:fillRect/>
          </a:stretch>
        </p:blipFill>
        <p:spPr>
          <a:xfrm>
            <a:off x="7984225" y="4266638"/>
            <a:ext cx="965575" cy="62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67">
            <a:alphaModFix/>
          </a:blip>
          <a:stretch>
            <a:fillRect/>
          </a:stretch>
        </p:blipFill>
        <p:spPr>
          <a:xfrm>
            <a:off x="8295913" y="2759634"/>
            <a:ext cx="710825" cy="72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68">
            <a:alphaModFix/>
          </a:blip>
          <a:stretch>
            <a:fillRect/>
          </a:stretch>
        </p:blipFill>
        <p:spPr>
          <a:xfrm>
            <a:off x="6828675" y="2703013"/>
            <a:ext cx="657150" cy="44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69">
            <a:alphaModFix/>
          </a:blip>
          <a:stretch>
            <a:fillRect/>
          </a:stretch>
        </p:blipFill>
        <p:spPr>
          <a:xfrm>
            <a:off x="2240288" y="3103108"/>
            <a:ext cx="1045476" cy="29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70">
            <a:alphaModFix/>
          </a:blip>
          <a:stretch>
            <a:fillRect/>
          </a:stretch>
        </p:blipFill>
        <p:spPr>
          <a:xfrm>
            <a:off x="3820738" y="4010625"/>
            <a:ext cx="1110279" cy="4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71">
            <a:alphaModFix/>
          </a:blip>
          <a:stretch>
            <a:fillRect/>
          </a:stretch>
        </p:blipFill>
        <p:spPr>
          <a:xfrm>
            <a:off x="7502863" y="2740523"/>
            <a:ext cx="625800" cy="64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72">
            <a:alphaModFix/>
          </a:blip>
          <a:stretch>
            <a:fillRect/>
          </a:stretch>
        </p:blipFill>
        <p:spPr>
          <a:xfrm>
            <a:off x="7364546" y="3786887"/>
            <a:ext cx="1731679" cy="4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73">
            <a:alphaModFix/>
          </a:blip>
          <a:stretch>
            <a:fillRect/>
          </a:stretch>
        </p:blipFill>
        <p:spPr>
          <a:xfrm>
            <a:off x="6236100" y="4633643"/>
            <a:ext cx="1185150" cy="41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74">
            <a:alphaModFix/>
          </a:blip>
          <a:stretch>
            <a:fillRect/>
          </a:stretch>
        </p:blipFill>
        <p:spPr>
          <a:xfrm>
            <a:off x="3409100" y="4479385"/>
            <a:ext cx="710825" cy="6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CB3919-0BDC-DE73-B167-BB839E71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38" y="4000913"/>
            <a:ext cx="1509503" cy="50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B0DFBF-F039-8011-8709-89D683FBF9DB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4009770" y="3131401"/>
            <a:ext cx="1070844" cy="797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7E6B94-E759-4B86-A5AD-670B00AADDB1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5033536" y="2085142"/>
            <a:ext cx="1123038" cy="549274"/>
          </a:xfrm>
          <a:prstGeom prst="rect">
            <a:avLst/>
          </a:prstGeom>
        </p:spPr>
      </p:pic>
      <p:pic>
        <p:nvPicPr>
          <p:cNvPr id="133" name="Google Shape;133;p13"/>
          <p:cNvPicPr preferRelativeResize="0"/>
          <p:nvPr/>
        </p:nvPicPr>
        <p:blipFill>
          <a:blip r:embed="rId78">
            <a:alphaModFix/>
          </a:blip>
          <a:stretch>
            <a:fillRect/>
          </a:stretch>
        </p:blipFill>
        <p:spPr>
          <a:xfrm>
            <a:off x="2267098" y="4036704"/>
            <a:ext cx="657150" cy="52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79">
            <a:alphaModFix/>
          </a:blip>
          <a:stretch>
            <a:fillRect/>
          </a:stretch>
        </p:blipFill>
        <p:spPr>
          <a:xfrm>
            <a:off x="2049558" y="3486651"/>
            <a:ext cx="1110278" cy="4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NC Clean Energy Technology Center - Home | Facebook">
            <a:extLst>
              <a:ext uri="{FF2B5EF4-FFF2-40B4-BE49-F238E27FC236}">
                <a16:creationId xmlns:a16="http://schemas.microsoft.com/office/drawing/2014/main" id="{D348EC24-55F7-B87F-D837-A1C7D7D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06" y="3266813"/>
            <a:ext cx="846633" cy="8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nsors + Contributors - UNC Institute for the Environment">
            <a:extLst>
              <a:ext uri="{FF2B5EF4-FFF2-40B4-BE49-F238E27FC236}">
                <a16:creationId xmlns:a16="http://schemas.microsoft.com/office/drawing/2014/main" id="{4DCC0F4E-A1AA-775D-3E96-756004CA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24" y="1154549"/>
            <a:ext cx="1269199" cy="72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Google Shape;104;p13"/>
          <p:cNvPicPr preferRelativeResize="0"/>
          <p:nvPr/>
        </p:nvPicPr>
        <p:blipFill>
          <a:blip r:embed="rId82">
            <a:alphaModFix/>
          </a:blip>
          <a:stretch>
            <a:fillRect/>
          </a:stretch>
        </p:blipFill>
        <p:spPr>
          <a:xfrm>
            <a:off x="2342128" y="924887"/>
            <a:ext cx="509425" cy="64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Picture 13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578BDF0-1822-481E-BBFB-B44D22F6BB00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15" y="648399"/>
            <a:ext cx="2133600" cy="8382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5C96ADD-8361-7510-4B50-9597BE7D7F26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770" y="1413770"/>
            <a:ext cx="1772146" cy="602138"/>
          </a:xfrm>
          <a:prstGeom prst="rect">
            <a:avLst/>
          </a:prstGeom>
          <a:noFill/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462CF8A-407E-2F24-BC00-6D8BA88A2381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06" y="16299"/>
            <a:ext cx="822960" cy="822960"/>
          </a:xfrm>
          <a:prstGeom prst="rect">
            <a:avLst/>
          </a:prstGeom>
          <a:noFill/>
        </p:spPr>
      </p:pic>
      <p:pic>
        <p:nvPicPr>
          <p:cNvPr id="92" name="Google Shape;92;p13"/>
          <p:cNvPicPr preferRelativeResize="0"/>
          <p:nvPr/>
        </p:nvPicPr>
        <p:blipFill>
          <a:blip r:embed="rId86">
            <a:alphaModFix/>
          </a:blip>
          <a:stretch>
            <a:fillRect/>
          </a:stretch>
        </p:blipFill>
        <p:spPr>
          <a:xfrm>
            <a:off x="6059180" y="727847"/>
            <a:ext cx="965575" cy="364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95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8046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201DEC52450479CF9AC3412A18040" ma:contentTypeVersion="14" ma:contentTypeDescription="Create a new document." ma:contentTypeScope="" ma:versionID="da6da65cc07959b3c67c2d1fc3a6e79e">
  <xsd:schema xmlns:xsd="http://www.w3.org/2001/XMLSchema" xmlns:xs="http://www.w3.org/2001/XMLSchema" xmlns:p="http://schemas.microsoft.com/office/2006/metadata/properties" xmlns:ns3="c6a56de5-b001-4eca-9137-42ec56f4a7ae" xmlns:ns4="3beb42c0-7c83-4a08-8dad-6f0e975bdd64" targetNamespace="http://schemas.microsoft.com/office/2006/metadata/properties" ma:root="true" ma:fieldsID="d84be725d826ccd643cb573e8765a318" ns3:_="" ns4:_="">
    <xsd:import namespace="c6a56de5-b001-4eca-9137-42ec56f4a7ae"/>
    <xsd:import namespace="3beb42c0-7c83-4a08-8dad-6f0e975bdd6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56de5-b001-4eca-9137-42ec56f4a7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b42c0-7c83-4a08-8dad-6f0e975bd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437E0C-BFFF-4606-AEC5-51E0A9D18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a56de5-b001-4eca-9137-42ec56f4a7ae"/>
    <ds:schemaRef ds:uri="3beb42c0-7c83-4a08-8dad-6f0e975bd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7CAAD-8C9A-4EE4-AD54-074E612AFE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22FBA-5BA8-4A34-9A16-B44F44A04051}">
  <ds:schemaRefs>
    <ds:schemaRef ds:uri="http://www.w3.org/XML/1998/namespace"/>
    <ds:schemaRef ds:uri="3beb42c0-7c83-4a08-8dad-6f0e975bdd64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6a56de5-b001-4eca-9137-42ec56f4a7a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Balakrishna Gokaraju</dc:creator>
  <cp:lastModifiedBy>Balakrishna Gokaraju</cp:lastModifiedBy>
  <cp:revision>2</cp:revision>
  <dcterms:modified xsi:type="dcterms:W3CDTF">2022-08-03T09:49:53Z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0x010100F5F201DEC52450479CF9AC3412A18040</vt:lpwstr>
  </property>
</Properties>
</file>