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5"/>
  </p:notesMasterIdLst>
  <p:sldIdLst>
    <p:sldId id="280" r:id="rId4"/>
    <p:sldId id="357" r:id="rId5"/>
    <p:sldId id="258" r:id="rId6"/>
    <p:sldId id="262" r:id="rId7"/>
    <p:sldId id="344" r:id="rId8"/>
    <p:sldId id="260" r:id="rId9"/>
    <p:sldId id="261" r:id="rId10"/>
    <p:sldId id="340" r:id="rId11"/>
    <p:sldId id="343" r:id="rId12"/>
    <p:sldId id="338" r:id="rId13"/>
    <p:sldId id="352" r:id="rId14"/>
    <p:sldId id="354" r:id="rId15"/>
    <p:sldId id="341" r:id="rId16"/>
    <p:sldId id="345" r:id="rId17"/>
    <p:sldId id="291" r:id="rId18"/>
    <p:sldId id="353" r:id="rId19"/>
    <p:sldId id="346" r:id="rId20"/>
    <p:sldId id="349" r:id="rId21"/>
    <p:sldId id="350" r:id="rId22"/>
    <p:sldId id="347" r:id="rId23"/>
    <p:sldId id="35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F736EE-4797-4463-B98E-36E51B053534}" v="10" dt="2022-07-14T12:40:43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92832" autoAdjust="0"/>
  </p:normalViewPr>
  <p:slideViewPr>
    <p:cSldViewPr snapToGrid="0">
      <p:cViewPr varScale="1">
        <p:scale>
          <a:sx n="106" d="100"/>
          <a:sy n="106" d="100"/>
        </p:scale>
        <p:origin x="10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akrishna Gokaraju" userId="d9c90bce-c689-4852-97ed-0d5d208736a7" providerId="ADAL" clId="{3169B90A-68FB-4F99-8729-C74DB575957C}"/>
    <pc:docChg chg="undo custSel addSld delSld modSld sldOrd">
      <pc:chgData name="Balakrishna Gokaraju" userId="d9c90bce-c689-4852-97ed-0d5d208736a7" providerId="ADAL" clId="{3169B90A-68FB-4F99-8729-C74DB575957C}" dt="2022-06-21T15:25:24.619" v="3633" actId="14100"/>
      <pc:docMkLst>
        <pc:docMk/>
      </pc:docMkLst>
      <pc:sldChg chg="modSp add del mod">
        <pc:chgData name="Balakrishna Gokaraju" userId="d9c90bce-c689-4852-97ed-0d5d208736a7" providerId="ADAL" clId="{3169B90A-68FB-4F99-8729-C74DB575957C}" dt="2022-06-14T14:19:46.585" v="3472" actId="47"/>
        <pc:sldMkLst>
          <pc:docMk/>
          <pc:sldMk cId="903763321" sldId="256"/>
        </pc:sldMkLst>
        <pc:spChg chg="mod">
          <ac:chgData name="Balakrishna Gokaraju" userId="d9c90bce-c689-4852-97ed-0d5d208736a7" providerId="ADAL" clId="{3169B90A-68FB-4F99-8729-C74DB575957C}" dt="2022-06-14T14:19:24.912" v="3469" actId="20577"/>
          <ac:spMkLst>
            <pc:docMk/>
            <pc:sldMk cId="903763321" sldId="256"/>
            <ac:spMk id="2" creationId="{82795538-90EC-4E9A-91CB-3F7EB8AE9A2A}"/>
          </ac:spMkLst>
        </pc:spChg>
        <pc:spChg chg="mod">
          <ac:chgData name="Balakrishna Gokaraju" userId="d9c90bce-c689-4852-97ed-0d5d208736a7" providerId="ADAL" clId="{3169B90A-68FB-4F99-8729-C74DB575957C}" dt="2022-06-14T14:19:19.969" v="3466" actId="20577"/>
          <ac:spMkLst>
            <pc:docMk/>
            <pc:sldMk cId="903763321" sldId="256"/>
            <ac:spMk id="3" creationId="{66B6D902-1945-400F-867C-BD4C640819A1}"/>
          </ac:spMkLst>
        </pc:spChg>
      </pc:sldChg>
      <pc:sldChg chg="del">
        <pc:chgData name="Balakrishna Gokaraju" userId="d9c90bce-c689-4852-97ed-0d5d208736a7" providerId="ADAL" clId="{3169B90A-68FB-4F99-8729-C74DB575957C}" dt="2022-05-23T15:39:15.743" v="4" actId="47"/>
        <pc:sldMkLst>
          <pc:docMk/>
          <pc:sldMk cId="1920891006" sldId="256"/>
        </pc:sldMkLst>
      </pc:sldChg>
      <pc:sldChg chg="delSp modSp mod">
        <pc:chgData name="Balakrishna Gokaraju" userId="d9c90bce-c689-4852-97ed-0d5d208736a7" providerId="ADAL" clId="{3169B90A-68FB-4F99-8729-C74DB575957C}" dt="2022-06-14T14:20:07.696" v="3484" actId="478"/>
        <pc:sldMkLst>
          <pc:docMk/>
          <pc:sldMk cId="235733946" sldId="258"/>
        </pc:sldMkLst>
        <pc:spChg chg="mod">
          <ac:chgData name="Balakrishna Gokaraju" userId="d9c90bce-c689-4852-97ed-0d5d208736a7" providerId="ADAL" clId="{3169B90A-68FB-4F99-8729-C74DB575957C}" dt="2022-06-14T14:20:04.178" v="3483" actId="20577"/>
          <ac:spMkLst>
            <pc:docMk/>
            <pc:sldMk cId="235733946" sldId="258"/>
            <ac:spMk id="2" creationId="{82795538-90EC-4E9A-91CB-3F7EB8AE9A2A}"/>
          </ac:spMkLst>
        </pc:spChg>
        <pc:spChg chg="del mod">
          <ac:chgData name="Balakrishna Gokaraju" userId="d9c90bce-c689-4852-97ed-0d5d208736a7" providerId="ADAL" clId="{3169B90A-68FB-4F99-8729-C74DB575957C}" dt="2022-06-14T14:20:07.696" v="3484" actId="478"/>
          <ac:spMkLst>
            <pc:docMk/>
            <pc:sldMk cId="235733946" sldId="258"/>
            <ac:spMk id="3" creationId="{66B6D902-1945-400F-867C-BD4C640819A1}"/>
          </ac:spMkLst>
        </pc:spChg>
        <pc:spChg chg="mod">
          <ac:chgData name="Balakrishna Gokaraju" userId="d9c90bce-c689-4852-97ed-0d5d208736a7" providerId="ADAL" clId="{3169B90A-68FB-4F99-8729-C74DB575957C}" dt="2022-05-23T15:39:08.448" v="3" actId="6549"/>
          <ac:spMkLst>
            <pc:docMk/>
            <pc:sldMk cId="235733946" sldId="258"/>
            <ac:spMk id="7" creationId="{956ABCA2-F89D-05D3-FA87-5BD0C953EBD9}"/>
          </ac:spMkLst>
        </pc:spChg>
      </pc:sldChg>
      <pc:sldChg chg="new del">
        <pc:chgData name="Balakrishna Gokaraju" userId="d9c90bce-c689-4852-97ed-0d5d208736a7" providerId="ADAL" clId="{3169B90A-68FB-4F99-8729-C74DB575957C}" dt="2022-05-23T15:39:58.387" v="8" actId="47"/>
        <pc:sldMkLst>
          <pc:docMk/>
          <pc:sldMk cId="848503486" sldId="259"/>
        </pc:sldMkLst>
      </pc:sldChg>
      <pc:sldChg chg="addSp delSp modSp add mod">
        <pc:chgData name="Balakrishna Gokaraju" userId="d9c90bce-c689-4852-97ed-0d5d208736a7" providerId="ADAL" clId="{3169B90A-68FB-4F99-8729-C74DB575957C}" dt="2022-05-23T15:58:59.245" v="259" actId="113"/>
        <pc:sldMkLst>
          <pc:docMk/>
          <pc:sldMk cId="3505450143" sldId="260"/>
        </pc:sldMkLst>
        <pc:spChg chg="mod">
          <ac:chgData name="Balakrishna Gokaraju" userId="d9c90bce-c689-4852-97ed-0d5d208736a7" providerId="ADAL" clId="{3169B90A-68FB-4F99-8729-C74DB575957C}" dt="2022-05-23T15:58:59.245" v="259" actId="113"/>
          <ac:spMkLst>
            <pc:docMk/>
            <pc:sldMk cId="3505450143" sldId="260"/>
            <ac:spMk id="2" creationId="{2D6C48B7-BD2D-40C0-93C0-DEDE3F661EFF}"/>
          </ac:spMkLst>
        </pc:spChg>
        <pc:spChg chg="mod">
          <ac:chgData name="Balakrishna Gokaraju" userId="d9c90bce-c689-4852-97ed-0d5d208736a7" providerId="ADAL" clId="{3169B90A-68FB-4F99-8729-C74DB575957C}" dt="2022-05-23T15:56:27.276" v="210" actId="1076"/>
          <ac:spMkLst>
            <pc:docMk/>
            <pc:sldMk cId="3505450143" sldId="260"/>
            <ac:spMk id="3" creationId="{4E48BCF7-79D1-4922-8A43-7CA570F76F44}"/>
          </ac:spMkLst>
        </pc:spChg>
        <pc:spChg chg="del mod">
          <ac:chgData name="Balakrishna Gokaraju" userId="d9c90bce-c689-4852-97ed-0d5d208736a7" providerId="ADAL" clId="{3169B90A-68FB-4F99-8729-C74DB575957C}" dt="2022-05-23T15:56:21.650" v="209" actId="478"/>
          <ac:spMkLst>
            <pc:docMk/>
            <pc:sldMk cId="3505450143" sldId="260"/>
            <ac:spMk id="6" creationId="{232FF9C0-330E-4037-9E1F-7D9D006596C3}"/>
          </ac:spMkLst>
        </pc:spChg>
        <pc:picChg chg="del mod">
          <ac:chgData name="Balakrishna Gokaraju" userId="d9c90bce-c689-4852-97ed-0d5d208736a7" providerId="ADAL" clId="{3169B90A-68FB-4F99-8729-C74DB575957C}" dt="2022-05-23T15:58:15.494" v="230" actId="478"/>
          <ac:picMkLst>
            <pc:docMk/>
            <pc:sldMk cId="3505450143" sldId="260"/>
            <ac:picMk id="5" creationId="{EA6BEBB0-8A66-41ED-BC19-5730235CCFB7}"/>
          </ac:picMkLst>
        </pc:picChg>
        <pc:picChg chg="add mod">
          <ac:chgData name="Balakrishna Gokaraju" userId="d9c90bce-c689-4852-97ed-0d5d208736a7" providerId="ADAL" clId="{3169B90A-68FB-4F99-8729-C74DB575957C}" dt="2022-05-23T15:58:07.443" v="228" actId="1076"/>
          <ac:picMkLst>
            <pc:docMk/>
            <pc:sldMk cId="3505450143" sldId="260"/>
            <ac:picMk id="7" creationId="{45D5E2DF-ED3E-9AC2-C3EE-B1DEC20DA951}"/>
          </ac:picMkLst>
        </pc:picChg>
        <pc:picChg chg="add mod">
          <ac:chgData name="Balakrishna Gokaraju" userId="d9c90bce-c689-4852-97ed-0d5d208736a7" providerId="ADAL" clId="{3169B90A-68FB-4F99-8729-C74DB575957C}" dt="2022-05-23T15:58:10.972" v="229" actId="1076"/>
          <ac:picMkLst>
            <pc:docMk/>
            <pc:sldMk cId="3505450143" sldId="260"/>
            <ac:picMk id="8" creationId="{8DDFC67D-84E9-2F08-FFC6-2D280D88D86F}"/>
          </ac:picMkLst>
        </pc:picChg>
      </pc:sldChg>
      <pc:sldChg chg="modSp add del mod">
        <pc:chgData name="Balakrishna Gokaraju" userId="d9c90bce-c689-4852-97ed-0d5d208736a7" providerId="ADAL" clId="{3169B90A-68FB-4F99-8729-C74DB575957C}" dt="2022-05-23T19:51:21.859" v="1633" actId="20577"/>
        <pc:sldMkLst>
          <pc:docMk/>
          <pc:sldMk cId="3436617805" sldId="261"/>
        </pc:sldMkLst>
        <pc:spChg chg="mod">
          <ac:chgData name="Balakrishna Gokaraju" userId="d9c90bce-c689-4852-97ed-0d5d208736a7" providerId="ADAL" clId="{3169B90A-68FB-4F99-8729-C74DB575957C}" dt="2022-05-23T19:51:21.859" v="1633" actId="20577"/>
          <ac:spMkLst>
            <pc:docMk/>
            <pc:sldMk cId="3436617805" sldId="261"/>
            <ac:spMk id="2" creationId="{EDFC87D1-96DD-471E-BF85-ECD38E1EF787}"/>
          </ac:spMkLst>
        </pc:spChg>
        <pc:spChg chg="mod">
          <ac:chgData name="Balakrishna Gokaraju" userId="d9c90bce-c689-4852-97ed-0d5d208736a7" providerId="ADAL" clId="{3169B90A-68FB-4F99-8729-C74DB575957C}" dt="2022-05-23T15:40:50.496" v="27" actId="20577"/>
          <ac:spMkLst>
            <pc:docMk/>
            <pc:sldMk cId="3436617805" sldId="261"/>
            <ac:spMk id="8" creationId="{EDEAAE97-C126-96F1-C7D5-B60D59412E6B}"/>
          </ac:spMkLst>
        </pc:spChg>
        <pc:picChg chg="mod">
          <ac:chgData name="Balakrishna Gokaraju" userId="d9c90bce-c689-4852-97ed-0d5d208736a7" providerId="ADAL" clId="{3169B90A-68FB-4F99-8729-C74DB575957C}" dt="2022-05-23T15:41:26.317" v="28" actId="14100"/>
          <ac:picMkLst>
            <pc:docMk/>
            <pc:sldMk cId="3436617805" sldId="261"/>
            <ac:picMk id="4" creationId="{396088D7-5363-4786-8D37-C55F9DE35708}"/>
          </ac:picMkLst>
        </pc:picChg>
        <pc:picChg chg="mod">
          <ac:chgData name="Balakrishna Gokaraju" userId="d9c90bce-c689-4852-97ed-0d5d208736a7" providerId="ADAL" clId="{3169B90A-68FB-4F99-8729-C74DB575957C}" dt="2022-05-23T15:42:13.002" v="32" actId="14100"/>
          <ac:picMkLst>
            <pc:docMk/>
            <pc:sldMk cId="3436617805" sldId="261"/>
            <ac:picMk id="7" creationId="{90EFE223-720F-B8C8-7A2F-7AAA99D7E047}"/>
          </ac:picMkLst>
        </pc:picChg>
      </pc:sldChg>
      <pc:sldChg chg="addSp modSp new mod modShow modNotesTx">
        <pc:chgData name="Balakrishna Gokaraju" userId="d9c90bce-c689-4852-97ed-0d5d208736a7" providerId="ADAL" clId="{3169B90A-68FB-4F99-8729-C74DB575957C}" dt="2022-05-24T15:38:58.182" v="3142" actId="729"/>
        <pc:sldMkLst>
          <pc:docMk/>
          <pc:sldMk cId="261633588" sldId="262"/>
        </pc:sldMkLst>
        <pc:spChg chg="mod">
          <ac:chgData name="Balakrishna Gokaraju" userId="d9c90bce-c689-4852-97ed-0d5d208736a7" providerId="ADAL" clId="{3169B90A-68FB-4F99-8729-C74DB575957C}" dt="2022-05-24T14:04:26.504" v="2983" actId="14100"/>
          <ac:spMkLst>
            <pc:docMk/>
            <pc:sldMk cId="261633588" sldId="262"/>
            <ac:spMk id="2" creationId="{F3904D0C-71C2-B435-F433-F6D24F11760D}"/>
          </ac:spMkLst>
        </pc:spChg>
        <pc:spChg chg="mod">
          <ac:chgData name="Balakrishna Gokaraju" userId="d9c90bce-c689-4852-97ed-0d5d208736a7" providerId="ADAL" clId="{3169B90A-68FB-4F99-8729-C74DB575957C}" dt="2022-05-24T15:38:25.021" v="3141" actId="6549"/>
          <ac:spMkLst>
            <pc:docMk/>
            <pc:sldMk cId="261633588" sldId="262"/>
            <ac:spMk id="3" creationId="{3A9BC1D4-CC4D-0E17-D544-CC78A6416708}"/>
          </ac:spMkLst>
        </pc:spChg>
        <pc:spChg chg="add mod">
          <ac:chgData name="Balakrishna Gokaraju" userId="d9c90bce-c689-4852-97ed-0d5d208736a7" providerId="ADAL" clId="{3169B90A-68FB-4F99-8729-C74DB575957C}" dt="2022-05-24T14:05:22.891" v="3006" actId="15"/>
          <ac:spMkLst>
            <pc:docMk/>
            <pc:sldMk cId="261633588" sldId="262"/>
            <ac:spMk id="4" creationId="{5A560AD0-0882-1D7C-8A2D-8D46A807EE98}"/>
          </ac:spMkLst>
        </pc:spChg>
      </pc:sldChg>
      <pc:sldChg chg="new del">
        <pc:chgData name="Balakrishna Gokaraju" userId="d9c90bce-c689-4852-97ed-0d5d208736a7" providerId="ADAL" clId="{3169B90A-68FB-4F99-8729-C74DB575957C}" dt="2022-05-23T15:46:00.361" v="158" actId="47"/>
        <pc:sldMkLst>
          <pc:docMk/>
          <pc:sldMk cId="50801767" sldId="263"/>
        </pc:sldMkLst>
      </pc:sldChg>
      <pc:sldChg chg="modSp add mod ord">
        <pc:chgData name="Balakrishna Gokaraju" userId="d9c90bce-c689-4852-97ed-0d5d208736a7" providerId="ADAL" clId="{3169B90A-68FB-4F99-8729-C74DB575957C}" dt="2022-06-14T14:19:30.982" v="3471"/>
        <pc:sldMkLst>
          <pc:docMk/>
          <pc:sldMk cId="2951632574" sldId="280"/>
        </pc:sldMkLst>
        <pc:spChg chg="mod">
          <ac:chgData name="Balakrishna Gokaraju" userId="d9c90bce-c689-4852-97ed-0d5d208736a7" providerId="ADAL" clId="{3169B90A-68FB-4F99-8729-C74DB575957C}" dt="2022-05-23T15:46:50.114" v="161" actId="1076"/>
          <ac:spMkLst>
            <pc:docMk/>
            <pc:sldMk cId="2951632574" sldId="280"/>
            <ac:spMk id="6" creationId="{F74C65A9-5CC1-4F19-9939-E61AF34DEDD0}"/>
          </ac:spMkLst>
        </pc:spChg>
        <pc:spChg chg="mod">
          <ac:chgData name="Balakrishna Gokaraju" userId="d9c90bce-c689-4852-97ed-0d5d208736a7" providerId="ADAL" clId="{3169B90A-68FB-4F99-8729-C74DB575957C}" dt="2022-05-23T19:53:04.482" v="1753" actId="20577"/>
          <ac:spMkLst>
            <pc:docMk/>
            <pc:sldMk cId="2951632574" sldId="280"/>
            <ac:spMk id="12" creationId="{F74C65A9-5CC1-4F19-9939-E61AF34DEDD0}"/>
          </ac:spMkLst>
        </pc:spChg>
        <pc:spChg chg="mod">
          <ac:chgData name="Balakrishna Gokaraju" userId="d9c90bce-c689-4852-97ed-0d5d208736a7" providerId="ADAL" clId="{3169B90A-68FB-4F99-8729-C74DB575957C}" dt="2022-05-23T19:52:51.631" v="1733" actId="20577"/>
          <ac:spMkLst>
            <pc:docMk/>
            <pc:sldMk cId="2951632574" sldId="280"/>
            <ac:spMk id="13" creationId="{F74C65A9-5CC1-4F19-9939-E61AF34DEDD0}"/>
          </ac:spMkLst>
        </pc:spChg>
      </pc:sldChg>
      <pc:sldChg chg="delSp new del mod">
        <pc:chgData name="Balakrishna Gokaraju" userId="d9c90bce-c689-4852-97ed-0d5d208736a7" providerId="ADAL" clId="{3169B90A-68FB-4F99-8729-C74DB575957C}" dt="2022-05-23T15:54:38.862" v="166" actId="47"/>
        <pc:sldMkLst>
          <pc:docMk/>
          <pc:sldMk cId="3323751206" sldId="281"/>
        </pc:sldMkLst>
        <pc:spChg chg="del">
          <ac:chgData name="Balakrishna Gokaraju" userId="d9c90bce-c689-4852-97ed-0d5d208736a7" providerId="ADAL" clId="{3169B90A-68FB-4F99-8729-C74DB575957C}" dt="2022-05-23T15:54:32.546" v="164" actId="478"/>
          <ac:spMkLst>
            <pc:docMk/>
            <pc:sldMk cId="3323751206" sldId="281"/>
            <ac:spMk id="2" creationId="{57C2F20E-CD9F-9C46-AF82-E3301755D137}"/>
          </ac:spMkLst>
        </pc:spChg>
        <pc:spChg chg="del">
          <ac:chgData name="Balakrishna Gokaraju" userId="d9c90bce-c689-4852-97ed-0d5d208736a7" providerId="ADAL" clId="{3169B90A-68FB-4F99-8729-C74DB575957C}" dt="2022-05-23T15:54:31.367" v="163" actId="478"/>
          <ac:spMkLst>
            <pc:docMk/>
            <pc:sldMk cId="3323751206" sldId="281"/>
            <ac:spMk id="3" creationId="{E7C74E4A-4A6F-2F42-8C59-5401105052FC}"/>
          </ac:spMkLst>
        </pc:spChg>
      </pc:sldChg>
      <pc:sldChg chg="ord">
        <pc:chgData name="Balakrishna Gokaraju" userId="d9c90bce-c689-4852-97ed-0d5d208736a7" providerId="ADAL" clId="{3169B90A-68FB-4F99-8729-C74DB575957C}" dt="2022-05-23T16:25:32.444" v="1291"/>
        <pc:sldMkLst>
          <pc:docMk/>
          <pc:sldMk cId="360148721" sldId="338"/>
        </pc:sldMkLst>
      </pc:sldChg>
      <pc:sldChg chg="new del">
        <pc:chgData name="Balakrishna Gokaraju" userId="d9c90bce-c689-4852-97ed-0d5d208736a7" providerId="ADAL" clId="{3169B90A-68FB-4F99-8729-C74DB575957C}" dt="2022-05-23T16:07:00.780" v="262" actId="47"/>
        <pc:sldMkLst>
          <pc:docMk/>
          <pc:sldMk cId="3913262244" sldId="339"/>
        </pc:sldMkLst>
      </pc:sldChg>
      <pc:sldChg chg="add">
        <pc:chgData name="Balakrishna Gokaraju" userId="d9c90bce-c689-4852-97ed-0d5d208736a7" providerId="ADAL" clId="{3169B90A-68FB-4F99-8729-C74DB575957C}" dt="2022-05-23T16:06:58.638" v="261"/>
        <pc:sldMkLst>
          <pc:docMk/>
          <pc:sldMk cId="4199331406" sldId="340"/>
        </pc:sldMkLst>
      </pc:sldChg>
      <pc:sldChg chg="modSp new mod modNotesTx">
        <pc:chgData name="Balakrishna Gokaraju" userId="d9c90bce-c689-4852-97ed-0d5d208736a7" providerId="ADAL" clId="{3169B90A-68FB-4F99-8729-C74DB575957C}" dt="2022-05-24T15:01:19.156" v="3112" actId="20577"/>
        <pc:sldMkLst>
          <pc:docMk/>
          <pc:sldMk cId="1555945551" sldId="341"/>
        </pc:sldMkLst>
        <pc:spChg chg="mod">
          <ac:chgData name="Balakrishna Gokaraju" userId="d9c90bce-c689-4852-97ed-0d5d208736a7" providerId="ADAL" clId="{3169B90A-68FB-4F99-8729-C74DB575957C}" dt="2022-05-23T16:08:27.139" v="367" actId="14100"/>
          <ac:spMkLst>
            <pc:docMk/>
            <pc:sldMk cId="1555945551" sldId="341"/>
            <ac:spMk id="2" creationId="{3CAD197E-7D9D-3A10-1301-258D4C4B09D1}"/>
          </ac:spMkLst>
        </pc:spChg>
        <pc:spChg chg="mod">
          <ac:chgData name="Balakrishna Gokaraju" userId="d9c90bce-c689-4852-97ed-0d5d208736a7" providerId="ADAL" clId="{3169B90A-68FB-4F99-8729-C74DB575957C}" dt="2022-05-23T17:00:46.246" v="1550" actId="1076"/>
          <ac:spMkLst>
            <pc:docMk/>
            <pc:sldMk cId="1555945551" sldId="341"/>
            <ac:spMk id="3" creationId="{77594638-4AE7-A9C0-0CA7-0DE1E7C31D54}"/>
          </ac:spMkLst>
        </pc:spChg>
      </pc:sldChg>
      <pc:sldChg chg="modSp new mod">
        <pc:chgData name="Balakrishna Gokaraju" userId="d9c90bce-c689-4852-97ed-0d5d208736a7" providerId="ADAL" clId="{3169B90A-68FB-4F99-8729-C74DB575957C}" dt="2022-05-23T16:18:54.170" v="1067" actId="20577"/>
        <pc:sldMkLst>
          <pc:docMk/>
          <pc:sldMk cId="2084926166" sldId="342"/>
        </pc:sldMkLst>
        <pc:spChg chg="mod">
          <ac:chgData name="Balakrishna Gokaraju" userId="d9c90bce-c689-4852-97ed-0d5d208736a7" providerId="ADAL" clId="{3169B90A-68FB-4F99-8729-C74DB575957C}" dt="2022-05-23T16:08:10.123" v="362" actId="20577"/>
          <ac:spMkLst>
            <pc:docMk/>
            <pc:sldMk cId="2084926166" sldId="342"/>
            <ac:spMk id="2" creationId="{D0CF61EF-6774-BD3F-65BB-EFB4C30B2B5B}"/>
          </ac:spMkLst>
        </pc:spChg>
        <pc:spChg chg="mod">
          <ac:chgData name="Balakrishna Gokaraju" userId="d9c90bce-c689-4852-97ed-0d5d208736a7" providerId="ADAL" clId="{3169B90A-68FB-4F99-8729-C74DB575957C}" dt="2022-05-23T16:18:54.170" v="1067" actId="20577"/>
          <ac:spMkLst>
            <pc:docMk/>
            <pc:sldMk cId="2084926166" sldId="342"/>
            <ac:spMk id="3" creationId="{98EB10F4-46CF-B1AF-5C97-DD21C4CABF02}"/>
          </ac:spMkLst>
        </pc:spChg>
      </pc:sldChg>
      <pc:sldChg chg="modSp mod">
        <pc:chgData name="Balakrishna Gokaraju" userId="d9c90bce-c689-4852-97ed-0d5d208736a7" providerId="ADAL" clId="{3169B90A-68FB-4F99-8729-C74DB575957C}" dt="2022-06-16T23:12:52.535" v="3523" actId="20577"/>
        <pc:sldMkLst>
          <pc:docMk/>
          <pc:sldMk cId="3901052114" sldId="343"/>
        </pc:sldMkLst>
        <pc:spChg chg="mod">
          <ac:chgData name="Balakrishna Gokaraju" userId="d9c90bce-c689-4852-97ed-0d5d208736a7" providerId="ADAL" clId="{3169B90A-68FB-4F99-8729-C74DB575957C}" dt="2022-06-16T23:12:52.535" v="3523" actId="20577"/>
          <ac:spMkLst>
            <pc:docMk/>
            <pc:sldMk cId="3901052114" sldId="343"/>
            <ac:spMk id="3" creationId="{EAE8A479-6EF7-4D18-8C1E-748C332E3458}"/>
          </ac:spMkLst>
        </pc:spChg>
      </pc:sldChg>
      <pc:sldChg chg="addSp delSp modSp new mod">
        <pc:chgData name="Balakrishna Gokaraju" userId="d9c90bce-c689-4852-97ed-0d5d208736a7" providerId="ADAL" clId="{3169B90A-68FB-4F99-8729-C74DB575957C}" dt="2022-05-23T20:11:00.195" v="2709" actId="1076"/>
        <pc:sldMkLst>
          <pc:docMk/>
          <pc:sldMk cId="1272228752" sldId="344"/>
        </pc:sldMkLst>
        <pc:spChg chg="mod">
          <ac:chgData name="Balakrishna Gokaraju" userId="d9c90bce-c689-4852-97ed-0d5d208736a7" providerId="ADAL" clId="{3169B90A-68FB-4F99-8729-C74DB575957C}" dt="2022-05-23T20:10:52.862" v="2707" actId="1076"/>
          <ac:spMkLst>
            <pc:docMk/>
            <pc:sldMk cId="1272228752" sldId="344"/>
            <ac:spMk id="2" creationId="{49017A95-F64B-AD0D-3E54-2C5655422E1B}"/>
          </ac:spMkLst>
        </pc:spChg>
        <pc:spChg chg="del">
          <ac:chgData name="Balakrishna Gokaraju" userId="d9c90bce-c689-4852-97ed-0d5d208736a7" providerId="ADAL" clId="{3169B90A-68FB-4F99-8729-C74DB575957C}" dt="2022-05-23T19:53:28.669" v="1756"/>
          <ac:spMkLst>
            <pc:docMk/>
            <pc:sldMk cId="1272228752" sldId="344"/>
            <ac:spMk id="3" creationId="{F6FD4F79-898C-5ECD-42A9-CD0A052575BE}"/>
          </ac:spMkLst>
        </pc:spChg>
        <pc:spChg chg="add mod">
          <ac:chgData name="Balakrishna Gokaraju" userId="d9c90bce-c689-4852-97ed-0d5d208736a7" providerId="ADAL" clId="{3169B90A-68FB-4F99-8729-C74DB575957C}" dt="2022-05-23T20:11:00.195" v="2709" actId="1076"/>
          <ac:spMkLst>
            <pc:docMk/>
            <pc:sldMk cId="1272228752" sldId="344"/>
            <ac:spMk id="4" creationId="{C229E37C-C170-F680-420D-982047B79806}"/>
          </ac:spMkLst>
        </pc:spChg>
      </pc:sldChg>
      <pc:sldChg chg="modSp new mod">
        <pc:chgData name="Balakrishna Gokaraju" userId="d9c90bce-c689-4852-97ed-0d5d208736a7" providerId="ADAL" clId="{3169B90A-68FB-4F99-8729-C74DB575957C}" dt="2022-06-01T14:29:51.099" v="3209" actId="20577"/>
        <pc:sldMkLst>
          <pc:docMk/>
          <pc:sldMk cId="3263982195" sldId="345"/>
        </pc:sldMkLst>
        <pc:spChg chg="mod">
          <ac:chgData name="Balakrishna Gokaraju" userId="d9c90bce-c689-4852-97ed-0d5d208736a7" providerId="ADAL" clId="{3169B90A-68FB-4F99-8729-C74DB575957C}" dt="2022-06-01T14:26:57.271" v="3195" actId="313"/>
          <ac:spMkLst>
            <pc:docMk/>
            <pc:sldMk cId="3263982195" sldId="345"/>
            <ac:spMk id="2" creationId="{6C6978ED-9F50-9698-3B36-010326E44FAC}"/>
          </ac:spMkLst>
        </pc:spChg>
        <pc:spChg chg="mod">
          <ac:chgData name="Balakrishna Gokaraju" userId="d9c90bce-c689-4852-97ed-0d5d208736a7" providerId="ADAL" clId="{3169B90A-68FB-4F99-8729-C74DB575957C}" dt="2022-06-01T14:29:51.099" v="3209" actId="20577"/>
          <ac:spMkLst>
            <pc:docMk/>
            <pc:sldMk cId="3263982195" sldId="345"/>
            <ac:spMk id="3" creationId="{201C6D5D-D07A-EDA6-6471-882A4389D965}"/>
          </ac:spMkLst>
        </pc:spChg>
      </pc:sldChg>
      <pc:sldChg chg="modSp new mod">
        <pc:chgData name="Balakrishna Gokaraju" userId="d9c90bce-c689-4852-97ed-0d5d208736a7" providerId="ADAL" clId="{3169B90A-68FB-4F99-8729-C74DB575957C}" dt="2022-06-01T14:31:43.377" v="3259" actId="20577"/>
        <pc:sldMkLst>
          <pc:docMk/>
          <pc:sldMk cId="2410803624" sldId="346"/>
        </pc:sldMkLst>
        <pc:spChg chg="mod">
          <ac:chgData name="Balakrishna Gokaraju" userId="d9c90bce-c689-4852-97ed-0d5d208736a7" providerId="ADAL" clId="{3169B90A-68FB-4F99-8729-C74DB575957C}" dt="2022-06-01T14:31:43.377" v="3259" actId="20577"/>
          <ac:spMkLst>
            <pc:docMk/>
            <pc:sldMk cId="2410803624" sldId="346"/>
            <ac:spMk id="2" creationId="{7942F51B-3801-0497-C995-B79A09EBA68F}"/>
          </ac:spMkLst>
        </pc:spChg>
        <pc:spChg chg="mod">
          <ac:chgData name="Balakrishna Gokaraju" userId="d9c90bce-c689-4852-97ed-0d5d208736a7" providerId="ADAL" clId="{3169B90A-68FB-4F99-8729-C74DB575957C}" dt="2022-06-01T14:31:35.184" v="3234" actId="20577"/>
          <ac:spMkLst>
            <pc:docMk/>
            <pc:sldMk cId="2410803624" sldId="346"/>
            <ac:spMk id="3" creationId="{FE983F6E-09EE-2F4A-68E9-B112DF4B14DD}"/>
          </ac:spMkLst>
        </pc:spChg>
      </pc:sldChg>
      <pc:sldChg chg="modSp new mod">
        <pc:chgData name="Balakrishna Gokaraju" userId="d9c90bce-c689-4852-97ed-0d5d208736a7" providerId="ADAL" clId="{3169B90A-68FB-4F99-8729-C74DB575957C}" dt="2022-06-01T14:32:08.391" v="3271"/>
        <pc:sldMkLst>
          <pc:docMk/>
          <pc:sldMk cId="1129176625" sldId="347"/>
        </pc:sldMkLst>
        <pc:spChg chg="mod">
          <ac:chgData name="Balakrishna Gokaraju" userId="d9c90bce-c689-4852-97ed-0d5d208736a7" providerId="ADAL" clId="{3169B90A-68FB-4F99-8729-C74DB575957C}" dt="2022-06-01T14:32:06.045" v="3270" actId="20577"/>
          <ac:spMkLst>
            <pc:docMk/>
            <pc:sldMk cId="1129176625" sldId="347"/>
            <ac:spMk id="2" creationId="{AA9FA033-2E8E-BB2B-D361-6159EDA51A02}"/>
          </ac:spMkLst>
        </pc:spChg>
        <pc:spChg chg="mod">
          <ac:chgData name="Balakrishna Gokaraju" userId="d9c90bce-c689-4852-97ed-0d5d208736a7" providerId="ADAL" clId="{3169B90A-68FB-4F99-8729-C74DB575957C}" dt="2022-06-01T14:32:08.391" v="3271"/>
          <ac:spMkLst>
            <pc:docMk/>
            <pc:sldMk cId="1129176625" sldId="347"/>
            <ac:spMk id="3" creationId="{4210D56F-2AC4-B924-9EEF-29EDFEF745CF}"/>
          </ac:spMkLst>
        </pc:spChg>
      </pc:sldChg>
      <pc:sldChg chg="modSp new del mod">
        <pc:chgData name="Balakrishna Gokaraju" userId="d9c90bce-c689-4852-97ed-0d5d208736a7" providerId="ADAL" clId="{3169B90A-68FB-4F99-8729-C74DB575957C}" dt="2022-06-01T16:25:13.971" v="3373" actId="2696"/>
        <pc:sldMkLst>
          <pc:docMk/>
          <pc:sldMk cId="1273159354" sldId="348"/>
        </pc:sldMkLst>
        <pc:spChg chg="mod">
          <ac:chgData name="Balakrishna Gokaraju" userId="d9c90bce-c689-4852-97ed-0d5d208736a7" providerId="ADAL" clId="{3169B90A-68FB-4F99-8729-C74DB575957C}" dt="2022-06-01T16:22:10.820" v="3333" actId="20577"/>
          <ac:spMkLst>
            <pc:docMk/>
            <pc:sldMk cId="1273159354" sldId="348"/>
            <ac:spMk id="2" creationId="{751F5F26-E98C-41CE-F074-AFDB713A4C5C}"/>
          </ac:spMkLst>
        </pc:spChg>
        <pc:spChg chg="mod">
          <ac:chgData name="Balakrishna Gokaraju" userId="d9c90bce-c689-4852-97ed-0d5d208736a7" providerId="ADAL" clId="{3169B90A-68FB-4F99-8729-C74DB575957C}" dt="2022-06-01T16:25:05.461" v="3369"/>
          <ac:spMkLst>
            <pc:docMk/>
            <pc:sldMk cId="1273159354" sldId="348"/>
            <ac:spMk id="3" creationId="{BBC42385-ACCA-3C85-17B4-76F0BF47D498}"/>
          </ac:spMkLst>
        </pc:spChg>
      </pc:sldChg>
      <pc:sldChg chg="new del">
        <pc:chgData name="Balakrishna Gokaraju" userId="d9c90bce-c689-4852-97ed-0d5d208736a7" providerId="ADAL" clId="{3169B90A-68FB-4F99-8729-C74DB575957C}" dt="2022-06-01T17:02:46.739" v="3451" actId="47"/>
        <pc:sldMkLst>
          <pc:docMk/>
          <pc:sldMk cId="2227242679" sldId="348"/>
        </pc:sldMkLst>
      </pc:sldChg>
      <pc:sldChg chg="modSp new del mod">
        <pc:chgData name="Balakrishna Gokaraju" userId="d9c90bce-c689-4852-97ed-0d5d208736a7" providerId="ADAL" clId="{3169B90A-68FB-4F99-8729-C74DB575957C}" dt="2022-06-01T16:25:13.971" v="3373" actId="2696"/>
        <pc:sldMkLst>
          <pc:docMk/>
          <pc:sldMk cId="329168176" sldId="349"/>
        </pc:sldMkLst>
        <pc:spChg chg="mod">
          <ac:chgData name="Balakrishna Gokaraju" userId="d9c90bce-c689-4852-97ed-0d5d208736a7" providerId="ADAL" clId="{3169B90A-68FB-4F99-8729-C74DB575957C}" dt="2022-06-01T16:25:09.958" v="3372" actId="27636"/>
          <ac:spMkLst>
            <pc:docMk/>
            <pc:sldMk cId="329168176" sldId="349"/>
            <ac:spMk id="3" creationId="{4A174808-475B-CC89-F6C5-8FCC885C8E21}"/>
          </ac:spMkLst>
        </pc:spChg>
      </pc:sldChg>
      <pc:sldChg chg="add">
        <pc:chgData name="Balakrishna Gokaraju" userId="d9c90bce-c689-4852-97ed-0d5d208736a7" providerId="ADAL" clId="{3169B90A-68FB-4F99-8729-C74DB575957C}" dt="2022-06-01T16:25:23.088" v="3375"/>
        <pc:sldMkLst>
          <pc:docMk/>
          <pc:sldMk cId="856999656" sldId="349"/>
        </pc:sldMkLst>
      </pc:sldChg>
      <pc:sldChg chg="modSp add mod">
        <pc:chgData name="Balakrishna Gokaraju" userId="d9c90bce-c689-4852-97ed-0d5d208736a7" providerId="ADAL" clId="{3169B90A-68FB-4F99-8729-C74DB575957C}" dt="2022-06-01T16:27:30.784" v="3450" actId="20577"/>
        <pc:sldMkLst>
          <pc:docMk/>
          <pc:sldMk cId="1275531972" sldId="350"/>
        </pc:sldMkLst>
        <pc:spChg chg="mod">
          <ac:chgData name="Balakrishna Gokaraju" userId="d9c90bce-c689-4852-97ed-0d5d208736a7" providerId="ADAL" clId="{3169B90A-68FB-4F99-8729-C74DB575957C}" dt="2022-06-01T16:27:30.784" v="3450" actId="20577"/>
          <ac:spMkLst>
            <pc:docMk/>
            <pc:sldMk cId="1275531972" sldId="350"/>
            <ac:spMk id="2" creationId="{44A39920-52AB-AA43-1ACA-F1A0171000FB}"/>
          </ac:spMkLst>
        </pc:spChg>
        <pc:spChg chg="mod">
          <ac:chgData name="Balakrishna Gokaraju" userId="d9c90bce-c689-4852-97ed-0d5d208736a7" providerId="ADAL" clId="{3169B90A-68FB-4F99-8729-C74DB575957C}" dt="2022-06-01T16:27:19.015" v="3423" actId="6549"/>
          <ac:spMkLst>
            <pc:docMk/>
            <pc:sldMk cId="1275531972" sldId="350"/>
            <ac:spMk id="3" creationId="{4A174808-475B-CC89-F6C5-8FCC885C8E21}"/>
          </ac:spMkLst>
        </pc:spChg>
      </pc:sldChg>
      <pc:sldChg chg="new del">
        <pc:chgData name="Balakrishna Gokaraju" userId="d9c90bce-c689-4852-97ed-0d5d208736a7" providerId="ADAL" clId="{3169B90A-68FB-4F99-8729-C74DB575957C}" dt="2022-06-14T14:19:10.263" v="3454" actId="47"/>
        <pc:sldMkLst>
          <pc:docMk/>
          <pc:sldMk cId="809393645" sldId="351"/>
        </pc:sldMkLst>
      </pc:sldChg>
      <pc:sldChg chg="modSp new mod">
        <pc:chgData name="Balakrishna Gokaraju" userId="d9c90bce-c689-4852-97ed-0d5d208736a7" providerId="ADAL" clId="{3169B90A-68FB-4F99-8729-C74DB575957C}" dt="2022-06-21T15:25:24.619" v="3633" actId="14100"/>
        <pc:sldMkLst>
          <pc:docMk/>
          <pc:sldMk cId="1683911089" sldId="351"/>
        </pc:sldMkLst>
        <pc:spChg chg="mod">
          <ac:chgData name="Balakrishna Gokaraju" userId="d9c90bce-c689-4852-97ed-0d5d208736a7" providerId="ADAL" clId="{3169B90A-68FB-4F99-8729-C74DB575957C}" dt="2022-06-21T13:10:20.244" v="3534" actId="20577"/>
          <ac:spMkLst>
            <pc:docMk/>
            <pc:sldMk cId="1683911089" sldId="351"/>
            <ac:spMk id="2" creationId="{5D32DA4B-B8CE-9870-F71A-73E485604AB1}"/>
          </ac:spMkLst>
        </pc:spChg>
        <pc:spChg chg="mod">
          <ac:chgData name="Balakrishna Gokaraju" userId="d9c90bce-c689-4852-97ed-0d5d208736a7" providerId="ADAL" clId="{3169B90A-68FB-4F99-8729-C74DB575957C}" dt="2022-06-21T15:25:24.619" v="3633" actId="14100"/>
          <ac:spMkLst>
            <pc:docMk/>
            <pc:sldMk cId="1683911089" sldId="351"/>
            <ac:spMk id="3" creationId="{390BF1DA-C92B-CD0E-7D24-ED43EFE2AF76}"/>
          </ac:spMkLst>
        </pc:spChg>
      </pc:sldChg>
    </pc:docChg>
  </pc:docChgLst>
  <pc:docChgLst>
    <pc:chgData name="Balakrishna Gokaraju" userId="d9c90bce-c689-4852-97ed-0d5d208736a7" providerId="ADAL" clId="{29F736EE-4797-4463-B98E-36E51B053534}"/>
    <pc:docChg chg="undo custSel addSld delSld modSld">
      <pc:chgData name="Balakrishna Gokaraju" userId="d9c90bce-c689-4852-97ed-0d5d208736a7" providerId="ADAL" clId="{29F736EE-4797-4463-B98E-36E51B053534}" dt="2022-07-22T16:31:09.414" v="2284" actId="20577"/>
      <pc:docMkLst>
        <pc:docMk/>
      </pc:docMkLst>
      <pc:sldChg chg="modSp mod">
        <pc:chgData name="Balakrishna Gokaraju" userId="d9c90bce-c689-4852-97ed-0d5d208736a7" providerId="ADAL" clId="{29F736EE-4797-4463-B98E-36E51B053534}" dt="2022-07-13T18:07:27.147" v="1488" actId="6549"/>
        <pc:sldMkLst>
          <pc:docMk/>
          <pc:sldMk cId="235733946" sldId="258"/>
        </pc:sldMkLst>
        <pc:spChg chg="mod">
          <ac:chgData name="Balakrishna Gokaraju" userId="d9c90bce-c689-4852-97ed-0d5d208736a7" providerId="ADAL" clId="{29F736EE-4797-4463-B98E-36E51B053534}" dt="2022-07-13T18:07:27.147" v="1488" actId="6549"/>
          <ac:spMkLst>
            <pc:docMk/>
            <pc:sldMk cId="235733946" sldId="258"/>
            <ac:spMk id="6" creationId="{DB54AD5F-8100-48FD-B089-AD1D21E64699}"/>
          </ac:spMkLst>
        </pc:spChg>
      </pc:sldChg>
      <pc:sldChg chg="modSp mod">
        <pc:chgData name="Balakrishna Gokaraju" userId="d9c90bce-c689-4852-97ed-0d5d208736a7" providerId="ADAL" clId="{29F736EE-4797-4463-B98E-36E51B053534}" dt="2022-07-14T12:29:17.992" v="2054" actId="14100"/>
        <pc:sldMkLst>
          <pc:docMk/>
          <pc:sldMk cId="3505450143" sldId="260"/>
        </pc:sldMkLst>
        <pc:spChg chg="mod">
          <ac:chgData name="Balakrishna Gokaraju" userId="d9c90bce-c689-4852-97ed-0d5d208736a7" providerId="ADAL" clId="{29F736EE-4797-4463-B98E-36E51B053534}" dt="2022-07-14T12:28:45.366" v="2049" actId="20577"/>
          <ac:spMkLst>
            <pc:docMk/>
            <pc:sldMk cId="3505450143" sldId="260"/>
            <ac:spMk id="3" creationId="{4E48BCF7-79D1-4922-8A43-7CA570F76F44}"/>
          </ac:spMkLst>
        </pc:spChg>
        <pc:picChg chg="mod">
          <ac:chgData name="Balakrishna Gokaraju" userId="d9c90bce-c689-4852-97ed-0d5d208736a7" providerId="ADAL" clId="{29F736EE-4797-4463-B98E-36E51B053534}" dt="2022-07-14T12:29:17.992" v="2054" actId="14100"/>
          <ac:picMkLst>
            <pc:docMk/>
            <pc:sldMk cId="3505450143" sldId="260"/>
            <ac:picMk id="8" creationId="{8DDFC67D-84E9-2F08-FFC6-2D280D88D86F}"/>
          </ac:picMkLst>
        </pc:picChg>
      </pc:sldChg>
      <pc:sldChg chg="modNotesTx">
        <pc:chgData name="Balakrishna Gokaraju" userId="d9c90bce-c689-4852-97ed-0d5d208736a7" providerId="ADAL" clId="{29F736EE-4797-4463-B98E-36E51B053534}" dt="2022-07-13T18:21:14.951" v="1589" actId="20577"/>
        <pc:sldMkLst>
          <pc:docMk/>
          <pc:sldMk cId="3436617805" sldId="261"/>
        </pc:sldMkLst>
      </pc:sldChg>
      <pc:sldChg chg="modSp mod">
        <pc:chgData name="Balakrishna Gokaraju" userId="d9c90bce-c689-4852-97ed-0d5d208736a7" providerId="ADAL" clId="{29F736EE-4797-4463-B98E-36E51B053534}" dt="2022-07-22T16:31:09.414" v="2284" actId="20577"/>
        <pc:sldMkLst>
          <pc:docMk/>
          <pc:sldMk cId="261633588" sldId="262"/>
        </pc:sldMkLst>
        <pc:spChg chg="mod">
          <ac:chgData name="Balakrishna Gokaraju" userId="d9c90bce-c689-4852-97ed-0d5d208736a7" providerId="ADAL" clId="{29F736EE-4797-4463-B98E-36E51B053534}" dt="2022-07-22T16:31:09.414" v="2284" actId="20577"/>
          <ac:spMkLst>
            <pc:docMk/>
            <pc:sldMk cId="261633588" sldId="262"/>
            <ac:spMk id="3" creationId="{3A9BC1D4-CC4D-0E17-D544-CC78A6416708}"/>
          </ac:spMkLst>
        </pc:spChg>
      </pc:sldChg>
      <pc:sldChg chg="modSp add mod">
        <pc:chgData name="Balakrishna Gokaraju" userId="d9c90bce-c689-4852-97ed-0d5d208736a7" providerId="ADAL" clId="{29F736EE-4797-4463-B98E-36E51B053534}" dt="2022-07-08T19:30:55.662" v="926" actId="20577"/>
        <pc:sldMkLst>
          <pc:docMk/>
          <pc:sldMk cId="2987536727" sldId="291"/>
        </pc:sldMkLst>
        <pc:spChg chg="mod">
          <ac:chgData name="Balakrishna Gokaraju" userId="d9c90bce-c689-4852-97ed-0d5d208736a7" providerId="ADAL" clId="{29F736EE-4797-4463-B98E-36E51B053534}" dt="2022-07-08T19:30:55.662" v="926" actId="20577"/>
          <ac:spMkLst>
            <pc:docMk/>
            <pc:sldMk cId="2987536727" sldId="291"/>
            <ac:spMk id="3" creationId="{CBD42220-B3D1-F1FF-1105-6127F600157B}"/>
          </ac:spMkLst>
        </pc:spChg>
      </pc:sldChg>
      <pc:sldChg chg="modSp mod">
        <pc:chgData name="Balakrishna Gokaraju" userId="d9c90bce-c689-4852-97ed-0d5d208736a7" providerId="ADAL" clId="{29F736EE-4797-4463-B98E-36E51B053534}" dt="2022-07-08T15:11:44.175" v="912" actId="20577"/>
        <pc:sldMkLst>
          <pc:docMk/>
          <pc:sldMk cId="1555945551" sldId="341"/>
        </pc:sldMkLst>
        <pc:spChg chg="mod">
          <ac:chgData name="Balakrishna Gokaraju" userId="d9c90bce-c689-4852-97ed-0d5d208736a7" providerId="ADAL" clId="{29F736EE-4797-4463-B98E-36E51B053534}" dt="2022-07-08T15:11:44.175" v="912" actId="20577"/>
          <ac:spMkLst>
            <pc:docMk/>
            <pc:sldMk cId="1555945551" sldId="341"/>
            <ac:spMk id="3" creationId="{77594638-4AE7-A9C0-0CA7-0DE1E7C31D54}"/>
          </ac:spMkLst>
        </pc:spChg>
      </pc:sldChg>
      <pc:sldChg chg="del">
        <pc:chgData name="Balakrishna Gokaraju" userId="d9c90bce-c689-4852-97ed-0d5d208736a7" providerId="ADAL" clId="{29F736EE-4797-4463-B98E-36E51B053534}" dt="2022-07-08T14:44:18.515" v="0" actId="47"/>
        <pc:sldMkLst>
          <pc:docMk/>
          <pc:sldMk cId="2084926166" sldId="342"/>
        </pc:sldMkLst>
      </pc:sldChg>
      <pc:sldChg chg="modNotesTx">
        <pc:chgData name="Balakrishna Gokaraju" userId="d9c90bce-c689-4852-97ed-0d5d208736a7" providerId="ADAL" clId="{29F736EE-4797-4463-B98E-36E51B053534}" dt="2022-07-22T16:26:21.111" v="2224" actId="20577"/>
        <pc:sldMkLst>
          <pc:docMk/>
          <pc:sldMk cId="3901052114" sldId="343"/>
        </pc:sldMkLst>
      </pc:sldChg>
      <pc:sldChg chg="modSp new mod">
        <pc:chgData name="Balakrishna Gokaraju" userId="d9c90bce-c689-4852-97ed-0d5d208736a7" providerId="ADAL" clId="{29F736EE-4797-4463-B98E-36E51B053534}" dt="2022-07-08T15:10:18.309" v="885" actId="108"/>
        <pc:sldMkLst>
          <pc:docMk/>
          <pc:sldMk cId="2085677607" sldId="352"/>
        </pc:sldMkLst>
        <pc:spChg chg="mod">
          <ac:chgData name="Balakrishna Gokaraju" userId="d9c90bce-c689-4852-97ed-0d5d208736a7" providerId="ADAL" clId="{29F736EE-4797-4463-B98E-36E51B053534}" dt="2022-07-08T14:46:32.522" v="88" actId="20577"/>
          <ac:spMkLst>
            <pc:docMk/>
            <pc:sldMk cId="2085677607" sldId="352"/>
            <ac:spMk id="2" creationId="{69050759-0BDA-7142-1574-7F4838015035}"/>
          </ac:spMkLst>
        </pc:spChg>
        <pc:spChg chg="mod">
          <ac:chgData name="Balakrishna Gokaraju" userId="d9c90bce-c689-4852-97ed-0d5d208736a7" providerId="ADAL" clId="{29F736EE-4797-4463-B98E-36E51B053534}" dt="2022-07-08T15:10:18.309" v="885" actId="108"/>
          <ac:spMkLst>
            <pc:docMk/>
            <pc:sldMk cId="2085677607" sldId="352"/>
            <ac:spMk id="3" creationId="{53648856-AEE6-D6B5-DB87-A7D16E4A904A}"/>
          </ac:spMkLst>
        </pc:spChg>
      </pc:sldChg>
      <pc:sldChg chg="new del">
        <pc:chgData name="Balakrishna Gokaraju" userId="d9c90bce-c689-4852-97ed-0d5d208736a7" providerId="ADAL" clId="{29F736EE-4797-4463-B98E-36E51B053534}" dt="2022-07-08T18:58:42.618" v="915" actId="47"/>
        <pc:sldMkLst>
          <pc:docMk/>
          <pc:sldMk cId="1787992930" sldId="353"/>
        </pc:sldMkLst>
      </pc:sldChg>
      <pc:sldChg chg="delSp modSp new mod">
        <pc:chgData name="Balakrishna Gokaraju" userId="d9c90bce-c689-4852-97ed-0d5d208736a7" providerId="ADAL" clId="{29F736EE-4797-4463-B98E-36E51B053534}" dt="2022-07-13T20:14:26.979" v="1951" actId="27636"/>
        <pc:sldMkLst>
          <pc:docMk/>
          <pc:sldMk cId="3357443378" sldId="353"/>
        </pc:sldMkLst>
        <pc:spChg chg="del mod">
          <ac:chgData name="Balakrishna Gokaraju" userId="d9c90bce-c689-4852-97ed-0d5d208736a7" providerId="ADAL" clId="{29F736EE-4797-4463-B98E-36E51B053534}" dt="2022-07-13T20:14:22.667" v="1949" actId="478"/>
          <ac:spMkLst>
            <pc:docMk/>
            <pc:sldMk cId="3357443378" sldId="353"/>
            <ac:spMk id="2" creationId="{12299F1F-21E0-B595-0F15-F0897A0BE5FB}"/>
          </ac:spMkLst>
        </pc:spChg>
        <pc:spChg chg="mod">
          <ac:chgData name="Balakrishna Gokaraju" userId="d9c90bce-c689-4852-97ed-0d5d208736a7" providerId="ADAL" clId="{29F736EE-4797-4463-B98E-36E51B053534}" dt="2022-07-13T20:14:26.979" v="1951" actId="27636"/>
          <ac:spMkLst>
            <pc:docMk/>
            <pc:sldMk cId="3357443378" sldId="353"/>
            <ac:spMk id="3" creationId="{C1348186-7483-0B59-C1C0-8C9E6FC68612}"/>
          </ac:spMkLst>
        </pc:spChg>
      </pc:sldChg>
      <pc:sldChg chg="modSp new mod modNotesTx">
        <pc:chgData name="Balakrishna Gokaraju" userId="d9c90bce-c689-4852-97ed-0d5d208736a7" providerId="ADAL" clId="{29F736EE-4797-4463-B98E-36E51B053534}" dt="2022-07-13T18:48:11.368" v="1947" actId="20577"/>
        <pc:sldMkLst>
          <pc:docMk/>
          <pc:sldMk cId="2694240900" sldId="354"/>
        </pc:sldMkLst>
        <pc:spChg chg="mod">
          <ac:chgData name="Balakrishna Gokaraju" userId="d9c90bce-c689-4852-97ed-0d5d208736a7" providerId="ADAL" clId="{29F736EE-4797-4463-B98E-36E51B053534}" dt="2022-07-13T18:39:25.458" v="1881" actId="14100"/>
          <ac:spMkLst>
            <pc:docMk/>
            <pc:sldMk cId="2694240900" sldId="354"/>
            <ac:spMk id="2" creationId="{1D98E28C-1B92-0DEC-C903-1F99CB5EE28A}"/>
          </ac:spMkLst>
        </pc:spChg>
        <pc:spChg chg="mod">
          <ac:chgData name="Balakrishna Gokaraju" userId="d9c90bce-c689-4852-97ed-0d5d208736a7" providerId="ADAL" clId="{29F736EE-4797-4463-B98E-36E51B053534}" dt="2022-07-13T18:48:11.368" v="1947" actId="20577"/>
          <ac:spMkLst>
            <pc:docMk/>
            <pc:sldMk cId="2694240900" sldId="354"/>
            <ac:spMk id="3" creationId="{FD5D552C-E00E-6ADF-5E44-AF71836B0370}"/>
          </ac:spMkLst>
        </pc:spChg>
      </pc:sldChg>
      <pc:sldChg chg="new del">
        <pc:chgData name="Balakrishna Gokaraju" userId="d9c90bce-c689-4852-97ed-0d5d208736a7" providerId="ADAL" clId="{29F736EE-4797-4463-B98E-36E51B053534}" dt="2022-07-13T18:00:41.635" v="1479" actId="47"/>
        <pc:sldMkLst>
          <pc:docMk/>
          <pc:sldMk cId="1170277955" sldId="355"/>
        </pc:sldMkLst>
      </pc:sldChg>
      <pc:sldChg chg="addSp delSp modSp new del">
        <pc:chgData name="Balakrishna Gokaraju" userId="d9c90bce-c689-4852-97ed-0d5d208736a7" providerId="ADAL" clId="{29F736EE-4797-4463-B98E-36E51B053534}" dt="2022-07-14T12:40:51.584" v="2067" actId="47"/>
        <pc:sldMkLst>
          <pc:docMk/>
          <pc:sldMk cId="1643994835" sldId="355"/>
        </pc:sldMkLst>
        <pc:spChg chg="add del mod">
          <ac:chgData name="Balakrishna Gokaraju" userId="d9c90bce-c689-4852-97ed-0d5d208736a7" providerId="ADAL" clId="{29F736EE-4797-4463-B98E-36E51B053534}" dt="2022-07-14T12:40:13.603" v="2057"/>
          <ac:spMkLst>
            <pc:docMk/>
            <pc:sldMk cId="1643994835" sldId="355"/>
            <ac:spMk id="4" creationId="{819B3B01-D7D8-3326-89F5-98E3E2AF210B}"/>
          </ac:spMkLst>
        </pc:spChg>
        <pc:spChg chg="add mod">
          <ac:chgData name="Balakrishna Gokaraju" userId="d9c90bce-c689-4852-97ed-0d5d208736a7" providerId="ADAL" clId="{29F736EE-4797-4463-B98E-36E51B053534}" dt="2022-07-14T12:40:15.710" v="2058"/>
          <ac:spMkLst>
            <pc:docMk/>
            <pc:sldMk cId="1643994835" sldId="355"/>
            <ac:spMk id="5" creationId="{C3AA5994-1D6B-5D2D-16A3-D337D60085E9}"/>
          </ac:spMkLst>
        </pc:spChg>
      </pc:sldChg>
      <pc:sldChg chg="delSp add del setBg delDesignElem">
        <pc:chgData name="Balakrishna Gokaraju" userId="d9c90bce-c689-4852-97ed-0d5d208736a7" providerId="ADAL" clId="{29F736EE-4797-4463-B98E-36E51B053534}" dt="2022-07-14T12:41:05.357" v="2068" actId="47"/>
        <pc:sldMkLst>
          <pc:docMk/>
          <pc:sldMk cId="1657097932" sldId="356"/>
        </pc:sldMkLst>
        <pc:spChg chg="del">
          <ac:chgData name="Balakrishna Gokaraju" userId="d9c90bce-c689-4852-97ed-0d5d208736a7" providerId="ADAL" clId="{29F736EE-4797-4463-B98E-36E51B053534}" dt="2022-07-14T12:40:25.400" v="2060"/>
          <ac:spMkLst>
            <pc:docMk/>
            <pc:sldMk cId="1657097932" sldId="356"/>
            <ac:spMk id="17" creationId="{9BFE1AD3-B2BC-4567-8B4A-DCB8F908097D}"/>
          </ac:spMkLst>
        </pc:spChg>
        <pc:spChg chg="del">
          <ac:chgData name="Balakrishna Gokaraju" userId="d9c90bce-c689-4852-97ed-0d5d208736a7" providerId="ADAL" clId="{29F736EE-4797-4463-B98E-36E51B053534}" dt="2022-07-14T12:40:25.400" v="2060"/>
          <ac:spMkLst>
            <pc:docMk/>
            <pc:sldMk cId="1657097932" sldId="356"/>
            <ac:spMk id="19" creationId="{CD70A28E-4FD8-4474-A206-E15B5EBB303F}"/>
          </ac:spMkLst>
        </pc:spChg>
        <pc:picChg chg="del">
          <ac:chgData name="Balakrishna Gokaraju" userId="d9c90bce-c689-4852-97ed-0d5d208736a7" providerId="ADAL" clId="{29F736EE-4797-4463-B98E-36E51B053534}" dt="2022-07-14T12:40:25.400" v="2060"/>
          <ac:picMkLst>
            <pc:docMk/>
            <pc:sldMk cId="1657097932" sldId="356"/>
            <ac:picMk id="21" creationId="{FDE75AAD-F4A4-4ED2-9A2F-B2412F936C4D}"/>
          </ac:picMkLst>
        </pc:picChg>
        <pc:picChg chg="del">
          <ac:chgData name="Balakrishna Gokaraju" userId="d9c90bce-c689-4852-97ed-0d5d208736a7" providerId="ADAL" clId="{29F736EE-4797-4463-B98E-36E51B053534}" dt="2022-07-14T12:40:25.400" v="2060"/>
          <ac:picMkLst>
            <pc:docMk/>
            <pc:sldMk cId="1657097932" sldId="356"/>
            <ac:picMk id="23" creationId="{DA20CE0B-92EC-45FD-8F68-38003D6D8CA7}"/>
          </ac:picMkLst>
        </pc:picChg>
      </pc:sldChg>
      <pc:sldChg chg="delSp modSp add del mod">
        <pc:chgData name="Balakrishna Gokaraju" userId="d9c90bce-c689-4852-97ed-0d5d208736a7" providerId="ADAL" clId="{29F736EE-4797-4463-B98E-36E51B053534}" dt="2022-07-14T12:26:23.224" v="1952" actId="47"/>
        <pc:sldMkLst>
          <pc:docMk/>
          <pc:sldMk cId="2403765069" sldId="356"/>
        </pc:sldMkLst>
        <pc:spChg chg="mod">
          <ac:chgData name="Balakrishna Gokaraju" userId="d9c90bce-c689-4852-97ed-0d5d208736a7" providerId="ADAL" clId="{29F736EE-4797-4463-B98E-36E51B053534}" dt="2022-07-13T18:00:46.871" v="1480" actId="6549"/>
          <ac:spMkLst>
            <pc:docMk/>
            <pc:sldMk cId="2403765069" sldId="356"/>
            <ac:spMk id="6" creationId="{F74C65A9-5CC1-4F19-9939-E61AF34DEDD0}"/>
          </ac:spMkLst>
        </pc:spChg>
        <pc:spChg chg="del mod">
          <ac:chgData name="Balakrishna Gokaraju" userId="d9c90bce-c689-4852-97ed-0d5d208736a7" providerId="ADAL" clId="{29F736EE-4797-4463-B98E-36E51B053534}" dt="2022-07-13T18:03:52.452" v="1484"/>
          <ac:spMkLst>
            <pc:docMk/>
            <pc:sldMk cId="2403765069" sldId="356"/>
            <ac:spMk id="12" creationId="{F74C65A9-5CC1-4F19-9939-E61AF34DEDD0}"/>
          </ac:spMkLst>
        </pc:spChg>
        <pc:spChg chg="del mod">
          <ac:chgData name="Balakrishna Gokaraju" userId="d9c90bce-c689-4852-97ed-0d5d208736a7" providerId="ADAL" clId="{29F736EE-4797-4463-B98E-36E51B053534}" dt="2022-07-13T18:03:52.453" v="1486"/>
          <ac:spMkLst>
            <pc:docMk/>
            <pc:sldMk cId="2403765069" sldId="356"/>
            <ac:spMk id="13" creationId="{F74C65A9-5CC1-4F19-9939-E61AF34DEDD0}"/>
          </ac:spMkLst>
        </pc:spChg>
      </pc:sldChg>
      <pc:sldChg chg="addSp delSp add del setBg delDesignElem">
        <pc:chgData name="Balakrishna Gokaraju" userId="d9c90bce-c689-4852-97ed-0d5d208736a7" providerId="ADAL" clId="{29F736EE-4797-4463-B98E-36E51B053534}" dt="2022-07-13T18:00:35.950" v="1477"/>
        <pc:sldMkLst>
          <pc:docMk/>
          <pc:sldMk cId="4014611730" sldId="356"/>
        </pc:sldMkLst>
        <pc:spChg chg="add del">
          <ac:chgData name="Balakrishna Gokaraju" userId="d9c90bce-c689-4852-97ed-0d5d208736a7" providerId="ADAL" clId="{29F736EE-4797-4463-B98E-36E51B053534}" dt="2022-07-13T18:00:35.950" v="1477"/>
          <ac:spMkLst>
            <pc:docMk/>
            <pc:sldMk cId="4014611730" sldId="356"/>
            <ac:spMk id="17" creationId="{9BFE1AD3-B2BC-4567-8B4A-DCB8F908097D}"/>
          </ac:spMkLst>
        </pc:spChg>
        <pc:spChg chg="add del">
          <ac:chgData name="Balakrishna Gokaraju" userId="d9c90bce-c689-4852-97ed-0d5d208736a7" providerId="ADAL" clId="{29F736EE-4797-4463-B98E-36E51B053534}" dt="2022-07-13T18:00:35.950" v="1477"/>
          <ac:spMkLst>
            <pc:docMk/>
            <pc:sldMk cId="4014611730" sldId="356"/>
            <ac:spMk id="19" creationId="{CD70A28E-4FD8-4474-A206-E15B5EBB303F}"/>
          </ac:spMkLst>
        </pc:spChg>
        <pc:picChg chg="add del">
          <ac:chgData name="Balakrishna Gokaraju" userId="d9c90bce-c689-4852-97ed-0d5d208736a7" providerId="ADAL" clId="{29F736EE-4797-4463-B98E-36E51B053534}" dt="2022-07-13T18:00:35.950" v="1477"/>
          <ac:picMkLst>
            <pc:docMk/>
            <pc:sldMk cId="4014611730" sldId="356"/>
            <ac:picMk id="21" creationId="{FDE75AAD-F4A4-4ED2-9A2F-B2412F936C4D}"/>
          </ac:picMkLst>
        </pc:picChg>
        <pc:picChg chg="add del">
          <ac:chgData name="Balakrishna Gokaraju" userId="d9c90bce-c689-4852-97ed-0d5d208736a7" providerId="ADAL" clId="{29F736EE-4797-4463-B98E-36E51B053534}" dt="2022-07-13T18:00:35.950" v="1477"/>
          <ac:picMkLst>
            <pc:docMk/>
            <pc:sldMk cId="4014611730" sldId="356"/>
            <ac:picMk id="23" creationId="{DA20CE0B-92EC-45FD-8F68-38003D6D8CA7}"/>
          </ac:picMkLst>
        </pc:picChg>
      </pc:sldChg>
      <pc:sldChg chg="addSp delSp modSp add mod">
        <pc:chgData name="Balakrishna Gokaraju" userId="d9c90bce-c689-4852-97ed-0d5d208736a7" providerId="ADAL" clId="{29F736EE-4797-4463-B98E-36E51B053534}" dt="2022-07-14T12:40:48.717" v="2066" actId="122"/>
        <pc:sldMkLst>
          <pc:docMk/>
          <pc:sldMk cId="3388450006" sldId="357"/>
        </pc:sldMkLst>
        <pc:spChg chg="del">
          <ac:chgData name="Balakrishna Gokaraju" userId="d9c90bce-c689-4852-97ed-0d5d208736a7" providerId="ADAL" clId="{29F736EE-4797-4463-B98E-36E51B053534}" dt="2022-07-14T12:40:38.405" v="2062" actId="478"/>
          <ac:spMkLst>
            <pc:docMk/>
            <pc:sldMk cId="3388450006" sldId="357"/>
            <ac:spMk id="4" creationId="{1058AE2D-258C-4589-9421-BAEFAA5778E9}"/>
          </ac:spMkLst>
        </pc:spChg>
        <pc:spChg chg="add del mod">
          <ac:chgData name="Balakrishna Gokaraju" userId="d9c90bce-c689-4852-97ed-0d5d208736a7" providerId="ADAL" clId="{29F736EE-4797-4463-B98E-36E51B053534}" dt="2022-07-14T12:40:42.979" v="2063" actId="478"/>
          <ac:spMkLst>
            <pc:docMk/>
            <pc:sldMk cId="3388450006" sldId="357"/>
            <ac:spMk id="5" creationId="{C9BC951B-F695-D887-83F7-ED2950B051A9}"/>
          </ac:spMkLst>
        </pc:spChg>
        <pc:spChg chg="add mod">
          <ac:chgData name="Balakrishna Gokaraju" userId="d9c90bce-c689-4852-97ed-0d5d208736a7" providerId="ADAL" clId="{29F736EE-4797-4463-B98E-36E51B053534}" dt="2022-07-14T12:40:48.717" v="2066" actId="122"/>
          <ac:spMkLst>
            <pc:docMk/>
            <pc:sldMk cId="3388450006" sldId="357"/>
            <ac:spMk id="18" creationId="{D20635BD-5E75-68CC-302D-FC7E395CA350}"/>
          </ac:spMkLst>
        </pc:spChg>
      </pc:sldChg>
      <pc:sldChg chg="new del">
        <pc:chgData name="Balakrishna Gokaraju" userId="d9c90bce-c689-4852-97ed-0d5d208736a7" providerId="ADAL" clId="{29F736EE-4797-4463-B98E-36E51B053534}" dt="2022-07-14T12:50:56.602" v="2070" actId="47"/>
        <pc:sldMkLst>
          <pc:docMk/>
          <pc:sldMk cId="1313165191" sldId="3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387F6-6027-468B-A607-758297B1E7FE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2E53D-A917-4B42-A318-3EFAFA062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0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Gaston :-- Dr. Woodson;  Lisa Albright-</a:t>
            </a:r>
            <a:r>
              <a:rPr lang="en-US" dirty="0" err="1"/>
              <a:t>Jurs</a:t>
            </a:r>
            <a:r>
              <a:rPr lang="en-US" dirty="0"/>
              <a:t>; Luke Upchurch.</a:t>
            </a:r>
          </a:p>
          <a:p>
            <a:r>
              <a:rPr lang="en-US" dirty="0"/>
              <a:t>GTCC-Kara Baldwin: Ms. </a:t>
            </a:r>
            <a:r>
              <a:rPr lang="en-US" dirty="0" err="1"/>
              <a:t>Bargebuhr</a:t>
            </a:r>
            <a:endParaRPr lang="en-US" dirty="0"/>
          </a:p>
          <a:p>
            <a:r>
              <a:rPr lang="en-US" dirty="0"/>
              <a:t>Forsyth :Jacob Surat; Dr. Singleton. Dr. Dinkins; Dr. Burcham</a:t>
            </a:r>
          </a:p>
          <a:p>
            <a:r>
              <a:rPr lang="en-US" dirty="0"/>
              <a:t>Martin :-- Dr. Miller. </a:t>
            </a:r>
          </a:p>
          <a:p>
            <a:r>
              <a:rPr lang="en-US" dirty="0"/>
              <a:t>Craven CC : Dr. </a:t>
            </a:r>
            <a:r>
              <a:rPr lang="en-US" dirty="0" err="1"/>
              <a:t>Gery</a:t>
            </a:r>
            <a:r>
              <a:rPr lang="en-US" dirty="0"/>
              <a:t> Boucher ; Robin Matthews</a:t>
            </a:r>
          </a:p>
          <a:p>
            <a:r>
              <a:rPr lang="en-US" dirty="0"/>
              <a:t>Pitt :Dr. Rouse :-- Dr. Tim Gould</a:t>
            </a:r>
          </a:p>
          <a:p>
            <a:r>
              <a:rPr lang="en-US" dirty="0"/>
              <a:t>Alamance :-- </a:t>
            </a:r>
            <a:r>
              <a:rPr lang="en-US" dirty="0" err="1"/>
              <a:t>Algie</a:t>
            </a:r>
            <a:r>
              <a:rPr lang="en-US" dirty="0"/>
              <a:t> Gatewood: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2E53D-A917-4B42-A318-3EFAFA062E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42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2E53D-A917-4B42-A318-3EFAFA062E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3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2E53D-A917-4B42-A318-3EFAFA062E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04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Associates in Engineering.  GTCC will follow Statics; applied engineering;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2E53D-A917-4B42-A318-3EFAFA062E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40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Head of DWS (Workforce Solutions)</a:t>
            </a:r>
            <a:r>
              <a:rPr lang="en-US">
                <a:sym typeface="Wingdings" panose="05000000000000000000" pitchFamily="2" charset="2"/>
              </a:rPr>
              <a:t> DOC; 83 smaller </a:t>
            </a:r>
            <a:r>
              <a:rPr lang="en-US" err="1">
                <a:sym typeface="Wingdings" panose="05000000000000000000" pitchFamily="2" charset="2"/>
              </a:rPr>
              <a:t>NCWorks</a:t>
            </a:r>
            <a:r>
              <a:rPr lang="en-US">
                <a:sym typeface="Wingdings" panose="05000000000000000000" pitchFamily="2" charset="2"/>
              </a:rPr>
              <a:t> Centers WBD;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FD7417-914E-47A1-93DF-B3C0891019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5656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Wind Off-Shore --(GWO training)– hardware training needed-- high cost of equipment;</a:t>
            </a:r>
          </a:p>
          <a:p>
            <a:r>
              <a:rPr lang="en-US" dirty="0" err="1"/>
              <a:t>TurbineBlades</a:t>
            </a:r>
            <a:r>
              <a:rPr lang="en-US" dirty="0"/>
              <a:t> Manufacturing ; </a:t>
            </a:r>
          </a:p>
          <a:p>
            <a:r>
              <a:rPr lang="en-US" dirty="0"/>
              <a:t>Boat Manufacturing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2E53D-A917-4B42-A318-3EFAFA062E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13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Steve Kalland already have one mobile unit. Already</a:t>
            </a:r>
            <a:r>
              <a:rPr lang="en-US" baseline="0" dirty="0"/>
              <a:t> using for 8 years ( 1 existing, 6 year older). Flat bed, small roof with arrays, roof is modular. Davidson comm. College has machining mobile unit.  Opportunities to upgrade from our GJC grant.</a:t>
            </a:r>
          </a:p>
          <a:p>
            <a:r>
              <a:rPr lang="en-US" baseline="0" dirty="0"/>
              <a:t>PTRC also have a mobile trailer. Fees paid by Community college (training service agreement). Spring break training in CS. Custom training for industries.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FD7417-914E-47A1-93DF-B3C0891019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562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 Grant:-- Request Calvin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2E53D-A917-4B42-A318-3EFAFA062E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98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RVLC :-- Catherine Davis; System Office. NC VLC url: https://vlc.nccommunitycolleges.edu/.</a:t>
            </a:r>
          </a:p>
          <a:p>
            <a:r>
              <a:rPr lang="en-US" dirty="0"/>
              <a:t>CPCC:-- EVs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2E53D-A917-4B42-A318-3EFAFA062E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44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4F0D7-D71B-B805-E9EF-48732DF68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ABBA6-9327-B770-1CDF-0087F3E8F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C6970-D877-F97B-4696-38EDD4363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44F7-2D19-4F11-99D5-BD2091AF741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35C51-3325-037D-5BE5-7D647DA5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D26F0-B5B8-A561-5FDD-2B91371F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D932-4B33-44E0-A71E-38BB02361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0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251D4-E5E5-90F6-A18B-B986743F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37758-FA42-A527-EBD7-8DB05DC48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B6418-9973-BCD1-3A77-D5FB3FCC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44F7-2D19-4F11-99D5-BD2091AF741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971C2-9347-96FA-7E52-92F42A7E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6135E-78D9-6A41-0932-57B4F9FB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D932-4B33-44E0-A71E-38BB02361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0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5429B2-F547-7C58-E0E4-91CFC1EDF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841FC-1B12-8575-0DDF-BF5219563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EC044-9C8F-010C-8901-AB66C9F9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44F7-2D19-4F11-99D5-BD2091AF741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44F8F-BCBE-EE89-BDFB-B428EF5E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C2B8B-45AC-1F6D-1EBD-96F34E37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D932-4B33-44E0-A71E-38BB02361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31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5E5F-0E48-46C6-A74B-3F822CE42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0F739-0593-499F-8283-C2BA99DEA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A65D9-7BC4-4AC1-B853-E5D19E32E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8D50-6653-4A0B-91D0-A8788FB1AFC0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D9783-7B99-4D17-92BC-C24233B76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59911-9017-453A-B69C-29E435F9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31F0-E562-465C-8B8D-CDA1FF552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21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F588-223D-4645-A98F-759C5C53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60BB5-1EC5-42C3-B2EE-0B03F182D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71462-899D-43E7-8049-15200A35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8D50-6653-4A0B-91D0-A8788FB1AFC0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17172-907F-4D25-90CD-9958CDE2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B68E0-5AEF-4AEB-B7BD-E701660C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31F0-E562-465C-8B8D-CDA1FF552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01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AB70F-42AD-4499-B777-1E05922E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95C42-6F05-4819-BDAA-D0F5AEA23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2AC48-8038-4376-B14A-DEA5E54C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8D50-6653-4A0B-91D0-A8788FB1AFC0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306C0-0AD3-4A05-82F6-4E54A8AF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9C0FB-0749-495D-A50D-CA26058C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31F0-E562-465C-8B8D-CDA1FF552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05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2F3C-5785-410B-9D49-594AF5E3C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64090-8466-4441-B35D-A7D6F2DE2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37EDC-5EF8-4326-872F-96E2406A2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80850-2308-4E76-AED3-587792AEB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8D50-6653-4A0B-91D0-A8788FB1AFC0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DA1D2-11D6-4A9C-85F3-B3BEE4C33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0917E-7131-4BD1-840E-9670F641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31F0-E562-465C-8B8D-CDA1FF552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32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7ABF3-7A92-4BF6-8E85-817D81DD1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7B3AA-9FC7-483B-9E2B-631E861FB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8880C-3804-49F3-AB22-DED3E9B00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36BD7-3FE3-4BA7-A592-D1629B765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BEC62-A497-4B2F-B918-850B167DF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326A02-65A0-499B-8A2D-8567F7D6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8D50-6653-4A0B-91D0-A8788FB1AFC0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60BADA-C15A-45CD-8B78-957E72CB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F6DB5-14AF-46F1-B06A-1B8421F8D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31F0-E562-465C-8B8D-CDA1FF552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34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F512-2322-4219-8F5E-A3E3FCFE4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C46FF7-ADEA-4B73-8282-CF1873BF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8D50-6653-4A0B-91D0-A8788FB1AFC0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7E366-37CB-41EE-8D9A-F157E264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F1539-C9FA-43A9-ABD3-A236EE06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31F0-E562-465C-8B8D-CDA1FF552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105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CB0742-8252-4DA8-9FA5-9F24ECE2A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8D50-6653-4A0B-91D0-A8788FB1AFC0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3471C-1720-4F4E-960E-ABD7F2E3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FE7C6-CDE1-4800-931B-9D17E2DFF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31F0-E562-465C-8B8D-CDA1FF552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118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339B-6DF6-43F1-B90E-011B2396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6E2ED-3662-46A8-B9F7-9F5258129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EC60B-F156-4E1C-B0B4-678A4A0E0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A3F7A-CB85-4F20-A5B8-5C43A252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8D50-6653-4A0B-91D0-A8788FB1AFC0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C9AE3-3AE3-47CF-A283-D3192FB8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96120-E484-4842-A4B2-07939D08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31F0-E562-465C-8B8D-CDA1FF552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1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B02D-EA0C-A09F-CF82-0DB7E960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E69D0-F401-F739-25D6-E5172DDB0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2D68B-FA3C-9E5C-CD45-E501D328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44F7-2D19-4F11-99D5-BD2091AF741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9CF55-D65D-1474-623D-262149367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85484-8D3B-2F0D-18EA-9F7BF2B7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D932-4B33-44E0-A71E-38BB02361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512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EF96-2792-4F2D-ABFA-163DDB5C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D0C7E0-D43B-420A-A22B-CE92622D5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69AF5-B482-47A3-8674-3186909C0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C0EA9-54E5-41EB-9308-7EBEAFEDD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8D50-6653-4A0B-91D0-A8788FB1AFC0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455A8-4ABD-443F-AF50-210B86B7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91506-01B4-4E6A-9085-3F687D76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31F0-E562-465C-8B8D-CDA1FF552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33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78E2A-C7F1-40CD-A8BA-21351E8D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83F0C-A8CF-4D1B-88FE-2A3EAC14F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7DEF-68BF-4059-8633-A96BBB81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8D50-6653-4A0B-91D0-A8788FB1AFC0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441E3-5220-4FC0-8931-38AC2CF2C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C5CFE-8334-439B-95B6-5F9AEA87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31F0-E562-465C-8B8D-CDA1FF552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931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FB636F-1DBF-4367-A3AD-E22F3FEE17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3E7C3-B1C0-4D35-B140-6ABA7CB52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49353-C8C9-440D-AD57-9DEEDD1B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8D50-6653-4A0B-91D0-A8788FB1AFC0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4DBA0-BFC1-48D5-A46D-051B42F3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8BAFE-0545-4098-8463-AFBB0B5B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31F0-E562-465C-8B8D-CDA1FF552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728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EA348-36F6-4B01-8625-0AC5EFEE3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444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FF183-2841-4027-A03D-D7105EEED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778"/>
            </a:lvl1pPr>
            <a:lvl2pPr marL="338685" indent="0" algn="ctr">
              <a:buNone/>
              <a:defRPr sz="1482"/>
            </a:lvl2pPr>
            <a:lvl3pPr marL="677371" indent="0" algn="ctr">
              <a:buNone/>
              <a:defRPr sz="1333"/>
            </a:lvl3pPr>
            <a:lvl4pPr marL="1016056" indent="0" algn="ctr">
              <a:buNone/>
              <a:defRPr sz="1185"/>
            </a:lvl4pPr>
            <a:lvl5pPr marL="1354741" indent="0" algn="ctr">
              <a:buNone/>
              <a:defRPr sz="1185"/>
            </a:lvl5pPr>
            <a:lvl6pPr marL="1693427" indent="0" algn="ctr">
              <a:buNone/>
              <a:defRPr sz="1185"/>
            </a:lvl6pPr>
            <a:lvl7pPr marL="2032112" indent="0" algn="ctr">
              <a:buNone/>
              <a:defRPr sz="1185"/>
            </a:lvl7pPr>
            <a:lvl8pPr marL="2370797" indent="0" algn="ctr">
              <a:buNone/>
              <a:defRPr sz="1185"/>
            </a:lvl8pPr>
            <a:lvl9pPr marL="2709482" indent="0" algn="ctr">
              <a:buNone/>
              <a:defRPr sz="1185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B338A-E005-402D-ABA6-5F7ADDD0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EBC-195A-40FD-B627-93C80299A1D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3FF2D-B6C3-445D-9291-2AA3875E7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8112F-8B51-4D95-869F-FB3B8797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5778-1EE9-40EC-97FA-D0A1B3D4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052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9DFE-C427-446F-9601-1AC050E9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1ACBD-180D-4051-8834-34184DC57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A2A2A-C752-4619-98A6-59E587FF7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EBC-195A-40FD-B627-93C80299A1D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22C1B-492A-4A56-BA29-0F7381C4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CBECF-6A14-4FCE-960E-CD345B15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5778-1EE9-40EC-97FA-D0A1B3D4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815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8187-07A9-4F25-B017-7BB02EB8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444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88864-9C17-4D11-B2A9-612B56B28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1pPr>
            <a:lvl2pPr marL="338685" indent="0">
              <a:buNone/>
              <a:defRPr sz="1482">
                <a:solidFill>
                  <a:schemeClr val="tx1">
                    <a:tint val="75000"/>
                  </a:schemeClr>
                </a:solidFill>
              </a:defRPr>
            </a:lvl2pPr>
            <a:lvl3pPr marL="677371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016056" indent="0">
              <a:buNone/>
              <a:defRPr sz="1185">
                <a:solidFill>
                  <a:schemeClr val="tx1">
                    <a:tint val="75000"/>
                  </a:schemeClr>
                </a:solidFill>
              </a:defRPr>
            </a:lvl4pPr>
            <a:lvl5pPr marL="1354741" indent="0">
              <a:buNone/>
              <a:defRPr sz="1185">
                <a:solidFill>
                  <a:schemeClr val="tx1">
                    <a:tint val="75000"/>
                  </a:schemeClr>
                </a:solidFill>
              </a:defRPr>
            </a:lvl5pPr>
            <a:lvl6pPr marL="1693427" indent="0">
              <a:buNone/>
              <a:defRPr sz="1185">
                <a:solidFill>
                  <a:schemeClr val="tx1">
                    <a:tint val="75000"/>
                  </a:schemeClr>
                </a:solidFill>
              </a:defRPr>
            </a:lvl6pPr>
            <a:lvl7pPr marL="2032112" indent="0">
              <a:buNone/>
              <a:defRPr sz="1185">
                <a:solidFill>
                  <a:schemeClr val="tx1">
                    <a:tint val="75000"/>
                  </a:schemeClr>
                </a:solidFill>
              </a:defRPr>
            </a:lvl7pPr>
            <a:lvl8pPr marL="2370797" indent="0">
              <a:buNone/>
              <a:defRPr sz="1185">
                <a:solidFill>
                  <a:schemeClr val="tx1">
                    <a:tint val="75000"/>
                  </a:schemeClr>
                </a:solidFill>
              </a:defRPr>
            </a:lvl8pPr>
            <a:lvl9pPr marL="2709482" indent="0">
              <a:buNone/>
              <a:defRPr sz="11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54F10-21F1-4D8D-83CE-FEE1D821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EBC-195A-40FD-B627-93C80299A1D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4D969-82F3-483F-ADD0-E0FD4426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7151A-453D-40F3-AE25-50F88EC4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5778-1EE9-40EC-97FA-D0A1B3D4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653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AA7A8-BDB4-4D40-A004-6AA93E66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5CF09-A8C4-4784-9F82-F6E16045C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D4077-0229-43BA-B25A-063EF01A4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97C20-8A00-4F7C-8A76-FE834C6B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EBC-195A-40FD-B627-93C80299A1D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A6474-459B-4EFA-A3AB-49B5FAAB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C2329-82B1-4B85-BEB8-D235493B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5778-1EE9-40EC-97FA-D0A1B3D4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87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EEF-888C-4008-B1DE-3CE1015D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9467C-FF56-4947-8410-9D545C70B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1778" b="1"/>
            </a:lvl1pPr>
            <a:lvl2pPr marL="338685" indent="0">
              <a:buNone/>
              <a:defRPr sz="1482" b="1"/>
            </a:lvl2pPr>
            <a:lvl3pPr marL="677371" indent="0">
              <a:buNone/>
              <a:defRPr sz="1333" b="1"/>
            </a:lvl3pPr>
            <a:lvl4pPr marL="1016056" indent="0">
              <a:buNone/>
              <a:defRPr sz="1185" b="1"/>
            </a:lvl4pPr>
            <a:lvl5pPr marL="1354741" indent="0">
              <a:buNone/>
              <a:defRPr sz="1185" b="1"/>
            </a:lvl5pPr>
            <a:lvl6pPr marL="1693427" indent="0">
              <a:buNone/>
              <a:defRPr sz="1185" b="1"/>
            </a:lvl6pPr>
            <a:lvl7pPr marL="2032112" indent="0">
              <a:buNone/>
              <a:defRPr sz="1185" b="1"/>
            </a:lvl7pPr>
            <a:lvl8pPr marL="2370797" indent="0">
              <a:buNone/>
              <a:defRPr sz="1185" b="1"/>
            </a:lvl8pPr>
            <a:lvl9pPr marL="2709482" indent="0">
              <a:buNone/>
              <a:defRPr sz="11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62132-0321-4EB3-94B7-89B2F1057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DB60D-70F0-4346-9012-8700DBB86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1778" b="1"/>
            </a:lvl1pPr>
            <a:lvl2pPr marL="338685" indent="0">
              <a:buNone/>
              <a:defRPr sz="1482" b="1"/>
            </a:lvl2pPr>
            <a:lvl3pPr marL="677371" indent="0">
              <a:buNone/>
              <a:defRPr sz="1333" b="1"/>
            </a:lvl3pPr>
            <a:lvl4pPr marL="1016056" indent="0">
              <a:buNone/>
              <a:defRPr sz="1185" b="1"/>
            </a:lvl4pPr>
            <a:lvl5pPr marL="1354741" indent="0">
              <a:buNone/>
              <a:defRPr sz="1185" b="1"/>
            </a:lvl5pPr>
            <a:lvl6pPr marL="1693427" indent="0">
              <a:buNone/>
              <a:defRPr sz="1185" b="1"/>
            </a:lvl6pPr>
            <a:lvl7pPr marL="2032112" indent="0">
              <a:buNone/>
              <a:defRPr sz="1185" b="1"/>
            </a:lvl7pPr>
            <a:lvl8pPr marL="2370797" indent="0">
              <a:buNone/>
              <a:defRPr sz="1185" b="1"/>
            </a:lvl8pPr>
            <a:lvl9pPr marL="2709482" indent="0">
              <a:buNone/>
              <a:defRPr sz="11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39457-92D1-42B2-84CB-49962D119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20C97-0DD7-48D9-9AE2-630F0BE2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EBC-195A-40FD-B627-93C80299A1D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12CE2-39A2-4B62-A836-E3D26A33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A1611-1F97-4215-B6CB-A502DC64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5778-1EE9-40EC-97FA-D0A1B3D4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699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50E65-6B8F-47CB-9143-FF474E66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F8A3C-6483-4B1A-94BA-2F72F8506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EBC-195A-40FD-B627-93C80299A1D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A6CC9-514C-4565-8A49-DDC858CF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61BAE-2AFA-47CB-A3E0-EDC40DD3B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5778-1EE9-40EC-97FA-D0A1B3D4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91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ACE655-0B22-4821-9B3A-5E3B3FB55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EBC-195A-40FD-B627-93C80299A1D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004AE-6A51-443D-89E0-17DC9634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34A63-DBE8-4C1F-A4BC-54752B7A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5778-1EE9-40EC-97FA-D0A1B3D4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8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D05BA-9CE1-A51A-B5A4-1BD1A309A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674FA-0D45-1226-F297-F08AC8C1B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E5092-3C1C-9E74-B077-B5FE9B25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44F7-2D19-4F11-99D5-BD2091AF741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79CC8-97FA-5E07-222F-0CB12A4D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98180-350D-9B5D-3DFC-B6B539A5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D932-4B33-44E0-A71E-38BB02361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240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05C8-472B-4669-8423-F9F74DADC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37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4C192-9194-4D6E-82F0-E0F87FDC7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2371"/>
            </a:lvl1pPr>
            <a:lvl2pPr>
              <a:defRPr sz="2074"/>
            </a:lvl2pPr>
            <a:lvl3pPr>
              <a:defRPr sz="1778"/>
            </a:lvl3pPr>
            <a:lvl4pPr>
              <a:defRPr sz="1482"/>
            </a:lvl4pPr>
            <a:lvl5pPr>
              <a:defRPr sz="1482"/>
            </a:lvl5pPr>
            <a:lvl6pPr>
              <a:defRPr sz="1482"/>
            </a:lvl6pPr>
            <a:lvl7pPr>
              <a:defRPr sz="1482"/>
            </a:lvl7pPr>
            <a:lvl8pPr>
              <a:defRPr sz="1482"/>
            </a:lvl8pPr>
            <a:lvl9pPr>
              <a:defRPr sz="14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9E697-017F-4EC8-BD66-D1F1E5CC5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185"/>
            </a:lvl1pPr>
            <a:lvl2pPr marL="338685" indent="0">
              <a:buNone/>
              <a:defRPr sz="1037"/>
            </a:lvl2pPr>
            <a:lvl3pPr marL="677371" indent="0">
              <a:buNone/>
              <a:defRPr sz="889"/>
            </a:lvl3pPr>
            <a:lvl4pPr marL="1016056" indent="0">
              <a:buNone/>
              <a:defRPr sz="741"/>
            </a:lvl4pPr>
            <a:lvl5pPr marL="1354741" indent="0">
              <a:buNone/>
              <a:defRPr sz="741"/>
            </a:lvl5pPr>
            <a:lvl6pPr marL="1693427" indent="0">
              <a:buNone/>
              <a:defRPr sz="741"/>
            </a:lvl6pPr>
            <a:lvl7pPr marL="2032112" indent="0">
              <a:buNone/>
              <a:defRPr sz="741"/>
            </a:lvl7pPr>
            <a:lvl8pPr marL="2370797" indent="0">
              <a:buNone/>
              <a:defRPr sz="741"/>
            </a:lvl8pPr>
            <a:lvl9pPr marL="2709482" indent="0">
              <a:buNone/>
              <a:defRPr sz="7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A1853-F857-4E48-9AF0-978D3FCAB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EBC-195A-40FD-B627-93C80299A1D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C2700-6112-401B-B511-3233E22F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9B81-5D99-4371-94B3-7C62A5E0A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5778-1EE9-40EC-97FA-D0A1B3D4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173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7F2D3-D41E-4D98-883B-4DE7BA68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37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787064-6984-4BA7-B5BE-63FAE108A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2371"/>
            </a:lvl1pPr>
            <a:lvl2pPr marL="338685" indent="0">
              <a:buNone/>
              <a:defRPr sz="2074"/>
            </a:lvl2pPr>
            <a:lvl3pPr marL="677371" indent="0">
              <a:buNone/>
              <a:defRPr sz="1778"/>
            </a:lvl3pPr>
            <a:lvl4pPr marL="1016056" indent="0">
              <a:buNone/>
              <a:defRPr sz="1482"/>
            </a:lvl4pPr>
            <a:lvl5pPr marL="1354741" indent="0">
              <a:buNone/>
              <a:defRPr sz="1482"/>
            </a:lvl5pPr>
            <a:lvl6pPr marL="1693427" indent="0">
              <a:buNone/>
              <a:defRPr sz="1482"/>
            </a:lvl6pPr>
            <a:lvl7pPr marL="2032112" indent="0">
              <a:buNone/>
              <a:defRPr sz="1482"/>
            </a:lvl7pPr>
            <a:lvl8pPr marL="2370797" indent="0">
              <a:buNone/>
              <a:defRPr sz="1482"/>
            </a:lvl8pPr>
            <a:lvl9pPr marL="2709482" indent="0">
              <a:buNone/>
              <a:defRPr sz="1482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48440-5877-49D2-809D-2BD258AF3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185"/>
            </a:lvl1pPr>
            <a:lvl2pPr marL="338685" indent="0">
              <a:buNone/>
              <a:defRPr sz="1037"/>
            </a:lvl2pPr>
            <a:lvl3pPr marL="677371" indent="0">
              <a:buNone/>
              <a:defRPr sz="889"/>
            </a:lvl3pPr>
            <a:lvl4pPr marL="1016056" indent="0">
              <a:buNone/>
              <a:defRPr sz="741"/>
            </a:lvl4pPr>
            <a:lvl5pPr marL="1354741" indent="0">
              <a:buNone/>
              <a:defRPr sz="741"/>
            </a:lvl5pPr>
            <a:lvl6pPr marL="1693427" indent="0">
              <a:buNone/>
              <a:defRPr sz="741"/>
            </a:lvl6pPr>
            <a:lvl7pPr marL="2032112" indent="0">
              <a:buNone/>
              <a:defRPr sz="741"/>
            </a:lvl7pPr>
            <a:lvl8pPr marL="2370797" indent="0">
              <a:buNone/>
              <a:defRPr sz="741"/>
            </a:lvl8pPr>
            <a:lvl9pPr marL="2709482" indent="0">
              <a:buNone/>
              <a:defRPr sz="7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96FB2-D309-430E-972E-865DEA31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EBC-195A-40FD-B627-93C80299A1D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37194-E17B-4094-98EE-2C2B00770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76614-D7FF-4E42-AACC-94A7B64E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5778-1EE9-40EC-97FA-D0A1B3D4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320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E8E1F-0354-4846-B093-0CB90A4A5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79B52-F13E-4DBA-80DC-451FD3E06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4EE4D-92DB-4AD3-8D88-95D42258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EBC-195A-40FD-B627-93C80299A1D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89709-97A8-4541-95D6-43AFB214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7EB73-E961-4924-9F06-FEBCE61F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5778-1EE9-40EC-97FA-D0A1B3D4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591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9D98BE-EF0A-43EA-84D3-F0C804684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BF149-BA47-4E3F-8917-E160CA547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9C2DB-EA9C-42CE-8833-71FC1F2D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EBC-195A-40FD-B627-93C80299A1D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F1D0A-BB1C-4764-87D9-5B34CFA8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0BFEF-51D3-4555-A65E-58C00C10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5778-1EE9-40EC-97FA-D0A1B3D4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6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F19-1D25-3CAE-1E81-E28496A2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8504B-BEA5-4F58-8630-79AF1FD7D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55E41-E1BF-DF71-572E-E898400E8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D8462-1012-6C80-4042-60F25A34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44F7-2D19-4F11-99D5-BD2091AF741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090FD-15A7-1B87-D704-E1BCC10C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E9A91-23D7-AC78-5F43-54E39C77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D932-4B33-44E0-A71E-38BB02361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2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E9CF-E29D-FF4A-C587-D54E27B0F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5DC13-8F27-D332-DF72-8E9E85ADD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3AA38-F733-E98B-F5F0-F5B83F188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5C0A2E-B06C-AB6F-96F9-089225C0E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6500D-1A86-1DC4-2C13-32BBC1DF4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EA1CE-E073-4458-5715-BCE114BA3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44F7-2D19-4F11-99D5-BD2091AF741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7B24B5-DFCB-A21E-1B52-8555B6C2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944669-B68D-8F00-4445-4DFF4DCEF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D932-4B33-44E0-A71E-38BB02361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7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83C75-1E01-C974-064F-5E862D0A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10A8A2-1A63-92B9-59EE-163966F5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44F7-2D19-4F11-99D5-BD2091AF741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3F12A-4105-4459-E3D4-FA36F886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F32CC-AB0D-DC28-CD70-FA5A857C9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D932-4B33-44E0-A71E-38BB02361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8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D06A56-5651-DE17-6041-29BAFA0E8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44F7-2D19-4F11-99D5-BD2091AF741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1F018-3AF2-BDD2-2A48-8C788C968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BC263-4AE0-FF81-2EED-EA26640D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D932-4B33-44E0-A71E-38BB02361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0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A8F8-F87E-B3E2-C1B3-E6DA22A0B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7CEC7-4046-B4CD-AF1F-DAD5C0CAB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013F9-CBB2-1A57-51F4-2BC949392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52C52-9AA4-6A54-0432-90B35B1E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44F7-2D19-4F11-99D5-BD2091AF741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32D78-2220-1C9B-2D73-A84B9B391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4EDA6-BE86-FD87-D923-61B51692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D932-4B33-44E0-A71E-38BB02361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2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25FA-6AE8-33CE-F1FE-50AA64E49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8727BD-CC10-B27D-814D-7E27A88F6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A87C5-8427-AE97-D171-87D91D541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33374-7F30-FBB1-B45B-037026CA9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44F7-2D19-4F11-99D5-BD2091AF741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B721C-CC46-F8B4-B503-EE0B6E96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D827F-7C49-7A05-E854-3AAFF9BC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D932-4B33-44E0-A71E-38BB02361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7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7BB3FD-7B1C-48FE-DDD6-088DE6B85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8BF02-24A0-D1DF-3EF2-04C577B51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2C6C7-4935-0715-5DB4-4FA3EA51E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C44F7-2D19-4F11-99D5-BD2091AF741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785AE-BCAB-F107-FDF1-1D573563C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51143-9B79-4DC3-76B2-8AE4B5322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CD932-4B33-44E0-A71E-38BB02361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3D9457-0F4A-4577-ACF7-C732CB8B0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FC571-4EA0-4600-84F1-D891ADF23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6389F-AB61-4185-B895-7F448E7F9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E8D50-6653-4A0B-91D0-A8788FB1AFC0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1AD4A-4016-4252-9FD2-98FDA1F83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AA9D0-59B9-4258-8A27-A6AA24A05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931F0-E562-465C-8B8D-CDA1FF552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4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8FC16-45FC-4CB9-93C6-F4D7224D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59F15-3D9B-47F9-97EC-DAABC7E69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5CA9B-240C-498E-97E5-B30A6BF0B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B6EBC-195A-40FD-B627-93C80299A1D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0152E-946F-47C6-9C8D-768D4C2FD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1C2DA-6408-49FB-A662-7A3541D59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75778-1EE9-40EC-97FA-D0A1B3D4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6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7371" rtl="0" eaLnBrk="1" latinLnBrk="0" hangingPunct="1">
        <a:lnSpc>
          <a:spcPct val="90000"/>
        </a:lnSpc>
        <a:spcBef>
          <a:spcPct val="0"/>
        </a:spcBef>
        <a:buNone/>
        <a:defRPr sz="3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342" indent="-169342" algn="l" defTabSz="677371" rtl="0" eaLnBrk="1" latinLnBrk="0" hangingPunct="1">
        <a:lnSpc>
          <a:spcPct val="90000"/>
        </a:lnSpc>
        <a:spcBef>
          <a:spcPts val="741"/>
        </a:spcBef>
        <a:buFont typeface="Arial" panose="020B0604020202020204" pitchFamily="34" charset="0"/>
        <a:buChar char="•"/>
        <a:defRPr sz="2074" kern="1200">
          <a:solidFill>
            <a:schemeClr val="tx1"/>
          </a:solidFill>
          <a:latin typeface="+mn-lt"/>
          <a:ea typeface="+mn-ea"/>
          <a:cs typeface="+mn-cs"/>
        </a:defRPr>
      </a:lvl1pPr>
      <a:lvl2pPr marL="508028" indent="-169342" algn="l" defTabSz="677371" rtl="0" eaLnBrk="1" latinLnBrk="0" hangingPunct="1">
        <a:lnSpc>
          <a:spcPct val="90000"/>
        </a:lnSpc>
        <a:spcBef>
          <a:spcPts val="371"/>
        </a:spcBef>
        <a:buFont typeface="Arial" panose="020B0604020202020204" pitchFamily="34" charset="0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2pPr>
      <a:lvl3pPr marL="846713" indent="-169342" algn="l" defTabSz="677371" rtl="0" eaLnBrk="1" latinLnBrk="0" hangingPunct="1">
        <a:lnSpc>
          <a:spcPct val="90000"/>
        </a:lnSpc>
        <a:spcBef>
          <a:spcPts val="371"/>
        </a:spcBef>
        <a:buFont typeface="Arial" panose="020B0604020202020204" pitchFamily="34" charset="0"/>
        <a:buChar char="•"/>
        <a:defRPr sz="1482" kern="1200">
          <a:solidFill>
            <a:schemeClr val="tx1"/>
          </a:solidFill>
          <a:latin typeface="+mn-lt"/>
          <a:ea typeface="+mn-ea"/>
          <a:cs typeface="+mn-cs"/>
        </a:defRPr>
      </a:lvl3pPr>
      <a:lvl4pPr marL="1185399" indent="-169342" algn="l" defTabSz="677371" rtl="0" eaLnBrk="1" latinLnBrk="0" hangingPunct="1">
        <a:lnSpc>
          <a:spcPct val="90000"/>
        </a:lnSpc>
        <a:spcBef>
          <a:spcPts val="371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524084" indent="-169342" algn="l" defTabSz="677371" rtl="0" eaLnBrk="1" latinLnBrk="0" hangingPunct="1">
        <a:lnSpc>
          <a:spcPct val="90000"/>
        </a:lnSpc>
        <a:spcBef>
          <a:spcPts val="371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862769" indent="-169342" algn="l" defTabSz="677371" rtl="0" eaLnBrk="1" latinLnBrk="0" hangingPunct="1">
        <a:lnSpc>
          <a:spcPct val="90000"/>
        </a:lnSpc>
        <a:spcBef>
          <a:spcPts val="371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2201454" indent="-169342" algn="l" defTabSz="677371" rtl="0" eaLnBrk="1" latinLnBrk="0" hangingPunct="1">
        <a:lnSpc>
          <a:spcPct val="90000"/>
        </a:lnSpc>
        <a:spcBef>
          <a:spcPts val="371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540140" indent="-169342" algn="l" defTabSz="677371" rtl="0" eaLnBrk="1" latinLnBrk="0" hangingPunct="1">
        <a:lnSpc>
          <a:spcPct val="90000"/>
        </a:lnSpc>
        <a:spcBef>
          <a:spcPts val="371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878825" indent="-169342" algn="l" defTabSz="677371" rtl="0" eaLnBrk="1" latinLnBrk="0" hangingPunct="1">
        <a:lnSpc>
          <a:spcPct val="90000"/>
        </a:lnSpc>
        <a:spcBef>
          <a:spcPts val="371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7371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38685" algn="l" defTabSz="677371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77371" algn="l" defTabSz="677371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16056" algn="l" defTabSz="677371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54741" algn="l" defTabSz="677371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93427" algn="l" defTabSz="677371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2032112" algn="l" defTabSz="677371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370797" algn="l" defTabSz="677371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709482" algn="l" defTabSz="677371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058AE2D-258C-4589-9421-BAEFAA577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353" y="1295246"/>
            <a:ext cx="11498716" cy="2495255"/>
          </a:xfrm>
        </p:spPr>
        <p:txBody>
          <a:bodyPr anchor="b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20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STEPs4GROWTH</a:t>
            </a:r>
            <a:r>
              <a:rPr lang="en-US" sz="42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</a:t>
            </a:r>
            <a:r>
              <a:rPr lang="en-US" sz="420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42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uccessful </a:t>
            </a:r>
            <a:r>
              <a:rPr lang="en-US" sz="420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42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raining and </a:t>
            </a:r>
            <a:r>
              <a:rPr lang="en-US" sz="420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42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ffective </a:t>
            </a:r>
            <a:r>
              <a:rPr lang="en-US" sz="420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42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artnerships </a:t>
            </a:r>
            <a:r>
              <a:rPr lang="en-US" sz="420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42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20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sz="42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rowing </a:t>
            </a:r>
            <a:r>
              <a:rPr lang="en-US" sz="420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42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egional </a:t>
            </a:r>
            <a:r>
              <a:rPr lang="en-US" sz="420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US" sz="42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pportunities in the </a:t>
            </a:r>
            <a:r>
              <a:rPr lang="en-US" sz="420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US" sz="42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orkforce </a:t>
            </a:r>
            <a:r>
              <a:rPr lang="en-US" sz="420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42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</a:t>
            </a:r>
            <a:r>
              <a:rPr lang="en-US" sz="420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42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arness] </a:t>
            </a:r>
            <a:br>
              <a:rPr lang="en-US" sz="42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42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420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NC</a:t>
            </a:r>
            <a:r>
              <a:rPr lang="en-US" sz="42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20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Clean Energy Alliance.</a:t>
            </a:r>
            <a:endParaRPr lang="en-US" sz="4200" dirty="0">
              <a:solidFill>
                <a:srgbClr val="FFC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4C65A9-5CC1-4F19-9939-E61AF34DEDD0}"/>
              </a:ext>
            </a:extLst>
          </p:cNvPr>
          <p:cNvSpPr txBox="1"/>
          <p:nvPr/>
        </p:nvSpPr>
        <p:spPr>
          <a:xfrm>
            <a:off x="133824" y="3881022"/>
            <a:ext cx="4003708" cy="153888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 Balu Gokaraju, 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Associate Prof. of Computational Data Science and Engineering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Associate Director of Visualization and Computation Advancing Research (ViCAR) Center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E04E9FD7-4581-4E6D-991F-1816B70AA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39" y="5650666"/>
            <a:ext cx="1524000" cy="838200"/>
          </a:xfrm>
          <a:prstGeom prst="rect">
            <a:avLst/>
          </a:prstGeom>
        </p:spPr>
      </p:pic>
      <p:pic>
        <p:nvPicPr>
          <p:cNvPr id="14" name="Picture 13" descr="A blue and white logo&#10;&#10;Description automatically generated with medium confidence">
            <a:extLst>
              <a:ext uri="{FF2B5EF4-FFF2-40B4-BE49-F238E27FC236}">
                <a16:creationId xmlns:a16="http://schemas.microsoft.com/office/drawing/2014/main" id="{F578BDF0-1822-481E-BBFB-B44D22F6BB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15" y="116212"/>
            <a:ext cx="2133898" cy="838317"/>
          </a:xfrm>
          <a:prstGeom prst="rect">
            <a:avLst/>
          </a:prstGeom>
        </p:spPr>
      </p:pic>
      <p:pic>
        <p:nvPicPr>
          <p:cNvPr id="2050" name="Picture 2" descr="North Carolina A&amp;T State University">
            <a:extLst>
              <a:ext uri="{FF2B5EF4-FFF2-40B4-BE49-F238E27FC236}">
                <a16:creationId xmlns:a16="http://schemas.microsoft.com/office/drawing/2014/main" id="{E157F7BD-82AE-4DB8-BAA9-C9E5394A0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34" y="224279"/>
            <a:ext cx="3084638" cy="70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4C65A9-5CC1-4F19-9939-E61AF34DEDD0}"/>
              </a:ext>
            </a:extLst>
          </p:cNvPr>
          <p:cNvSpPr txBox="1"/>
          <p:nvPr/>
        </p:nvSpPr>
        <p:spPr>
          <a:xfrm>
            <a:off x="4499415" y="3996689"/>
            <a:ext cx="3575586" cy="13542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 Gregory H. Monty, Co-PI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Center for Energy Research and Technology, NC A&amp;T State Univ.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4C65A9-5CC1-4F19-9939-E61AF34DEDD0}"/>
              </a:ext>
            </a:extLst>
          </p:cNvPr>
          <p:cNvSpPr txBox="1"/>
          <p:nvPr/>
        </p:nvSpPr>
        <p:spPr>
          <a:xfrm>
            <a:off x="8075001" y="4030463"/>
            <a:ext cx="3752068" cy="110799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 Ray Tesiero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Asst. Prof. Civil Architectural and Env. Eng.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Calibri" panose="020F0502020204030204"/>
              </a:rPr>
              <a:t>NC A&amp;T State Univ.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1170" y="5663807"/>
            <a:ext cx="1690688" cy="7671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291" y="169711"/>
            <a:ext cx="2133898" cy="75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32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25" y="98712"/>
            <a:ext cx="11700560" cy="52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8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50759-0BDA-7142-1574-7F4838015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450"/>
            <a:ext cx="10515600" cy="725120"/>
          </a:xfrm>
        </p:spPr>
        <p:txBody>
          <a:bodyPr/>
          <a:lstStyle/>
          <a:p>
            <a:r>
              <a:rPr lang="en-US" dirty="0"/>
              <a:t>Update from EDA Good Jobs Challenge : $25.2 Million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48856-AEE6-D6B5-DB87-A7D16E4A9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90072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July 7: 	Asked for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changes in SOW and also submit the SF424A.V1.0 PDF (budget standard form)</a:t>
            </a:r>
            <a:endParaRPr lang="en-US" dirty="0"/>
          </a:p>
          <a:p>
            <a:r>
              <a:rPr lang="en-US" dirty="0"/>
              <a:t>July 1: 	“Reduced Budget &amp; allowed for change in scope: $23, 687, 365.00 (6% reduction)”</a:t>
            </a:r>
          </a:p>
          <a:p>
            <a:r>
              <a:rPr lang="en-US" dirty="0"/>
              <a:t>June 23 : 	“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projected job placements by the end of the project term </a:t>
            </a:r>
          </a:p>
          <a:p>
            <a:r>
              <a:rPr lang="en-US" dirty="0"/>
              <a:t>June 17: 	“Facility Space Commitments &amp; Safety Compliance from 6 RTCs”</a:t>
            </a:r>
          </a:p>
          <a:p>
            <a:r>
              <a:rPr lang="en-US" dirty="0"/>
              <a:t>June 16 : 	“Updated Bio sketches for all Sub Awardees”</a:t>
            </a:r>
          </a:p>
          <a:p>
            <a:r>
              <a:rPr lang="en-US" dirty="0"/>
              <a:t>June 14 :  	</a:t>
            </a: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Submit a breakdown of funding by program component phase</a:t>
            </a:r>
          </a:p>
          <a:p>
            <a:pPr lvl="4"/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Templates of Staffing and Budget Excel Formats (5)</a:t>
            </a:r>
          </a:p>
          <a:p>
            <a:pPr lvl="4"/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attached Uniform Guidance on how to distinguish </a:t>
            </a:r>
            <a:r>
              <a:rPr lang="en-U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subawardees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contractors</a:t>
            </a:r>
          </a:p>
          <a:p>
            <a:pPr lvl="4"/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the Unique Entity ID for each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ubAwardee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lvl="4"/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Provide organizational documentation : articles of incorporation and by-laws</a:t>
            </a:r>
          </a:p>
          <a:p>
            <a:pPr lvl="4"/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Include a Travel budget line item for at least annual 2-3 convenings, but without increasing the overall federal request</a:t>
            </a:r>
          </a:p>
          <a:p>
            <a:pPr lvl="4"/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Submit a 1-2 page scope of work (describing major objectives/milestones/outcomes of the program)</a:t>
            </a:r>
          </a:p>
          <a:p>
            <a:r>
              <a:rPr lang="en-US" sz="2392" dirty="0">
                <a:latin typeface="Calibri" panose="020F0502020204030204" pitchFamily="34" charset="0"/>
                <a:ea typeface="Calibri" panose="020F0502020204030204" pitchFamily="34" charset="0"/>
              </a:rPr>
              <a:t>May 28: 	Called SIEMENS ENERGY; VP of Energy Production, Charlotte, Brian Maragno</a:t>
            </a:r>
          </a:p>
          <a:p>
            <a:r>
              <a:rPr lang="en-US" sz="2392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May 30: 	Called SONDER ENERGY; Owner; Brian O’Hara. Chapel Hill.</a:t>
            </a:r>
          </a:p>
          <a:p>
            <a:r>
              <a:rPr lang="en-US" sz="2392" dirty="0">
                <a:latin typeface="Calibri" panose="020F0502020204030204" pitchFamily="34" charset="0"/>
                <a:ea typeface="Calibri" panose="020F0502020204030204" pitchFamily="34" charset="0"/>
              </a:rPr>
              <a:t>May 16 : 	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Clarify the specifics around the $900,000 in equipment purchases</a:t>
            </a:r>
          </a:p>
          <a:p>
            <a:pPr lvl="4" fontAlgn="base"/>
            <a:r>
              <a:rPr lang="en-US" sz="1700" dirty="0">
                <a:latin typeface="Calibri" panose="020F0502020204030204" pitchFamily="34" charset="0"/>
                <a:cs typeface="Times New Roman" panose="02020603050405020304" pitchFamily="18" charset="0"/>
              </a:rPr>
              <a:t>Clarify the length (i.e., number of years) of your program and at what timeline the program will move into the Program Design and Program Implementation phases</a:t>
            </a:r>
          </a:p>
          <a:p>
            <a:pPr lvl="4" fontAlgn="base"/>
            <a:r>
              <a:rPr lang="en-US" sz="1700" dirty="0">
                <a:latin typeface="Calibri" panose="020F0502020204030204" pitchFamily="34" charset="0"/>
                <a:cs typeface="Times New Roman" panose="02020603050405020304" pitchFamily="18" charset="0"/>
              </a:rPr>
              <a:t>Clarify the number and/or target of employer commitments</a:t>
            </a:r>
          </a:p>
          <a:p>
            <a:endParaRPr lang="en-US" sz="2392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2"/>
            <a:endParaRPr lang="en-US" sz="1208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77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E28C-1B92-0DEC-C903-1F99CB5EE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6557"/>
          </a:xfrm>
        </p:spPr>
        <p:txBody>
          <a:bodyPr/>
          <a:lstStyle/>
          <a:p>
            <a:r>
              <a:rPr lang="en-US" dirty="0"/>
              <a:t>Positions to be hired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D552C-E00E-6ADF-5E44-AF71836B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501"/>
            <a:ext cx="10515600" cy="4737462"/>
          </a:xfrm>
        </p:spPr>
        <p:txBody>
          <a:bodyPr>
            <a:normAutofit/>
          </a:bodyPr>
          <a:lstStyle/>
          <a:p>
            <a:r>
              <a:rPr lang="en-US" dirty="0"/>
              <a:t>2 Post-Docs : 1- in electrical engineering and 1 in Advanced Manufacturing.</a:t>
            </a:r>
          </a:p>
          <a:p>
            <a:r>
              <a:rPr lang="en-US" dirty="0"/>
              <a:t>1 Grants Manager</a:t>
            </a:r>
          </a:p>
          <a:p>
            <a:r>
              <a:rPr lang="en-US" dirty="0"/>
              <a:t>1 Admin Assistant </a:t>
            </a:r>
          </a:p>
          <a:p>
            <a:r>
              <a:rPr lang="en-US" dirty="0"/>
              <a:t>2 Program Managers </a:t>
            </a:r>
          </a:p>
          <a:p>
            <a:r>
              <a:rPr lang="en-US" dirty="0"/>
              <a:t>1 Apprenticeship Consultant </a:t>
            </a:r>
          </a:p>
          <a:p>
            <a:r>
              <a:rPr lang="en-US" dirty="0"/>
              <a:t>1 Eng. Tech. Instructor for Mobile Unit : Consultant</a:t>
            </a:r>
          </a:p>
          <a:p>
            <a:r>
              <a:rPr lang="en-US" dirty="0"/>
              <a:t>5 Graduate &amp; 4 UG Students :1 mobile Trailer Driver : Consultant</a:t>
            </a:r>
          </a:p>
          <a:p>
            <a:r>
              <a:rPr lang="en-US" dirty="0"/>
              <a:t>25 </a:t>
            </a:r>
            <a:r>
              <a:rPr lang="en-US" dirty="0" err="1"/>
              <a:t>SubAwardees</a:t>
            </a:r>
            <a:r>
              <a:rPr lang="en-US" dirty="0"/>
              <a:t> : includes 16 CCs</a:t>
            </a:r>
          </a:p>
          <a:p>
            <a:r>
              <a:rPr lang="en-US" dirty="0"/>
              <a:t>5 Contract Services.</a:t>
            </a:r>
          </a:p>
          <a:p>
            <a:r>
              <a:rPr lang="en-US" dirty="0"/>
              <a:t>Space Location : </a:t>
            </a:r>
          </a:p>
          <a:p>
            <a:pPr lvl="1"/>
            <a:r>
              <a:rPr lang="en-US" dirty="0"/>
              <a:t>IRC -110 (full-time) &amp; IRC-11 (Grad students); (request to space committee) for 8 people.</a:t>
            </a:r>
          </a:p>
          <a:p>
            <a:pPr lvl="1"/>
            <a:r>
              <a:rPr lang="en-US" dirty="0"/>
              <a:t>2 Project Managers &amp; 4 UG Students (space in COE)</a:t>
            </a:r>
          </a:p>
          <a:p>
            <a:r>
              <a:rPr lang="en-US" dirty="0"/>
              <a:t>Lab Facilities : 1200 Sq. Ft. (committed Provost Dr. Smith-Jackson)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40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197E-7D9D-3A10-1301-258D4C4B0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706"/>
            <a:ext cx="10515600" cy="817288"/>
          </a:xfrm>
        </p:spPr>
        <p:txBody>
          <a:bodyPr>
            <a:normAutofit/>
          </a:bodyPr>
          <a:lstStyle/>
          <a:p>
            <a:r>
              <a:rPr lang="en-US" sz="4400" dirty="0"/>
              <a:t>Questions to Discuss :--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94638-4AE7-A9C0-0CA7-0DE1E7C31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859" y="1008994"/>
            <a:ext cx="10828282" cy="534784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make the Standardized Curriculums in Solar Energy – Certifications or AAS deg. Courses.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Share Resources, Online Material, Distance Learning Instruction, Mobile Labs, Experienced Faculty.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Share the revenue in Distance Learning Instruction.</a:t>
            </a:r>
          </a:p>
          <a:p>
            <a:pPr marL="1020271" lvl="2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recruit more underserved populations in rural NE NC?</a:t>
            </a: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0271" lvl="2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provide hands-on training to underserved rural populations in NC?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relocation Costs?. Do we need Funding for Wrap Around Services ?</a:t>
            </a:r>
          </a:p>
          <a:p>
            <a:pPr marL="681586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attract underserved to apprenticeship opportunities in counties outside of where those people live?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1586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attract underserved to full-time opportunities in counties outside of where those people live today?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1586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Equipment of $800K per Regional Tech. Center is not enough for 4 CE sectors.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945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978ED-9F50-9698-3B36-010326E4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Metrics for CE Workforce Development:--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C6D5D-D07A-EDA6-6471-882A4389D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5565" marR="104775" indent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STEPs4GROWTH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grantee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together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measure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</a:t>
            </a:r>
            <a:r>
              <a:rPr lang="en-US" sz="1800" i="1" u="sng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metrics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including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breakouts by demographics: </a:t>
            </a:r>
          </a:p>
          <a:p>
            <a:pPr marL="75565" marR="104775" indent="228600"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# of workers participating; </a:t>
            </a:r>
          </a:p>
          <a:p>
            <a:pPr marL="75565" marR="104775" indent="228600"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#</a:t>
            </a:r>
            <a:r>
              <a:rPr lang="en-US" sz="1800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workers completing education and</a:t>
            </a:r>
            <a:r>
              <a:rPr lang="en-US" sz="1800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work-based training; </a:t>
            </a:r>
          </a:p>
          <a:p>
            <a:pPr marL="75565" marR="104775" indent="228600"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# of workers placed in jobs); </a:t>
            </a:r>
          </a:p>
          <a:p>
            <a:pPr marL="75565" marR="104775" indent="228600"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# of certificates earned; </a:t>
            </a:r>
          </a:p>
          <a:p>
            <a:pPr marL="75565" marR="104775" indent="228600"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Average wages of job placements;</a:t>
            </a:r>
          </a:p>
          <a:p>
            <a:pPr marL="75565" marR="104775" indent="228600"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Average wage growth of job placements (longitudinal participant tracking); </a:t>
            </a:r>
          </a:p>
          <a:p>
            <a:pPr marL="75565" marR="104775" indent="228600"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Retention of workers placed (also included in longitudinal tracking); </a:t>
            </a:r>
          </a:p>
          <a:p>
            <a:pPr marL="75565" marR="104775" indent="228600"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Amount spent on wrap- around services; and </a:t>
            </a:r>
          </a:p>
          <a:p>
            <a:pPr marL="75565" marR="104775" indent="228600"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 Average cost per worker in the program; and others.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6200" marR="70485" indent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STEPs4GROWTH will collect data on salaries paid for apprenticeships and full-time jobs directly from the industry partners.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76200" marR="70485" indent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Apprenticeship jobs will be posted in Navigator, and all salary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jobs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offered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filled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gathered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Navigator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tool.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76200" marR="70485" indent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yearly report will give a summary of the job positions offered and filled.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76200" marR="70485" indent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Additionally, the SSSs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82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3F68-EA13-8581-8642-95F673075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6516"/>
          </a:xfrm>
        </p:spPr>
        <p:txBody>
          <a:bodyPr/>
          <a:lstStyle/>
          <a:p>
            <a:r>
              <a:rPr lang="en-US" dirty="0"/>
              <a:t>Acceptable Terms with Employers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42220-B3D1-F1FF-1105-6127F6001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587" y="1231642"/>
            <a:ext cx="10515600" cy="4993253"/>
          </a:xfrm>
        </p:spPr>
        <p:txBody>
          <a:bodyPr>
            <a:normAutofit fontScale="85000" lnSpcReduction="20000"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NC A&amp;T will Pay directly to student: $10/hour; 30hrs/week for 10 weeks. 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Total $3,000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Students Started on May 23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rd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(Guilford)</a:t>
            </a: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Bi-weekly payments of $600 each . 5 Checks will be mailed to your home addressed given in the W9 form.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Students Started on June 13. (charlotte and Wake)</a:t>
            </a: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June 28</a:t>
            </a:r>
            <a:r>
              <a:rPr lang="en-US" sz="1600" baseline="30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: first check of $1500 was ordered. But only got processed for 10 students. </a:t>
            </a: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July 20</a:t>
            </a:r>
            <a:r>
              <a:rPr lang="en-US" sz="1600" baseline="30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: second check of $1500 will be mailed.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Potential industries: HVAC, building automation, building energy management, energy engineering/design, renewable energy, sustainability, architectural, and more.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We provide the liability insurance from our University side.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Internship Period: June 13 through Aug. 19</a:t>
            </a:r>
            <a:r>
              <a:rPr lang="en-US" sz="2400" baseline="30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Check-in with supervisors: Beginning of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</a:t>
            </a:r>
            <a:r>
              <a:rPr lang="en-US" sz="2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rd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week, 6</a:t>
            </a:r>
            <a:r>
              <a:rPr lang="en-US" sz="2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week and 9</a:t>
            </a:r>
            <a:r>
              <a:rPr lang="en-US" sz="2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week.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Check-in with student : End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of 1st week, 4</a:t>
            </a:r>
            <a:r>
              <a:rPr lang="en-US" sz="2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week and 7</a:t>
            </a:r>
            <a:r>
              <a:rPr lang="en-US" sz="2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week  and 10</a:t>
            </a:r>
            <a:r>
              <a:rPr lang="en-US" sz="2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week about their experience.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87536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48186-7483-0B59-C1C0-8C9E6FC68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9219"/>
            <a:ext cx="10515600" cy="5517744"/>
          </a:xfrm>
        </p:spPr>
        <p:txBody>
          <a:bodyPr>
            <a:normAutofit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Charlotte Students :-- Paid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+mj-lt"/>
              <a:buAutoNum type="arabicParenR"/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Fowell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- Paid 6/29 on Check #01012496 (received)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+mj-lt"/>
              <a:buAutoNum type="arabicParenR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Fowler - Paid 6/29 on Check #'01012497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+mj-lt"/>
              <a:buAutoNum type="arabicParenR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Mayberry - Paid 6/29 on Check #01012529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+mj-lt"/>
              <a:buAutoNum type="arabicParenR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Shanti - Paid 6/29 on Check #01012554 (not received) -- 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r>
              <a:rPr lang="en-US" sz="180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Charlotte Students :-- In Process: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+mj-lt"/>
              <a:buAutoNum type="arabicParenR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Chen - PO approved/invoiced 6/22 with requested payout on 6/28 but was not processed yet.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+mj-lt"/>
              <a:buAutoNum type="arabicParenR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Guzman - PO still pending approval (late W9)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+mj-lt"/>
              <a:buAutoNum type="arabicParenR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Hay - PO approved/invoiced 6/22 with requested payout on 6/28 but was not processed yet.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+mj-lt"/>
              <a:buAutoNum type="arabicParenR"/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Schettini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- PO approved/invoiced 7/1 (late W9) with requested payment 7/7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+mj-lt"/>
              <a:buAutoNum type="arabicParenR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Zhang - PO approved/invoiced 6/27 (late W9) with requested payout on 6/30 but was not processed yet.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Wake County Students :-- Paid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1) Cahua - Paid 6/29 on Check #01012473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2) Hood - Paid 6/29 on Check #01012511.  (received it).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Wake County Students :-- in Process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3) Coe - PO approved/invoiced 6/22 with requested payout on 6/28 but was not processed yet.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4) Vazquez-Mendoza - PO approved/Invoiced 6/22 with requested payout on 6/28 but was not processed yet.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5) Sydney Parker :-- incomplete Holds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43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2F51B-3801-0497-C995-B79A09EB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 and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83F6E-09EE-2F4A-68E9-B112DF4B1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200" marR="70485">
              <a:spcBef>
                <a:spcPts val="49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Additionally SSSs assigned to each of the 4 regions will have direct communication with the participants and will track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their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progress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through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STEPs4GROWTH.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76200" marR="70485">
              <a:spcBef>
                <a:spcPts val="49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include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gathering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related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their education, OJT, and job placements.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76200" marR="70485">
              <a:spcBef>
                <a:spcPts val="49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SSSs will additionally track the students after employment for a few years to understand student pathways using similar systems like Apprenticeship Registration and Tracking System (ARTS) adopted by the state of Washington. </a:t>
            </a:r>
          </a:p>
          <a:p>
            <a:pPr marL="76200" marR="70485">
              <a:spcBef>
                <a:spcPts val="49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Yearly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surveys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jobs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industry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partners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estimate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workforce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(job)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needs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industry, and to plan for accommodating students in the training pipeline.</a:t>
            </a:r>
          </a:p>
          <a:p>
            <a:pPr marL="76200" marR="111760" indent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Collaboration between STEPs4GROWTH and National-CE-RAPs will be evaluated to ensure a strong working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relationship.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76200" marR="111760" indent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Evaluation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include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surveys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leaders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teams,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backbone organizations, from Thrust leaders and key personnel, and from students/participants in the project.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76200" marR="111760" indent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yearly report on the collaboration will be delivered in September each year.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03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5F26-E98C-41CE-F074-AFDB713A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 from Good Jobs Challenge :--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42385-ACCA-3C85-17B4-76F0BF47D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1" i="0" u="none" strike="noStrike" baseline="0" dirty="0">
                <a:latin typeface="TimesNewRomanPS-BoldMT"/>
              </a:rPr>
              <a:t>STEPs4GROWTH </a:t>
            </a:r>
            <a:r>
              <a:rPr lang="en-US" sz="1800" b="0" i="0" u="none" strike="noStrike" baseline="0" dirty="0">
                <a:latin typeface="TimesNewRomanPSMT"/>
              </a:rPr>
              <a:t>believes the metrics for success are achievable in the time frame of the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EDA grant (4 years). </a:t>
            </a:r>
          </a:p>
          <a:p>
            <a:r>
              <a:rPr lang="en-US" sz="1800" b="0" i="0" u="none" strike="noStrike" baseline="0" dirty="0">
                <a:latin typeface="TimesNewRomanPSMT"/>
              </a:rPr>
              <a:t>With very strong support and ability to coordinate a large team of stakeholders,</a:t>
            </a:r>
          </a:p>
          <a:p>
            <a:r>
              <a:rPr lang="en-US" sz="1800" b="0" i="0" u="none" strike="noStrike" baseline="0" dirty="0">
                <a:latin typeface="TimesNewRomanPSMT"/>
              </a:rPr>
              <a:t>2000-4000 credentialed/certified or degreed skilled CE workers per year will be trained </a:t>
            </a:r>
          </a:p>
          <a:p>
            <a:pPr algn="l"/>
            <a:r>
              <a:rPr lang="en-US" sz="1800" b="0" i="0" u="none" strike="noStrike" baseline="0" dirty="0">
                <a:latin typeface="TimesNewRomanPSMT"/>
              </a:rPr>
              <a:t>(&gt;$120M in new wages/</a:t>
            </a:r>
            <a:r>
              <a:rPr lang="en-US" sz="1800" b="0" i="0" u="none" strike="noStrike" baseline="0" dirty="0" err="1">
                <a:latin typeface="TimesNewRomanPSMT"/>
              </a:rPr>
              <a:t>yr</a:t>
            </a:r>
            <a:r>
              <a:rPr lang="en-US" sz="1800" b="0" i="0" u="none" strike="noStrike" baseline="0" dirty="0">
                <a:latin typeface="TimesNewRomanPSMT"/>
              </a:rPr>
              <a:t>). </a:t>
            </a:r>
          </a:p>
          <a:p>
            <a:pPr algn="l"/>
            <a:r>
              <a:rPr lang="en-US" sz="1800" b="0" i="0" u="none" strike="noStrike" baseline="0" dirty="0">
                <a:latin typeface="TimesNewRomanPSMT"/>
              </a:rPr>
              <a:t>Ten Tier 1 counties, with African American (AA) population ~3.4x the nations average, and all other Tier 2 and 3 counties, with AA population ~2 times the nations average. </a:t>
            </a:r>
          </a:p>
          <a:p>
            <a:pPr algn="l"/>
            <a:r>
              <a:rPr lang="en-US" sz="1800" b="0" i="0" u="none" strike="noStrike" baseline="0" dirty="0">
                <a:latin typeface="TimesNewRomanPSMT"/>
              </a:rPr>
              <a:t>Salaries across all 4 regions are underperforming, and due to new manufacturing factories like Toyota batteries in Greensboro, new jobs created will increase wages 30-50% over current average family incomes in the regions served.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99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9920-52AB-AA43-1ACA-F1A01710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4808-475B-CC89-F6C5-8FCC885C8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TimesNewRomanPSMT"/>
              </a:rPr>
              <a:t>The requested 4-year budget for </a:t>
            </a:r>
            <a:r>
              <a:rPr lang="en-US" sz="1800" b="1" i="0" u="none" strike="noStrike" baseline="0" dirty="0">
                <a:latin typeface="TimesNewRomanPS-BoldMT"/>
              </a:rPr>
              <a:t>STEPs4GROWTH </a:t>
            </a:r>
            <a:r>
              <a:rPr lang="en-US" sz="1800" b="0" i="0" u="none" strike="noStrike" baseline="0" dirty="0">
                <a:latin typeface="TimesNewRomanPSMT"/>
              </a:rPr>
              <a:t>is $25,187,365. </a:t>
            </a:r>
            <a:r>
              <a:rPr lang="en-US" sz="1800" b="0" i="0" u="none" strike="noStrike" baseline="0" dirty="0" err="1">
                <a:latin typeface="TimesNewRomanPSMT"/>
              </a:rPr>
              <a:t>SysDev</a:t>
            </a:r>
            <a:r>
              <a:rPr lang="en-US" sz="1800" b="0" i="0" u="none" strike="noStrike" baseline="0" dirty="0">
                <a:latin typeface="TimesNewRomanPSMT"/>
              </a:rPr>
              <a:t> phase=$3,290,001 (over 7 months).</a:t>
            </a:r>
          </a:p>
          <a:p>
            <a:pPr algn="l"/>
            <a:r>
              <a:rPr lang="en-US" sz="1800" b="0" i="0" u="none" strike="noStrike" baseline="0" dirty="0">
                <a:latin typeface="TimesNewRomanPSMT"/>
              </a:rPr>
              <a:t> </a:t>
            </a:r>
            <a:r>
              <a:rPr lang="en-US" sz="1800" b="0" i="0" u="none" strike="noStrike" baseline="0" dirty="0" err="1">
                <a:latin typeface="TimesNewRomanPSMT"/>
              </a:rPr>
              <a:t>ProgDes</a:t>
            </a:r>
            <a:r>
              <a:rPr lang="en-US" sz="1800" b="0" i="0" u="none" strike="noStrike" baseline="0" dirty="0">
                <a:latin typeface="TimesNewRomanPSMT"/>
              </a:rPr>
              <a:t> phase=$7,446,281 (over 12 months). </a:t>
            </a:r>
            <a:r>
              <a:rPr lang="en-US" sz="1800" b="0" i="0" u="none" strike="noStrike" baseline="0" dirty="0" err="1">
                <a:latin typeface="TimesNewRomanPSMT"/>
              </a:rPr>
              <a:t>ProgImp</a:t>
            </a:r>
            <a:r>
              <a:rPr lang="en-US" sz="1800" b="0" i="0" u="none" strike="noStrike" baseline="0" dirty="0">
                <a:latin typeface="TimesNewRomanPSMT"/>
              </a:rPr>
              <a:t> phase=$14,451,483 (over 29 months). </a:t>
            </a:r>
          </a:p>
          <a:p>
            <a:pPr algn="l"/>
            <a:r>
              <a:rPr lang="en-US" sz="1800" b="0" i="0" u="none" strike="noStrike" baseline="0" dirty="0">
                <a:latin typeface="TimesNewRomanPSMT"/>
              </a:rPr>
              <a:t>A 7-month </a:t>
            </a:r>
            <a:r>
              <a:rPr lang="en-US" sz="1800" b="0" i="0" u="none" strike="noStrike" baseline="0" dirty="0" err="1">
                <a:latin typeface="TimesNewRomanPSMT"/>
              </a:rPr>
              <a:t>SysDev</a:t>
            </a:r>
            <a:r>
              <a:rPr lang="en-US" sz="1800" b="0" i="0" u="none" strike="noStrike" baseline="0" dirty="0">
                <a:latin typeface="TimesNewRomanPSMT"/>
              </a:rPr>
              <a:t> planning phase will establish the curriculum (leveraging online and self-paced education whenever possible), and training needed in four CE sectors and will install equipment to do hands-on training. </a:t>
            </a:r>
          </a:p>
          <a:p>
            <a:pPr algn="l"/>
            <a:r>
              <a:rPr lang="en-US" sz="1800" b="0" i="0" u="none" strike="noStrike" baseline="0" dirty="0">
                <a:latin typeface="TimesNewRomanPSMT"/>
              </a:rPr>
              <a:t>The 12-month </a:t>
            </a:r>
            <a:r>
              <a:rPr lang="en-US" sz="1800" b="0" i="0" u="none" strike="noStrike" baseline="0" dirty="0" err="1">
                <a:latin typeface="TimesNewRomanPSMT"/>
              </a:rPr>
              <a:t>ProgDes</a:t>
            </a:r>
            <a:r>
              <a:rPr lang="en-US" sz="1800" b="0" i="0" u="none" strike="noStrike" baseline="0" dirty="0">
                <a:latin typeface="TimesNewRomanPSMT"/>
              </a:rPr>
              <a:t> phase will run Alpha tests (summer 2023) in 4 CE sectors and 4 regions. At the end of the  </a:t>
            </a:r>
            <a:r>
              <a:rPr lang="en-US" sz="1800" b="0" i="0" u="none" strike="noStrike" baseline="0" dirty="0" err="1">
                <a:latin typeface="TimesNewRomanPSMT"/>
              </a:rPr>
              <a:t>ProgDes</a:t>
            </a:r>
            <a:r>
              <a:rPr lang="en-US" sz="1800" b="0" i="0" u="none" strike="noStrike" baseline="0" dirty="0">
                <a:latin typeface="TimesNewRomanPSMT"/>
              </a:rPr>
              <a:t> phase, equipment will be in place to teach all 4 CE sector Pyramid Models in all 4 regions. </a:t>
            </a:r>
          </a:p>
          <a:p>
            <a:pPr algn="l"/>
            <a:r>
              <a:rPr lang="en-US" sz="1800" b="0" i="0" u="none" strike="noStrike" baseline="0" dirty="0">
                <a:latin typeface="TimesNewRomanPSMT"/>
              </a:rPr>
              <a:t>The last 29-month </a:t>
            </a:r>
            <a:r>
              <a:rPr lang="en-US" sz="1800" b="0" i="0" u="none" strike="noStrike" baseline="0" dirty="0" err="1">
                <a:latin typeface="TimesNewRomanPSMT"/>
              </a:rPr>
              <a:t>ProgImp</a:t>
            </a:r>
            <a:r>
              <a:rPr lang="en-US" sz="1800" b="0" i="0" u="none" strike="noStrike" baseline="0" dirty="0">
                <a:latin typeface="TimesNewRomanPSMT"/>
              </a:rPr>
              <a:t> phase is the ramp-up of all training to be able to serve 2000-4000 credential/certificate-earning participants per year, and to place them into the workforce.</a:t>
            </a:r>
          </a:p>
          <a:p>
            <a:pPr algn="l"/>
            <a:r>
              <a:rPr lang="en-US" sz="1800" b="0" i="0" u="none" strike="noStrike" baseline="0" dirty="0">
                <a:latin typeface="TimesNewRomanPSMT"/>
              </a:rPr>
              <a:t> A Beta test (summer 2024) of the training system begins at the beginning of </a:t>
            </a:r>
            <a:r>
              <a:rPr lang="en-US" sz="1800" b="0" i="0" u="none" strike="noStrike" baseline="0" dirty="0" err="1">
                <a:latin typeface="TimesNewRomanPSMT"/>
              </a:rPr>
              <a:t>ProgImp</a:t>
            </a:r>
            <a:r>
              <a:rPr lang="en-US" sz="1800" b="0" i="0" u="none" strike="noStrike" baseline="0" dirty="0">
                <a:latin typeface="TimesNewRomanPSMT"/>
              </a:rPr>
              <a:t>, and two additional Pilots (summers 2025, 2026) will optimize the training system for all 4 CE sectors.</a:t>
            </a:r>
          </a:p>
        </p:txBody>
      </p:sp>
    </p:spTree>
    <p:extLst>
      <p:ext uri="{BB962C8B-B14F-4D97-AF65-F5344CB8AC3E}">
        <p14:creationId xmlns:p14="http://schemas.microsoft.com/office/powerpoint/2010/main" val="127553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4C65A9-5CC1-4F19-9939-E61AF34DEDD0}"/>
              </a:ext>
            </a:extLst>
          </p:cNvPr>
          <p:cNvSpPr txBox="1"/>
          <p:nvPr/>
        </p:nvSpPr>
        <p:spPr>
          <a:xfrm>
            <a:off x="133824" y="3881022"/>
            <a:ext cx="4003708" cy="153888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 Balu Gokaraju, 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Associate Prof. of Computational Data Science and Engineering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Associate Director of Visualization and Computation Advancing Research (ViCAR) Center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E04E9FD7-4581-4E6D-991F-1816B70AA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39" y="5650666"/>
            <a:ext cx="1524000" cy="838200"/>
          </a:xfrm>
          <a:prstGeom prst="rect">
            <a:avLst/>
          </a:prstGeom>
        </p:spPr>
      </p:pic>
      <p:pic>
        <p:nvPicPr>
          <p:cNvPr id="14" name="Picture 13" descr="A blue and white logo&#10;&#10;Description automatically generated with medium confidence">
            <a:extLst>
              <a:ext uri="{FF2B5EF4-FFF2-40B4-BE49-F238E27FC236}">
                <a16:creationId xmlns:a16="http://schemas.microsoft.com/office/drawing/2014/main" id="{F578BDF0-1822-481E-BBFB-B44D22F6BB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15" y="116212"/>
            <a:ext cx="2133898" cy="838317"/>
          </a:xfrm>
          <a:prstGeom prst="rect">
            <a:avLst/>
          </a:prstGeom>
        </p:spPr>
      </p:pic>
      <p:pic>
        <p:nvPicPr>
          <p:cNvPr id="2050" name="Picture 2" descr="North Carolina A&amp;T State University">
            <a:extLst>
              <a:ext uri="{FF2B5EF4-FFF2-40B4-BE49-F238E27FC236}">
                <a16:creationId xmlns:a16="http://schemas.microsoft.com/office/drawing/2014/main" id="{E157F7BD-82AE-4DB8-BAA9-C9E5394A0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34" y="224279"/>
            <a:ext cx="3084638" cy="70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4C65A9-5CC1-4F19-9939-E61AF34DEDD0}"/>
              </a:ext>
            </a:extLst>
          </p:cNvPr>
          <p:cNvSpPr txBox="1"/>
          <p:nvPr/>
        </p:nvSpPr>
        <p:spPr>
          <a:xfrm>
            <a:off x="4499415" y="3996689"/>
            <a:ext cx="3575586" cy="13542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 Gregory H. Monty, Co-PI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Center for Energy Research and Technology, NC A&amp;T State Univ.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4C65A9-5CC1-4F19-9939-E61AF34DEDD0}"/>
              </a:ext>
            </a:extLst>
          </p:cNvPr>
          <p:cNvSpPr txBox="1"/>
          <p:nvPr/>
        </p:nvSpPr>
        <p:spPr>
          <a:xfrm>
            <a:off x="8075001" y="4030463"/>
            <a:ext cx="3752068" cy="110799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 Ray Tesiero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Asst. Prof. Civil Architectural and Env. Eng.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NC A&amp;T State Univ.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1170" y="5663807"/>
            <a:ext cx="1690688" cy="7671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291" y="169711"/>
            <a:ext cx="2133898" cy="759037"/>
          </a:xfrm>
          <a:prstGeom prst="rect">
            <a:avLst/>
          </a:prstGeom>
        </p:spPr>
      </p:pic>
      <p:sp>
        <p:nvSpPr>
          <p:cNvPr id="18" name="Title 3">
            <a:extLst>
              <a:ext uri="{FF2B5EF4-FFF2-40B4-BE49-F238E27FC236}">
                <a16:creationId xmlns:a16="http://schemas.microsoft.com/office/drawing/2014/main" id="{D20635BD-5E75-68CC-302D-FC7E395CA350}"/>
              </a:ext>
            </a:extLst>
          </p:cNvPr>
          <p:cNvSpPr txBox="1">
            <a:spLocks/>
          </p:cNvSpPr>
          <p:nvPr/>
        </p:nvSpPr>
        <p:spPr>
          <a:xfrm>
            <a:off x="1507849" y="1594347"/>
            <a:ext cx="10684151" cy="19919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rgbClr val="FFFFFF"/>
                </a:solidFill>
              </a:rPr>
              <a:t>NC Clean Energy </a:t>
            </a:r>
            <a:r>
              <a:rPr lang="en-US" sz="6600" dirty="0" err="1">
                <a:solidFill>
                  <a:srgbClr val="FFFFFF"/>
                </a:solidFill>
              </a:rPr>
              <a:t>ApprenticeshipNC</a:t>
            </a:r>
            <a:r>
              <a:rPr lang="en-US" sz="6600" dirty="0">
                <a:solidFill>
                  <a:srgbClr val="FFFFFF"/>
                </a:solidFill>
              </a:rPr>
              <a:t> with OJT</a:t>
            </a:r>
          </a:p>
        </p:txBody>
      </p:sp>
    </p:spTree>
    <p:extLst>
      <p:ext uri="{BB962C8B-B14F-4D97-AF65-F5344CB8AC3E}">
        <p14:creationId xmlns:p14="http://schemas.microsoft.com/office/powerpoint/2010/main" val="3388450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A033-2E8E-BB2B-D361-6159EDA51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0D56F-2AC4-B924-9EEF-29EDFEF74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200" marR="70485" indent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STEPs4GROWTH will enhance National-CE RAP projects through its CoP around the Framework and Pyramid Models.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Outputs will include incremental improvements in shared metrics compared to the original goals of the projects as defined by the National-CE-RAPs.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goals of these grantee projects are to bring new high-paying jobs to people in support of high-growth CE economic sectors.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Metrics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defined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above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help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measure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STEPs4GROWTH’s additive contribution to each project.</a:t>
            </a:r>
          </a:p>
          <a:p>
            <a:pPr marL="76200" marR="70485" indent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CoP will deliver outcomes: proof that the 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Framework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Pyramid Model approach, when supported by constellations of stakeholders, strong project management, and collective impact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methods,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strong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National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economic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multiple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76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DA4B-B8CE-9870-F71A-73E48560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BF1DA-C92B-CD0E-7D24-ED43EFE2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0237"/>
          </a:xfrm>
        </p:spPr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how to recruit more underserved populations in rural NE NC?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how to provide hands-on training to underserved rural populations in NC?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how to attract underserved to apprenticeship opportunities in counties outside of where those people live?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how to attract underserved to full-time opportunities in counties outside of where those people live today?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Equipment of $800K per Regional Tech. Center is not enough for 4 CE sectors.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1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95538-90EC-4E9A-91CB-3F7EB8AE9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459" y="254657"/>
            <a:ext cx="9845081" cy="1374482"/>
          </a:xfrm>
        </p:spPr>
        <p:txBody>
          <a:bodyPr>
            <a:normAutofit fontScale="90000"/>
          </a:bodyPr>
          <a:lstStyle/>
          <a:p>
            <a:r>
              <a:rPr lang="en-US" dirty="0"/>
              <a:t>STEPs4GROWTH—NC Clean Energy Alliance--Members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AD63C-69EB-4628-A7A8-BDDA6478170F}"/>
              </a:ext>
            </a:extLst>
          </p:cNvPr>
          <p:cNvSpPr txBox="1"/>
          <p:nvPr/>
        </p:nvSpPr>
        <p:spPr>
          <a:xfrm>
            <a:off x="487505" y="2221080"/>
            <a:ext cx="66311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Technical Team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Balu Gokaraju,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(NCAT &amp; CERT))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Greg Monty (Director of CERT &amp; NCAT)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Ray Tesiero (NCAT &amp; CERT)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Steve Kalland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— CTC, NCSU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Allison Carr– CTC, NCSU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Rhonda High—HCC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54AD5F-8100-48FD-B089-AD1D21E64699}"/>
              </a:ext>
            </a:extLst>
          </p:cNvPr>
          <p:cNvSpPr/>
          <p:nvPr/>
        </p:nvSpPr>
        <p:spPr>
          <a:xfrm>
            <a:off x="7118693" y="2271256"/>
            <a:ext cx="44620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noProof="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Advisory Members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Star Hodge —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NCDEQ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Caroline Sullivan– NCBCE</a:t>
            </a: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Wanda 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Ramos-McPherson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(App.NC)</a:t>
            </a: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Andrea DeSantis– Policy Advisor, Office of Governor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6ABCA2-F89D-05D3-FA87-5BD0C953EBD9}"/>
              </a:ext>
            </a:extLst>
          </p:cNvPr>
          <p:cNvSpPr txBox="1"/>
          <p:nvPr/>
        </p:nvSpPr>
        <p:spPr>
          <a:xfrm>
            <a:off x="3381598" y="4323958"/>
            <a:ext cx="6631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Center for Energy and Research Technology (CERT)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NC Business Council for Education (NCBCE)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NC Department of Environmental Quality (NCDEQ)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Office of Governor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Halifax Community College (HCC)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ApprenticeshipNC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(App.NC)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Clean Tech Center (CTC), NCSU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NC A&amp;T State University (NCAT)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3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4D0C-71C2-B435-F433-F6D24F11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400"/>
            <a:ext cx="10515600" cy="835757"/>
          </a:xfrm>
        </p:spPr>
        <p:txBody>
          <a:bodyPr/>
          <a:lstStyle/>
          <a:p>
            <a:r>
              <a:rPr lang="en-US" dirty="0"/>
              <a:t>In Meeting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BC1D4-CC4D-0E17-D544-CC78A6416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663"/>
            <a:ext cx="5257800" cy="4351338"/>
          </a:xfrm>
        </p:spPr>
        <p:txBody>
          <a:bodyPr>
            <a:normAutofit fontScale="32500" lnSpcReduction="20000"/>
          </a:bodyPr>
          <a:lstStyle/>
          <a:p>
            <a:r>
              <a:rPr lang="en-US" sz="3400" dirty="0"/>
              <a:t>NC A&amp;T State Univ.</a:t>
            </a:r>
          </a:p>
          <a:p>
            <a:pPr lvl="1"/>
            <a:r>
              <a:rPr lang="en-US" sz="2900" dirty="0"/>
              <a:t>Balu, Greg and Ray</a:t>
            </a:r>
          </a:p>
          <a:p>
            <a:r>
              <a:rPr lang="en-US" sz="3400" dirty="0"/>
              <a:t>Halifax Community College</a:t>
            </a:r>
          </a:p>
          <a:p>
            <a:pPr lvl="1"/>
            <a:r>
              <a:rPr lang="en-US" sz="2900" dirty="0"/>
              <a:t>Ms. High,</a:t>
            </a:r>
          </a:p>
          <a:p>
            <a:r>
              <a:rPr lang="en-US" sz="3400" dirty="0"/>
              <a:t>Gaston CC: </a:t>
            </a:r>
          </a:p>
          <a:p>
            <a:pPr lvl="1"/>
            <a:r>
              <a:rPr lang="en-US" sz="2900" dirty="0"/>
              <a:t>Dr. Woodson, Lisa Albright-</a:t>
            </a:r>
            <a:r>
              <a:rPr lang="en-US" sz="2900" dirty="0" err="1"/>
              <a:t>Jurs</a:t>
            </a:r>
            <a:r>
              <a:rPr lang="en-US" sz="2900" dirty="0"/>
              <a:t>, Luke Upchurch.</a:t>
            </a:r>
          </a:p>
          <a:p>
            <a:r>
              <a:rPr lang="en-US" sz="3400" dirty="0"/>
              <a:t>Guilford Tech CC-</a:t>
            </a:r>
          </a:p>
          <a:p>
            <a:pPr lvl="1"/>
            <a:r>
              <a:rPr lang="en-US" sz="2900" dirty="0"/>
              <a:t>Kara Baldwin, Ms. </a:t>
            </a:r>
            <a:r>
              <a:rPr lang="en-US" sz="2900" dirty="0" err="1"/>
              <a:t>Bargebuhr</a:t>
            </a:r>
            <a:endParaRPr lang="en-US" sz="2900" dirty="0"/>
          </a:p>
          <a:p>
            <a:r>
              <a:rPr lang="en-US" sz="3400" dirty="0"/>
              <a:t>Forsyth Tech:</a:t>
            </a:r>
          </a:p>
          <a:p>
            <a:pPr lvl="1"/>
            <a:r>
              <a:rPr lang="en-US" sz="2900" dirty="0"/>
              <a:t>Jacob Surat, Dr. Singleton, Dr. Dinkins, Dr. Burcham</a:t>
            </a:r>
          </a:p>
          <a:p>
            <a:r>
              <a:rPr lang="en-US" sz="3400" dirty="0"/>
              <a:t>Martin CC</a:t>
            </a:r>
          </a:p>
          <a:p>
            <a:pPr lvl="1"/>
            <a:r>
              <a:rPr lang="en-US" sz="2900" dirty="0"/>
              <a:t>Dr. Tabitha Miller. </a:t>
            </a:r>
          </a:p>
          <a:p>
            <a:r>
              <a:rPr lang="en-US" sz="3400" dirty="0"/>
              <a:t>Craven CC</a:t>
            </a:r>
          </a:p>
          <a:p>
            <a:pPr lvl="1"/>
            <a:r>
              <a:rPr lang="en-US" sz="2900" dirty="0"/>
              <a:t>Dr. Gery Boucher ; Robin Matthews</a:t>
            </a:r>
          </a:p>
          <a:p>
            <a:r>
              <a:rPr lang="en-US" sz="3400" dirty="0"/>
              <a:t>Pitt CC </a:t>
            </a:r>
          </a:p>
          <a:p>
            <a:pPr lvl="1"/>
            <a:r>
              <a:rPr lang="en-US" sz="2900" dirty="0"/>
              <a:t>Dr. Rouse, Dr. Tim Gould</a:t>
            </a:r>
          </a:p>
          <a:p>
            <a:r>
              <a:rPr lang="en-US" sz="3400" dirty="0"/>
              <a:t>Alamance CC</a:t>
            </a:r>
          </a:p>
          <a:p>
            <a:pPr lvl="1"/>
            <a:r>
              <a:rPr lang="en-US" sz="2900" dirty="0"/>
              <a:t>Dr. </a:t>
            </a:r>
            <a:r>
              <a:rPr lang="en-US" sz="2900" dirty="0" err="1"/>
              <a:t>Algie</a:t>
            </a:r>
            <a:r>
              <a:rPr lang="en-US" sz="2900" dirty="0"/>
              <a:t> Gatewood, Mr. Scot Doron, Mr. Louis Judge</a:t>
            </a:r>
          </a:p>
          <a:p>
            <a:r>
              <a:rPr lang="en-US" sz="3300" dirty="0"/>
              <a:t>Carteret Community College</a:t>
            </a:r>
          </a:p>
          <a:p>
            <a:pPr lvl="1"/>
            <a:r>
              <a:rPr lang="en-US" sz="2900" dirty="0"/>
              <a:t>Dr. </a:t>
            </a:r>
            <a:r>
              <a:rPr lang="en-US" sz="2900"/>
              <a:t>Perry Harker, VP, </a:t>
            </a:r>
            <a:endParaRPr lang="en-US" sz="29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560AD0-0882-1D7C-8A2D-8D46A807EE98}"/>
              </a:ext>
            </a:extLst>
          </p:cNvPr>
          <p:cNvSpPr txBox="1">
            <a:spLocks/>
          </p:cNvSpPr>
          <p:nvPr/>
        </p:nvSpPr>
        <p:spPr>
          <a:xfrm>
            <a:off x="6752897" y="954157"/>
            <a:ext cx="4600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Central Piedmont CC</a:t>
            </a:r>
          </a:p>
          <a:p>
            <a:pPr lvl="1"/>
            <a:r>
              <a:rPr lang="en-US" dirty="0"/>
              <a:t>Kandi </a:t>
            </a:r>
            <a:r>
              <a:rPr lang="en-US" dirty="0" err="1"/>
              <a:t>Deitemeyer</a:t>
            </a:r>
            <a:endParaRPr lang="en-US" dirty="0"/>
          </a:p>
          <a:p>
            <a:pPr lvl="1"/>
            <a:r>
              <a:rPr lang="en-US" dirty="0"/>
              <a:t>Heather Hill</a:t>
            </a:r>
          </a:p>
          <a:p>
            <a:pPr lvl="1"/>
            <a:r>
              <a:rPr lang="en-US" dirty="0"/>
              <a:t>Kristi Douglas</a:t>
            </a:r>
          </a:p>
          <a:p>
            <a:r>
              <a:rPr lang="en-US" dirty="0"/>
              <a:t>EDNC</a:t>
            </a:r>
          </a:p>
          <a:p>
            <a:r>
              <a:rPr lang="en-US" dirty="0"/>
              <a:t>Hunt Institute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3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17A95-F64B-AD0D-3E54-2C565542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418"/>
            <a:ext cx="10515600" cy="763960"/>
          </a:xfrm>
        </p:spPr>
        <p:txBody>
          <a:bodyPr/>
          <a:lstStyle/>
          <a:p>
            <a:r>
              <a:rPr lang="en-US" dirty="0"/>
              <a:t>Present in this Meeting: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29E37C-C170-F680-420D-982047B79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541" y="1197472"/>
            <a:ext cx="10515600" cy="481371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Brian </a:t>
            </a:r>
            <a:r>
              <a:rPr lang="en-US" dirty="0" err="1"/>
              <a:t>Maragno</a:t>
            </a:r>
            <a:r>
              <a:rPr lang="en-US" dirty="0"/>
              <a:t>, VP SIEMENS Energy Charlotte Hub.</a:t>
            </a:r>
          </a:p>
          <a:p>
            <a:pPr lvl="1"/>
            <a:r>
              <a:rPr lang="en-US" dirty="0"/>
              <a:t>Industry employer Partner</a:t>
            </a:r>
          </a:p>
          <a:p>
            <a:r>
              <a:rPr lang="en-US" dirty="0"/>
              <a:t>Balu, Greg and Ray from NC A&amp;T State Univ.</a:t>
            </a:r>
          </a:p>
          <a:p>
            <a:pPr lvl="1"/>
            <a:r>
              <a:rPr lang="en-US" dirty="0"/>
              <a:t>Lead Institution as System Lead Entity</a:t>
            </a:r>
          </a:p>
          <a:p>
            <a:r>
              <a:rPr lang="en-US" dirty="0"/>
              <a:t>Rob Cox, Mike Mazzola from EPIC, UNCC</a:t>
            </a:r>
          </a:p>
          <a:p>
            <a:pPr lvl="1"/>
            <a:r>
              <a:rPr lang="en-US" dirty="0"/>
              <a:t>Serve as Backbone Organization in this Good Jobs Challenge Proposal.</a:t>
            </a:r>
          </a:p>
          <a:p>
            <a:pPr lvl="1"/>
            <a:r>
              <a:rPr lang="en-US" dirty="0"/>
              <a:t>$800K for 4 years.</a:t>
            </a:r>
          </a:p>
          <a:p>
            <a:pPr lvl="1"/>
            <a:r>
              <a:rPr lang="en-US" dirty="0"/>
              <a:t>NSF-ERC Proposal &amp; Digital Twin for Nuclear Reactor in Collaboration.</a:t>
            </a:r>
          </a:p>
          <a:p>
            <a:r>
              <a:rPr lang="en-US" dirty="0"/>
              <a:t>Mike Realon from Olympic High School</a:t>
            </a:r>
          </a:p>
          <a:p>
            <a:pPr lvl="1"/>
            <a:r>
              <a:rPr lang="en-US" dirty="0"/>
              <a:t>20 students did apprenticeship/internship at SIEMENS</a:t>
            </a:r>
          </a:p>
          <a:p>
            <a:pPr lvl="1"/>
            <a:r>
              <a:rPr lang="en-US" dirty="0"/>
              <a:t>is a training partner institution in this Good Jobs Challenge Proposal.</a:t>
            </a:r>
          </a:p>
          <a:p>
            <a:pPr lvl="1"/>
            <a:r>
              <a:rPr lang="en-US" dirty="0"/>
              <a:t>$800K for equipment to Charlotte. +440K for operational Cost</a:t>
            </a:r>
          </a:p>
          <a:p>
            <a:r>
              <a:rPr lang="en-US" dirty="0"/>
              <a:t>John Morrison &amp; Lukas Brun from e4Carolinas</a:t>
            </a:r>
          </a:p>
          <a:p>
            <a:pPr lvl="1"/>
            <a:r>
              <a:rPr lang="en-US" dirty="0"/>
              <a:t>Serve as Backbone Organization  in this Good Jobs Challenge Proposal</a:t>
            </a:r>
          </a:p>
          <a:p>
            <a:pPr lvl="1"/>
            <a:r>
              <a:rPr lang="en-US" dirty="0"/>
              <a:t>$800K for 4 Years.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2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C48B7-BD2D-40C0-93C0-DEDE3F661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61" y="149306"/>
            <a:ext cx="11649413" cy="720270"/>
          </a:xfrm>
        </p:spPr>
        <p:txBody>
          <a:bodyPr>
            <a:noAutofit/>
          </a:bodyPr>
          <a:lstStyle/>
          <a:p>
            <a:r>
              <a:rPr lang="en-US" sz="3600" b="1" dirty="0"/>
              <a:t>3. Apprenticeships &amp;Workforce Development-NCDEQ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8BCF7-79D1-4922-8A43-7CA570F76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54" y="983664"/>
            <a:ext cx="6470798" cy="5364895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While we are planning forward to create new jobs by training the early-career workforce for this new CE technology– Apprenticeships are great models.</a:t>
            </a:r>
          </a:p>
          <a:p>
            <a:r>
              <a:rPr lang="en-US" sz="2400" dirty="0"/>
              <a:t>We also need to plan for the incumbent and displaced workers with wrap-around services.</a:t>
            </a:r>
          </a:p>
          <a:p>
            <a:r>
              <a:rPr lang="en-US" sz="2400" dirty="0"/>
              <a:t>These are hi-tech skills, hi-paying Good Jobs.</a:t>
            </a:r>
          </a:p>
          <a:p>
            <a:r>
              <a:rPr lang="en-US" sz="2400" dirty="0"/>
              <a:t>2021-NCDEQ sponsorship; OJT to 31 students, in 3 counties</a:t>
            </a:r>
          </a:p>
          <a:p>
            <a:pPr lvl="1"/>
            <a:r>
              <a:rPr lang="en-US" sz="2000" dirty="0"/>
              <a:t>93 % minority and 67% female in Solar and Energy Efficiency (EE).</a:t>
            </a:r>
          </a:p>
          <a:p>
            <a:r>
              <a:rPr lang="en-US" sz="2400" dirty="0"/>
              <a:t>2022-NCDEQ sponsorship; OJT to 60 students, in 7 counties</a:t>
            </a:r>
          </a:p>
          <a:p>
            <a:pPr lvl="1"/>
            <a:r>
              <a:rPr lang="en-US" sz="2000" dirty="0"/>
              <a:t>89% minority and 70% female in Solar, EE and Weatherization.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/>
              <a:t>NC Clean Energy Apprenticeship—A&amp;T Sponsor,2021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/>
              <a:t>Energy Efficiency and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/>
              <a:t>Solar Energy Registered Apprenticeships,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/>
              <a:t>First in the Nation encouraged through NCDEQ Vision and Office of Governor.</a:t>
            </a:r>
          </a:p>
          <a:p>
            <a:pPr lvl="1"/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D5E2DF-ED3E-9AC2-C3EE-B1DEC20DA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652" y="1191299"/>
            <a:ext cx="5371322" cy="4413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DFC67D-84E9-2F08-FFC6-2D280D88D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652" y="2068588"/>
            <a:ext cx="5275191" cy="353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5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87D1-96DD-471E-BF85-ECD38E1E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39" y="80386"/>
            <a:ext cx="11597122" cy="1325563"/>
          </a:xfrm>
        </p:spPr>
        <p:txBody>
          <a:bodyPr>
            <a:noAutofit/>
          </a:bodyPr>
          <a:lstStyle/>
          <a:p>
            <a:r>
              <a:rPr lang="en-US" sz="3200" dirty="0"/>
              <a:t>4. Sector-Strategy Partnerships and Education Pyramids. </a:t>
            </a:r>
            <a:br>
              <a:rPr lang="en-US" sz="3200" dirty="0"/>
            </a:br>
            <a:r>
              <a:rPr lang="en-US" sz="3200" dirty="0"/>
              <a:t>$ 25 Million Statewide Proposal-GJC, </a:t>
            </a:r>
            <a:br>
              <a:rPr lang="en-US" sz="3200" dirty="0"/>
            </a:br>
            <a:r>
              <a:rPr lang="en-US" sz="1800" dirty="0"/>
              <a:t>expanded to $16 Nation-wide Registered Apprenticeship (RAP)-HUB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088D7-5363-4786-8D37-C55F9DE35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4" y="1405950"/>
            <a:ext cx="6543874" cy="50739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B89620-2348-469A-93CA-F2BBE6923968}"/>
              </a:ext>
            </a:extLst>
          </p:cNvPr>
          <p:cNvSpPr txBox="1"/>
          <p:nvPr/>
        </p:nvSpPr>
        <p:spPr>
          <a:xfrm>
            <a:off x="231531" y="64082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Figure 3.  Sector-Strategy 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Framework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for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STEPs4GROWTH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90EFE223-720F-B8C8-7A2F-7AAA99D7E0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531" y="772510"/>
            <a:ext cx="5946775" cy="51938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EAAE97-C126-96F1-C7D5-B60D59412E6B}"/>
              </a:ext>
            </a:extLst>
          </p:cNvPr>
          <p:cNvSpPr txBox="1"/>
          <p:nvPr/>
        </p:nvSpPr>
        <p:spPr>
          <a:xfrm>
            <a:off x="6907220" y="5966362"/>
            <a:ext cx="4921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Figure 4 : Education Pyramid Model for Renewable Energy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661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E07E31-741F-4606-B014-6464B1363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15" y="0"/>
            <a:ext cx="7745109" cy="65143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654255-C192-49B5-9AEF-C2E338FF250B}"/>
              </a:ext>
            </a:extLst>
          </p:cNvPr>
          <p:cNvSpPr txBox="1"/>
          <p:nvPr/>
        </p:nvSpPr>
        <p:spPr>
          <a:xfrm>
            <a:off x="9001760" y="430627"/>
            <a:ext cx="27127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RiversEast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Workforce Board :--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Counties : Add Randolph due to Toyota.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More solar companies Grid are coming between Charlotte and PTRC.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School Buses, City Buses, DC fast chargers would be from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VolksWagon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Money, REI, Infrastructure bill.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96BB81-45A2-41A8-A106-B2244BE67AA5}"/>
              </a:ext>
            </a:extLst>
          </p:cNvPr>
          <p:cNvSpPr/>
          <p:nvPr/>
        </p:nvSpPr>
        <p:spPr>
          <a:xfrm>
            <a:off x="6787298" y="3819166"/>
            <a:ext cx="1520126" cy="32051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Martin CC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4D89AE-186A-4F44-984C-C9090A581140}"/>
              </a:ext>
            </a:extLst>
          </p:cNvPr>
          <p:cNvSpPr/>
          <p:nvPr/>
        </p:nvSpPr>
        <p:spPr>
          <a:xfrm>
            <a:off x="5077031" y="3827283"/>
            <a:ext cx="1520126" cy="32051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HaliFax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587EA-0505-353B-517E-C824F0287449}"/>
              </a:ext>
            </a:extLst>
          </p:cNvPr>
          <p:cNvSpPr/>
          <p:nvPr/>
        </p:nvSpPr>
        <p:spPr>
          <a:xfrm>
            <a:off x="2068723" y="3819167"/>
            <a:ext cx="1520126" cy="32862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NCA&amp;T, Guilford</a:t>
            </a:r>
          </a:p>
        </p:txBody>
      </p:sp>
    </p:spTree>
    <p:extLst>
      <p:ext uri="{BB962C8B-B14F-4D97-AF65-F5344CB8AC3E}">
        <p14:creationId xmlns:p14="http://schemas.microsoft.com/office/powerpoint/2010/main" val="419933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4BE5-9E07-441E-9194-E37DE143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 Line items for Regional Tech. Comm. College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8A479-6EF7-4D18-8C1E-748C332E3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Set up 4 Regional Training Centers +2 mobile trailers in Community Colleges with equipment ( estimate of up to </a:t>
            </a:r>
            <a:r>
              <a:rPr lang="en-US" sz="2400" b="1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($800K</a:t>
            </a:r>
            <a:r>
              <a:rPr lang="en-US" sz="2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) 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*6) comprising of all the 9 subsectors listed in Figure 1 in the attached summary.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4 regional Tech. Centers (Halifax, Martin Community College, NC A&amp;T &amp; GTCC, and </a:t>
            </a:r>
            <a:r>
              <a:rPr lang="en-US" sz="2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CPCC-Olympic High School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in Charlotte).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$50K for the college/High School per each year (in 4 years = </a:t>
            </a:r>
            <a:r>
              <a:rPr lang="en-US" sz="2400" b="1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$200K</a:t>
            </a:r>
            <a:r>
              <a:rPr lang="en-US" sz="2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) 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 each region, for Administrative Cost and Curriculum Development.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$60K for the college/High School/Training Partner per each year (in 4 years= </a:t>
            </a:r>
            <a:r>
              <a:rPr lang="en-US" sz="2400" b="1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$240K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 in each region, for Administrative Cost and Career Support Specialist.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52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6209</TotalTime>
  <Words>2961</Words>
  <Application>Microsoft Office PowerPoint</Application>
  <PresentationFormat>Widescreen</PresentationFormat>
  <Paragraphs>267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Symbol</vt:lpstr>
      <vt:lpstr>Times New Roman</vt:lpstr>
      <vt:lpstr>TimesNewRomanPS-BoldMT</vt:lpstr>
      <vt:lpstr>TimesNewRomanPSMT</vt:lpstr>
      <vt:lpstr>Office Theme</vt:lpstr>
      <vt:lpstr>1_Office Theme</vt:lpstr>
      <vt:lpstr>2_Office Theme</vt:lpstr>
      <vt:lpstr>STEPs4GROWTH [Successful Training and Effective Partnerships for Growing Regional Opportunities in the Workforce To Harness]  the NC Clean Energy Alliance.</vt:lpstr>
      <vt:lpstr>PowerPoint Presentation</vt:lpstr>
      <vt:lpstr>STEPs4GROWTH—NC Clean Energy Alliance--Members</vt:lpstr>
      <vt:lpstr>In Meeting today:</vt:lpstr>
      <vt:lpstr>Present in this Meeting:</vt:lpstr>
      <vt:lpstr>3. Apprenticeships &amp;Workforce Development-NCDEQ</vt:lpstr>
      <vt:lpstr>4. Sector-Strategy Partnerships and Education Pyramids.  $ 25 Million Statewide Proposal-GJC,  expanded to $16 Nation-wide Registered Apprenticeship (RAP)-HUB</vt:lpstr>
      <vt:lpstr>PowerPoint Presentation</vt:lpstr>
      <vt:lpstr>Budget Line items for Regional Tech. Comm. College</vt:lpstr>
      <vt:lpstr>PowerPoint Presentation</vt:lpstr>
      <vt:lpstr>Update from EDA Good Jobs Challenge : $25.2 Million</vt:lpstr>
      <vt:lpstr>Positions to be hired</vt:lpstr>
      <vt:lpstr>Questions to Discuss :--</vt:lpstr>
      <vt:lpstr>Success Metrics for CE Workforce Development:--</vt:lpstr>
      <vt:lpstr>Acceptable Terms with Employers :</vt:lpstr>
      <vt:lpstr>PowerPoint Presentation</vt:lpstr>
      <vt:lpstr>Deliverables and Tracking</vt:lpstr>
      <vt:lpstr>Milestones from Good Jobs Challenge :--</vt:lpstr>
      <vt:lpstr>Milestones Timeline</vt:lpstr>
      <vt:lpstr>Outcomes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Balakrishna Gokaraju</dc:creator>
  <cp:lastModifiedBy>Balakrishna Gokaraju</cp:lastModifiedBy>
  <cp:revision>1</cp:revision>
  <dcterms:created xsi:type="dcterms:W3CDTF">2022-05-23T15:33:14Z</dcterms:created>
  <dcterms:modified xsi:type="dcterms:W3CDTF">2022-07-22T16:31:09Z</dcterms:modified>
</cp:coreProperties>
</file>