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Boot Camp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Session 1: Variables, Types and Functions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Program Structure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00" y="1313462"/>
            <a:ext cx="67678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Consist of characters, numbers and underscores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Must begin with a letter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Case Sensitive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Cannot be keywords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Examples: majorKey, we_the_best, Another1_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Used to indicate how much storage a variable will use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Basic Types: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Char - one byte, holds a character value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Int - 16 bits, holds an integer value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Double - used to represent floating point numbers</a:t>
            </a:r>
          </a:p>
          <a:p>
            <a:pPr indent="-342900" lvl="1" marL="91440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Bool - true or false value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002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Basic function structure: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type     name     (parameters…)     {statements}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Example: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int addition (int a, int b)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int r;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r=a+b;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return r;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Input/Output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Output: uses insertion operator &lt;&lt;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example: cout &lt;&lt; “Sample output” &lt;&lt; endl;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Input: uses extraction operator &gt;&gt;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example:    int age;</a:t>
            </a: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cin &gt;&gt; age;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Input/Output Example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// i/o example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int i;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cout &lt;&lt; "Please enter an integer value: 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cin &gt;&gt; i;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cout &lt;&lt; "The value you entered is " &lt;&lt; i;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cout &lt;&lt; " and its double is " &lt;&lt; i*2 &lt;&lt; ".\n";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a program that asks a user for a base and exponent and then computes a power.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	Write a program that takes a number and reverses it.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  Create an array that can hold ten integers, and get input from user.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those values on the screen, and then prompt the user for an integer. Search through the array, and count the number of times the item is found.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