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84" autoAdjust="0"/>
    <p:restoredTop sz="94660"/>
  </p:normalViewPr>
  <p:slideViewPr>
    <p:cSldViewPr showGuides="1">
      <p:cViewPr>
        <p:scale>
          <a:sx n="107" d="100"/>
          <a:sy n="107" d="100"/>
        </p:scale>
        <p:origin x="-691" y="-22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142531-BE72-436A-B3A8-45840570A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113F58-61C2-405A-95CA-FD9412A94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315071-6729-41CE-916C-6C8C686E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B7F4-4820-4C77-903F-56C10A209CDF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1C916C-E2B4-4FB7-987D-F7757DD2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A46F2-6FCE-433F-B4E0-ADD05675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0E31-3223-46A0-8CC8-C95BD87CB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15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BE1D0-25EA-4E7A-9FFD-BACB69F7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A648DC-C6A8-4E3E-B6C0-F73126B5B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D82787-446B-41D5-B99E-C90757B8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B7F4-4820-4C77-903F-56C10A209CDF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3CBCCC-5377-4125-BE9F-AD60EC80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BD2AE5-97F6-4CA4-9382-3D1123AB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0E31-3223-46A0-8CC8-C95BD87CB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19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2DF82C-89C6-4023-8D73-4B5B26AC0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1096CE-4EEF-423E-A4F0-EA871D45E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79D74-447D-4D9E-9265-8E67A361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B7F4-4820-4C77-903F-56C10A209CDF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67A2F-0F66-4A50-AE42-ED2D444A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FC28FF-3A8C-479E-BEFC-3F71AB6F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0E31-3223-46A0-8CC8-C95BD87CB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91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1FAA1-62AD-42B2-8200-5A48E2C2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B741D-174F-4E92-9639-E9CE3C4B0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3538B0-4A53-4581-B20C-B44AB55A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B7F4-4820-4C77-903F-56C10A209CDF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74FA51-2229-46E1-8B6C-4E955AFB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A97310-0C6A-4443-8806-E765480A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0E31-3223-46A0-8CC8-C95BD87CB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14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D78CA-FF17-4546-91E7-04BE32D3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4EE1A7-4A9B-43D9-BEF7-AD75C60B7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C57065-2F59-439D-BEE8-5924EFDC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B7F4-4820-4C77-903F-56C10A209CDF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BD3B2D-2015-48C8-BB73-C12567F9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9C1D1-06CF-41A0-8F7C-13E6CA07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0E31-3223-46A0-8CC8-C95BD87CB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67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CD8F5-C4A8-440E-95B1-BA9BD988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2C9D8-3910-4DD3-B2B0-92516F2A4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49CAC4-9804-4701-84ED-F3491AE68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05618B-D949-4924-8774-5CF10B8E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B7F4-4820-4C77-903F-56C10A209CDF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662772-DC35-4DA0-AF66-94304AA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AC4401-91EE-4F6F-85BA-1DA688A1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0E31-3223-46A0-8CC8-C95BD87CB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32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49284-B840-4F4B-9C9C-153E9ECC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CCCF8C-DC3A-4A2E-B94C-3456DBC9E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A628AE-20A0-4F86-ACAE-C8504C4D5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16642C-7CA7-4C4F-A344-5F6B8B9B7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DBF6AC-467D-4224-9717-460B21E1F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F6BBB6-B45D-4DA1-AF9E-5BB3E3A5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B7F4-4820-4C77-903F-56C10A209CDF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034E18-97CA-48E4-8B32-3B4069E8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C72762-9F19-4978-98BD-7008CC2A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0E31-3223-46A0-8CC8-C95BD87CB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80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BA63A-5911-4B1F-8A9A-A967C8AD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2515C2-9795-443B-872D-389E5250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B7F4-4820-4C77-903F-56C10A209CDF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689194-AEE1-44A5-A8E4-1A0F43D0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A98990-5911-4A2B-8224-3134840B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0E31-3223-46A0-8CC8-C95BD87CB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64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F74814-545D-4B94-97FB-34628D61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B7F4-4820-4C77-903F-56C10A209CDF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79A36F-FEB4-4470-8ED2-47439156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ECC53A-1A37-4D48-AEDC-6E999592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0E31-3223-46A0-8CC8-C95BD87CB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49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F1BEC-245D-40DF-8028-C4C27C25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86843C-5B85-443A-B8CA-FECEAD95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C1405A-CB93-42B0-89F5-2F1FC887F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5F81F4-A16B-4561-BF40-88487F09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B7F4-4820-4C77-903F-56C10A209CDF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EDE35A-040B-466F-8318-70FADC0C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25FE4F-86A9-4CEA-9F69-4473CDCB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0E31-3223-46A0-8CC8-C95BD87CB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6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2C5E1-50EE-48B7-B8B2-A2BBA7953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B95554-B899-4EB8-89D3-B03595E04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FE4F2B-7EBB-4669-8C59-27077FCC5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7DDFBB-4E2C-4D02-82ED-F6FEC2BE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B7F4-4820-4C77-903F-56C10A209CDF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23696F-92EF-4943-AA2F-3ACFDBD5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2D8F8C-424A-4D47-B8CA-E598E379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0E31-3223-46A0-8CC8-C95BD87CB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49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89CD973-A6B5-4F36-9AF4-F5D8F729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C0AD5E-FD70-446D-A4D3-13BF78E87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E3B130-7A51-4C82-AA69-6347A0B4B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EB7F4-4820-4C77-903F-56C10A209CDF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49A9D4-B42F-4718-9949-C82AE0CD7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C2D22-CD9A-43B9-9DDE-2FB73762B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E0E31-3223-46A0-8CC8-C95BD87CB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13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14488659-F648-4A16-9EAB-58CB14A00338}"/>
              </a:ext>
            </a:extLst>
          </p:cNvPr>
          <p:cNvGrpSpPr/>
          <p:nvPr/>
        </p:nvGrpSpPr>
        <p:grpSpPr>
          <a:xfrm>
            <a:off x="1792665" y="1255395"/>
            <a:ext cx="1152000" cy="1152000"/>
            <a:chOff x="1792665" y="1255395"/>
            <a:chExt cx="1152000" cy="1152000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8D85FAFF-FD61-461B-95AE-280339A8EBCB}"/>
                </a:ext>
              </a:extLst>
            </p:cNvPr>
            <p:cNvSpPr/>
            <p:nvPr/>
          </p:nvSpPr>
          <p:spPr>
            <a:xfrm>
              <a:off x="1792665" y="1255395"/>
              <a:ext cx="1152000" cy="11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E05B8624-B48A-46EC-8D5F-8B7A0A758A68}"/>
                </a:ext>
              </a:extLst>
            </p:cNvPr>
            <p:cNvSpPr/>
            <p:nvPr/>
          </p:nvSpPr>
          <p:spPr>
            <a:xfrm>
              <a:off x="1811536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89761AC-F4D6-4FA1-B63C-3256CE8B8736}"/>
                </a:ext>
              </a:extLst>
            </p:cNvPr>
            <p:cNvSpPr/>
            <p:nvPr/>
          </p:nvSpPr>
          <p:spPr>
            <a:xfrm>
              <a:off x="1955552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377BAE7-489E-4B11-9F8C-6981D708B2E6}"/>
                </a:ext>
              </a:extLst>
            </p:cNvPr>
            <p:cNvSpPr/>
            <p:nvPr/>
          </p:nvSpPr>
          <p:spPr>
            <a:xfrm>
              <a:off x="2099568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28FC6A9-A354-4622-8BB2-62C998E31F53}"/>
                </a:ext>
              </a:extLst>
            </p:cNvPr>
            <p:cNvSpPr/>
            <p:nvPr/>
          </p:nvSpPr>
          <p:spPr>
            <a:xfrm>
              <a:off x="2243584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0F36BD9-50C8-4CFB-88C8-428C8260AE88}"/>
                </a:ext>
              </a:extLst>
            </p:cNvPr>
            <p:cNvSpPr/>
            <p:nvPr/>
          </p:nvSpPr>
          <p:spPr>
            <a:xfrm>
              <a:off x="2387600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75A4A7E-0301-4E61-9248-8CE4EED67F99}"/>
                </a:ext>
              </a:extLst>
            </p:cNvPr>
            <p:cNvSpPr/>
            <p:nvPr/>
          </p:nvSpPr>
          <p:spPr>
            <a:xfrm>
              <a:off x="2531616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8BC58CAE-9651-4580-8719-970C068533A5}"/>
                </a:ext>
              </a:extLst>
            </p:cNvPr>
            <p:cNvSpPr/>
            <p:nvPr/>
          </p:nvSpPr>
          <p:spPr>
            <a:xfrm>
              <a:off x="2675632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1D473CF-DD30-47BE-B2C3-C2B8CD15F3C2}"/>
                </a:ext>
              </a:extLst>
            </p:cNvPr>
            <p:cNvSpPr/>
            <p:nvPr/>
          </p:nvSpPr>
          <p:spPr>
            <a:xfrm>
              <a:off x="2819648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7EF5DBB1-1FF5-4BF5-97EB-8E1C7DB7F4AF}"/>
                </a:ext>
              </a:extLst>
            </p:cNvPr>
            <p:cNvSpPr/>
            <p:nvPr/>
          </p:nvSpPr>
          <p:spPr>
            <a:xfrm>
              <a:off x="1811536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A681A988-BAD3-437A-8A06-D6470A2BB471}"/>
                </a:ext>
              </a:extLst>
            </p:cNvPr>
            <p:cNvSpPr/>
            <p:nvPr/>
          </p:nvSpPr>
          <p:spPr>
            <a:xfrm>
              <a:off x="1955552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9FEFC337-B04C-4755-9C7E-BFA12A888C12}"/>
                </a:ext>
              </a:extLst>
            </p:cNvPr>
            <p:cNvSpPr/>
            <p:nvPr/>
          </p:nvSpPr>
          <p:spPr>
            <a:xfrm>
              <a:off x="2099568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70A1B6FB-1C92-4428-A221-2447FDD4FF38}"/>
                </a:ext>
              </a:extLst>
            </p:cNvPr>
            <p:cNvSpPr/>
            <p:nvPr/>
          </p:nvSpPr>
          <p:spPr>
            <a:xfrm>
              <a:off x="2243584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51C3E8D9-C3E5-421C-8F39-96DCFCC06B68}"/>
                </a:ext>
              </a:extLst>
            </p:cNvPr>
            <p:cNvSpPr/>
            <p:nvPr/>
          </p:nvSpPr>
          <p:spPr>
            <a:xfrm>
              <a:off x="2387600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93A9115B-30AF-4B0B-A603-3E1FA00414CD}"/>
                </a:ext>
              </a:extLst>
            </p:cNvPr>
            <p:cNvSpPr/>
            <p:nvPr/>
          </p:nvSpPr>
          <p:spPr>
            <a:xfrm>
              <a:off x="2531616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17ED0722-0F03-4AF2-89A2-D91F796B4B97}"/>
                </a:ext>
              </a:extLst>
            </p:cNvPr>
            <p:cNvSpPr/>
            <p:nvPr/>
          </p:nvSpPr>
          <p:spPr>
            <a:xfrm>
              <a:off x="2675632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C31CE2AC-71FF-4EF7-970C-EDBD4CB8BFBB}"/>
                </a:ext>
              </a:extLst>
            </p:cNvPr>
            <p:cNvSpPr/>
            <p:nvPr/>
          </p:nvSpPr>
          <p:spPr>
            <a:xfrm>
              <a:off x="2819648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1C91FEBD-1CDC-4842-BB07-3638F43194F3}"/>
                </a:ext>
              </a:extLst>
            </p:cNvPr>
            <p:cNvSpPr/>
            <p:nvPr/>
          </p:nvSpPr>
          <p:spPr>
            <a:xfrm>
              <a:off x="1811536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4CE3C9A9-5BE9-49AD-8280-83FA7F0AFDF5}"/>
                </a:ext>
              </a:extLst>
            </p:cNvPr>
            <p:cNvSpPr/>
            <p:nvPr/>
          </p:nvSpPr>
          <p:spPr>
            <a:xfrm>
              <a:off x="1955552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EA746C00-1D93-4C2E-822A-96A8F7707678}"/>
                </a:ext>
              </a:extLst>
            </p:cNvPr>
            <p:cNvSpPr/>
            <p:nvPr/>
          </p:nvSpPr>
          <p:spPr>
            <a:xfrm>
              <a:off x="2099568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96D568D4-A3F9-4F59-BFD4-CD64D33694ED}"/>
                </a:ext>
              </a:extLst>
            </p:cNvPr>
            <p:cNvSpPr/>
            <p:nvPr/>
          </p:nvSpPr>
          <p:spPr>
            <a:xfrm>
              <a:off x="2243584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3950F7F2-35B9-40FA-B5F3-2DA47BD2B9B9}"/>
                </a:ext>
              </a:extLst>
            </p:cNvPr>
            <p:cNvSpPr/>
            <p:nvPr/>
          </p:nvSpPr>
          <p:spPr>
            <a:xfrm>
              <a:off x="2387600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ACC8C65A-8D83-4DDA-985D-85B8FCC3BC8D}"/>
                </a:ext>
              </a:extLst>
            </p:cNvPr>
            <p:cNvSpPr/>
            <p:nvPr/>
          </p:nvSpPr>
          <p:spPr>
            <a:xfrm>
              <a:off x="2531616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E986C5FB-6E01-4370-B666-E3155E66B437}"/>
                </a:ext>
              </a:extLst>
            </p:cNvPr>
            <p:cNvSpPr/>
            <p:nvPr/>
          </p:nvSpPr>
          <p:spPr>
            <a:xfrm>
              <a:off x="2675632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8FB36DEE-236A-46CA-B7FE-CD26A90B0BAB}"/>
                </a:ext>
              </a:extLst>
            </p:cNvPr>
            <p:cNvSpPr/>
            <p:nvPr/>
          </p:nvSpPr>
          <p:spPr>
            <a:xfrm>
              <a:off x="2819648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006F7CA1-83DA-4DBD-AAB1-BF75677799C1}"/>
                </a:ext>
              </a:extLst>
            </p:cNvPr>
            <p:cNvSpPr/>
            <p:nvPr/>
          </p:nvSpPr>
          <p:spPr>
            <a:xfrm>
              <a:off x="1811536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4E318174-C496-4B35-BBA8-41F0749FC013}"/>
                </a:ext>
              </a:extLst>
            </p:cNvPr>
            <p:cNvSpPr/>
            <p:nvPr/>
          </p:nvSpPr>
          <p:spPr>
            <a:xfrm>
              <a:off x="1955552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907730AF-0A37-4DE5-99A0-D08A6103405C}"/>
                </a:ext>
              </a:extLst>
            </p:cNvPr>
            <p:cNvSpPr/>
            <p:nvPr/>
          </p:nvSpPr>
          <p:spPr>
            <a:xfrm>
              <a:off x="2099568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A4D7A63F-66D5-4C6D-8DC4-AAB490056CDB}"/>
                </a:ext>
              </a:extLst>
            </p:cNvPr>
            <p:cNvSpPr/>
            <p:nvPr/>
          </p:nvSpPr>
          <p:spPr>
            <a:xfrm>
              <a:off x="2243584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079EBC50-97C5-479F-AA02-3BBC0C7517E8}"/>
                </a:ext>
              </a:extLst>
            </p:cNvPr>
            <p:cNvSpPr/>
            <p:nvPr/>
          </p:nvSpPr>
          <p:spPr>
            <a:xfrm>
              <a:off x="2387600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2FDDFA17-749D-4245-BEDD-4AED9BA731DD}"/>
                </a:ext>
              </a:extLst>
            </p:cNvPr>
            <p:cNvSpPr/>
            <p:nvPr/>
          </p:nvSpPr>
          <p:spPr>
            <a:xfrm>
              <a:off x="2531616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1B1C27D3-9104-435F-AC00-AD4A1B4B29AF}"/>
                </a:ext>
              </a:extLst>
            </p:cNvPr>
            <p:cNvSpPr/>
            <p:nvPr/>
          </p:nvSpPr>
          <p:spPr>
            <a:xfrm>
              <a:off x="2675632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70B20AEC-03C4-4CC5-BA38-D59CBCAD53EE}"/>
                </a:ext>
              </a:extLst>
            </p:cNvPr>
            <p:cNvSpPr/>
            <p:nvPr/>
          </p:nvSpPr>
          <p:spPr>
            <a:xfrm>
              <a:off x="2819648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40807C65-E9CD-40CB-B350-F546656561AE}"/>
                </a:ext>
              </a:extLst>
            </p:cNvPr>
            <p:cNvSpPr/>
            <p:nvPr/>
          </p:nvSpPr>
          <p:spPr>
            <a:xfrm>
              <a:off x="1811536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42175217-47FB-4A36-A98F-75ED4B0BEE25}"/>
                </a:ext>
              </a:extLst>
            </p:cNvPr>
            <p:cNvSpPr/>
            <p:nvPr/>
          </p:nvSpPr>
          <p:spPr>
            <a:xfrm>
              <a:off x="1955552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644909F5-86EA-4A3B-83AF-A41082890BBF}"/>
                </a:ext>
              </a:extLst>
            </p:cNvPr>
            <p:cNvSpPr/>
            <p:nvPr/>
          </p:nvSpPr>
          <p:spPr>
            <a:xfrm>
              <a:off x="2099568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91185CA2-A8E7-4852-B523-1692EDF4758A}"/>
                </a:ext>
              </a:extLst>
            </p:cNvPr>
            <p:cNvSpPr/>
            <p:nvPr/>
          </p:nvSpPr>
          <p:spPr>
            <a:xfrm>
              <a:off x="2243584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DBC6140C-09F3-4081-9AC7-E4CF2949FA33}"/>
                </a:ext>
              </a:extLst>
            </p:cNvPr>
            <p:cNvSpPr/>
            <p:nvPr/>
          </p:nvSpPr>
          <p:spPr>
            <a:xfrm>
              <a:off x="2387600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19F3F16B-BC24-4315-809B-EDCD28FE3CED}"/>
                </a:ext>
              </a:extLst>
            </p:cNvPr>
            <p:cNvSpPr/>
            <p:nvPr/>
          </p:nvSpPr>
          <p:spPr>
            <a:xfrm>
              <a:off x="2531616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08FBDCE2-4957-41E9-8DA3-B7DE2418C5E4}"/>
                </a:ext>
              </a:extLst>
            </p:cNvPr>
            <p:cNvSpPr/>
            <p:nvPr/>
          </p:nvSpPr>
          <p:spPr>
            <a:xfrm>
              <a:off x="2675632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1B38BD89-DADD-4C54-B1C7-4E9D6F33B04C}"/>
                </a:ext>
              </a:extLst>
            </p:cNvPr>
            <p:cNvSpPr/>
            <p:nvPr/>
          </p:nvSpPr>
          <p:spPr>
            <a:xfrm>
              <a:off x="2819648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646AC081-0CD3-48FB-8DB6-497BF0FC357B}"/>
                </a:ext>
              </a:extLst>
            </p:cNvPr>
            <p:cNvSpPr/>
            <p:nvPr/>
          </p:nvSpPr>
          <p:spPr>
            <a:xfrm>
              <a:off x="1809253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97F439F1-5D70-4AAA-8425-A952B739A43D}"/>
                </a:ext>
              </a:extLst>
            </p:cNvPr>
            <p:cNvSpPr/>
            <p:nvPr/>
          </p:nvSpPr>
          <p:spPr>
            <a:xfrm>
              <a:off x="1953269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124EAA3F-37BA-4B3C-9C7E-1FCF3B73338C}"/>
                </a:ext>
              </a:extLst>
            </p:cNvPr>
            <p:cNvSpPr/>
            <p:nvPr/>
          </p:nvSpPr>
          <p:spPr>
            <a:xfrm>
              <a:off x="2097285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FD68AADF-CCC3-40E7-99D0-5006B49B2E86}"/>
                </a:ext>
              </a:extLst>
            </p:cNvPr>
            <p:cNvSpPr/>
            <p:nvPr/>
          </p:nvSpPr>
          <p:spPr>
            <a:xfrm>
              <a:off x="2241301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2700D737-6217-46BB-B7F8-1646DC441497}"/>
                </a:ext>
              </a:extLst>
            </p:cNvPr>
            <p:cNvSpPr/>
            <p:nvPr/>
          </p:nvSpPr>
          <p:spPr>
            <a:xfrm>
              <a:off x="2385317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B7AC05D7-0593-41BB-A025-7EA8D2DC2585}"/>
                </a:ext>
              </a:extLst>
            </p:cNvPr>
            <p:cNvSpPr/>
            <p:nvPr/>
          </p:nvSpPr>
          <p:spPr>
            <a:xfrm>
              <a:off x="2529333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354C21C6-D3E6-4F94-909E-1671B08C8C4B}"/>
                </a:ext>
              </a:extLst>
            </p:cNvPr>
            <p:cNvSpPr/>
            <p:nvPr/>
          </p:nvSpPr>
          <p:spPr>
            <a:xfrm>
              <a:off x="2673349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732114FA-0121-4598-8405-DDD12FE5B968}"/>
                </a:ext>
              </a:extLst>
            </p:cNvPr>
            <p:cNvSpPr/>
            <p:nvPr/>
          </p:nvSpPr>
          <p:spPr>
            <a:xfrm>
              <a:off x="2817365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8F81AD80-4D92-4D8F-AC4B-998CC4CCE560}"/>
                </a:ext>
              </a:extLst>
            </p:cNvPr>
            <p:cNvSpPr/>
            <p:nvPr/>
          </p:nvSpPr>
          <p:spPr>
            <a:xfrm>
              <a:off x="1805320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35516F75-5200-4C91-B3AA-75C7D92BA52A}"/>
                </a:ext>
              </a:extLst>
            </p:cNvPr>
            <p:cNvSpPr/>
            <p:nvPr/>
          </p:nvSpPr>
          <p:spPr>
            <a:xfrm>
              <a:off x="1949336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436426AB-C7F3-4955-B3CA-6AA40ED76BE2}"/>
                </a:ext>
              </a:extLst>
            </p:cNvPr>
            <p:cNvSpPr/>
            <p:nvPr/>
          </p:nvSpPr>
          <p:spPr>
            <a:xfrm>
              <a:off x="2093352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EBA6822B-E67B-45E3-8F57-736F6241C12D}"/>
                </a:ext>
              </a:extLst>
            </p:cNvPr>
            <p:cNvSpPr/>
            <p:nvPr/>
          </p:nvSpPr>
          <p:spPr>
            <a:xfrm>
              <a:off x="2237368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6B27A5B3-E708-49C0-9B80-C448086C03C4}"/>
                </a:ext>
              </a:extLst>
            </p:cNvPr>
            <p:cNvSpPr/>
            <p:nvPr/>
          </p:nvSpPr>
          <p:spPr>
            <a:xfrm>
              <a:off x="2381384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6600435C-FC79-4E9B-A9FB-FC149BF2988F}"/>
                </a:ext>
              </a:extLst>
            </p:cNvPr>
            <p:cNvSpPr/>
            <p:nvPr/>
          </p:nvSpPr>
          <p:spPr>
            <a:xfrm>
              <a:off x="2525400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51ED31E6-94B8-4D0E-8557-26B138A8913C}"/>
                </a:ext>
              </a:extLst>
            </p:cNvPr>
            <p:cNvSpPr/>
            <p:nvPr/>
          </p:nvSpPr>
          <p:spPr>
            <a:xfrm>
              <a:off x="2669416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8DDD0E20-B32D-49CA-8364-4060DFC82DC7}"/>
                </a:ext>
              </a:extLst>
            </p:cNvPr>
            <p:cNvSpPr/>
            <p:nvPr/>
          </p:nvSpPr>
          <p:spPr>
            <a:xfrm>
              <a:off x="2813432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EAE020C9-465E-42E3-BAA3-E5DA394621F6}"/>
                </a:ext>
              </a:extLst>
            </p:cNvPr>
            <p:cNvSpPr/>
            <p:nvPr/>
          </p:nvSpPr>
          <p:spPr>
            <a:xfrm>
              <a:off x="1805320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465F6292-8AC7-417C-B902-2A82E864E031}"/>
                </a:ext>
              </a:extLst>
            </p:cNvPr>
            <p:cNvSpPr/>
            <p:nvPr/>
          </p:nvSpPr>
          <p:spPr>
            <a:xfrm>
              <a:off x="1949336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BD7A71F3-068F-48C0-8FEA-8C92E95DB177}"/>
                </a:ext>
              </a:extLst>
            </p:cNvPr>
            <p:cNvSpPr/>
            <p:nvPr/>
          </p:nvSpPr>
          <p:spPr>
            <a:xfrm>
              <a:off x="2093352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502CCE23-FE55-4699-BFEC-1AA60D67917C}"/>
                </a:ext>
              </a:extLst>
            </p:cNvPr>
            <p:cNvSpPr/>
            <p:nvPr/>
          </p:nvSpPr>
          <p:spPr>
            <a:xfrm>
              <a:off x="2237368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55AF2D10-CEF3-481A-8EA9-D95B432377CD}"/>
                </a:ext>
              </a:extLst>
            </p:cNvPr>
            <p:cNvSpPr/>
            <p:nvPr/>
          </p:nvSpPr>
          <p:spPr>
            <a:xfrm>
              <a:off x="2381384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id="{7108889E-E20C-4128-BF31-3E972B12F994}"/>
                </a:ext>
              </a:extLst>
            </p:cNvPr>
            <p:cNvSpPr/>
            <p:nvPr/>
          </p:nvSpPr>
          <p:spPr>
            <a:xfrm>
              <a:off x="2525400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F33E2B62-66D4-4CBF-A858-8B984783C823}"/>
                </a:ext>
              </a:extLst>
            </p:cNvPr>
            <p:cNvSpPr/>
            <p:nvPr/>
          </p:nvSpPr>
          <p:spPr>
            <a:xfrm>
              <a:off x="2669416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1B12493C-E70A-471C-A15D-A09B6434E50F}"/>
                </a:ext>
              </a:extLst>
            </p:cNvPr>
            <p:cNvSpPr/>
            <p:nvPr/>
          </p:nvSpPr>
          <p:spPr>
            <a:xfrm>
              <a:off x="2813432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6" name="Gruppieren 175">
            <a:extLst>
              <a:ext uri="{FF2B5EF4-FFF2-40B4-BE49-F238E27FC236}">
                <a16:creationId xmlns:a16="http://schemas.microsoft.com/office/drawing/2014/main" id="{7046D7F6-27E0-41E8-8749-41B592B67788}"/>
              </a:ext>
            </a:extLst>
          </p:cNvPr>
          <p:cNvGrpSpPr/>
          <p:nvPr/>
        </p:nvGrpSpPr>
        <p:grpSpPr>
          <a:xfrm>
            <a:off x="2947795" y="1255395"/>
            <a:ext cx="1152000" cy="1152000"/>
            <a:chOff x="1792665" y="1255395"/>
            <a:chExt cx="1152000" cy="1152000"/>
          </a:xfrm>
        </p:grpSpPr>
        <p:sp>
          <p:nvSpPr>
            <p:cNvPr id="177" name="Rechteck 176">
              <a:extLst>
                <a:ext uri="{FF2B5EF4-FFF2-40B4-BE49-F238E27FC236}">
                  <a16:creationId xmlns:a16="http://schemas.microsoft.com/office/drawing/2014/main" id="{A636ABEF-57CD-49AB-93DA-28EB484AC3F0}"/>
                </a:ext>
              </a:extLst>
            </p:cNvPr>
            <p:cNvSpPr/>
            <p:nvPr/>
          </p:nvSpPr>
          <p:spPr>
            <a:xfrm>
              <a:off x="1792665" y="1255395"/>
              <a:ext cx="1152000" cy="11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42B3C4F3-7EC4-4931-8811-E639D32476A4}"/>
                </a:ext>
              </a:extLst>
            </p:cNvPr>
            <p:cNvSpPr/>
            <p:nvPr/>
          </p:nvSpPr>
          <p:spPr>
            <a:xfrm>
              <a:off x="1811536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354FA43C-B3B4-4602-8286-68E936723298}"/>
                </a:ext>
              </a:extLst>
            </p:cNvPr>
            <p:cNvSpPr/>
            <p:nvPr/>
          </p:nvSpPr>
          <p:spPr>
            <a:xfrm>
              <a:off x="1955552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6561450B-2D84-41DB-BF58-9A65C8637613}"/>
                </a:ext>
              </a:extLst>
            </p:cNvPr>
            <p:cNvSpPr/>
            <p:nvPr/>
          </p:nvSpPr>
          <p:spPr>
            <a:xfrm>
              <a:off x="2099568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Ellipse 180">
              <a:extLst>
                <a:ext uri="{FF2B5EF4-FFF2-40B4-BE49-F238E27FC236}">
                  <a16:creationId xmlns:a16="http://schemas.microsoft.com/office/drawing/2014/main" id="{D005590A-421C-4C10-BAF5-2431F65E7A2C}"/>
                </a:ext>
              </a:extLst>
            </p:cNvPr>
            <p:cNvSpPr/>
            <p:nvPr/>
          </p:nvSpPr>
          <p:spPr>
            <a:xfrm>
              <a:off x="2243584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BBBA7161-A93E-4093-A611-E061134E98B5}"/>
                </a:ext>
              </a:extLst>
            </p:cNvPr>
            <p:cNvSpPr/>
            <p:nvPr/>
          </p:nvSpPr>
          <p:spPr>
            <a:xfrm>
              <a:off x="2387600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Ellipse 182">
              <a:extLst>
                <a:ext uri="{FF2B5EF4-FFF2-40B4-BE49-F238E27FC236}">
                  <a16:creationId xmlns:a16="http://schemas.microsoft.com/office/drawing/2014/main" id="{2C03CFCE-DD44-4C88-B7A1-8746864F1400}"/>
                </a:ext>
              </a:extLst>
            </p:cNvPr>
            <p:cNvSpPr/>
            <p:nvPr/>
          </p:nvSpPr>
          <p:spPr>
            <a:xfrm>
              <a:off x="2531616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4" name="Ellipse 183">
              <a:extLst>
                <a:ext uri="{FF2B5EF4-FFF2-40B4-BE49-F238E27FC236}">
                  <a16:creationId xmlns:a16="http://schemas.microsoft.com/office/drawing/2014/main" id="{1750E2F7-7CA3-44FA-8CB1-CDD83AA47A03}"/>
                </a:ext>
              </a:extLst>
            </p:cNvPr>
            <p:cNvSpPr/>
            <p:nvPr/>
          </p:nvSpPr>
          <p:spPr>
            <a:xfrm>
              <a:off x="2675632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5EA3BAC9-850B-4DD4-842F-13C76AAA9C32}"/>
                </a:ext>
              </a:extLst>
            </p:cNvPr>
            <p:cNvSpPr/>
            <p:nvPr/>
          </p:nvSpPr>
          <p:spPr>
            <a:xfrm>
              <a:off x="2819648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id="{CB83BF91-8795-45AD-BE6C-DD1E7D6AF095}"/>
                </a:ext>
              </a:extLst>
            </p:cNvPr>
            <p:cNvSpPr/>
            <p:nvPr/>
          </p:nvSpPr>
          <p:spPr>
            <a:xfrm>
              <a:off x="1811536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id="{56142AC8-DEE3-4266-93CE-66067D58661D}"/>
                </a:ext>
              </a:extLst>
            </p:cNvPr>
            <p:cNvSpPr/>
            <p:nvPr/>
          </p:nvSpPr>
          <p:spPr>
            <a:xfrm>
              <a:off x="1955552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7700E008-EF13-4791-9E08-2350EDC5D605}"/>
                </a:ext>
              </a:extLst>
            </p:cNvPr>
            <p:cNvSpPr/>
            <p:nvPr/>
          </p:nvSpPr>
          <p:spPr>
            <a:xfrm>
              <a:off x="2099568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id="{DF4DEF22-4541-4B0F-8735-C35B60B9F987}"/>
                </a:ext>
              </a:extLst>
            </p:cNvPr>
            <p:cNvSpPr/>
            <p:nvPr/>
          </p:nvSpPr>
          <p:spPr>
            <a:xfrm>
              <a:off x="2243584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0AB2884A-E4DE-466A-A1A8-DFF027819749}"/>
                </a:ext>
              </a:extLst>
            </p:cNvPr>
            <p:cNvSpPr/>
            <p:nvPr/>
          </p:nvSpPr>
          <p:spPr>
            <a:xfrm>
              <a:off x="2387600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114ABAE9-E643-4BE0-BAA7-E1C427CD629E}"/>
                </a:ext>
              </a:extLst>
            </p:cNvPr>
            <p:cNvSpPr/>
            <p:nvPr/>
          </p:nvSpPr>
          <p:spPr>
            <a:xfrm>
              <a:off x="2531616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05889CB0-DA65-4DEA-863F-D9B752E0F26A}"/>
                </a:ext>
              </a:extLst>
            </p:cNvPr>
            <p:cNvSpPr/>
            <p:nvPr/>
          </p:nvSpPr>
          <p:spPr>
            <a:xfrm>
              <a:off x="2675632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A62F2A71-61D9-477C-B89D-9C3D62B5A125}"/>
                </a:ext>
              </a:extLst>
            </p:cNvPr>
            <p:cNvSpPr/>
            <p:nvPr/>
          </p:nvSpPr>
          <p:spPr>
            <a:xfrm>
              <a:off x="2819648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E25AD98C-F505-4509-82B6-79360AF71E9F}"/>
                </a:ext>
              </a:extLst>
            </p:cNvPr>
            <p:cNvSpPr/>
            <p:nvPr/>
          </p:nvSpPr>
          <p:spPr>
            <a:xfrm>
              <a:off x="1811536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D2D6D385-3B40-4EF1-AD01-9D6C29202A9E}"/>
                </a:ext>
              </a:extLst>
            </p:cNvPr>
            <p:cNvSpPr/>
            <p:nvPr/>
          </p:nvSpPr>
          <p:spPr>
            <a:xfrm>
              <a:off x="1955552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6D8C9716-A573-447A-8CB7-5ED049BFFD58}"/>
                </a:ext>
              </a:extLst>
            </p:cNvPr>
            <p:cNvSpPr/>
            <p:nvPr/>
          </p:nvSpPr>
          <p:spPr>
            <a:xfrm>
              <a:off x="2099568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D63DF07A-26B1-4056-9333-558C9889A071}"/>
                </a:ext>
              </a:extLst>
            </p:cNvPr>
            <p:cNvSpPr/>
            <p:nvPr/>
          </p:nvSpPr>
          <p:spPr>
            <a:xfrm>
              <a:off x="2243584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id="{FBD89874-8B4B-40F9-A555-283A8F9A7323}"/>
                </a:ext>
              </a:extLst>
            </p:cNvPr>
            <p:cNvSpPr/>
            <p:nvPr/>
          </p:nvSpPr>
          <p:spPr>
            <a:xfrm>
              <a:off x="2387600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id="{6E463695-C7D0-4D2D-B8EB-869BA7617299}"/>
                </a:ext>
              </a:extLst>
            </p:cNvPr>
            <p:cNvSpPr/>
            <p:nvPr/>
          </p:nvSpPr>
          <p:spPr>
            <a:xfrm>
              <a:off x="2531616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0" name="Ellipse 199">
              <a:extLst>
                <a:ext uri="{FF2B5EF4-FFF2-40B4-BE49-F238E27FC236}">
                  <a16:creationId xmlns:a16="http://schemas.microsoft.com/office/drawing/2014/main" id="{9DD85944-D3A8-40E1-B4C1-88B5CCC533E9}"/>
                </a:ext>
              </a:extLst>
            </p:cNvPr>
            <p:cNvSpPr/>
            <p:nvPr/>
          </p:nvSpPr>
          <p:spPr>
            <a:xfrm>
              <a:off x="2675632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CC798ECC-D02E-4C6C-853C-6120B16BA10A}"/>
                </a:ext>
              </a:extLst>
            </p:cNvPr>
            <p:cNvSpPr/>
            <p:nvPr/>
          </p:nvSpPr>
          <p:spPr>
            <a:xfrm>
              <a:off x="2819648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D94FCE70-8BA1-402C-A3C8-1E9424FC791E}"/>
                </a:ext>
              </a:extLst>
            </p:cNvPr>
            <p:cNvSpPr/>
            <p:nvPr/>
          </p:nvSpPr>
          <p:spPr>
            <a:xfrm>
              <a:off x="1811536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B8EBB669-B0F2-48CE-9571-D85B64F8E7DD}"/>
                </a:ext>
              </a:extLst>
            </p:cNvPr>
            <p:cNvSpPr/>
            <p:nvPr/>
          </p:nvSpPr>
          <p:spPr>
            <a:xfrm>
              <a:off x="1955552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4" name="Ellipse 203">
              <a:extLst>
                <a:ext uri="{FF2B5EF4-FFF2-40B4-BE49-F238E27FC236}">
                  <a16:creationId xmlns:a16="http://schemas.microsoft.com/office/drawing/2014/main" id="{12E0ED60-C91D-4DA6-B238-372EBF80D66C}"/>
                </a:ext>
              </a:extLst>
            </p:cNvPr>
            <p:cNvSpPr/>
            <p:nvPr/>
          </p:nvSpPr>
          <p:spPr>
            <a:xfrm>
              <a:off x="2099568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5" name="Ellipse 204">
              <a:extLst>
                <a:ext uri="{FF2B5EF4-FFF2-40B4-BE49-F238E27FC236}">
                  <a16:creationId xmlns:a16="http://schemas.microsoft.com/office/drawing/2014/main" id="{9E672BDA-4D5E-48AA-B1A2-050BFB36F9EF}"/>
                </a:ext>
              </a:extLst>
            </p:cNvPr>
            <p:cNvSpPr/>
            <p:nvPr/>
          </p:nvSpPr>
          <p:spPr>
            <a:xfrm>
              <a:off x="2243584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FFF23B19-F0C7-4EBA-AAD5-887823878AF0}"/>
                </a:ext>
              </a:extLst>
            </p:cNvPr>
            <p:cNvSpPr/>
            <p:nvPr/>
          </p:nvSpPr>
          <p:spPr>
            <a:xfrm>
              <a:off x="2387600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9C47979C-7EC2-4954-9D71-696C23899C34}"/>
                </a:ext>
              </a:extLst>
            </p:cNvPr>
            <p:cNvSpPr/>
            <p:nvPr/>
          </p:nvSpPr>
          <p:spPr>
            <a:xfrm>
              <a:off x="2531616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8" name="Ellipse 207">
              <a:extLst>
                <a:ext uri="{FF2B5EF4-FFF2-40B4-BE49-F238E27FC236}">
                  <a16:creationId xmlns:a16="http://schemas.microsoft.com/office/drawing/2014/main" id="{B0084C3F-1316-44FA-80E2-C3D1CF70858D}"/>
                </a:ext>
              </a:extLst>
            </p:cNvPr>
            <p:cNvSpPr/>
            <p:nvPr/>
          </p:nvSpPr>
          <p:spPr>
            <a:xfrm>
              <a:off x="2675632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9" name="Ellipse 208">
              <a:extLst>
                <a:ext uri="{FF2B5EF4-FFF2-40B4-BE49-F238E27FC236}">
                  <a16:creationId xmlns:a16="http://schemas.microsoft.com/office/drawing/2014/main" id="{79B21F58-E925-4698-9CB6-D91BE285F4F4}"/>
                </a:ext>
              </a:extLst>
            </p:cNvPr>
            <p:cNvSpPr/>
            <p:nvPr/>
          </p:nvSpPr>
          <p:spPr>
            <a:xfrm>
              <a:off x="2819648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" name="Ellipse 209">
              <a:extLst>
                <a:ext uri="{FF2B5EF4-FFF2-40B4-BE49-F238E27FC236}">
                  <a16:creationId xmlns:a16="http://schemas.microsoft.com/office/drawing/2014/main" id="{3E60FC07-DE1F-4146-A3D7-FBA3C3BB1968}"/>
                </a:ext>
              </a:extLst>
            </p:cNvPr>
            <p:cNvSpPr/>
            <p:nvPr/>
          </p:nvSpPr>
          <p:spPr>
            <a:xfrm>
              <a:off x="1811536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1" name="Ellipse 210">
              <a:extLst>
                <a:ext uri="{FF2B5EF4-FFF2-40B4-BE49-F238E27FC236}">
                  <a16:creationId xmlns:a16="http://schemas.microsoft.com/office/drawing/2014/main" id="{29CE5D1B-C632-4302-AEC8-9C7E7B830CA5}"/>
                </a:ext>
              </a:extLst>
            </p:cNvPr>
            <p:cNvSpPr/>
            <p:nvPr/>
          </p:nvSpPr>
          <p:spPr>
            <a:xfrm>
              <a:off x="1955552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2" name="Ellipse 211">
              <a:extLst>
                <a:ext uri="{FF2B5EF4-FFF2-40B4-BE49-F238E27FC236}">
                  <a16:creationId xmlns:a16="http://schemas.microsoft.com/office/drawing/2014/main" id="{24157B4B-727A-43A0-AD91-62A22D7D34C6}"/>
                </a:ext>
              </a:extLst>
            </p:cNvPr>
            <p:cNvSpPr/>
            <p:nvPr/>
          </p:nvSpPr>
          <p:spPr>
            <a:xfrm>
              <a:off x="2099568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3" name="Ellipse 212">
              <a:extLst>
                <a:ext uri="{FF2B5EF4-FFF2-40B4-BE49-F238E27FC236}">
                  <a16:creationId xmlns:a16="http://schemas.microsoft.com/office/drawing/2014/main" id="{0675C7F1-A92B-4EBF-92A0-6AAF680C3555}"/>
                </a:ext>
              </a:extLst>
            </p:cNvPr>
            <p:cNvSpPr/>
            <p:nvPr/>
          </p:nvSpPr>
          <p:spPr>
            <a:xfrm>
              <a:off x="2243584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4" name="Ellipse 213">
              <a:extLst>
                <a:ext uri="{FF2B5EF4-FFF2-40B4-BE49-F238E27FC236}">
                  <a16:creationId xmlns:a16="http://schemas.microsoft.com/office/drawing/2014/main" id="{0B1F15B2-142C-405C-A2B8-392A97D7CC21}"/>
                </a:ext>
              </a:extLst>
            </p:cNvPr>
            <p:cNvSpPr/>
            <p:nvPr/>
          </p:nvSpPr>
          <p:spPr>
            <a:xfrm>
              <a:off x="2387600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5" name="Ellipse 214">
              <a:extLst>
                <a:ext uri="{FF2B5EF4-FFF2-40B4-BE49-F238E27FC236}">
                  <a16:creationId xmlns:a16="http://schemas.microsoft.com/office/drawing/2014/main" id="{815DDA34-E3AA-426F-A2CE-425C3A0FC022}"/>
                </a:ext>
              </a:extLst>
            </p:cNvPr>
            <p:cNvSpPr/>
            <p:nvPr/>
          </p:nvSpPr>
          <p:spPr>
            <a:xfrm>
              <a:off x="2531616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6" name="Ellipse 215">
              <a:extLst>
                <a:ext uri="{FF2B5EF4-FFF2-40B4-BE49-F238E27FC236}">
                  <a16:creationId xmlns:a16="http://schemas.microsoft.com/office/drawing/2014/main" id="{3A173E02-D1D6-4C83-9FB5-F57A4C87A10E}"/>
                </a:ext>
              </a:extLst>
            </p:cNvPr>
            <p:cNvSpPr/>
            <p:nvPr/>
          </p:nvSpPr>
          <p:spPr>
            <a:xfrm>
              <a:off x="2675632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7" name="Ellipse 216">
              <a:extLst>
                <a:ext uri="{FF2B5EF4-FFF2-40B4-BE49-F238E27FC236}">
                  <a16:creationId xmlns:a16="http://schemas.microsoft.com/office/drawing/2014/main" id="{E4897149-42F9-42C9-9356-CD35E4BF7844}"/>
                </a:ext>
              </a:extLst>
            </p:cNvPr>
            <p:cNvSpPr/>
            <p:nvPr/>
          </p:nvSpPr>
          <p:spPr>
            <a:xfrm>
              <a:off x="2819648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B3672402-CE5A-44FD-BCCC-B194570B120C}"/>
                </a:ext>
              </a:extLst>
            </p:cNvPr>
            <p:cNvSpPr/>
            <p:nvPr/>
          </p:nvSpPr>
          <p:spPr>
            <a:xfrm>
              <a:off x="1809253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5AD994B2-3761-4F75-BDF4-8064B8D23AB5}"/>
                </a:ext>
              </a:extLst>
            </p:cNvPr>
            <p:cNvSpPr/>
            <p:nvPr/>
          </p:nvSpPr>
          <p:spPr>
            <a:xfrm>
              <a:off x="1953269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0" name="Ellipse 219">
              <a:extLst>
                <a:ext uri="{FF2B5EF4-FFF2-40B4-BE49-F238E27FC236}">
                  <a16:creationId xmlns:a16="http://schemas.microsoft.com/office/drawing/2014/main" id="{3A421228-112A-4784-8B7E-C055CA23D015}"/>
                </a:ext>
              </a:extLst>
            </p:cNvPr>
            <p:cNvSpPr/>
            <p:nvPr/>
          </p:nvSpPr>
          <p:spPr>
            <a:xfrm>
              <a:off x="2097285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1" name="Ellipse 220">
              <a:extLst>
                <a:ext uri="{FF2B5EF4-FFF2-40B4-BE49-F238E27FC236}">
                  <a16:creationId xmlns:a16="http://schemas.microsoft.com/office/drawing/2014/main" id="{1B7CBC4D-C1F1-4FBB-94E9-A053D28EC07B}"/>
                </a:ext>
              </a:extLst>
            </p:cNvPr>
            <p:cNvSpPr/>
            <p:nvPr/>
          </p:nvSpPr>
          <p:spPr>
            <a:xfrm>
              <a:off x="2241301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2" name="Ellipse 221">
              <a:extLst>
                <a:ext uri="{FF2B5EF4-FFF2-40B4-BE49-F238E27FC236}">
                  <a16:creationId xmlns:a16="http://schemas.microsoft.com/office/drawing/2014/main" id="{92A1D6A8-DBFF-4B4C-AE7F-70060C4735CB}"/>
                </a:ext>
              </a:extLst>
            </p:cNvPr>
            <p:cNvSpPr/>
            <p:nvPr/>
          </p:nvSpPr>
          <p:spPr>
            <a:xfrm>
              <a:off x="2385317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3" name="Ellipse 222">
              <a:extLst>
                <a:ext uri="{FF2B5EF4-FFF2-40B4-BE49-F238E27FC236}">
                  <a16:creationId xmlns:a16="http://schemas.microsoft.com/office/drawing/2014/main" id="{D367CB2D-93B5-446B-B3C0-9F2D3DD5B015}"/>
                </a:ext>
              </a:extLst>
            </p:cNvPr>
            <p:cNvSpPr/>
            <p:nvPr/>
          </p:nvSpPr>
          <p:spPr>
            <a:xfrm>
              <a:off x="2529333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4" name="Ellipse 223">
              <a:extLst>
                <a:ext uri="{FF2B5EF4-FFF2-40B4-BE49-F238E27FC236}">
                  <a16:creationId xmlns:a16="http://schemas.microsoft.com/office/drawing/2014/main" id="{3DC67074-A144-4D34-9819-AF9162D500E8}"/>
                </a:ext>
              </a:extLst>
            </p:cNvPr>
            <p:cNvSpPr/>
            <p:nvPr/>
          </p:nvSpPr>
          <p:spPr>
            <a:xfrm>
              <a:off x="2673349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5" name="Ellipse 224">
              <a:extLst>
                <a:ext uri="{FF2B5EF4-FFF2-40B4-BE49-F238E27FC236}">
                  <a16:creationId xmlns:a16="http://schemas.microsoft.com/office/drawing/2014/main" id="{FBC9C5A1-C50D-493A-93E0-1160B0023BDA}"/>
                </a:ext>
              </a:extLst>
            </p:cNvPr>
            <p:cNvSpPr/>
            <p:nvPr/>
          </p:nvSpPr>
          <p:spPr>
            <a:xfrm>
              <a:off x="2817365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6" name="Ellipse 225">
              <a:extLst>
                <a:ext uri="{FF2B5EF4-FFF2-40B4-BE49-F238E27FC236}">
                  <a16:creationId xmlns:a16="http://schemas.microsoft.com/office/drawing/2014/main" id="{51A98565-8D7A-4A26-AE6F-BAF77231E744}"/>
                </a:ext>
              </a:extLst>
            </p:cNvPr>
            <p:cNvSpPr/>
            <p:nvPr/>
          </p:nvSpPr>
          <p:spPr>
            <a:xfrm>
              <a:off x="1805320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7" name="Ellipse 226">
              <a:extLst>
                <a:ext uri="{FF2B5EF4-FFF2-40B4-BE49-F238E27FC236}">
                  <a16:creationId xmlns:a16="http://schemas.microsoft.com/office/drawing/2014/main" id="{4C925B2E-166B-4DC9-A13A-D10323F77E4B}"/>
                </a:ext>
              </a:extLst>
            </p:cNvPr>
            <p:cNvSpPr/>
            <p:nvPr/>
          </p:nvSpPr>
          <p:spPr>
            <a:xfrm>
              <a:off x="1949336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8" name="Ellipse 227">
              <a:extLst>
                <a:ext uri="{FF2B5EF4-FFF2-40B4-BE49-F238E27FC236}">
                  <a16:creationId xmlns:a16="http://schemas.microsoft.com/office/drawing/2014/main" id="{D4E90C17-2201-49B4-8479-2F7EB863C8B1}"/>
                </a:ext>
              </a:extLst>
            </p:cNvPr>
            <p:cNvSpPr/>
            <p:nvPr/>
          </p:nvSpPr>
          <p:spPr>
            <a:xfrm>
              <a:off x="2093352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9" name="Ellipse 228">
              <a:extLst>
                <a:ext uri="{FF2B5EF4-FFF2-40B4-BE49-F238E27FC236}">
                  <a16:creationId xmlns:a16="http://schemas.microsoft.com/office/drawing/2014/main" id="{D3CEF1F0-2F84-4D75-A5F6-51DC497161F0}"/>
                </a:ext>
              </a:extLst>
            </p:cNvPr>
            <p:cNvSpPr/>
            <p:nvPr/>
          </p:nvSpPr>
          <p:spPr>
            <a:xfrm>
              <a:off x="2237368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0" name="Ellipse 229">
              <a:extLst>
                <a:ext uri="{FF2B5EF4-FFF2-40B4-BE49-F238E27FC236}">
                  <a16:creationId xmlns:a16="http://schemas.microsoft.com/office/drawing/2014/main" id="{B51EFB00-75CA-4C62-8CD8-0BC5295AF8EE}"/>
                </a:ext>
              </a:extLst>
            </p:cNvPr>
            <p:cNvSpPr/>
            <p:nvPr/>
          </p:nvSpPr>
          <p:spPr>
            <a:xfrm>
              <a:off x="2381384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1" name="Ellipse 230">
              <a:extLst>
                <a:ext uri="{FF2B5EF4-FFF2-40B4-BE49-F238E27FC236}">
                  <a16:creationId xmlns:a16="http://schemas.microsoft.com/office/drawing/2014/main" id="{AC259A0E-F8CE-4CB8-AE73-1DB08B224C46}"/>
                </a:ext>
              </a:extLst>
            </p:cNvPr>
            <p:cNvSpPr/>
            <p:nvPr/>
          </p:nvSpPr>
          <p:spPr>
            <a:xfrm>
              <a:off x="2525400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2" name="Ellipse 231">
              <a:extLst>
                <a:ext uri="{FF2B5EF4-FFF2-40B4-BE49-F238E27FC236}">
                  <a16:creationId xmlns:a16="http://schemas.microsoft.com/office/drawing/2014/main" id="{C2812F99-9B0E-4B08-92FA-D8211198DAF8}"/>
                </a:ext>
              </a:extLst>
            </p:cNvPr>
            <p:cNvSpPr/>
            <p:nvPr/>
          </p:nvSpPr>
          <p:spPr>
            <a:xfrm>
              <a:off x="2669416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3A095396-3332-4114-AC7B-17FB57A17A4A}"/>
                </a:ext>
              </a:extLst>
            </p:cNvPr>
            <p:cNvSpPr/>
            <p:nvPr/>
          </p:nvSpPr>
          <p:spPr>
            <a:xfrm>
              <a:off x="2813432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4" name="Ellipse 233">
              <a:extLst>
                <a:ext uri="{FF2B5EF4-FFF2-40B4-BE49-F238E27FC236}">
                  <a16:creationId xmlns:a16="http://schemas.microsoft.com/office/drawing/2014/main" id="{4AD192BB-9A62-4752-B6AC-BE780D807966}"/>
                </a:ext>
              </a:extLst>
            </p:cNvPr>
            <p:cNvSpPr/>
            <p:nvPr/>
          </p:nvSpPr>
          <p:spPr>
            <a:xfrm>
              <a:off x="1805320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Ellipse 234">
              <a:extLst>
                <a:ext uri="{FF2B5EF4-FFF2-40B4-BE49-F238E27FC236}">
                  <a16:creationId xmlns:a16="http://schemas.microsoft.com/office/drawing/2014/main" id="{3C934B97-FDAC-4E96-9BCB-3BD77F551D55}"/>
                </a:ext>
              </a:extLst>
            </p:cNvPr>
            <p:cNvSpPr/>
            <p:nvPr/>
          </p:nvSpPr>
          <p:spPr>
            <a:xfrm>
              <a:off x="1949336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6" name="Ellipse 235">
              <a:extLst>
                <a:ext uri="{FF2B5EF4-FFF2-40B4-BE49-F238E27FC236}">
                  <a16:creationId xmlns:a16="http://schemas.microsoft.com/office/drawing/2014/main" id="{C9424316-447E-4DD2-83F4-A589AB2E23F4}"/>
                </a:ext>
              </a:extLst>
            </p:cNvPr>
            <p:cNvSpPr/>
            <p:nvPr/>
          </p:nvSpPr>
          <p:spPr>
            <a:xfrm>
              <a:off x="2093352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7" name="Ellipse 236">
              <a:extLst>
                <a:ext uri="{FF2B5EF4-FFF2-40B4-BE49-F238E27FC236}">
                  <a16:creationId xmlns:a16="http://schemas.microsoft.com/office/drawing/2014/main" id="{1FB7B752-FB69-43BB-9AEE-C038D5799070}"/>
                </a:ext>
              </a:extLst>
            </p:cNvPr>
            <p:cNvSpPr/>
            <p:nvPr/>
          </p:nvSpPr>
          <p:spPr>
            <a:xfrm>
              <a:off x="2237368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" name="Ellipse 237">
              <a:extLst>
                <a:ext uri="{FF2B5EF4-FFF2-40B4-BE49-F238E27FC236}">
                  <a16:creationId xmlns:a16="http://schemas.microsoft.com/office/drawing/2014/main" id="{2E84ED13-99F0-4974-B7B8-CC50699D4CDD}"/>
                </a:ext>
              </a:extLst>
            </p:cNvPr>
            <p:cNvSpPr/>
            <p:nvPr/>
          </p:nvSpPr>
          <p:spPr>
            <a:xfrm>
              <a:off x="2381384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Ellipse 238">
              <a:extLst>
                <a:ext uri="{FF2B5EF4-FFF2-40B4-BE49-F238E27FC236}">
                  <a16:creationId xmlns:a16="http://schemas.microsoft.com/office/drawing/2014/main" id="{C61FD38D-D45D-4B82-A3B2-9BA0CD051B76}"/>
                </a:ext>
              </a:extLst>
            </p:cNvPr>
            <p:cNvSpPr/>
            <p:nvPr/>
          </p:nvSpPr>
          <p:spPr>
            <a:xfrm>
              <a:off x="2525400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Ellipse 239">
              <a:extLst>
                <a:ext uri="{FF2B5EF4-FFF2-40B4-BE49-F238E27FC236}">
                  <a16:creationId xmlns:a16="http://schemas.microsoft.com/office/drawing/2014/main" id="{681BD4B7-22A8-4990-8F95-10A097B747B2}"/>
                </a:ext>
              </a:extLst>
            </p:cNvPr>
            <p:cNvSpPr/>
            <p:nvPr/>
          </p:nvSpPr>
          <p:spPr>
            <a:xfrm>
              <a:off x="2669416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Ellipse 240">
              <a:extLst>
                <a:ext uri="{FF2B5EF4-FFF2-40B4-BE49-F238E27FC236}">
                  <a16:creationId xmlns:a16="http://schemas.microsoft.com/office/drawing/2014/main" id="{BEAA0342-2B07-4B69-8A54-3CFB695BDC19}"/>
                </a:ext>
              </a:extLst>
            </p:cNvPr>
            <p:cNvSpPr/>
            <p:nvPr/>
          </p:nvSpPr>
          <p:spPr>
            <a:xfrm>
              <a:off x="2813432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2" name="Gruppieren 241">
            <a:extLst>
              <a:ext uri="{FF2B5EF4-FFF2-40B4-BE49-F238E27FC236}">
                <a16:creationId xmlns:a16="http://schemas.microsoft.com/office/drawing/2014/main" id="{C912B5B5-2E5F-440D-80F7-465ED0DE26DB}"/>
              </a:ext>
            </a:extLst>
          </p:cNvPr>
          <p:cNvGrpSpPr/>
          <p:nvPr/>
        </p:nvGrpSpPr>
        <p:grpSpPr>
          <a:xfrm>
            <a:off x="4103104" y="1255395"/>
            <a:ext cx="1152000" cy="1152000"/>
            <a:chOff x="1792665" y="1255395"/>
            <a:chExt cx="1152000" cy="1152000"/>
          </a:xfrm>
        </p:grpSpPr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E3CDE5A4-F47E-4B94-9D27-704C0EDE0BED}"/>
                </a:ext>
              </a:extLst>
            </p:cNvPr>
            <p:cNvSpPr/>
            <p:nvPr/>
          </p:nvSpPr>
          <p:spPr>
            <a:xfrm>
              <a:off x="1792665" y="1255395"/>
              <a:ext cx="1152000" cy="11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  <p:sp>
          <p:nvSpPr>
            <p:cNvPr id="244" name="Ellipse 243">
              <a:extLst>
                <a:ext uri="{FF2B5EF4-FFF2-40B4-BE49-F238E27FC236}">
                  <a16:creationId xmlns:a16="http://schemas.microsoft.com/office/drawing/2014/main" id="{58E6315B-30C1-478E-9958-8A0956A3CFA6}"/>
                </a:ext>
              </a:extLst>
            </p:cNvPr>
            <p:cNvSpPr/>
            <p:nvPr/>
          </p:nvSpPr>
          <p:spPr>
            <a:xfrm>
              <a:off x="1811536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Ellipse 244">
              <a:extLst>
                <a:ext uri="{FF2B5EF4-FFF2-40B4-BE49-F238E27FC236}">
                  <a16:creationId xmlns:a16="http://schemas.microsoft.com/office/drawing/2014/main" id="{1F6220E8-4CA4-4F51-9289-895B486E15F8}"/>
                </a:ext>
              </a:extLst>
            </p:cNvPr>
            <p:cNvSpPr/>
            <p:nvPr/>
          </p:nvSpPr>
          <p:spPr>
            <a:xfrm>
              <a:off x="1955552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6" name="Ellipse 245">
              <a:extLst>
                <a:ext uri="{FF2B5EF4-FFF2-40B4-BE49-F238E27FC236}">
                  <a16:creationId xmlns:a16="http://schemas.microsoft.com/office/drawing/2014/main" id="{B5EE509D-34AB-4E33-9101-37E9DE4386E6}"/>
                </a:ext>
              </a:extLst>
            </p:cNvPr>
            <p:cNvSpPr/>
            <p:nvPr/>
          </p:nvSpPr>
          <p:spPr>
            <a:xfrm>
              <a:off x="2099568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7" name="Ellipse 246">
              <a:extLst>
                <a:ext uri="{FF2B5EF4-FFF2-40B4-BE49-F238E27FC236}">
                  <a16:creationId xmlns:a16="http://schemas.microsoft.com/office/drawing/2014/main" id="{14DE98C4-AADF-4701-AFF0-B3FDAFF2772F}"/>
                </a:ext>
              </a:extLst>
            </p:cNvPr>
            <p:cNvSpPr/>
            <p:nvPr/>
          </p:nvSpPr>
          <p:spPr>
            <a:xfrm>
              <a:off x="2243584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8" name="Ellipse 247">
              <a:extLst>
                <a:ext uri="{FF2B5EF4-FFF2-40B4-BE49-F238E27FC236}">
                  <a16:creationId xmlns:a16="http://schemas.microsoft.com/office/drawing/2014/main" id="{B28B311A-77C3-44FD-B7F9-E7B0936C46E1}"/>
                </a:ext>
              </a:extLst>
            </p:cNvPr>
            <p:cNvSpPr/>
            <p:nvPr/>
          </p:nvSpPr>
          <p:spPr>
            <a:xfrm>
              <a:off x="2387600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Ellipse 248">
              <a:extLst>
                <a:ext uri="{FF2B5EF4-FFF2-40B4-BE49-F238E27FC236}">
                  <a16:creationId xmlns:a16="http://schemas.microsoft.com/office/drawing/2014/main" id="{E254FE64-4F36-4F7C-9126-F09318DCA999}"/>
                </a:ext>
              </a:extLst>
            </p:cNvPr>
            <p:cNvSpPr/>
            <p:nvPr/>
          </p:nvSpPr>
          <p:spPr>
            <a:xfrm>
              <a:off x="2531616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0" name="Ellipse 249">
              <a:extLst>
                <a:ext uri="{FF2B5EF4-FFF2-40B4-BE49-F238E27FC236}">
                  <a16:creationId xmlns:a16="http://schemas.microsoft.com/office/drawing/2014/main" id="{727C2428-48CF-4ED4-A720-799C3B79D5EF}"/>
                </a:ext>
              </a:extLst>
            </p:cNvPr>
            <p:cNvSpPr/>
            <p:nvPr/>
          </p:nvSpPr>
          <p:spPr>
            <a:xfrm>
              <a:off x="2675632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1" name="Ellipse 250">
              <a:extLst>
                <a:ext uri="{FF2B5EF4-FFF2-40B4-BE49-F238E27FC236}">
                  <a16:creationId xmlns:a16="http://schemas.microsoft.com/office/drawing/2014/main" id="{200F1FAE-B0FF-4FAE-9A20-5E22FB01BC27}"/>
                </a:ext>
              </a:extLst>
            </p:cNvPr>
            <p:cNvSpPr/>
            <p:nvPr/>
          </p:nvSpPr>
          <p:spPr>
            <a:xfrm>
              <a:off x="2819648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2" name="Ellipse 251">
              <a:extLst>
                <a:ext uri="{FF2B5EF4-FFF2-40B4-BE49-F238E27FC236}">
                  <a16:creationId xmlns:a16="http://schemas.microsoft.com/office/drawing/2014/main" id="{005C0B9E-C2D9-4737-AFCE-0E1EB0B01A92}"/>
                </a:ext>
              </a:extLst>
            </p:cNvPr>
            <p:cNvSpPr/>
            <p:nvPr/>
          </p:nvSpPr>
          <p:spPr>
            <a:xfrm>
              <a:off x="1811536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3" name="Ellipse 252">
              <a:extLst>
                <a:ext uri="{FF2B5EF4-FFF2-40B4-BE49-F238E27FC236}">
                  <a16:creationId xmlns:a16="http://schemas.microsoft.com/office/drawing/2014/main" id="{51145769-5072-49A4-AF63-91328F50DF87}"/>
                </a:ext>
              </a:extLst>
            </p:cNvPr>
            <p:cNvSpPr/>
            <p:nvPr/>
          </p:nvSpPr>
          <p:spPr>
            <a:xfrm>
              <a:off x="1955552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4" name="Ellipse 253">
              <a:extLst>
                <a:ext uri="{FF2B5EF4-FFF2-40B4-BE49-F238E27FC236}">
                  <a16:creationId xmlns:a16="http://schemas.microsoft.com/office/drawing/2014/main" id="{1DD04839-D550-49E8-AA22-119E720B89E3}"/>
                </a:ext>
              </a:extLst>
            </p:cNvPr>
            <p:cNvSpPr/>
            <p:nvPr/>
          </p:nvSpPr>
          <p:spPr>
            <a:xfrm>
              <a:off x="2099568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5" name="Ellipse 254">
              <a:extLst>
                <a:ext uri="{FF2B5EF4-FFF2-40B4-BE49-F238E27FC236}">
                  <a16:creationId xmlns:a16="http://schemas.microsoft.com/office/drawing/2014/main" id="{ADF43CEA-F34C-4F63-A16F-3D1B05E88810}"/>
                </a:ext>
              </a:extLst>
            </p:cNvPr>
            <p:cNvSpPr/>
            <p:nvPr/>
          </p:nvSpPr>
          <p:spPr>
            <a:xfrm>
              <a:off x="2243584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" name="Ellipse 255">
              <a:extLst>
                <a:ext uri="{FF2B5EF4-FFF2-40B4-BE49-F238E27FC236}">
                  <a16:creationId xmlns:a16="http://schemas.microsoft.com/office/drawing/2014/main" id="{DFC0B6B6-79DA-47FB-A53F-857A728A6BB6}"/>
                </a:ext>
              </a:extLst>
            </p:cNvPr>
            <p:cNvSpPr/>
            <p:nvPr/>
          </p:nvSpPr>
          <p:spPr>
            <a:xfrm>
              <a:off x="2387600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" name="Ellipse 256">
              <a:extLst>
                <a:ext uri="{FF2B5EF4-FFF2-40B4-BE49-F238E27FC236}">
                  <a16:creationId xmlns:a16="http://schemas.microsoft.com/office/drawing/2014/main" id="{1CB1D41A-63D7-460D-BF15-03D020A85F48}"/>
                </a:ext>
              </a:extLst>
            </p:cNvPr>
            <p:cNvSpPr/>
            <p:nvPr/>
          </p:nvSpPr>
          <p:spPr>
            <a:xfrm>
              <a:off x="2531616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" name="Ellipse 257">
              <a:extLst>
                <a:ext uri="{FF2B5EF4-FFF2-40B4-BE49-F238E27FC236}">
                  <a16:creationId xmlns:a16="http://schemas.microsoft.com/office/drawing/2014/main" id="{5E0FBE98-D633-4FE8-AE0F-58F7C806EABB}"/>
                </a:ext>
              </a:extLst>
            </p:cNvPr>
            <p:cNvSpPr/>
            <p:nvPr/>
          </p:nvSpPr>
          <p:spPr>
            <a:xfrm>
              <a:off x="2675632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" name="Ellipse 258">
              <a:extLst>
                <a:ext uri="{FF2B5EF4-FFF2-40B4-BE49-F238E27FC236}">
                  <a16:creationId xmlns:a16="http://schemas.microsoft.com/office/drawing/2014/main" id="{09372851-B668-4416-8C4F-7C71A39DACBC}"/>
                </a:ext>
              </a:extLst>
            </p:cNvPr>
            <p:cNvSpPr/>
            <p:nvPr/>
          </p:nvSpPr>
          <p:spPr>
            <a:xfrm>
              <a:off x="2819648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0" name="Ellipse 259">
              <a:extLst>
                <a:ext uri="{FF2B5EF4-FFF2-40B4-BE49-F238E27FC236}">
                  <a16:creationId xmlns:a16="http://schemas.microsoft.com/office/drawing/2014/main" id="{2C4249D7-FD5A-46BD-B23F-43794D363C8A}"/>
                </a:ext>
              </a:extLst>
            </p:cNvPr>
            <p:cNvSpPr/>
            <p:nvPr/>
          </p:nvSpPr>
          <p:spPr>
            <a:xfrm>
              <a:off x="1811536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1" name="Ellipse 260">
              <a:extLst>
                <a:ext uri="{FF2B5EF4-FFF2-40B4-BE49-F238E27FC236}">
                  <a16:creationId xmlns:a16="http://schemas.microsoft.com/office/drawing/2014/main" id="{D96CC494-C438-4E98-B7C7-7A57751247B2}"/>
                </a:ext>
              </a:extLst>
            </p:cNvPr>
            <p:cNvSpPr/>
            <p:nvPr/>
          </p:nvSpPr>
          <p:spPr>
            <a:xfrm>
              <a:off x="1955552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2" name="Ellipse 261">
              <a:extLst>
                <a:ext uri="{FF2B5EF4-FFF2-40B4-BE49-F238E27FC236}">
                  <a16:creationId xmlns:a16="http://schemas.microsoft.com/office/drawing/2014/main" id="{BDC3FB93-F514-49E9-9791-CC623DA0AAA3}"/>
                </a:ext>
              </a:extLst>
            </p:cNvPr>
            <p:cNvSpPr/>
            <p:nvPr/>
          </p:nvSpPr>
          <p:spPr>
            <a:xfrm>
              <a:off x="2099568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3" name="Ellipse 262">
              <a:extLst>
                <a:ext uri="{FF2B5EF4-FFF2-40B4-BE49-F238E27FC236}">
                  <a16:creationId xmlns:a16="http://schemas.microsoft.com/office/drawing/2014/main" id="{BD62D01E-45BF-4B98-815C-2A42150A3D12}"/>
                </a:ext>
              </a:extLst>
            </p:cNvPr>
            <p:cNvSpPr/>
            <p:nvPr/>
          </p:nvSpPr>
          <p:spPr>
            <a:xfrm>
              <a:off x="2243584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4" name="Ellipse 263">
              <a:extLst>
                <a:ext uri="{FF2B5EF4-FFF2-40B4-BE49-F238E27FC236}">
                  <a16:creationId xmlns:a16="http://schemas.microsoft.com/office/drawing/2014/main" id="{EE1C62C0-36D9-4AD6-8CDD-521519B9D927}"/>
                </a:ext>
              </a:extLst>
            </p:cNvPr>
            <p:cNvSpPr/>
            <p:nvPr/>
          </p:nvSpPr>
          <p:spPr>
            <a:xfrm>
              <a:off x="2387600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" name="Ellipse 264">
              <a:extLst>
                <a:ext uri="{FF2B5EF4-FFF2-40B4-BE49-F238E27FC236}">
                  <a16:creationId xmlns:a16="http://schemas.microsoft.com/office/drawing/2014/main" id="{09BB0B08-6730-4F03-B93E-E7CA8E96097D}"/>
                </a:ext>
              </a:extLst>
            </p:cNvPr>
            <p:cNvSpPr/>
            <p:nvPr/>
          </p:nvSpPr>
          <p:spPr>
            <a:xfrm>
              <a:off x="2531616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6" name="Ellipse 265">
              <a:extLst>
                <a:ext uri="{FF2B5EF4-FFF2-40B4-BE49-F238E27FC236}">
                  <a16:creationId xmlns:a16="http://schemas.microsoft.com/office/drawing/2014/main" id="{525DA4CC-6DF9-448F-B4D1-935F6873161B}"/>
                </a:ext>
              </a:extLst>
            </p:cNvPr>
            <p:cNvSpPr/>
            <p:nvPr/>
          </p:nvSpPr>
          <p:spPr>
            <a:xfrm>
              <a:off x="2675632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7" name="Ellipse 266">
              <a:extLst>
                <a:ext uri="{FF2B5EF4-FFF2-40B4-BE49-F238E27FC236}">
                  <a16:creationId xmlns:a16="http://schemas.microsoft.com/office/drawing/2014/main" id="{7A44E804-22CD-4869-B3A8-AC8DF9B4B2B6}"/>
                </a:ext>
              </a:extLst>
            </p:cNvPr>
            <p:cNvSpPr/>
            <p:nvPr/>
          </p:nvSpPr>
          <p:spPr>
            <a:xfrm>
              <a:off x="2819648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8" name="Ellipse 267">
              <a:extLst>
                <a:ext uri="{FF2B5EF4-FFF2-40B4-BE49-F238E27FC236}">
                  <a16:creationId xmlns:a16="http://schemas.microsoft.com/office/drawing/2014/main" id="{24398F3A-C2F3-44FF-905A-876354530CCC}"/>
                </a:ext>
              </a:extLst>
            </p:cNvPr>
            <p:cNvSpPr/>
            <p:nvPr/>
          </p:nvSpPr>
          <p:spPr>
            <a:xfrm>
              <a:off x="1811536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9" name="Ellipse 268">
              <a:extLst>
                <a:ext uri="{FF2B5EF4-FFF2-40B4-BE49-F238E27FC236}">
                  <a16:creationId xmlns:a16="http://schemas.microsoft.com/office/drawing/2014/main" id="{86444FA3-9FDF-4406-8537-976451EACA45}"/>
                </a:ext>
              </a:extLst>
            </p:cNvPr>
            <p:cNvSpPr/>
            <p:nvPr/>
          </p:nvSpPr>
          <p:spPr>
            <a:xfrm>
              <a:off x="1955552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0" name="Ellipse 269">
              <a:extLst>
                <a:ext uri="{FF2B5EF4-FFF2-40B4-BE49-F238E27FC236}">
                  <a16:creationId xmlns:a16="http://schemas.microsoft.com/office/drawing/2014/main" id="{347FB21C-1D39-40A6-AC13-6FAA778844AB}"/>
                </a:ext>
              </a:extLst>
            </p:cNvPr>
            <p:cNvSpPr/>
            <p:nvPr/>
          </p:nvSpPr>
          <p:spPr>
            <a:xfrm>
              <a:off x="2099568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1" name="Ellipse 270">
              <a:extLst>
                <a:ext uri="{FF2B5EF4-FFF2-40B4-BE49-F238E27FC236}">
                  <a16:creationId xmlns:a16="http://schemas.microsoft.com/office/drawing/2014/main" id="{4E6EA62B-40B7-4FCF-8A53-26D7065512CC}"/>
                </a:ext>
              </a:extLst>
            </p:cNvPr>
            <p:cNvSpPr/>
            <p:nvPr/>
          </p:nvSpPr>
          <p:spPr>
            <a:xfrm>
              <a:off x="2243584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id="{12511E89-A363-4A95-A716-6D4F815D5B50}"/>
                </a:ext>
              </a:extLst>
            </p:cNvPr>
            <p:cNvSpPr/>
            <p:nvPr/>
          </p:nvSpPr>
          <p:spPr>
            <a:xfrm>
              <a:off x="2387600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3" name="Ellipse 272">
              <a:extLst>
                <a:ext uri="{FF2B5EF4-FFF2-40B4-BE49-F238E27FC236}">
                  <a16:creationId xmlns:a16="http://schemas.microsoft.com/office/drawing/2014/main" id="{2591586D-95FA-4BB5-9D13-7F623333C44D}"/>
                </a:ext>
              </a:extLst>
            </p:cNvPr>
            <p:cNvSpPr/>
            <p:nvPr/>
          </p:nvSpPr>
          <p:spPr>
            <a:xfrm>
              <a:off x="2531616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D9ADE62F-9FB8-4AE8-B563-93C9AD7A2723}"/>
                </a:ext>
              </a:extLst>
            </p:cNvPr>
            <p:cNvSpPr/>
            <p:nvPr/>
          </p:nvSpPr>
          <p:spPr>
            <a:xfrm>
              <a:off x="2675632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FBF3D6CF-81B7-45AD-8E60-F22483A9F146}"/>
                </a:ext>
              </a:extLst>
            </p:cNvPr>
            <p:cNvSpPr/>
            <p:nvPr/>
          </p:nvSpPr>
          <p:spPr>
            <a:xfrm>
              <a:off x="2819648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6" name="Ellipse 275">
              <a:extLst>
                <a:ext uri="{FF2B5EF4-FFF2-40B4-BE49-F238E27FC236}">
                  <a16:creationId xmlns:a16="http://schemas.microsoft.com/office/drawing/2014/main" id="{7E3E0488-E168-4F90-A6E5-BDDDDB5CFE5A}"/>
                </a:ext>
              </a:extLst>
            </p:cNvPr>
            <p:cNvSpPr/>
            <p:nvPr/>
          </p:nvSpPr>
          <p:spPr>
            <a:xfrm>
              <a:off x="1811536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7" name="Ellipse 276">
              <a:extLst>
                <a:ext uri="{FF2B5EF4-FFF2-40B4-BE49-F238E27FC236}">
                  <a16:creationId xmlns:a16="http://schemas.microsoft.com/office/drawing/2014/main" id="{0B2CAFA1-5808-446C-97D0-3BBCDAF8F1E0}"/>
                </a:ext>
              </a:extLst>
            </p:cNvPr>
            <p:cNvSpPr/>
            <p:nvPr/>
          </p:nvSpPr>
          <p:spPr>
            <a:xfrm>
              <a:off x="1955552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8" name="Ellipse 277">
              <a:extLst>
                <a:ext uri="{FF2B5EF4-FFF2-40B4-BE49-F238E27FC236}">
                  <a16:creationId xmlns:a16="http://schemas.microsoft.com/office/drawing/2014/main" id="{3255A91B-3F83-45E5-9050-B05BCEBF86C0}"/>
                </a:ext>
              </a:extLst>
            </p:cNvPr>
            <p:cNvSpPr/>
            <p:nvPr/>
          </p:nvSpPr>
          <p:spPr>
            <a:xfrm>
              <a:off x="2099568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9" name="Ellipse 278">
              <a:extLst>
                <a:ext uri="{FF2B5EF4-FFF2-40B4-BE49-F238E27FC236}">
                  <a16:creationId xmlns:a16="http://schemas.microsoft.com/office/drawing/2014/main" id="{0EC52129-1B50-4BCE-B77C-23E86C00A759}"/>
                </a:ext>
              </a:extLst>
            </p:cNvPr>
            <p:cNvSpPr/>
            <p:nvPr/>
          </p:nvSpPr>
          <p:spPr>
            <a:xfrm>
              <a:off x="2243584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0" name="Ellipse 279">
              <a:extLst>
                <a:ext uri="{FF2B5EF4-FFF2-40B4-BE49-F238E27FC236}">
                  <a16:creationId xmlns:a16="http://schemas.microsoft.com/office/drawing/2014/main" id="{A9EDED1D-DC26-4F56-BF62-DF2F4AA37EDF}"/>
                </a:ext>
              </a:extLst>
            </p:cNvPr>
            <p:cNvSpPr/>
            <p:nvPr/>
          </p:nvSpPr>
          <p:spPr>
            <a:xfrm>
              <a:off x="2387600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1" name="Ellipse 280">
              <a:extLst>
                <a:ext uri="{FF2B5EF4-FFF2-40B4-BE49-F238E27FC236}">
                  <a16:creationId xmlns:a16="http://schemas.microsoft.com/office/drawing/2014/main" id="{CDFCED46-5579-4A0E-8C81-1CAB50E51F4A}"/>
                </a:ext>
              </a:extLst>
            </p:cNvPr>
            <p:cNvSpPr/>
            <p:nvPr/>
          </p:nvSpPr>
          <p:spPr>
            <a:xfrm>
              <a:off x="2531616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2" name="Ellipse 281">
              <a:extLst>
                <a:ext uri="{FF2B5EF4-FFF2-40B4-BE49-F238E27FC236}">
                  <a16:creationId xmlns:a16="http://schemas.microsoft.com/office/drawing/2014/main" id="{48E3909F-160E-450D-B705-C909E06978C2}"/>
                </a:ext>
              </a:extLst>
            </p:cNvPr>
            <p:cNvSpPr/>
            <p:nvPr/>
          </p:nvSpPr>
          <p:spPr>
            <a:xfrm>
              <a:off x="2675632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id="{5E755748-D3B7-49F3-B2B5-89D153AA7E1E}"/>
                </a:ext>
              </a:extLst>
            </p:cNvPr>
            <p:cNvSpPr/>
            <p:nvPr/>
          </p:nvSpPr>
          <p:spPr>
            <a:xfrm>
              <a:off x="2819648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4" name="Ellipse 283">
              <a:extLst>
                <a:ext uri="{FF2B5EF4-FFF2-40B4-BE49-F238E27FC236}">
                  <a16:creationId xmlns:a16="http://schemas.microsoft.com/office/drawing/2014/main" id="{2C36EC74-DAA5-452F-8C4F-DD9774DCE2D2}"/>
                </a:ext>
              </a:extLst>
            </p:cNvPr>
            <p:cNvSpPr/>
            <p:nvPr/>
          </p:nvSpPr>
          <p:spPr>
            <a:xfrm>
              <a:off x="1809253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5" name="Ellipse 284">
              <a:extLst>
                <a:ext uri="{FF2B5EF4-FFF2-40B4-BE49-F238E27FC236}">
                  <a16:creationId xmlns:a16="http://schemas.microsoft.com/office/drawing/2014/main" id="{812CBB67-AD96-4D52-A1AD-CEDB750229C6}"/>
                </a:ext>
              </a:extLst>
            </p:cNvPr>
            <p:cNvSpPr/>
            <p:nvPr/>
          </p:nvSpPr>
          <p:spPr>
            <a:xfrm>
              <a:off x="1953269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6" name="Ellipse 285">
              <a:extLst>
                <a:ext uri="{FF2B5EF4-FFF2-40B4-BE49-F238E27FC236}">
                  <a16:creationId xmlns:a16="http://schemas.microsoft.com/office/drawing/2014/main" id="{CAD9099F-E158-47A9-9252-17469918E67C}"/>
                </a:ext>
              </a:extLst>
            </p:cNvPr>
            <p:cNvSpPr/>
            <p:nvPr/>
          </p:nvSpPr>
          <p:spPr>
            <a:xfrm>
              <a:off x="2097285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7" name="Ellipse 286">
              <a:extLst>
                <a:ext uri="{FF2B5EF4-FFF2-40B4-BE49-F238E27FC236}">
                  <a16:creationId xmlns:a16="http://schemas.microsoft.com/office/drawing/2014/main" id="{BDFD4AC0-A8FB-44F5-AED5-95957DBA88AC}"/>
                </a:ext>
              </a:extLst>
            </p:cNvPr>
            <p:cNvSpPr/>
            <p:nvPr/>
          </p:nvSpPr>
          <p:spPr>
            <a:xfrm>
              <a:off x="2241301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8" name="Ellipse 287">
              <a:extLst>
                <a:ext uri="{FF2B5EF4-FFF2-40B4-BE49-F238E27FC236}">
                  <a16:creationId xmlns:a16="http://schemas.microsoft.com/office/drawing/2014/main" id="{8D8B2C45-DFC1-4018-AEAB-CC325D94E50A}"/>
                </a:ext>
              </a:extLst>
            </p:cNvPr>
            <p:cNvSpPr/>
            <p:nvPr/>
          </p:nvSpPr>
          <p:spPr>
            <a:xfrm>
              <a:off x="2385317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9" name="Ellipse 288">
              <a:extLst>
                <a:ext uri="{FF2B5EF4-FFF2-40B4-BE49-F238E27FC236}">
                  <a16:creationId xmlns:a16="http://schemas.microsoft.com/office/drawing/2014/main" id="{3F01C593-7436-4C37-9983-4DCFEB14D0A4}"/>
                </a:ext>
              </a:extLst>
            </p:cNvPr>
            <p:cNvSpPr/>
            <p:nvPr/>
          </p:nvSpPr>
          <p:spPr>
            <a:xfrm>
              <a:off x="2529333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0" name="Ellipse 289">
              <a:extLst>
                <a:ext uri="{FF2B5EF4-FFF2-40B4-BE49-F238E27FC236}">
                  <a16:creationId xmlns:a16="http://schemas.microsoft.com/office/drawing/2014/main" id="{1177FEA7-15A6-425B-AE38-B024294DF41A}"/>
                </a:ext>
              </a:extLst>
            </p:cNvPr>
            <p:cNvSpPr/>
            <p:nvPr/>
          </p:nvSpPr>
          <p:spPr>
            <a:xfrm>
              <a:off x="2673349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id="{D1657C73-8577-462A-BADC-31F2237268F3}"/>
                </a:ext>
              </a:extLst>
            </p:cNvPr>
            <p:cNvSpPr/>
            <p:nvPr/>
          </p:nvSpPr>
          <p:spPr>
            <a:xfrm>
              <a:off x="2817365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2" name="Ellipse 291">
              <a:extLst>
                <a:ext uri="{FF2B5EF4-FFF2-40B4-BE49-F238E27FC236}">
                  <a16:creationId xmlns:a16="http://schemas.microsoft.com/office/drawing/2014/main" id="{B37D78A0-A4C5-4387-9B7E-40BF9F0E27BD}"/>
                </a:ext>
              </a:extLst>
            </p:cNvPr>
            <p:cNvSpPr/>
            <p:nvPr/>
          </p:nvSpPr>
          <p:spPr>
            <a:xfrm>
              <a:off x="1805320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3" name="Ellipse 292">
              <a:extLst>
                <a:ext uri="{FF2B5EF4-FFF2-40B4-BE49-F238E27FC236}">
                  <a16:creationId xmlns:a16="http://schemas.microsoft.com/office/drawing/2014/main" id="{81E2212D-92EE-4CE7-BFDE-F4968ED3F35D}"/>
                </a:ext>
              </a:extLst>
            </p:cNvPr>
            <p:cNvSpPr/>
            <p:nvPr/>
          </p:nvSpPr>
          <p:spPr>
            <a:xfrm>
              <a:off x="1949336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4" name="Ellipse 293">
              <a:extLst>
                <a:ext uri="{FF2B5EF4-FFF2-40B4-BE49-F238E27FC236}">
                  <a16:creationId xmlns:a16="http://schemas.microsoft.com/office/drawing/2014/main" id="{EFC70469-4733-47EC-B5A2-6A225F0BA630}"/>
                </a:ext>
              </a:extLst>
            </p:cNvPr>
            <p:cNvSpPr/>
            <p:nvPr/>
          </p:nvSpPr>
          <p:spPr>
            <a:xfrm>
              <a:off x="2093352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5" name="Ellipse 294">
              <a:extLst>
                <a:ext uri="{FF2B5EF4-FFF2-40B4-BE49-F238E27FC236}">
                  <a16:creationId xmlns:a16="http://schemas.microsoft.com/office/drawing/2014/main" id="{C02E3205-7231-42E4-88D6-C01A87CF1ED2}"/>
                </a:ext>
              </a:extLst>
            </p:cNvPr>
            <p:cNvSpPr/>
            <p:nvPr/>
          </p:nvSpPr>
          <p:spPr>
            <a:xfrm>
              <a:off x="2237368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id="{3680F379-8FFC-46E5-9541-94CBE1B8AAD5}"/>
                </a:ext>
              </a:extLst>
            </p:cNvPr>
            <p:cNvSpPr/>
            <p:nvPr/>
          </p:nvSpPr>
          <p:spPr>
            <a:xfrm>
              <a:off x="2381384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id="{CD855DBA-DECC-4D2A-B7EA-587A709764FC}"/>
                </a:ext>
              </a:extLst>
            </p:cNvPr>
            <p:cNvSpPr/>
            <p:nvPr/>
          </p:nvSpPr>
          <p:spPr>
            <a:xfrm>
              <a:off x="2525400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2A7FA259-927A-42F5-B82B-A857FE4C5320}"/>
                </a:ext>
              </a:extLst>
            </p:cNvPr>
            <p:cNvSpPr/>
            <p:nvPr/>
          </p:nvSpPr>
          <p:spPr>
            <a:xfrm>
              <a:off x="2669416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9" name="Ellipse 298">
              <a:extLst>
                <a:ext uri="{FF2B5EF4-FFF2-40B4-BE49-F238E27FC236}">
                  <a16:creationId xmlns:a16="http://schemas.microsoft.com/office/drawing/2014/main" id="{F5713518-4CEC-48F8-8C62-8B3E8293A5BC}"/>
                </a:ext>
              </a:extLst>
            </p:cNvPr>
            <p:cNvSpPr/>
            <p:nvPr/>
          </p:nvSpPr>
          <p:spPr>
            <a:xfrm>
              <a:off x="2813432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0" name="Ellipse 299">
              <a:extLst>
                <a:ext uri="{FF2B5EF4-FFF2-40B4-BE49-F238E27FC236}">
                  <a16:creationId xmlns:a16="http://schemas.microsoft.com/office/drawing/2014/main" id="{5D05F0D9-F220-48EC-BF3F-48B5CA474F1E}"/>
                </a:ext>
              </a:extLst>
            </p:cNvPr>
            <p:cNvSpPr/>
            <p:nvPr/>
          </p:nvSpPr>
          <p:spPr>
            <a:xfrm>
              <a:off x="1805320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1" name="Ellipse 300">
              <a:extLst>
                <a:ext uri="{FF2B5EF4-FFF2-40B4-BE49-F238E27FC236}">
                  <a16:creationId xmlns:a16="http://schemas.microsoft.com/office/drawing/2014/main" id="{E189F799-6942-4FF1-A7D1-BF8EBD4DBED5}"/>
                </a:ext>
              </a:extLst>
            </p:cNvPr>
            <p:cNvSpPr/>
            <p:nvPr/>
          </p:nvSpPr>
          <p:spPr>
            <a:xfrm>
              <a:off x="1949336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2" name="Ellipse 301">
              <a:extLst>
                <a:ext uri="{FF2B5EF4-FFF2-40B4-BE49-F238E27FC236}">
                  <a16:creationId xmlns:a16="http://schemas.microsoft.com/office/drawing/2014/main" id="{7A20413D-3AA1-4C9F-A5CF-DE689FE40165}"/>
                </a:ext>
              </a:extLst>
            </p:cNvPr>
            <p:cNvSpPr/>
            <p:nvPr/>
          </p:nvSpPr>
          <p:spPr>
            <a:xfrm>
              <a:off x="2093352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3" name="Ellipse 302">
              <a:extLst>
                <a:ext uri="{FF2B5EF4-FFF2-40B4-BE49-F238E27FC236}">
                  <a16:creationId xmlns:a16="http://schemas.microsoft.com/office/drawing/2014/main" id="{C71E63E6-4A96-487E-9ACD-475F965F839B}"/>
                </a:ext>
              </a:extLst>
            </p:cNvPr>
            <p:cNvSpPr/>
            <p:nvPr/>
          </p:nvSpPr>
          <p:spPr>
            <a:xfrm>
              <a:off x="2237368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4" name="Ellipse 303">
              <a:extLst>
                <a:ext uri="{FF2B5EF4-FFF2-40B4-BE49-F238E27FC236}">
                  <a16:creationId xmlns:a16="http://schemas.microsoft.com/office/drawing/2014/main" id="{1AEF7BAC-337D-4737-9303-BBAC95C8DA1E}"/>
                </a:ext>
              </a:extLst>
            </p:cNvPr>
            <p:cNvSpPr/>
            <p:nvPr/>
          </p:nvSpPr>
          <p:spPr>
            <a:xfrm>
              <a:off x="2381384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5" name="Ellipse 304">
              <a:extLst>
                <a:ext uri="{FF2B5EF4-FFF2-40B4-BE49-F238E27FC236}">
                  <a16:creationId xmlns:a16="http://schemas.microsoft.com/office/drawing/2014/main" id="{7FA1CB73-457E-4B58-AED6-04E587BD7E4F}"/>
                </a:ext>
              </a:extLst>
            </p:cNvPr>
            <p:cNvSpPr/>
            <p:nvPr/>
          </p:nvSpPr>
          <p:spPr>
            <a:xfrm>
              <a:off x="2525400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6" name="Ellipse 305">
              <a:extLst>
                <a:ext uri="{FF2B5EF4-FFF2-40B4-BE49-F238E27FC236}">
                  <a16:creationId xmlns:a16="http://schemas.microsoft.com/office/drawing/2014/main" id="{5A0B8665-E536-42A9-8427-5362A51F641A}"/>
                </a:ext>
              </a:extLst>
            </p:cNvPr>
            <p:cNvSpPr/>
            <p:nvPr/>
          </p:nvSpPr>
          <p:spPr>
            <a:xfrm>
              <a:off x="2669416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7" name="Ellipse 306">
              <a:extLst>
                <a:ext uri="{FF2B5EF4-FFF2-40B4-BE49-F238E27FC236}">
                  <a16:creationId xmlns:a16="http://schemas.microsoft.com/office/drawing/2014/main" id="{A8B5F32A-2BA4-4309-85DA-48001AC78E0F}"/>
                </a:ext>
              </a:extLst>
            </p:cNvPr>
            <p:cNvSpPr/>
            <p:nvPr/>
          </p:nvSpPr>
          <p:spPr>
            <a:xfrm>
              <a:off x="2813432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8" name="Gruppieren 307">
            <a:extLst>
              <a:ext uri="{FF2B5EF4-FFF2-40B4-BE49-F238E27FC236}">
                <a16:creationId xmlns:a16="http://schemas.microsoft.com/office/drawing/2014/main" id="{194594BA-360C-4245-A495-C31D980D400A}"/>
              </a:ext>
            </a:extLst>
          </p:cNvPr>
          <p:cNvGrpSpPr/>
          <p:nvPr/>
        </p:nvGrpSpPr>
        <p:grpSpPr>
          <a:xfrm>
            <a:off x="5258234" y="1255395"/>
            <a:ext cx="1152000" cy="1152000"/>
            <a:chOff x="1792665" y="1255395"/>
            <a:chExt cx="1152000" cy="1152000"/>
          </a:xfrm>
        </p:grpSpPr>
        <p:sp>
          <p:nvSpPr>
            <p:cNvPr id="309" name="Rechteck 308">
              <a:extLst>
                <a:ext uri="{FF2B5EF4-FFF2-40B4-BE49-F238E27FC236}">
                  <a16:creationId xmlns:a16="http://schemas.microsoft.com/office/drawing/2014/main" id="{F6E403DC-2ED5-4330-9DCF-1C5B1ACCA4D1}"/>
                </a:ext>
              </a:extLst>
            </p:cNvPr>
            <p:cNvSpPr/>
            <p:nvPr/>
          </p:nvSpPr>
          <p:spPr>
            <a:xfrm>
              <a:off x="1792665" y="1255395"/>
              <a:ext cx="1152000" cy="11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  <p:sp>
          <p:nvSpPr>
            <p:cNvPr id="310" name="Ellipse 309">
              <a:extLst>
                <a:ext uri="{FF2B5EF4-FFF2-40B4-BE49-F238E27FC236}">
                  <a16:creationId xmlns:a16="http://schemas.microsoft.com/office/drawing/2014/main" id="{F779D7AA-3611-44FD-885B-E832D152C072}"/>
                </a:ext>
              </a:extLst>
            </p:cNvPr>
            <p:cNvSpPr/>
            <p:nvPr/>
          </p:nvSpPr>
          <p:spPr>
            <a:xfrm>
              <a:off x="1811536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1" name="Ellipse 310">
              <a:extLst>
                <a:ext uri="{FF2B5EF4-FFF2-40B4-BE49-F238E27FC236}">
                  <a16:creationId xmlns:a16="http://schemas.microsoft.com/office/drawing/2014/main" id="{76801396-04C0-4E36-9F18-158C76A348D0}"/>
                </a:ext>
              </a:extLst>
            </p:cNvPr>
            <p:cNvSpPr/>
            <p:nvPr/>
          </p:nvSpPr>
          <p:spPr>
            <a:xfrm>
              <a:off x="1955552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2" name="Ellipse 311">
              <a:extLst>
                <a:ext uri="{FF2B5EF4-FFF2-40B4-BE49-F238E27FC236}">
                  <a16:creationId xmlns:a16="http://schemas.microsoft.com/office/drawing/2014/main" id="{E9E4779F-3FA9-4792-9428-DF7ECAC7D228}"/>
                </a:ext>
              </a:extLst>
            </p:cNvPr>
            <p:cNvSpPr/>
            <p:nvPr/>
          </p:nvSpPr>
          <p:spPr>
            <a:xfrm>
              <a:off x="2099568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3" name="Ellipse 312">
              <a:extLst>
                <a:ext uri="{FF2B5EF4-FFF2-40B4-BE49-F238E27FC236}">
                  <a16:creationId xmlns:a16="http://schemas.microsoft.com/office/drawing/2014/main" id="{F327815C-7A9A-42B6-AFB4-DB8C4BC67558}"/>
                </a:ext>
              </a:extLst>
            </p:cNvPr>
            <p:cNvSpPr/>
            <p:nvPr/>
          </p:nvSpPr>
          <p:spPr>
            <a:xfrm>
              <a:off x="2243584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id="{9FF37804-7374-430B-83DD-CA38E87F2E90}"/>
                </a:ext>
              </a:extLst>
            </p:cNvPr>
            <p:cNvSpPr/>
            <p:nvPr/>
          </p:nvSpPr>
          <p:spPr>
            <a:xfrm>
              <a:off x="2387600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5" name="Ellipse 314">
              <a:extLst>
                <a:ext uri="{FF2B5EF4-FFF2-40B4-BE49-F238E27FC236}">
                  <a16:creationId xmlns:a16="http://schemas.microsoft.com/office/drawing/2014/main" id="{B8CE23AF-8EAB-4CF6-8E86-A3F1AEC0C657}"/>
                </a:ext>
              </a:extLst>
            </p:cNvPr>
            <p:cNvSpPr/>
            <p:nvPr/>
          </p:nvSpPr>
          <p:spPr>
            <a:xfrm>
              <a:off x="2531616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6" name="Ellipse 315">
              <a:extLst>
                <a:ext uri="{FF2B5EF4-FFF2-40B4-BE49-F238E27FC236}">
                  <a16:creationId xmlns:a16="http://schemas.microsoft.com/office/drawing/2014/main" id="{C3C1EEAD-438F-44C6-BB51-E590C179AA37}"/>
                </a:ext>
              </a:extLst>
            </p:cNvPr>
            <p:cNvSpPr/>
            <p:nvPr/>
          </p:nvSpPr>
          <p:spPr>
            <a:xfrm>
              <a:off x="2675632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7" name="Ellipse 316">
              <a:extLst>
                <a:ext uri="{FF2B5EF4-FFF2-40B4-BE49-F238E27FC236}">
                  <a16:creationId xmlns:a16="http://schemas.microsoft.com/office/drawing/2014/main" id="{3FF9A031-8F9B-4424-B4B7-D51E7490A415}"/>
                </a:ext>
              </a:extLst>
            </p:cNvPr>
            <p:cNvSpPr/>
            <p:nvPr/>
          </p:nvSpPr>
          <p:spPr>
            <a:xfrm>
              <a:off x="2819648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8" name="Ellipse 317">
              <a:extLst>
                <a:ext uri="{FF2B5EF4-FFF2-40B4-BE49-F238E27FC236}">
                  <a16:creationId xmlns:a16="http://schemas.microsoft.com/office/drawing/2014/main" id="{172C1000-DB9E-47AF-8199-24349D60BE49}"/>
                </a:ext>
              </a:extLst>
            </p:cNvPr>
            <p:cNvSpPr/>
            <p:nvPr/>
          </p:nvSpPr>
          <p:spPr>
            <a:xfrm>
              <a:off x="1811536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9" name="Ellipse 318">
              <a:extLst>
                <a:ext uri="{FF2B5EF4-FFF2-40B4-BE49-F238E27FC236}">
                  <a16:creationId xmlns:a16="http://schemas.microsoft.com/office/drawing/2014/main" id="{6E86434C-CED0-417F-B88C-92BB489710CA}"/>
                </a:ext>
              </a:extLst>
            </p:cNvPr>
            <p:cNvSpPr/>
            <p:nvPr/>
          </p:nvSpPr>
          <p:spPr>
            <a:xfrm>
              <a:off x="1955552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0" name="Ellipse 319">
              <a:extLst>
                <a:ext uri="{FF2B5EF4-FFF2-40B4-BE49-F238E27FC236}">
                  <a16:creationId xmlns:a16="http://schemas.microsoft.com/office/drawing/2014/main" id="{ED0F68A5-4748-4FCE-A563-4CC0347DCC35}"/>
                </a:ext>
              </a:extLst>
            </p:cNvPr>
            <p:cNvSpPr/>
            <p:nvPr/>
          </p:nvSpPr>
          <p:spPr>
            <a:xfrm>
              <a:off x="2099568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1" name="Ellipse 320">
              <a:extLst>
                <a:ext uri="{FF2B5EF4-FFF2-40B4-BE49-F238E27FC236}">
                  <a16:creationId xmlns:a16="http://schemas.microsoft.com/office/drawing/2014/main" id="{83AE8AF9-50AC-45D2-834C-07785D71E116}"/>
                </a:ext>
              </a:extLst>
            </p:cNvPr>
            <p:cNvSpPr/>
            <p:nvPr/>
          </p:nvSpPr>
          <p:spPr>
            <a:xfrm>
              <a:off x="2243584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2" name="Ellipse 321">
              <a:extLst>
                <a:ext uri="{FF2B5EF4-FFF2-40B4-BE49-F238E27FC236}">
                  <a16:creationId xmlns:a16="http://schemas.microsoft.com/office/drawing/2014/main" id="{0EBDCEC0-FA77-4364-95BE-029F8FEFEDCD}"/>
                </a:ext>
              </a:extLst>
            </p:cNvPr>
            <p:cNvSpPr/>
            <p:nvPr/>
          </p:nvSpPr>
          <p:spPr>
            <a:xfrm>
              <a:off x="2387600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3" name="Ellipse 322">
              <a:extLst>
                <a:ext uri="{FF2B5EF4-FFF2-40B4-BE49-F238E27FC236}">
                  <a16:creationId xmlns:a16="http://schemas.microsoft.com/office/drawing/2014/main" id="{1832035D-E3A4-4B96-AD0D-89EC8668D550}"/>
                </a:ext>
              </a:extLst>
            </p:cNvPr>
            <p:cNvSpPr/>
            <p:nvPr/>
          </p:nvSpPr>
          <p:spPr>
            <a:xfrm>
              <a:off x="2531616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4" name="Ellipse 323">
              <a:extLst>
                <a:ext uri="{FF2B5EF4-FFF2-40B4-BE49-F238E27FC236}">
                  <a16:creationId xmlns:a16="http://schemas.microsoft.com/office/drawing/2014/main" id="{BB1B22EA-513B-4FCD-BBE9-1F2AB7DBB575}"/>
                </a:ext>
              </a:extLst>
            </p:cNvPr>
            <p:cNvSpPr/>
            <p:nvPr/>
          </p:nvSpPr>
          <p:spPr>
            <a:xfrm>
              <a:off x="2675632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5" name="Ellipse 324">
              <a:extLst>
                <a:ext uri="{FF2B5EF4-FFF2-40B4-BE49-F238E27FC236}">
                  <a16:creationId xmlns:a16="http://schemas.microsoft.com/office/drawing/2014/main" id="{6869A26C-8EFC-48BF-A35C-34AF7AC77EAF}"/>
                </a:ext>
              </a:extLst>
            </p:cNvPr>
            <p:cNvSpPr/>
            <p:nvPr/>
          </p:nvSpPr>
          <p:spPr>
            <a:xfrm>
              <a:off x="2819648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6" name="Ellipse 325">
              <a:extLst>
                <a:ext uri="{FF2B5EF4-FFF2-40B4-BE49-F238E27FC236}">
                  <a16:creationId xmlns:a16="http://schemas.microsoft.com/office/drawing/2014/main" id="{FED8CDE7-C54C-45E2-BBF9-BBB49C7DB4C0}"/>
                </a:ext>
              </a:extLst>
            </p:cNvPr>
            <p:cNvSpPr/>
            <p:nvPr/>
          </p:nvSpPr>
          <p:spPr>
            <a:xfrm>
              <a:off x="1811536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7" name="Ellipse 326">
              <a:extLst>
                <a:ext uri="{FF2B5EF4-FFF2-40B4-BE49-F238E27FC236}">
                  <a16:creationId xmlns:a16="http://schemas.microsoft.com/office/drawing/2014/main" id="{25B9BF37-CEFB-43CA-93DE-18B80E7A69F9}"/>
                </a:ext>
              </a:extLst>
            </p:cNvPr>
            <p:cNvSpPr/>
            <p:nvPr/>
          </p:nvSpPr>
          <p:spPr>
            <a:xfrm>
              <a:off x="1955552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8" name="Ellipse 327">
              <a:extLst>
                <a:ext uri="{FF2B5EF4-FFF2-40B4-BE49-F238E27FC236}">
                  <a16:creationId xmlns:a16="http://schemas.microsoft.com/office/drawing/2014/main" id="{DCA4FCAB-5BB7-4B34-9ADD-778566E7F79B}"/>
                </a:ext>
              </a:extLst>
            </p:cNvPr>
            <p:cNvSpPr/>
            <p:nvPr/>
          </p:nvSpPr>
          <p:spPr>
            <a:xfrm>
              <a:off x="2099568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9" name="Ellipse 328">
              <a:extLst>
                <a:ext uri="{FF2B5EF4-FFF2-40B4-BE49-F238E27FC236}">
                  <a16:creationId xmlns:a16="http://schemas.microsoft.com/office/drawing/2014/main" id="{2C611C65-5886-47EC-A3EE-96E513ACA4DA}"/>
                </a:ext>
              </a:extLst>
            </p:cNvPr>
            <p:cNvSpPr/>
            <p:nvPr/>
          </p:nvSpPr>
          <p:spPr>
            <a:xfrm>
              <a:off x="2243584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0" name="Ellipse 329">
              <a:extLst>
                <a:ext uri="{FF2B5EF4-FFF2-40B4-BE49-F238E27FC236}">
                  <a16:creationId xmlns:a16="http://schemas.microsoft.com/office/drawing/2014/main" id="{1220912A-9405-4C69-9DD7-E3D62E22BC8A}"/>
                </a:ext>
              </a:extLst>
            </p:cNvPr>
            <p:cNvSpPr/>
            <p:nvPr/>
          </p:nvSpPr>
          <p:spPr>
            <a:xfrm>
              <a:off x="2387600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1" name="Ellipse 330">
              <a:extLst>
                <a:ext uri="{FF2B5EF4-FFF2-40B4-BE49-F238E27FC236}">
                  <a16:creationId xmlns:a16="http://schemas.microsoft.com/office/drawing/2014/main" id="{30FBBDC5-3BF5-4326-8228-06FACB020536}"/>
                </a:ext>
              </a:extLst>
            </p:cNvPr>
            <p:cNvSpPr/>
            <p:nvPr/>
          </p:nvSpPr>
          <p:spPr>
            <a:xfrm>
              <a:off x="2531616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2" name="Ellipse 331">
              <a:extLst>
                <a:ext uri="{FF2B5EF4-FFF2-40B4-BE49-F238E27FC236}">
                  <a16:creationId xmlns:a16="http://schemas.microsoft.com/office/drawing/2014/main" id="{469CDD21-3844-4BED-9912-2FFD76BE0A0C}"/>
                </a:ext>
              </a:extLst>
            </p:cNvPr>
            <p:cNvSpPr/>
            <p:nvPr/>
          </p:nvSpPr>
          <p:spPr>
            <a:xfrm>
              <a:off x="2675632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3" name="Ellipse 332">
              <a:extLst>
                <a:ext uri="{FF2B5EF4-FFF2-40B4-BE49-F238E27FC236}">
                  <a16:creationId xmlns:a16="http://schemas.microsoft.com/office/drawing/2014/main" id="{DCEAD6E3-97B7-45FC-B285-BD78FB67141E}"/>
                </a:ext>
              </a:extLst>
            </p:cNvPr>
            <p:cNvSpPr/>
            <p:nvPr/>
          </p:nvSpPr>
          <p:spPr>
            <a:xfrm>
              <a:off x="2819648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4" name="Ellipse 333">
              <a:extLst>
                <a:ext uri="{FF2B5EF4-FFF2-40B4-BE49-F238E27FC236}">
                  <a16:creationId xmlns:a16="http://schemas.microsoft.com/office/drawing/2014/main" id="{19F39547-551B-4DDC-9563-1217A455C48A}"/>
                </a:ext>
              </a:extLst>
            </p:cNvPr>
            <p:cNvSpPr/>
            <p:nvPr/>
          </p:nvSpPr>
          <p:spPr>
            <a:xfrm>
              <a:off x="1811536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5" name="Ellipse 334">
              <a:extLst>
                <a:ext uri="{FF2B5EF4-FFF2-40B4-BE49-F238E27FC236}">
                  <a16:creationId xmlns:a16="http://schemas.microsoft.com/office/drawing/2014/main" id="{7723B025-F9E7-41A1-9F5F-ED7CFB40E54C}"/>
                </a:ext>
              </a:extLst>
            </p:cNvPr>
            <p:cNvSpPr/>
            <p:nvPr/>
          </p:nvSpPr>
          <p:spPr>
            <a:xfrm>
              <a:off x="1955552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6" name="Ellipse 335">
              <a:extLst>
                <a:ext uri="{FF2B5EF4-FFF2-40B4-BE49-F238E27FC236}">
                  <a16:creationId xmlns:a16="http://schemas.microsoft.com/office/drawing/2014/main" id="{915A9E07-32BA-46A8-920E-C88F6E5A1ABA}"/>
                </a:ext>
              </a:extLst>
            </p:cNvPr>
            <p:cNvSpPr/>
            <p:nvPr/>
          </p:nvSpPr>
          <p:spPr>
            <a:xfrm>
              <a:off x="2099568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7" name="Ellipse 336">
              <a:extLst>
                <a:ext uri="{FF2B5EF4-FFF2-40B4-BE49-F238E27FC236}">
                  <a16:creationId xmlns:a16="http://schemas.microsoft.com/office/drawing/2014/main" id="{EA76166F-62AF-4085-81E5-946305C5FD93}"/>
                </a:ext>
              </a:extLst>
            </p:cNvPr>
            <p:cNvSpPr/>
            <p:nvPr/>
          </p:nvSpPr>
          <p:spPr>
            <a:xfrm>
              <a:off x="2243584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id="{8F917AD1-9FE3-43E7-93B1-E6038DABAAFC}"/>
                </a:ext>
              </a:extLst>
            </p:cNvPr>
            <p:cNvSpPr/>
            <p:nvPr/>
          </p:nvSpPr>
          <p:spPr>
            <a:xfrm>
              <a:off x="2387600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9" name="Ellipse 338">
              <a:extLst>
                <a:ext uri="{FF2B5EF4-FFF2-40B4-BE49-F238E27FC236}">
                  <a16:creationId xmlns:a16="http://schemas.microsoft.com/office/drawing/2014/main" id="{102873A1-15A9-4F7C-BEB4-C6C82478DC62}"/>
                </a:ext>
              </a:extLst>
            </p:cNvPr>
            <p:cNvSpPr/>
            <p:nvPr/>
          </p:nvSpPr>
          <p:spPr>
            <a:xfrm>
              <a:off x="2531616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0" name="Ellipse 339">
              <a:extLst>
                <a:ext uri="{FF2B5EF4-FFF2-40B4-BE49-F238E27FC236}">
                  <a16:creationId xmlns:a16="http://schemas.microsoft.com/office/drawing/2014/main" id="{27651090-1487-4A9F-86CD-3EA11A8B7A2D}"/>
                </a:ext>
              </a:extLst>
            </p:cNvPr>
            <p:cNvSpPr/>
            <p:nvPr/>
          </p:nvSpPr>
          <p:spPr>
            <a:xfrm>
              <a:off x="2675632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1" name="Ellipse 340">
              <a:extLst>
                <a:ext uri="{FF2B5EF4-FFF2-40B4-BE49-F238E27FC236}">
                  <a16:creationId xmlns:a16="http://schemas.microsoft.com/office/drawing/2014/main" id="{C18C9D08-A06E-466A-A74D-BBB90E372DBE}"/>
                </a:ext>
              </a:extLst>
            </p:cNvPr>
            <p:cNvSpPr/>
            <p:nvPr/>
          </p:nvSpPr>
          <p:spPr>
            <a:xfrm>
              <a:off x="2819648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2" name="Ellipse 341">
              <a:extLst>
                <a:ext uri="{FF2B5EF4-FFF2-40B4-BE49-F238E27FC236}">
                  <a16:creationId xmlns:a16="http://schemas.microsoft.com/office/drawing/2014/main" id="{D7840300-EED7-4B47-8439-A0F1FBDE5C40}"/>
                </a:ext>
              </a:extLst>
            </p:cNvPr>
            <p:cNvSpPr/>
            <p:nvPr/>
          </p:nvSpPr>
          <p:spPr>
            <a:xfrm>
              <a:off x="1811536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3" name="Ellipse 342">
              <a:extLst>
                <a:ext uri="{FF2B5EF4-FFF2-40B4-BE49-F238E27FC236}">
                  <a16:creationId xmlns:a16="http://schemas.microsoft.com/office/drawing/2014/main" id="{4CDB309E-E8C4-4D1A-85BD-104FBB783063}"/>
                </a:ext>
              </a:extLst>
            </p:cNvPr>
            <p:cNvSpPr/>
            <p:nvPr/>
          </p:nvSpPr>
          <p:spPr>
            <a:xfrm>
              <a:off x="1955552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4" name="Ellipse 343">
              <a:extLst>
                <a:ext uri="{FF2B5EF4-FFF2-40B4-BE49-F238E27FC236}">
                  <a16:creationId xmlns:a16="http://schemas.microsoft.com/office/drawing/2014/main" id="{32070232-87E7-401A-B87C-590127281C9C}"/>
                </a:ext>
              </a:extLst>
            </p:cNvPr>
            <p:cNvSpPr/>
            <p:nvPr/>
          </p:nvSpPr>
          <p:spPr>
            <a:xfrm>
              <a:off x="2099568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5" name="Ellipse 344">
              <a:extLst>
                <a:ext uri="{FF2B5EF4-FFF2-40B4-BE49-F238E27FC236}">
                  <a16:creationId xmlns:a16="http://schemas.microsoft.com/office/drawing/2014/main" id="{DE4B2599-5884-4E81-BFB1-07AAA45DB7C1}"/>
                </a:ext>
              </a:extLst>
            </p:cNvPr>
            <p:cNvSpPr/>
            <p:nvPr/>
          </p:nvSpPr>
          <p:spPr>
            <a:xfrm>
              <a:off x="2243584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6" name="Ellipse 345">
              <a:extLst>
                <a:ext uri="{FF2B5EF4-FFF2-40B4-BE49-F238E27FC236}">
                  <a16:creationId xmlns:a16="http://schemas.microsoft.com/office/drawing/2014/main" id="{79BEE480-1125-49F5-9D4A-7B5DCC55A077}"/>
                </a:ext>
              </a:extLst>
            </p:cNvPr>
            <p:cNvSpPr/>
            <p:nvPr/>
          </p:nvSpPr>
          <p:spPr>
            <a:xfrm>
              <a:off x="2387600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7" name="Ellipse 346">
              <a:extLst>
                <a:ext uri="{FF2B5EF4-FFF2-40B4-BE49-F238E27FC236}">
                  <a16:creationId xmlns:a16="http://schemas.microsoft.com/office/drawing/2014/main" id="{0A6DEFB8-7C6A-47BD-9576-68BFE83ED3B1}"/>
                </a:ext>
              </a:extLst>
            </p:cNvPr>
            <p:cNvSpPr/>
            <p:nvPr/>
          </p:nvSpPr>
          <p:spPr>
            <a:xfrm>
              <a:off x="2531616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8" name="Ellipse 347">
              <a:extLst>
                <a:ext uri="{FF2B5EF4-FFF2-40B4-BE49-F238E27FC236}">
                  <a16:creationId xmlns:a16="http://schemas.microsoft.com/office/drawing/2014/main" id="{E108AC6D-F979-4700-94BF-7365B162E5A4}"/>
                </a:ext>
              </a:extLst>
            </p:cNvPr>
            <p:cNvSpPr/>
            <p:nvPr/>
          </p:nvSpPr>
          <p:spPr>
            <a:xfrm>
              <a:off x="2675632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id="{FE581866-6BA1-4FC0-9911-197879BACD5C}"/>
                </a:ext>
              </a:extLst>
            </p:cNvPr>
            <p:cNvSpPr/>
            <p:nvPr/>
          </p:nvSpPr>
          <p:spPr>
            <a:xfrm>
              <a:off x="2819648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0" name="Ellipse 349">
              <a:extLst>
                <a:ext uri="{FF2B5EF4-FFF2-40B4-BE49-F238E27FC236}">
                  <a16:creationId xmlns:a16="http://schemas.microsoft.com/office/drawing/2014/main" id="{ABECB5DC-D2F4-43DD-B526-680B4957CBAC}"/>
                </a:ext>
              </a:extLst>
            </p:cNvPr>
            <p:cNvSpPr/>
            <p:nvPr/>
          </p:nvSpPr>
          <p:spPr>
            <a:xfrm>
              <a:off x="1809253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1" name="Ellipse 350">
              <a:extLst>
                <a:ext uri="{FF2B5EF4-FFF2-40B4-BE49-F238E27FC236}">
                  <a16:creationId xmlns:a16="http://schemas.microsoft.com/office/drawing/2014/main" id="{C6160D46-1226-40D6-94B8-BBBC75FEFB43}"/>
                </a:ext>
              </a:extLst>
            </p:cNvPr>
            <p:cNvSpPr/>
            <p:nvPr/>
          </p:nvSpPr>
          <p:spPr>
            <a:xfrm>
              <a:off x="1953269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2" name="Ellipse 351">
              <a:extLst>
                <a:ext uri="{FF2B5EF4-FFF2-40B4-BE49-F238E27FC236}">
                  <a16:creationId xmlns:a16="http://schemas.microsoft.com/office/drawing/2014/main" id="{810784F9-A719-44DD-B0C7-72F1552B9012}"/>
                </a:ext>
              </a:extLst>
            </p:cNvPr>
            <p:cNvSpPr/>
            <p:nvPr/>
          </p:nvSpPr>
          <p:spPr>
            <a:xfrm>
              <a:off x="2097285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3" name="Ellipse 352">
              <a:extLst>
                <a:ext uri="{FF2B5EF4-FFF2-40B4-BE49-F238E27FC236}">
                  <a16:creationId xmlns:a16="http://schemas.microsoft.com/office/drawing/2014/main" id="{D2D6DD09-A200-4D1C-8D34-739E79EFAA85}"/>
                </a:ext>
              </a:extLst>
            </p:cNvPr>
            <p:cNvSpPr/>
            <p:nvPr/>
          </p:nvSpPr>
          <p:spPr>
            <a:xfrm>
              <a:off x="2241301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4" name="Ellipse 353">
              <a:extLst>
                <a:ext uri="{FF2B5EF4-FFF2-40B4-BE49-F238E27FC236}">
                  <a16:creationId xmlns:a16="http://schemas.microsoft.com/office/drawing/2014/main" id="{9ABFD01F-16DE-4C91-9B39-7752EA1840C1}"/>
                </a:ext>
              </a:extLst>
            </p:cNvPr>
            <p:cNvSpPr/>
            <p:nvPr/>
          </p:nvSpPr>
          <p:spPr>
            <a:xfrm>
              <a:off x="2385317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5" name="Ellipse 354">
              <a:extLst>
                <a:ext uri="{FF2B5EF4-FFF2-40B4-BE49-F238E27FC236}">
                  <a16:creationId xmlns:a16="http://schemas.microsoft.com/office/drawing/2014/main" id="{0B1CE9E7-0813-4FCF-B5B8-5EB68C872998}"/>
                </a:ext>
              </a:extLst>
            </p:cNvPr>
            <p:cNvSpPr/>
            <p:nvPr/>
          </p:nvSpPr>
          <p:spPr>
            <a:xfrm>
              <a:off x="2529333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6" name="Ellipse 355">
              <a:extLst>
                <a:ext uri="{FF2B5EF4-FFF2-40B4-BE49-F238E27FC236}">
                  <a16:creationId xmlns:a16="http://schemas.microsoft.com/office/drawing/2014/main" id="{60CA85B5-5A35-4AB9-BB98-37AC620D1508}"/>
                </a:ext>
              </a:extLst>
            </p:cNvPr>
            <p:cNvSpPr/>
            <p:nvPr/>
          </p:nvSpPr>
          <p:spPr>
            <a:xfrm>
              <a:off x="2673349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7" name="Ellipse 356">
              <a:extLst>
                <a:ext uri="{FF2B5EF4-FFF2-40B4-BE49-F238E27FC236}">
                  <a16:creationId xmlns:a16="http://schemas.microsoft.com/office/drawing/2014/main" id="{DBD44C70-5931-43CE-B699-7825A491CAB5}"/>
                </a:ext>
              </a:extLst>
            </p:cNvPr>
            <p:cNvSpPr/>
            <p:nvPr/>
          </p:nvSpPr>
          <p:spPr>
            <a:xfrm>
              <a:off x="2817365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8" name="Ellipse 357">
              <a:extLst>
                <a:ext uri="{FF2B5EF4-FFF2-40B4-BE49-F238E27FC236}">
                  <a16:creationId xmlns:a16="http://schemas.microsoft.com/office/drawing/2014/main" id="{F271326F-4C22-4E2E-A43C-2D03C849C0EC}"/>
                </a:ext>
              </a:extLst>
            </p:cNvPr>
            <p:cNvSpPr/>
            <p:nvPr/>
          </p:nvSpPr>
          <p:spPr>
            <a:xfrm>
              <a:off x="1805320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9" name="Ellipse 358">
              <a:extLst>
                <a:ext uri="{FF2B5EF4-FFF2-40B4-BE49-F238E27FC236}">
                  <a16:creationId xmlns:a16="http://schemas.microsoft.com/office/drawing/2014/main" id="{129F2A86-3B8A-40DD-9A84-2C5C4B7D8C3D}"/>
                </a:ext>
              </a:extLst>
            </p:cNvPr>
            <p:cNvSpPr/>
            <p:nvPr/>
          </p:nvSpPr>
          <p:spPr>
            <a:xfrm>
              <a:off x="1949336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0" name="Ellipse 359">
              <a:extLst>
                <a:ext uri="{FF2B5EF4-FFF2-40B4-BE49-F238E27FC236}">
                  <a16:creationId xmlns:a16="http://schemas.microsoft.com/office/drawing/2014/main" id="{9848E74F-785F-43F2-85A7-A78A1A75DA1B}"/>
                </a:ext>
              </a:extLst>
            </p:cNvPr>
            <p:cNvSpPr/>
            <p:nvPr/>
          </p:nvSpPr>
          <p:spPr>
            <a:xfrm>
              <a:off x="2093352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1" name="Ellipse 360">
              <a:extLst>
                <a:ext uri="{FF2B5EF4-FFF2-40B4-BE49-F238E27FC236}">
                  <a16:creationId xmlns:a16="http://schemas.microsoft.com/office/drawing/2014/main" id="{4D16BD78-65FC-46B7-9FE4-60F32EAF2B3B}"/>
                </a:ext>
              </a:extLst>
            </p:cNvPr>
            <p:cNvSpPr/>
            <p:nvPr/>
          </p:nvSpPr>
          <p:spPr>
            <a:xfrm>
              <a:off x="2237368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8A611691-E580-4F0E-9B52-29780FA8AD6E}"/>
                </a:ext>
              </a:extLst>
            </p:cNvPr>
            <p:cNvSpPr/>
            <p:nvPr/>
          </p:nvSpPr>
          <p:spPr>
            <a:xfrm>
              <a:off x="2381384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3" name="Ellipse 362">
              <a:extLst>
                <a:ext uri="{FF2B5EF4-FFF2-40B4-BE49-F238E27FC236}">
                  <a16:creationId xmlns:a16="http://schemas.microsoft.com/office/drawing/2014/main" id="{8B1C0CFC-7B04-49DD-8F60-3AD17BA557E8}"/>
                </a:ext>
              </a:extLst>
            </p:cNvPr>
            <p:cNvSpPr/>
            <p:nvPr/>
          </p:nvSpPr>
          <p:spPr>
            <a:xfrm>
              <a:off x="2525400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4" name="Ellipse 363">
              <a:extLst>
                <a:ext uri="{FF2B5EF4-FFF2-40B4-BE49-F238E27FC236}">
                  <a16:creationId xmlns:a16="http://schemas.microsoft.com/office/drawing/2014/main" id="{352FFB0F-94DA-4340-B443-935721E52FC0}"/>
                </a:ext>
              </a:extLst>
            </p:cNvPr>
            <p:cNvSpPr/>
            <p:nvPr/>
          </p:nvSpPr>
          <p:spPr>
            <a:xfrm>
              <a:off x="2669416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5" name="Ellipse 364">
              <a:extLst>
                <a:ext uri="{FF2B5EF4-FFF2-40B4-BE49-F238E27FC236}">
                  <a16:creationId xmlns:a16="http://schemas.microsoft.com/office/drawing/2014/main" id="{24E0E76B-2F5D-4E50-92CC-F711A9638919}"/>
                </a:ext>
              </a:extLst>
            </p:cNvPr>
            <p:cNvSpPr/>
            <p:nvPr/>
          </p:nvSpPr>
          <p:spPr>
            <a:xfrm>
              <a:off x="2813432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6" name="Ellipse 365">
              <a:extLst>
                <a:ext uri="{FF2B5EF4-FFF2-40B4-BE49-F238E27FC236}">
                  <a16:creationId xmlns:a16="http://schemas.microsoft.com/office/drawing/2014/main" id="{8623AA2F-E69E-476C-8C82-0F7264347939}"/>
                </a:ext>
              </a:extLst>
            </p:cNvPr>
            <p:cNvSpPr/>
            <p:nvPr/>
          </p:nvSpPr>
          <p:spPr>
            <a:xfrm>
              <a:off x="1805320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7" name="Ellipse 366">
              <a:extLst>
                <a:ext uri="{FF2B5EF4-FFF2-40B4-BE49-F238E27FC236}">
                  <a16:creationId xmlns:a16="http://schemas.microsoft.com/office/drawing/2014/main" id="{8B23C317-758F-47CF-8D6B-736DF56394C5}"/>
                </a:ext>
              </a:extLst>
            </p:cNvPr>
            <p:cNvSpPr/>
            <p:nvPr/>
          </p:nvSpPr>
          <p:spPr>
            <a:xfrm>
              <a:off x="1949336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8" name="Ellipse 367">
              <a:extLst>
                <a:ext uri="{FF2B5EF4-FFF2-40B4-BE49-F238E27FC236}">
                  <a16:creationId xmlns:a16="http://schemas.microsoft.com/office/drawing/2014/main" id="{9FD04B0E-AED1-44DF-9C73-C00B0C55901D}"/>
                </a:ext>
              </a:extLst>
            </p:cNvPr>
            <p:cNvSpPr/>
            <p:nvPr/>
          </p:nvSpPr>
          <p:spPr>
            <a:xfrm>
              <a:off x="2093352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9" name="Ellipse 368">
              <a:extLst>
                <a:ext uri="{FF2B5EF4-FFF2-40B4-BE49-F238E27FC236}">
                  <a16:creationId xmlns:a16="http://schemas.microsoft.com/office/drawing/2014/main" id="{7BE69870-D88A-447C-8CBF-95EA57112099}"/>
                </a:ext>
              </a:extLst>
            </p:cNvPr>
            <p:cNvSpPr/>
            <p:nvPr/>
          </p:nvSpPr>
          <p:spPr>
            <a:xfrm>
              <a:off x="2237368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0" name="Ellipse 369">
              <a:extLst>
                <a:ext uri="{FF2B5EF4-FFF2-40B4-BE49-F238E27FC236}">
                  <a16:creationId xmlns:a16="http://schemas.microsoft.com/office/drawing/2014/main" id="{34B3068F-7A2B-4C67-B0A7-57ABC405708C}"/>
                </a:ext>
              </a:extLst>
            </p:cNvPr>
            <p:cNvSpPr/>
            <p:nvPr/>
          </p:nvSpPr>
          <p:spPr>
            <a:xfrm>
              <a:off x="2381384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1" name="Ellipse 370">
              <a:extLst>
                <a:ext uri="{FF2B5EF4-FFF2-40B4-BE49-F238E27FC236}">
                  <a16:creationId xmlns:a16="http://schemas.microsoft.com/office/drawing/2014/main" id="{5FC3BC5B-A8F7-4967-AF89-4310BC6FD2FE}"/>
                </a:ext>
              </a:extLst>
            </p:cNvPr>
            <p:cNvSpPr/>
            <p:nvPr/>
          </p:nvSpPr>
          <p:spPr>
            <a:xfrm>
              <a:off x="2525400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2" name="Ellipse 371">
              <a:extLst>
                <a:ext uri="{FF2B5EF4-FFF2-40B4-BE49-F238E27FC236}">
                  <a16:creationId xmlns:a16="http://schemas.microsoft.com/office/drawing/2014/main" id="{45225353-3BFD-463B-A424-09E20BE63803}"/>
                </a:ext>
              </a:extLst>
            </p:cNvPr>
            <p:cNvSpPr/>
            <p:nvPr/>
          </p:nvSpPr>
          <p:spPr>
            <a:xfrm>
              <a:off x="2669416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3" name="Ellipse 372">
              <a:extLst>
                <a:ext uri="{FF2B5EF4-FFF2-40B4-BE49-F238E27FC236}">
                  <a16:creationId xmlns:a16="http://schemas.microsoft.com/office/drawing/2014/main" id="{85698557-E7D9-47C4-A4B0-C2A0F4437A75}"/>
                </a:ext>
              </a:extLst>
            </p:cNvPr>
            <p:cNvSpPr/>
            <p:nvPr/>
          </p:nvSpPr>
          <p:spPr>
            <a:xfrm>
              <a:off x="2813432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4" name="Gruppieren 373">
            <a:extLst>
              <a:ext uri="{FF2B5EF4-FFF2-40B4-BE49-F238E27FC236}">
                <a16:creationId xmlns:a16="http://schemas.microsoft.com/office/drawing/2014/main" id="{D49D7A41-578B-4840-9B55-9F2206E29FC1}"/>
              </a:ext>
            </a:extLst>
          </p:cNvPr>
          <p:cNvGrpSpPr/>
          <p:nvPr/>
        </p:nvGrpSpPr>
        <p:grpSpPr>
          <a:xfrm>
            <a:off x="6413127" y="1255395"/>
            <a:ext cx="1152000" cy="1152000"/>
            <a:chOff x="1792665" y="1255395"/>
            <a:chExt cx="1152000" cy="1152000"/>
          </a:xfrm>
        </p:grpSpPr>
        <p:sp>
          <p:nvSpPr>
            <p:cNvPr id="375" name="Rechteck 374">
              <a:extLst>
                <a:ext uri="{FF2B5EF4-FFF2-40B4-BE49-F238E27FC236}">
                  <a16:creationId xmlns:a16="http://schemas.microsoft.com/office/drawing/2014/main" id="{BC232752-1262-4113-8A5A-1B2C3333894A}"/>
                </a:ext>
              </a:extLst>
            </p:cNvPr>
            <p:cNvSpPr/>
            <p:nvPr/>
          </p:nvSpPr>
          <p:spPr>
            <a:xfrm>
              <a:off x="1792665" y="1255395"/>
              <a:ext cx="1152000" cy="11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  <p:sp>
          <p:nvSpPr>
            <p:cNvPr id="376" name="Ellipse 375">
              <a:extLst>
                <a:ext uri="{FF2B5EF4-FFF2-40B4-BE49-F238E27FC236}">
                  <a16:creationId xmlns:a16="http://schemas.microsoft.com/office/drawing/2014/main" id="{A112DEC4-E0E0-4AF9-B9E9-AA4CBB5452DD}"/>
                </a:ext>
              </a:extLst>
            </p:cNvPr>
            <p:cNvSpPr/>
            <p:nvPr/>
          </p:nvSpPr>
          <p:spPr>
            <a:xfrm>
              <a:off x="1811536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7" name="Ellipse 376">
              <a:extLst>
                <a:ext uri="{FF2B5EF4-FFF2-40B4-BE49-F238E27FC236}">
                  <a16:creationId xmlns:a16="http://schemas.microsoft.com/office/drawing/2014/main" id="{AA65400A-5E3D-428F-A920-4CA2554FF343}"/>
                </a:ext>
              </a:extLst>
            </p:cNvPr>
            <p:cNvSpPr/>
            <p:nvPr/>
          </p:nvSpPr>
          <p:spPr>
            <a:xfrm>
              <a:off x="1955552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8" name="Ellipse 377">
              <a:extLst>
                <a:ext uri="{FF2B5EF4-FFF2-40B4-BE49-F238E27FC236}">
                  <a16:creationId xmlns:a16="http://schemas.microsoft.com/office/drawing/2014/main" id="{0AC15277-F645-4BB5-BA2C-908350668FC8}"/>
                </a:ext>
              </a:extLst>
            </p:cNvPr>
            <p:cNvSpPr/>
            <p:nvPr/>
          </p:nvSpPr>
          <p:spPr>
            <a:xfrm>
              <a:off x="2099568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9" name="Ellipse 378">
              <a:extLst>
                <a:ext uri="{FF2B5EF4-FFF2-40B4-BE49-F238E27FC236}">
                  <a16:creationId xmlns:a16="http://schemas.microsoft.com/office/drawing/2014/main" id="{367A7CCA-3777-40A2-B4E6-50AD07456DD5}"/>
                </a:ext>
              </a:extLst>
            </p:cNvPr>
            <p:cNvSpPr/>
            <p:nvPr/>
          </p:nvSpPr>
          <p:spPr>
            <a:xfrm>
              <a:off x="2243584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0" name="Ellipse 379">
              <a:extLst>
                <a:ext uri="{FF2B5EF4-FFF2-40B4-BE49-F238E27FC236}">
                  <a16:creationId xmlns:a16="http://schemas.microsoft.com/office/drawing/2014/main" id="{CE6E1584-86ED-4167-A0D3-862BB5E89A14}"/>
                </a:ext>
              </a:extLst>
            </p:cNvPr>
            <p:cNvSpPr/>
            <p:nvPr/>
          </p:nvSpPr>
          <p:spPr>
            <a:xfrm>
              <a:off x="2387600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1" name="Ellipse 380">
              <a:extLst>
                <a:ext uri="{FF2B5EF4-FFF2-40B4-BE49-F238E27FC236}">
                  <a16:creationId xmlns:a16="http://schemas.microsoft.com/office/drawing/2014/main" id="{E387095D-A340-4DDD-81B1-BC07E36FAD00}"/>
                </a:ext>
              </a:extLst>
            </p:cNvPr>
            <p:cNvSpPr/>
            <p:nvPr/>
          </p:nvSpPr>
          <p:spPr>
            <a:xfrm>
              <a:off x="2531616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2" name="Ellipse 381">
              <a:extLst>
                <a:ext uri="{FF2B5EF4-FFF2-40B4-BE49-F238E27FC236}">
                  <a16:creationId xmlns:a16="http://schemas.microsoft.com/office/drawing/2014/main" id="{58B13D88-A404-412F-81F1-79712E5C6016}"/>
                </a:ext>
              </a:extLst>
            </p:cNvPr>
            <p:cNvSpPr/>
            <p:nvPr/>
          </p:nvSpPr>
          <p:spPr>
            <a:xfrm>
              <a:off x="2675632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3" name="Ellipse 382">
              <a:extLst>
                <a:ext uri="{FF2B5EF4-FFF2-40B4-BE49-F238E27FC236}">
                  <a16:creationId xmlns:a16="http://schemas.microsoft.com/office/drawing/2014/main" id="{4533F2F3-B301-4E08-A20C-8D98BFEF7D15}"/>
                </a:ext>
              </a:extLst>
            </p:cNvPr>
            <p:cNvSpPr/>
            <p:nvPr/>
          </p:nvSpPr>
          <p:spPr>
            <a:xfrm>
              <a:off x="2819648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4" name="Ellipse 383">
              <a:extLst>
                <a:ext uri="{FF2B5EF4-FFF2-40B4-BE49-F238E27FC236}">
                  <a16:creationId xmlns:a16="http://schemas.microsoft.com/office/drawing/2014/main" id="{EEFC809A-0E46-4E2B-9BBB-1CF193C375D4}"/>
                </a:ext>
              </a:extLst>
            </p:cNvPr>
            <p:cNvSpPr/>
            <p:nvPr/>
          </p:nvSpPr>
          <p:spPr>
            <a:xfrm>
              <a:off x="1811536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5" name="Ellipse 384">
              <a:extLst>
                <a:ext uri="{FF2B5EF4-FFF2-40B4-BE49-F238E27FC236}">
                  <a16:creationId xmlns:a16="http://schemas.microsoft.com/office/drawing/2014/main" id="{4D622798-5F7E-4244-B835-8FDF160AA656}"/>
                </a:ext>
              </a:extLst>
            </p:cNvPr>
            <p:cNvSpPr/>
            <p:nvPr/>
          </p:nvSpPr>
          <p:spPr>
            <a:xfrm>
              <a:off x="1955552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6" name="Ellipse 385">
              <a:extLst>
                <a:ext uri="{FF2B5EF4-FFF2-40B4-BE49-F238E27FC236}">
                  <a16:creationId xmlns:a16="http://schemas.microsoft.com/office/drawing/2014/main" id="{06E196E3-14B0-43D9-AF86-09313E33334D}"/>
                </a:ext>
              </a:extLst>
            </p:cNvPr>
            <p:cNvSpPr/>
            <p:nvPr/>
          </p:nvSpPr>
          <p:spPr>
            <a:xfrm>
              <a:off x="2099568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7" name="Ellipse 386">
              <a:extLst>
                <a:ext uri="{FF2B5EF4-FFF2-40B4-BE49-F238E27FC236}">
                  <a16:creationId xmlns:a16="http://schemas.microsoft.com/office/drawing/2014/main" id="{7F42BBA8-DF50-4071-8956-3FDC206DFB11}"/>
                </a:ext>
              </a:extLst>
            </p:cNvPr>
            <p:cNvSpPr/>
            <p:nvPr/>
          </p:nvSpPr>
          <p:spPr>
            <a:xfrm>
              <a:off x="2243584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8" name="Ellipse 387">
              <a:extLst>
                <a:ext uri="{FF2B5EF4-FFF2-40B4-BE49-F238E27FC236}">
                  <a16:creationId xmlns:a16="http://schemas.microsoft.com/office/drawing/2014/main" id="{90B0FA35-C6FD-4E51-A1FD-AD8A1AACED36}"/>
                </a:ext>
              </a:extLst>
            </p:cNvPr>
            <p:cNvSpPr/>
            <p:nvPr/>
          </p:nvSpPr>
          <p:spPr>
            <a:xfrm>
              <a:off x="2387600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9" name="Ellipse 388">
              <a:extLst>
                <a:ext uri="{FF2B5EF4-FFF2-40B4-BE49-F238E27FC236}">
                  <a16:creationId xmlns:a16="http://schemas.microsoft.com/office/drawing/2014/main" id="{E302ECCD-987E-4715-B114-E326D75DA7E9}"/>
                </a:ext>
              </a:extLst>
            </p:cNvPr>
            <p:cNvSpPr/>
            <p:nvPr/>
          </p:nvSpPr>
          <p:spPr>
            <a:xfrm>
              <a:off x="2531616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0" name="Ellipse 389">
              <a:extLst>
                <a:ext uri="{FF2B5EF4-FFF2-40B4-BE49-F238E27FC236}">
                  <a16:creationId xmlns:a16="http://schemas.microsoft.com/office/drawing/2014/main" id="{9376FE70-D991-4ECA-9889-161EB7908904}"/>
                </a:ext>
              </a:extLst>
            </p:cNvPr>
            <p:cNvSpPr/>
            <p:nvPr/>
          </p:nvSpPr>
          <p:spPr>
            <a:xfrm>
              <a:off x="2675632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1" name="Ellipse 390">
              <a:extLst>
                <a:ext uri="{FF2B5EF4-FFF2-40B4-BE49-F238E27FC236}">
                  <a16:creationId xmlns:a16="http://schemas.microsoft.com/office/drawing/2014/main" id="{5ABBC563-2437-4059-8960-B0E5C0A6FA7C}"/>
                </a:ext>
              </a:extLst>
            </p:cNvPr>
            <p:cNvSpPr/>
            <p:nvPr/>
          </p:nvSpPr>
          <p:spPr>
            <a:xfrm>
              <a:off x="2819648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2" name="Ellipse 391">
              <a:extLst>
                <a:ext uri="{FF2B5EF4-FFF2-40B4-BE49-F238E27FC236}">
                  <a16:creationId xmlns:a16="http://schemas.microsoft.com/office/drawing/2014/main" id="{F32EEE4B-1A4C-4A16-9925-5D9679659063}"/>
                </a:ext>
              </a:extLst>
            </p:cNvPr>
            <p:cNvSpPr/>
            <p:nvPr/>
          </p:nvSpPr>
          <p:spPr>
            <a:xfrm>
              <a:off x="1811536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3" name="Ellipse 392">
              <a:extLst>
                <a:ext uri="{FF2B5EF4-FFF2-40B4-BE49-F238E27FC236}">
                  <a16:creationId xmlns:a16="http://schemas.microsoft.com/office/drawing/2014/main" id="{A8D31EA9-20C4-4C19-B4E7-837E2B2902E7}"/>
                </a:ext>
              </a:extLst>
            </p:cNvPr>
            <p:cNvSpPr/>
            <p:nvPr/>
          </p:nvSpPr>
          <p:spPr>
            <a:xfrm>
              <a:off x="1955552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4" name="Ellipse 393">
              <a:extLst>
                <a:ext uri="{FF2B5EF4-FFF2-40B4-BE49-F238E27FC236}">
                  <a16:creationId xmlns:a16="http://schemas.microsoft.com/office/drawing/2014/main" id="{8C586664-8F79-4429-AC81-3E500A598D66}"/>
                </a:ext>
              </a:extLst>
            </p:cNvPr>
            <p:cNvSpPr/>
            <p:nvPr/>
          </p:nvSpPr>
          <p:spPr>
            <a:xfrm>
              <a:off x="2099568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5" name="Ellipse 394">
              <a:extLst>
                <a:ext uri="{FF2B5EF4-FFF2-40B4-BE49-F238E27FC236}">
                  <a16:creationId xmlns:a16="http://schemas.microsoft.com/office/drawing/2014/main" id="{40E79F7A-166E-461B-B1FA-2E3F2F4D1EFE}"/>
                </a:ext>
              </a:extLst>
            </p:cNvPr>
            <p:cNvSpPr/>
            <p:nvPr/>
          </p:nvSpPr>
          <p:spPr>
            <a:xfrm>
              <a:off x="2243584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6" name="Ellipse 395">
              <a:extLst>
                <a:ext uri="{FF2B5EF4-FFF2-40B4-BE49-F238E27FC236}">
                  <a16:creationId xmlns:a16="http://schemas.microsoft.com/office/drawing/2014/main" id="{ED174848-66A6-4372-ADF9-905F53AF333C}"/>
                </a:ext>
              </a:extLst>
            </p:cNvPr>
            <p:cNvSpPr/>
            <p:nvPr/>
          </p:nvSpPr>
          <p:spPr>
            <a:xfrm>
              <a:off x="2387600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7" name="Ellipse 396">
              <a:extLst>
                <a:ext uri="{FF2B5EF4-FFF2-40B4-BE49-F238E27FC236}">
                  <a16:creationId xmlns:a16="http://schemas.microsoft.com/office/drawing/2014/main" id="{2700750D-BBF5-46F6-B903-BF9876030B93}"/>
                </a:ext>
              </a:extLst>
            </p:cNvPr>
            <p:cNvSpPr/>
            <p:nvPr/>
          </p:nvSpPr>
          <p:spPr>
            <a:xfrm>
              <a:off x="2531616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8" name="Ellipse 397">
              <a:extLst>
                <a:ext uri="{FF2B5EF4-FFF2-40B4-BE49-F238E27FC236}">
                  <a16:creationId xmlns:a16="http://schemas.microsoft.com/office/drawing/2014/main" id="{17B4A520-DF2B-4EAF-B540-1612AF0180F4}"/>
                </a:ext>
              </a:extLst>
            </p:cNvPr>
            <p:cNvSpPr/>
            <p:nvPr/>
          </p:nvSpPr>
          <p:spPr>
            <a:xfrm>
              <a:off x="2675632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9" name="Ellipse 398">
              <a:extLst>
                <a:ext uri="{FF2B5EF4-FFF2-40B4-BE49-F238E27FC236}">
                  <a16:creationId xmlns:a16="http://schemas.microsoft.com/office/drawing/2014/main" id="{BCEE13A4-0824-4E79-8792-63EEB00081CB}"/>
                </a:ext>
              </a:extLst>
            </p:cNvPr>
            <p:cNvSpPr/>
            <p:nvPr/>
          </p:nvSpPr>
          <p:spPr>
            <a:xfrm>
              <a:off x="2819648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0" name="Ellipse 399">
              <a:extLst>
                <a:ext uri="{FF2B5EF4-FFF2-40B4-BE49-F238E27FC236}">
                  <a16:creationId xmlns:a16="http://schemas.microsoft.com/office/drawing/2014/main" id="{54BFEB07-2DDD-40E9-8D3D-D5E388157BF2}"/>
                </a:ext>
              </a:extLst>
            </p:cNvPr>
            <p:cNvSpPr/>
            <p:nvPr/>
          </p:nvSpPr>
          <p:spPr>
            <a:xfrm>
              <a:off x="1811536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1" name="Ellipse 400">
              <a:extLst>
                <a:ext uri="{FF2B5EF4-FFF2-40B4-BE49-F238E27FC236}">
                  <a16:creationId xmlns:a16="http://schemas.microsoft.com/office/drawing/2014/main" id="{20E8DE83-5B3C-46C0-A37D-6B747A4FECBD}"/>
                </a:ext>
              </a:extLst>
            </p:cNvPr>
            <p:cNvSpPr/>
            <p:nvPr/>
          </p:nvSpPr>
          <p:spPr>
            <a:xfrm>
              <a:off x="1955552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2" name="Ellipse 401">
              <a:extLst>
                <a:ext uri="{FF2B5EF4-FFF2-40B4-BE49-F238E27FC236}">
                  <a16:creationId xmlns:a16="http://schemas.microsoft.com/office/drawing/2014/main" id="{8C46E7B1-8A3F-46A4-BCCC-F0BD4EC38CBF}"/>
                </a:ext>
              </a:extLst>
            </p:cNvPr>
            <p:cNvSpPr/>
            <p:nvPr/>
          </p:nvSpPr>
          <p:spPr>
            <a:xfrm>
              <a:off x="2099568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3" name="Ellipse 402">
              <a:extLst>
                <a:ext uri="{FF2B5EF4-FFF2-40B4-BE49-F238E27FC236}">
                  <a16:creationId xmlns:a16="http://schemas.microsoft.com/office/drawing/2014/main" id="{BD435422-9158-449F-A7A7-941434C14828}"/>
                </a:ext>
              </a:extLst>
            </p:cNvPr>
            <p:cNvSpPr/>
            <p:nvPr/>
          </p:nvSpPr>
          <p:spPr>
            <a:xfrm>
              <a:off x="2243584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4" name="Ellipse 403">
              <a:extLst>
                <a:ext uri="{FF2B5EF4-FFF2-40B4-BE49-F238E27FC236}">
                  <a16:creationId xmlns:a16="http://schemas.microsoft.com/office/drawing/2014/main" id="{C94B6277-D469-4A8B-85A7-96DA433A0FA6}"/>
                </a:ext>
              </a:extLst>
            </p:cNvPr>
            <p:cNvSpPr/>
            <p:nvPr/>
          </p:nvSpPr>
          <p:spPr>
            <a:xfrm>
              <a:off x="2387600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5" name="Ellipse 404">
              <a:extLst>
                <a:ext uri="{FF2B5EF4-FFF2-40B4-BE49-F238E27FC236}">
                  <a16:creationId xmlns:a16="http://schemas.microsoft.com/office/drawing/2014/main" id="{2DCE6AA7-8B85-4F00-AEC9-D38CFAEF713F}"/>
                </a:ext>
              </a:extLst>
            </p:cNvPr>
            <p:cNvSpPr/>
            <p:nvPr/>
          </p:nvSpPr>
          <p:spPr>
            <a:xfrm>
              <a:off x="2531616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6" name="Ellipse 405">
              <a:extLst>
                <a:ext uri="{FF2B5EF4-FFF2-40B4-BE49-F238E27FC236}">
                  <a16:creationId xmlns:a16="http://schemas.microsoft.com/office/drawing/2014/main" id="{52F7ECE8-1669-48FF-8727-E0313CC2BC61}"/>
                </a:ext>
              </a:extLst>
            </p:cNvPr>
            <p:cNvSpPr/>
            <p:nvPr/>
          </p:nvSpPr>
          <p:spPr>
            <a:xfrm>
              <a:off x="2675632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7" name="Ellipse 406">
              <a:extLst>
                <a:ext uri="{FF2B5EF4-FFF2-40B4-BE49-F238E27FC236}">
                  <a16:creationId xmlns:a16="http://schemas.microsoft.com/office/drawing/2014/main" id="{638DBCEC-CF5A-42E2-A464-0B5D3DF3D5EE}"/>
                </a:ext>
              </a:extLst>
            </p:cNvPr>
            <p:cNvSpPr/>
            <p:nvPr/>
          </p:nvSpPr>
          <p:spPr>
            <a:xfrm>
              <a:off x="2819648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8" name="Ellipse 407">
              <a:extLst>
                <a:ext uri="{FF2B5EF4-FFF2-40B4-BE49-F238E27FC236}">
                  <a16:creationId xmlns:a16="http://schemas.microsoft.com/office/drawing/2014/main" id="{5E00AA15-61B3-41F8-A747-1E42BCEEAEFC}"/>
                </a:ext>
              </a:extLst>
            </p:cNvPr>
            <p:cNvSpPr/>
            <p:nvPr/>
          </p:nvSpPr>
          <p:spPr>
            <a:xfrm>
              <a:off x="1811536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9" name="Ellipse 408">
              <a:extLst>
                <a:ext uri="{FF2B5EF4-FFF2-40B4-BE49-F238E27FC236}">
                  <a16:creationId xmlns:a16="http://schemas.microsoft.com/office/drawing/2014/main" id="{7062A949-A377-40F7-B2FD-876587C9E437}"/>
                </a:ext>
              </a:extLst>
            </p:cNvPr>
            <p:cNvSpPr/>
            <p:nvPr/>
          </p:nvSpPr>
          <p:spPr>
            <a:xfrm>
              <a:off x="1955552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0" name="Ellipse 409">
              <a:extLst>
                <a:ext uri="{FF2B5EF4-FFF2-40B4-BE49-F238E27FC236}">
                  <a16:creationId xmlns:a16="http://schemas.microsoft.com/office/drawing/2014/main" id="{C0452516-801E-4DE9-90E5-9D6E6AC80479}"/>
                </a:ext>
              </a:extLst>
            </p:cNvPr>
            <p:cNvSpPr/>
            <p:nvPr/>
          </p:nvSpPr>
          <p:spPr>
            <a:xfrm>
              <a:off x="2099568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1" name="Ellipse 410">
              <a:extLst>
                <a:ext uri="{FF2B5EF4-FFF2-40B4-BE49-F238E27FC236}">
                  <a16:creationId xmlns:a16="http://schemas.microsoft.com/office/drawing/2014/main" id="{F55E5F64-687A-410F-BA62-30AA8D22B961}"/>
                </a:ext>
              </a:extLst>
            </p:cNvPr>
            <p:cNvSpPr/>
            <p:nvPr/>
          </p:nvSpPr>
          <p:spPr>
            <a:xfrm>
              <a:off x="2243584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2" name="Ellipse 411">
              <a:extLst>
                <a:ext uri="{FF2B5EF4-FFF2-40B4-BE49-F238E27FC236}">
                  <a16:creationId xmlns:a16="http://schemas.microsoft.com/office/drawing/2014/main" id="{4D6A07BF-0C56-4295-BB71-E671D6171F3A}"/>
                </a:ext>
              </a:extLst>
            </p:cNvPr>
            <p:cNvSpPr/>
            <p:nvPr/>
          </p:nvSpPr>
          <p:spPr>
            <a:xfrm>
              <a:off x="2387600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3" name="Ellipse 412">
              <a:extLst>
                <a:ext uri="{FF2B5EF4-FFF2-40B4-BE49-F238E27FC236}">
                  <a16:creationId xmlns:a16="http://schemas.microsoft.com/office/drawing/2014/main" id="{36AC9960-C3A2-431E-B528-88E955FF9E31}"/>
                </a:ext>
              </a:extLst>
            </p:cNvPr>
            <p:cNvSpPr/>
            <p:nvPr/>
          </p:nvSpPr>
          <p:spPr>
            <a:xfrm>
              <a:off x="2531616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4" name="Ellipse 413">
              <a:extLst>
                <a:ext uri="{FF2B5EF4-FFF2-40B4-BE49-F238E27FC236}">
                  <a16:creationId xmlns:a16="http://schemas.microsoft.com/office/drawing/2014/main" id="{5CAD4A98-3DB4-42D4-A75D-618EAB3BD766}"/>
                </a:ext>
              </a:extLst>
            </p:cNvPr>
            <p:cNvSpPr/>
            <p:nvPr/>
          </p:nvSpPr>
          <p:spPr>
            <a:xfrm>
              <a:off x="2675632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5" name="Ellipse 414">
              <a:extLst>
                <a:ext uri="{FF2B5EF4-FFF2-40B4-BE49-F238E27FC236}">
                  <a16:creationId xmlns:a16="http://schemas.microsoft.com/office/drawing/2014/main" id="{6F725A6B-12FF-4CD9-931C-0AB23CF4F536}"/>
                </a:ext>
              </a:extLst>
            </p:cNvPr>
            <p:cNvSpPr/>
            <p:nvPr/>
          </p:nvSpPr>
          <p:spPr>
            <a:xfrm>
              <a:off x="2819648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6" name="Ellipse 415">
              <a:extLst>
                <a:ext uri="{FF2B5EF4-FFF2-40B4-BE49-F238E27FC236}">
                  <a16:creationId xmlns:a16="http://schemas.microsoft.com/office/drawing/2014/main" id="{91DB1918-0DC0-4EBC-A09E-4F1332A8A40C}"/>
                </a:ext>
              </a:extLst>
            </p:cNvPr>
            <p:cNvSpPr/>
            <p:nvPr/>
          </p:nvSpPr>
          <p:spPr>
            <a:xfrm>
              <a:off x="1809253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7" name="Ellipse 416">
              <a:extLst>
                <a:ext uri="{FF2B5EF4-FFF2-40B4-BE49-F238E27FC236}">
                  <a16:creationId xmlns:a16="http://schemas.microsoft.com/office/drawing/2014/main" id="{67E10C0B-F143-4F1A-97CF-7D8F1C0FAB40}"/>
                </a:ext>
              </a:extLst>
            </p:cNvPr>
            <p:cNvSpPr/>
            <p:nvPr/>
          </p:nvSpPr>
          <p:spPr>
            <a:xfrm>
              <a:off x="1953269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8" name="Ellipse 417">
              <a:extLst>
                <a:ext uri="{FF2B5EF4-FFF2-40B4-BE49-F238E27FC236}">
                  <a16:creationId xmlns:a16="http://schemas.microsoft.com/office/drawing/2014/main" id="{F636B6FE-3808-444C-9DED-5CE4E5DB3674}"/>
                </a:ext>
              </a:extLst>
            </p:cNvPr>
            <p:cNvSpPr/>
            <p:nvPr/>
          </p:nvSpPr>
          <p:spPr>
            <a:xfrm>
              <a:off x="2097285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9" name="Ellipse 418">
              <a:extLst>
                <a:ext uri="{FF2B5EF4-FFF2-40B4-BE49-F238E27FC236}">
                  <a16:creationId xmlns:a16="http://schemas.microsoft.com/office/drawing/2014/main" id="{92436E7A-DF57-4917-BAC8-FD1FA7DA5647}"/>
                </a:ext>
              </a:extLst>
            </p:cNvPr>
            <p:cNvSpPr/>
            <p:nvPr/>
          </p:nvSpPr>
          <p:spPr>
            <a:xfrm>
              <a:off x="2241301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0" name="Ellipse 419">
              <a:extLst>
                <a:ext uri="{FF2B5EF4-FFF2-40B4-BE49-F238E27FC236}">
                  <a16:creationId xmlns:a16="http://schemas.microsoft.com/office/drawing/2014/main" id="{ACDCF62B-70A1-4FB9-905F-525F44AD41E4}"/>
                </a:ext>
              </a:extLst>
            </p:cNvPr>
            <p:cNvSpPr/>
            <p:nvPr/>
          </p:nvSpPr>
          <p:spPr>
            <a:xfrm>
              <a:off x="2385317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1" name="Ellipse 420">
              <a:extLst>
                <a:ext uri="{FF2B5EF4-FFF2-40B4-BE49-F238E27FC236}">
                  <a16:creationId xmlns:a16="http://schemas.microsoft.com/office/drawing/2014/main" id="{F295708D-75A8-4CF7-96DA-A68F20AF3A3A}"/>
                </a:ext>
              </a:extLst>
            </p:cNvPr>
            <p:cNvSpPr/>
            <p:nvPr/>
          </p:nvSpPr>
          <p:spPr>
            <a:xfrm>
              <a:off x="2529333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2" name="Ellipse 421">
              <a:extLst>
                <a:ext uri="{FF2B5EF4-FFF2-40B4-BE49-F238E27FC236}">
                  <a16:creationId xmlns:a16="http://schemas.microsoft.com/office/drawing/2014/main" id="{22BFBA5F-D447-478A-BA41-6F28D74BFC7D}"/>
                </a:ext>
              </a:extLst>
            </p:cNvPr>
            <p:cNvSpPr/>
            <p:nvPr/>
          </p:nvSpPr>
          <p:spPr>
            <a:xfrm>
              <a:off x="2673349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3" name="Ellipse 422">
              <a:extLst>
                <a:ext uri="{FF2B5EF4-FFF2-40B4-BE49-F238E27FC236}">
                  <a16:creationId xmlns:a16="http://schemas.microsoft.com/office/drawing/2014/main" id="{5945785D-1074-4926-A002-5673B622F5F9}"/>
                </a:ext>
              </a:extLst>
            </p:cNvPr>
            <p:cNvSpPr/>
            <p:nvPr/>
          </p:nvSpPr>
          <p:spPr>
            <a:xfrm>
              <a:off x="2817365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4" name="Ellipse 423">
              <a:extLst>
                <a:ext uri="{FF2B5EF4-FFF2-40B4-BE49-F238E27FC236}">
                  <a16:creationId xmlns:a16="http://schemas.microsoft.com/office/drawing/2014/main" id="{1EFBA80F-6109-485C-90C0-55A382C6E7DB}"/>
                </a:ext>
              </a:extLst>
            </p:cNvPr>
            <p:cNvSpPr/>
            <p:nvPr/>
          </p:nvSpPr>
          <p:spPr>
            <a:xfrm>
              <a:off x="1805320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5" name="Ellipse 424">
              <a:extLst>
                <a:ext uri="{FF2B5EF4-FFF2-40B4-BE49-F238E27FC236}">
                  <a16:creationId xmlns:a16="http://schemas.microsoft.com/office/drawing/2014/main" id="{2B27771F-8E56-4C30-9083-D656B54385FA}"/>
                </a:ext>
              </a:extLst>
            </p:cNvPr>
            <p:cNvSpPr/>
            <p:nvPr/>
          </p:nvSpPr>
          <p:spPr>
            <a:xfrm>
              <a:off x="1949336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6" name="Ellipse 425">
              <a:extLst>
                <a:ext uri="{FF2B5EF4-FFF2-40B4-BE49-F238E27FC236}">
                  <a16:creationId xmlns:a16="http://schemas.microsoft.com/office/drawing/2014/main" id="{F0EFEE95-87E5-4525-B9DB-EECA3B12C302}"/>
                </a:ext>
              </a:extLst>
            </p:cNvPr>
            <p:cNvSpPr/>
            <p:nvPr/>
          </p:nvSpPr>
          <p:spPr>
            <a:xfrm>
              <a:off x="2093352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7" name="Ellipse 426">
              <a:extLst>
                <a:ext uri="{FF2B5EF4-FFF2-40B4-BE49-F238E27FC236}">
                  <a16:creationId xmlns:a16="http://schemas.microsoft.com/office/drawing/2014/main" id="{1894EF21-0427-4722-82F7-839554585A4F}"/>
                </a:ext>
              </a:extLst>
            </p:cNvPr>
            <p:cNvSpPr/>
            <p:nvPr/>
          </p:nvSpPr>
          <p:spPr>
            <a:xfrm>
              <a:off x="2237368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8" name="Ellipse 427">
              <a:extLst>
                <a:ext uri="{FF2B5EF4-FFF2-40B4-BE49-F238E27FC236}">
                  <a16:creationId xmlns:a16="http://schemas.microsoft.com/office/drawing/2014/main" id="{FDA9D237-1093-4DF2-8552-94CC27B34BD0}"/>
                </a:ext>
              </a:extLst>
            </p:cNvPr>
            <p:cNvSpPr/>
            <p:nvPr/>
          </p:nvSpPr>
          <p:spPr>
            <a:xfrm>
              <a:off x="2381384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9" name="Ellipse 428">
              <a:extLst>
                <a:ext uri="{FF2B5EF4-FFF2-40B4-BE49-F238E27FC236}">
                  <a16:creationId xmlns:a16="http://schemas.microsoft.com/office/drawing/2014/main" id="{24C51563-675D-48B0-8F10-2E50AC328066}"/>
                </a:ext>
              </a:extLst>
            </p:cNvPr>
            <p:cNvSpPr/>
            <p:nvPr/>
          </p:nvSpPr>
          <p:spPr>
            <a:xfrm>
              <a:off x="2525400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0" name="Ellipse 429">
              <a:extLst>
                <a:ext uri="{FF2B5EF4-FFF2-40B4-BE49-F238E27FC236}">
                  <a16:creationId xmlns:a16="http://schemas.microsoft.com/office/drawing/2014/main" id="{3201986D-D855-42E7-B5D7-C740A24816AC}"/>
                </a:ext>
              </a:extLst>
            </p:cNvPr>
            <p:cNvSpPr/>
            <p:nvPr/>
          </p:nvSpPr>
          <p:spPr>
            <a:xfrm>
              <a:off x="2669416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1" name="Ellipse 430">
              <a:extLst>
                <a:ext uri="{FF2B5EF4-FFF2-40B4-BE49-F238E27FC236}">
                  <a16:creationId xmlns:a16="http://schemas.microsoft.com/office/drawing/2014/main" id="{79AD93F5-B282-41D3-A286-3F5693042A1A}"/>
                </a:ext>
              </a:extLst>
            </p:cNvPr>
            <p:cNvSpPr/>
            <p:nvPr/>
          </p:nvSpPr>
          <p:spPr>
            <a:xfrm>
              <a:off x="2813432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2" name="Ellipse 431">
              <a:extLst>
                <a:ext uri="{FF2B5EF4-FFF2-40B4-BE49-F238E27FC236}">
                  <a16:creationId xmlns:a16="http://schemas.microsoft.com/office/drawing/2014/main" id="{BC8186CF-3C48-4AB4-BB63-19FF89660AC0}"/>
                </a:ext>
              </a:extLst>
            </p:cNvPr>
            <p:cNvSpPr/>
            <p:nvPr/>
          </p:nvSpPr>
          <p:spPr>
            <a:xfrm>
              <a:off x="1805320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3" name="Ellipse 432">
              <a:extLst>
                <a:ext uri="{FF2B5EF4-FFF2-40B4-BE49-F238E27FC236}">
                  <a16:creationId xmlns:a16="http://schemas.microsoft.com/office/drawing/2014/main" id="{84A7234D-7220-4AAC-BB22-82F058794D84}"/>
                </a:ext>
              </a:extLst>
            </p:cNvPr>
            <p:cNvSpPr/>
            <p:nvPr/>
          </p:nvSpPr>
          <p:spPr>
            <a:xfrm>
              <a:off x="1949336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4" name="Ellipse 433">
              <a:extLst>
                <a:ext uri="{FF2B5EF4-FFF2-40B4-BE49-F238E27FC236}">
                  <a16:creationId xmlns:a16="http://schemas.microsoft.com/office/drawing/2014/main" id="{F1287885-9EDE-4303-8F41-1C1800FF8593}"/>
                </a:ext>
              </a:extLst>
            </p:cNvPr>
            <p:cNvSpPr/>
            <p:nvPr/>
          </p:nvSpPr>
          <p:spPr>
            <a:xfrm>
              <a:off x="2093352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5" name="Ellipse 434">
              <a:extLst>
                <a:ext uri="{FF2B5EF4-FFF2-40B4-BE49-F238E27FC236}">
                  <a16:creationId xmlns:a16="http://schemas.microsoft.com/office/drawing/2014/main" id="{9B2C24A4-E138-439D-AC62-E76302117F68}"/>
                </a:ext>
              </a:extLst>
            </p:cNvPr>
            <p:cNvSpPr/>
            <p:nvPr/>
          </p:nvSpPr>
          <p:spPr>
            <a:xfrm>
              <a:off x="2237368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6" name="Ellipse 435">
              <a:extLst>
                <a:ext uri="{FF2B5EF4-FFF2-40B4-BE49-F238E27FC236}">
                  <a16:creationId xmlns:a16="http://schemas.microsoft.com/office/drawing/2014/main" id="{0C76F644-A827-4802-A1D1-1AD521AB1B1B}"/>
                </a:ext>
              </a:extLst>
            </p:cNvPr>
            <p:cNvSpPr/>
            <p:nvPr/>
          </p:nvSpPr>
          <p:spPr>
            <a:xfrm>
              <a:off x="2381384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7" name="Ellipse 436">
              <a:extLst>
                <a:ext uri="{FF2B5EF4-FFF2-40B4-BE49-F238E27FC236}">
                  <a16:creationId xmlns:a16="http://schemas.microsoft.com/office/drawing/2014/main" id="{F061DE43-187B-4060-B248-6E59399ECCCB}"/>
                </a:ext>
              </a:extLst>
            </p:cNvPr>
            <p:cNvSpPr/>
            <p:nvPr/>
          </p:nvSpPr>
          <p:spPr>
            <a:xfrm>
              <a:off x="2525400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8" name="Ellipse 437">
              <a:extLst>
                <a:ext uri="{FF2B5EF4-FFF2-40B4-BE49-F238E27FC236}">
                  <a16:creationId xmlns:a16="http://schemas.microsoft.com/office/drawing/2014/main" id="{BAEF5E88-4F87-4554-B179-120533E8EE9E}"/>
                </a:ext>
              </a:extLst>
            </p:cNvPr>
            <p:cNvSpPr/>
            <p:nvPr/>
          </p:nvSpPr>
          <p:spPr>
            <a:xfrm>
              <a:off x="2669416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9" name="Ellipse 438">
              <a:extLst>
                <a:ext uri="{FF2B5EF4-FFF2-40B4-BE49-F238E27FC236}">
                  <a16:creationId xmlns:a16="http://schemas.microsoft.com/office/drawing/2014/main" id="{EAE2BF8B-9725-438F-B28F-C1D05F0EBE93}"/>
                </a:ext>
              </a:extLst>
            </p:cNvPr>
            <p:cNvSpPr/>
            <p:nvPr/>
          </p:nvSpPr>
          <p:spPr>
            <a:xfrm>
              <a:off x="2813432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40" name="Gruppieren 439">
            <a:extLst>
              <a:ext uri="{FF2B5EF4-FFF2-40B4-BE49-F238E27FC236}">
                <a16:creationId xmlns:a16="http://schemas.microsoft.com/office/drawing/2014/main" id="{BAC7B964-8D40-439B-A07F-D43FFB24DC72}"/>
              </a:ext>
            </a:extLst>
          </p:cNvPr>
          <p:cNvGrpSpPr/>
          <p:nvPr/>
        </p:nvGrpSpPr>
        <p:grpSpPr>
          <a:xfrm>
            <a:off x="7565930" y="1255395"/>
            <a:ext cx="1152000" cy="1152000"/>
            <a:chOff x="1792665" y="1255395"/>
            <a:chExt cx="1152000" cy="1152000"/>
          </a:xfrm>
        </p:grpSpPr>
        <p:sp>
          <p:nvSpPr>
            <p:cNvPr id="441" name="Rechteck 440">
              <a:extLst>
                <a:ext uri="{FF2B5EF4-FFF2-40B4-BE49-F238E27FC236}">
                  <a16:creationId xmlns:a16="http://schemas.microsoft.com/office/drawing/2014/main" id="{CF0C9D59-0F80-4311-89E1-676CD80EACF1}"/>
                </a:ext>
              </a:extLst>
            </p:cNvPr>
            <p:cNvSpPr/>
            <p:nvPr/>
          </p:nvSpPr>
          <p:spPr>
            <a:xfrm>
              <a:off x="1792665" y="1255395"/>
              <a:ext cx="1152000" cy="11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  <p:sp>
          <p:nvSpPr>
            <p:cNvPr id="442" name="Ellipse 441">
              <a:extLst>
                <a:ext uri="{FF2B5EF4-FFF2-40B4-BE49-F238E27FC236}">
                  <a16:creationId xmlns:a16="http://schemas.microsoft.com/office/drawing/2014/main" id="{B81C109F-14A5-4524-8A67-8788668D6465}"/>
                </a:ext>
              </a:extLst>
            </p:cNvPr>
            <p:cNvSpPr/>
            <p:nvPr/>
          </p:nvSpPr>
          <p:spPr>
            <a:xfrm>
              <a:off x="1811536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3" name="Ellipse 442">
              <a:extLst>
                <a:ext uri="{FF2B5EF4-FFF2-40B4-BE49-F238E27FC236}">
                  <a16:creationId xmlns:a16="http://schemas.microsoft.com/office/drawing/2014/main" id="{AC796222-75E5-4640-9030-E2DC12A92498}"/>
                </a:ext>
              </a:extLst>
            </p:cNvPr>
            <p:cNvSpPr/>
            <p:nvPr/>
          </p:nvSpPr>
          <p:spPr>
            <a:xfrm>
              <a:off x="1955552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4" name="Ellipse 443">
              <a:extLst>
                <a:ext uri="{FF2B5EF4-FFF2-40B4-BE49-F238E27FC236}">
                  <a16:creationId xmlns:a16="http://schemas.microsoft.com/office/drawing/2014/main" id="{DBD46A29-CB51-480C-A7A9-03510050A997}"/>
                </a:ext>
              </a:extLst>
            </p:cNvPr>
            <p:cNvSpPr/>
            <p:nvPr/>
          </p:nvSpPr>
          <p:spPr>
            <a:xfrm>
              <a:off x="2099568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5" name="Ellipse 444">
              <a:extLst>
                <a:ext uri="{FF2B5EF4-FFF2-40B4-BE49-F238E27FC236}">
                  <a16:creationId xmlns:a16="http://schemas.microsoft.com/office/drawing/2014/main" id="{19D395B8-1212-41E3-8CD9-78D51FB0C572}"/>
                </a:ext>
              </a:extLst>
            </p:cNvPr>
            <p:cNvSpPr/>
            <p:nvPr/>
          </p:nvSpPr>
          <p:spPr>
            <a:xfrm>
              <a:off x="2243584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6" name="Ellipse 445">
              <a:extLst>
                <a:ext uri="{FF2B5EF4-FFF2-40B4-BE49-F238E27FC236}">
                  <a16:creationId xmlns:a16="http://schemas.microsoft.com/office/drawing/2014/main" id="{604E08EE-FD37-47B6-B53C-8CD44B195761}"/>
                </a:ext>
              </a:extLst>
            </p:cNvPr>
            <p:cNvSpPr/>
            <p:nvPr/>
          </p:nvSpPr>
          <p:spPr>
            <a:xfrm>
              <a:off x="2387600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7" name="Ellipse 446">
              <a:extLst>
                <a:ext uri="{FF2B5EF4-FFF2-40B4-BE49-F238E27FC236}">
                  <a16:creationId xmlns:a16="http://schemas.microsoft.com/office/drawing/2014/main" id="{3F344977-8283-48C7-BBF3-9C5602A6672C}"/>
                </a:ext>
              </a:extLst>
            </p:cNvPr>
            <p:cNvSpPr/>
            <p:nvPr/>
          </p:nvSpPr>
          <p:spPr>
            <a:xfrm>
              <a:off x="2531616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8" name="Ellipse 447">
              <a:extLst>
                <a:ext uri="{FF2B5EF4-FFF2-40B4-BE49-F238E27FC236}">
                  <a16:creationId xmlns:a16="http://schemas.microsoft.com/office/drawing/2014/main" id="{178C350C-3E75-42B4-AC40-50F0EDD18815}"/>
                </a:ext>
              </a:extLst>
            </p:cNvPr>
            <p:cNvSpPr/>
            <p:nvPr/>
          </p:nvSpPr>
          <p:spPr>
            <a:xfrm>
              <a:off x="2675632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9" name="Ellipse 448">
              <a:extLst>
                <a:ext uri="{FF2B5EF4-FFF2-40B4-BE49-F238E27FC236}">
                  <a16:creationId xmlns:a16="http://schemas.microsoft.com/office/drawing/2014/main" id="{A8133E2E-20E1-4A45-B069-771FFC93665A}"/>
                </a:ext>
              </a:extLst>
            </p:cNvPr>
            <p:cNvSpPr/>
            <p:nvPr/>
          </p:nvSpPr>
          <p:spPr>
            <a:xfrm>
              <a:off x="2819648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0" name="Ellipse 449">
              <a:extLst>
                <a:ext uri="{FF2B5EF4-FFF2-40B4-BE49-F238E27FC236}">
                  <a16:creationId xmlns:a16="http://schemas.microsoft.com/office/drawing/2014/main" id="{D513CA24-868D-4500-9335-D5B0C0BBD51B}"/>
                </a:ext>
              </a:extLst>
            </p:cNvPr>
            <p:cNvSpPr/>
            <p:nvPr/>
          </p:nvSpPr>
          <p:spPr>
            <a:xfrm>
              <a:off x="1811536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1" name="Ellipse 450">
              <a:extLst>
                <a:ext uri="{FF2B5EF4-FFF2-40B4-BE49-F238E27FC236}">
                  <a16:creationId xmlns:a16="http://schemas.microsoft.com/office/drawing/2014/main" id="{4C7BDF2B-F8F9-406D-8547-D00BA671FB2B}"/>
                </a:ext>
              </a:extLst>
            </p:cNvPr>
            <p:cNvSpPr/>
            <p:nvPr/>
          </p:nvSpPr>
          <p:spPr>
            <a:xfrm>
              <a:off x="1955552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2" name="Ellipse 451">
              <a:extLst>
                <a:ext uri="{FF2B5EF4-FFF2-40B4-BE49-F238E27FC236}">
                  <a16:creationId xmlns:a16="http://schemas.microsoft.com/office/drawing/2014/main" id="{EACC4E2D-507B-41BA-A5C1-A3AA31DFA98A}"/>
                </a:ext>
              </a:extLst>
            </p:cNvPr>
            <p:cNvSpPr/>
            <p:nvPr/>
          </p:nvSpPr>
          <p:spPr>
            <a:xfrm>
              <a:off x="2099568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3" name="Ellipse 452">
              <a:extLst>
                <a:ext uri="{FF2B5EF4-FFF2-40B4-BE49-F238E27FC236}">
                  <a16:creationId xmlns:a16="http://schemas.microsoft.com/office/drawing/2014/main" id="{E9BDD5DF-B4C0-4A65-B85B-A2D90E82E323}"/>
                </a:ext>
              </a:extLst>
            </p:cNvPr>
            <p:cNvSpPr/>
            <p:nvPr/>
          </p:nvSpPr>
          <p:spPr>
            <a:xfrm>
              <a:off x="2243584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4" name="Ellipse 453">
              <a:extLst>
                <a:ext uri="{FF2B5EF4-FFF2-40B4-BE49-F238E27FC236}">
                  <a16:creationId xmlns:a16="http://schemas.microsoft.com/office/drawing/2014/main" id="{9EE69B0F-4868-4AA8-9043-A22A66ED3D12}"/>
                </a:ext>
              </a:extLst>
            </p:cNvPr>
            <p:cNvSpPr/>
            <p:nvPr/>
          </p:nvSpPr>
          <p:spPr>
            <a:xfrm>
              <a:off x="2387600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5" name="Ellipse 454">
              <a:extLst>
                <a:ext uri="{FF2B5EF4-FFF2-40B4-BE49-F238E27FC236}">
                  <a16:creationId xmlns:a16="http://schemas.microsoft.com/office/drawing/2014/main" id="{658CA166-8636-4E27-A15E-4D8C8EFABE2E}"/>
                </a:ext>
              </a:extLst>
            </p:cNvPr>
            <p:cNvSpPr/>
            <p:nvPr/>
          </p:nvSpPr>
          <p:spPr>
            <a:xfrm>
              <a:off x="2531616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6" name="Ellipse 455">
              <a:extLst>
                <a:ext uri="{FF2B5EF4-FFF2-40B4-BE49-F238E27FC236}">
                  <a16:creationId xmlns:a16="http://schemas.microsoft.com/office/drawing/2014/main" id="{A83B05FC-CB4A-445D-B140-A3AC30E7FCEC}"/>
                </a:ext>
              </a:extLst>
            </p:cNvPr>
            <p:cNvSpPr/>
            <p:nvPr/>
          </p:nvSpPr>
          <p:spPr>
            <a:xfrm>
              <a:off x="2675632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7" name="Ellipse 456">
              <a:extLst>
                <a:ext uri="{FF2B5EF4-FFF2-40B4-BE49-F238E27FC236}">
                  <a16:creationId xmlns:a16="http://schemas.microsoft.com/office/drawing/2014/main" id="{9F7D8645-2301-44A2-9EEE-A85DAE3666BF}"/>
                </a:ext>
              </a:extLst>
            </p:cNvPr>
            <p:cNvSpPr/>
            <p:nvPr/>
          </p:nvSpPr>
          <p:spPr>
            <a:xfrm>
              <a:off x="2819648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8" name="Ellipse 457">
              <a:extLst>
                <a:ext uri="{FF2B5EF4-FFF2-40B4-BE49-F238E27FC236}">
                  <a16:creationId xmlns:a16="http://schemas.microsoft.com/office/drawing/2014/main" id="{C3A2CEA2-22E8-4668-BC15-F966ED0E4DB8}"/>
                </a:ext>
              </a:extLst>
            </p:cNvPr>
            <p:cNvSpPr/>
            <p:nvPr/>
          </p:nvSpPr>
          <p:spPr>
            <a:xfrm>
              <a:off x="1811536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9" name="Ellipse 458">
              <a:extLst>
                <a:ext uri="{FF2B5EF4-FFF2-40B4-BE49-F238E27FC236}">
                  <a16:creationId xmlns:a16="http://schemas.microsoft.com/office/drawing/2014/main" id="{8CB73EEB-194A-4AE7-8A08-EA385A5F22BE}"/>
                </a:ext>
              </a:extLst>
            </p:cNvPr>
            <p:cNvSpPr/>
            <p:nvPr/>
          </p:nvSpPr>
          <p:spPr>
            <a:xfrm>
              <a:off x="1955552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0" name="Ellipse 459">
              <a:extLst>
                <a:ext uri="{FF2B5EF4-FFF2-40B4-BE49-F238E27FC236}">
                  <a16:creationId xmlns:a16="http://schemas.microsoft.com/office/drawing/2014/main" id="{CCED2BFF-88F1-4781-B4BA-E89E779B1089}"/>
                </a:ext>
              </a:extLst>
            </p:cNvPr>
            <p:cNvSpPr/>
            <p:nvPr/>
          </p:nvSpPr>
          <p:spPr>
            <a:xfrm>
              <a:off x="2099568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1" name="Ellipse 460">
              <a:extLst>
                <a:ext uri="{FF2B5EF4-FFF2-40B4-BE49-F238E27FC236}">
                  <a16:creationId xmlns:a16="http://schemas.microsoft.com/office/drawing/2014/main" id="{698ADD61-C123-4719-8FD3-E50D7139C673}"/>
                </a:ext>
              </a:extLst>
            </p:cNvPr>
            <p:cNvSpPr/>
            <p:nvPr/>
          </p:nvSpPr>
          <p:spPr>
            <a:xfrm>
              <a:off x="2243584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2" name="Ellipse 461">
              <a:extLst>
                <a:ext uri="{FF2B5EF4-FFF2-40B4-BE49-F238E27FC236}">
                  <a16:creationId xmlns:a16="http://schemas.microsoft.com/office/drawing/2014/main" id="{78E6604A-AA05-4F3C-ABF5-53E97022E465}"/>
                </a:ext>
              </a:extLst>
            </p:cNvPr>
            <p:cNvSpPr/>
            <p:nvPr/>
          </p:nvSpPr>
          <p:spPr>
            <a:xfrm>
              <a:off x="2387600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3" name="Ellipse 462">
              <a:extLst>
                <a:ext uri="{FF2B5EF4-FFF2-40B4-BE49-F238E27FC236}">
                  <a16:creationId xmlns:a16="http://schemas.microsoft.com/office/drawing/2014/main" id="{7F8554E5-9F9F-4FBF-9548-4B1BF82D6FF3}"/>
                </a:ext>
              </a:extLst>
            </p:cNvPr>
            <p:cNvSpPr/>
            <p:nvPr/>
          </p:nvSpPr>
          <p:spPr>
            <a:xfrm>
              <a:off x="2531616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4" name="Ellipse 463">
              <a:extLst>
                <a:ext uri="{FF2B5EF4-FFF2-40B4-BE49-F238E27FC236}">
                  <a16:creationId xmlns:a16="http://schemas.microsoft.com/office/drawing/2014/main" id="{9E2B0DA1-3C46-44CF-8EBB-20BD3F1B584C}"/>
                </a:ext>
              </a:extLst>
            </p:cNvPr>
            <p:cNvSpPr/>
            <p:nvPr/>
          </p:nvSpPr>
          <p:spPr>
            <a:xfrm>
              <a:off x="2675632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5" name="Ellipse 464">
              <a:extLst>
                <a:ext uri="{FF2B5EF4-FFF2-40B4-BE49-F238E27FC236}">
                  <a16:creationId xmlns:a16="http://schemas.microsoft.com/office/drawing/2014/main" id="{9346EF1F-409C-4DD2-B16B-EB3EDB122658}"/>
                </a:ext>
              </a:extLst>
            </p:cNvPr>
            <p:cNvSpPr/>
            <p:nvPr/>
          </p:nvSpPr>
          <p:spPr>
            <a:xfrm>
              <a:off x="2819648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6" name="Ellipse 465">
              <a:extLst>
                <a:ext uri="{FF2B5EF4-FFF2-40B4-BE49-F238E27FC236}">
                  <a16:creationId xmlns:a16="http://schemas.microsoft.com/office/drawing/2014/main" id="{77799840-22D7-4774-8DE3-7BC3F45054AE}"/>
                </a:ext>
              </a:extLst>
            </p:cNvPr>
            <p:cNvSpPr/>
            <p:nvPr/>
          </p:nvSpPr>
          <p:spPr>
            <a:xfrm>
              <a:off x="1811536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7" name="Ellipse 466">
              <a:extLst>
                <a:ext uri="{FF2B5EF4-FFF2-40B4-BE49-F238E27FC236}">
                  <a16:creationId xmlns:a16="http://schemas.microsoft.com/office/drawing/2014/main" id="{012B0D78-9C58-4778-B0EC-67D7C04FD18E}"/>
                </a:ext>
              </a:extLst>
            </p:cNvPr>
            <p:cNvSpPr/>
            <p:nvPr/>
          </p:nvSpPr>
          <p:spPr>
            <a:xfrm>
              <a:off x="1955552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8" name="Ellipse 467">
              <a:extLst>
                <a:ext uri="{FF2B5EF4-FFF2-40B4-BE49-F238E27FC236}">
                  <a16:creationId xmlns:a16="http://schemas.microsoft.com/office/drawing/2014/main" id="{B1DDFF88-58C8-476C-BB6F-478C426BF15C}"/>
                </a:ext>
              </a:extLst>
            </p:cNvPr>
            <p:cNvSpPr/>
            <p:nvPr/>
          </p:nvSpPr>
          <p:spPr>
            <a:xfrm>
              <a:off x="2099568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9" name="Ellipse 468">
              <a:extLst>
                <a:ext uri="{FF2B5EF4-FFF2-40B4-BE49-F238E27FC236}">
                  <a16:creationId xmlns:a16="http://schemas.microsoft.com/office/drawing/2014/main" id="{7CFF3A10-CEEC-4365-BD5E-689FCDCD0272}"/>
                </a:ext>
              </a:extLst>
            </p:cNvPr>
            <p:cNvSpPr/>
            <p:nvPr/>
          </p:nvSpPr>
          <p:spPr>
            <a:xfrm>
              <a:off x="2243584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0" name="Ellipse 469">
              <a:extLst>
                <a:ext uri="{FF2B5EF4-FFF2-40B4-BE49-F238E27FC236}">
                  <a16:creationId xmlns:a16="http://schemas.microsoft.com/office/drawing/2014/main" id="{C6C9D7B7-BFC7-4062-9711-532FE89EE186}"/>
                </a:ext>
              </a:extLst>
            </p:cNvPr>
            <p:cNvSpPr/>
            <p:nvPr/>
          </p:nvSpPr>
          <p:spPr>
            <a:xfrm>
              <a:off x="2387600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1" name="Ellipse 470">
              <a:extLst>
                <a:ext uri="{FF2B5EF4-FFF2-40B4-BE49-F238E27FC236}">
                  <a16:creationId xmlns:a16="http://schemas.microsoft.com/office/drawing/2014/main" id="{132B3CF1-A747-4B9D-AE77-2D842A944B84}"/>
                </a:ext>
              </a:extLst>
            </p:cNvPr>
            <p:cNvSpPr/>
            <p:nvPr/>
          </p:nvSpPr>
          <p:spPr>
            <a:xfrm>
              <a:off x="2531616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2" name="Ellipse 471">
              <a:extLst>
                <a:ext uri="{FF2B5EF4-FFF2-40B4-BE49-F238E27FC236}">
                  <a16:creationId xmlns:a16="http://schemas.microsoft.com/office/drawing/2014/main" id="{7FC40B05-ACA6-4770-A1EF-9268915DEF93}"/>
                </a:ext>
              </a:extLst>
            </p:cNvPr>
            <p:cNvSpPr/>
            <p:nvPr/>
          </p:nvSpPr>
          <p:spPr>
            <a:xfrm>
              <a:off x="2675632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3" name="Ellipse 472">
              <a:extLst>
                <a:ext uri="{FF2B5EF4-FFF2-40B4-BE49-F238E27FC236}">
                  <a16:creationId xmlns:a16="http://schemas.microsoft.com/office/drawing/2014/main" id="{5B50F16B-CCE6-4094-B21A-7E0C8A818235}"/>
                </a:ext>
              </a:extLst>
            </p:cNvPr>
            <p:cNvSpPr/>
            <p:nvPr/>
          </p:nvSpPr>
          <p:spPr>
            <a:xfrm>
              <a:off x="2819648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4" name="Ellipse 473">
              <a:extLst>
                <a:ext uri="{FF2B5EF4-FFF2-40B4-BE49-F238E27FC236}">
                  <a16:creationId xmlns:a16="http://schemas.microsoft.com/office/drawing/2014/main" id="{E951CAE0-B3FA-4523-AF82-12B4CB08FB8F}"/>
                </a:ext>
              </a:extLst>
            </p:cNvPr>
            <p:cNvSpPr/>
            <p:nvPr/>
          </p:nvSpPr>
          <p:spPr>
            <a:xfrm>
              <a:off x="1811536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5" name="Ellipse 474">
              <a:extLst>
                <a:ext uri="{FF2B5EF4-FFF2-40B4-BE49-F238E27FC236}">
                  <a16:creationId xmlns:a16="http://schemas.microsoft.com/office/drawing/2014/main" id="{13C599AC-02F6-42B9-9801-8AA76D195E32}"/>
                </a:ext>
              </a:extLst>
            </p:cNvPr>
            <p:cNvSpPr/>
            <p:nvPr/>
          </p:nvSpPr>
          <p:spPr>
            <a:xfrm>
              <a:off x="1955552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6" name="Ellipse 475">
              <a:extLst>
                <a:ext uri="{FF2B5EF4-FFF2-40B4-BE49-F238E27FC236}">
                  <a16:creationId xmlns:a16="http://schemas.microsoft.com/office/drawing/2014/main" id="{BB9505C6-6632-4377-8798-E34B4630DCB5}"/>
                </a:ext>
              </a:extLst>
            </p:cNvPr>
            <p:cNvSpPr/>
            <p:nvPr/>
          </p:nvSpPr>
          <p:spPr>
            <a:xfrm>
              <a:off x="2099568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7" name="Ellipse 476">
              <a:extLst>
                <a:ext uri="{FF2B5EF4-FFF2-40B4-BE49-F238E27FC236}">
                  <a16:creationId xmlns:a16="http://schemas.microsoft.com/office/drawing/2014/main" id="{3580CFC9-2EFD-401B-A38B-DB2D659CA610}"/>
                </a:ext>
              </a:extLst>
            </p:cNvPr>
            <p:cNvSpPr/>
            <p:nvPr/>
          </p:nvSpPr>
          <p:spPr>
            <a:xfrm>
              <a:off x="2243584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8" name="Ellipse 477">
              <a:extLst>
                <a:ext uri="{FF2B5EF4-FFF2-40B4-BE49-F238E27FC236}">
                  <a16:creationId xmlns:a16="http://schemas.microsoft.com/office/drawing/2014/main" id="{E349BAD8-05EF-4E95-B540-2DCA0B4BEDDA}"/>
                </a:ext>
              </a:extLst>
            </p:cNvPr>
            <p:cNvSpPr/>
            <p:nvPr/>
          </p:nvSpPr>
          <p:spPr>
            <a:xfrm>
              <a:off x="2387600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9" name="Ellipse 478">
              <a:extLst>
                <a:ext uri="{FF2B5EF4-FFF2-40B4-BE49-F238E27FC236}">
                  <a16:creationId xmlns:a16="http://schemas.microsoft.com/office/drawing/2014/main" id="{6C2DC8B6-DB84-47D0-B2EF-8C596F08F6D9}"/>
                </a:ext>
              </a:extLst>
            </p:cNvPr>
            <p:cNvSpPr/>
            <p:nvPr/>
          </p:nvSpPr>
          <p:spPr>
            <a:xfrm>
              <a:off x="2531616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0" name="Ellipse 479">
              <a:extLst>
                <a:ext uri="{FF2B5EF4-FFF2-40B4-BE49-F238E27FC236}">
                  <a16:creationId xmlns:a16="http://schemas.microsoft.com/office/drawing/2014/main" id="{AC1EEAD2-56F1-426D-8637-AFFFF0B4A685}"/>
                </a:ext>
              </a:extLst>
            </p:cNvPr>
            <p:cNvSpPr/>
            <p:nvPr/>
          </p:nvSpPr>
          <p:spPr>
            <a:xfrm>
              <a:off x="2675632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1" name="Ellipse 480">
              <a:extLst>
                <a:ext uri="{FF2B5EF4-FFF2-40B4-BE49-F238E27FC236}">
                  <a16:creationId xmlns:a16="http://schemas.microsoft.com/office/drawing/2014/main" id="{4DF34358-074E-4107-82C1-5498C257ACC3}"/>
                </a:ext>
              </a:extLst>
            </p:cNvPr>
            <p:cNvSpPr/>
            <p:nvPr/>
          </p:nvSpPr>
          <p:spPr>
            <a:xfrm>
              <a:off x="2819648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2" name="Ellipse 481">
              <a:extLst>
                <a:ext uri="{FF2B5EF4-FFF2-40B4-BE49-F238E27FC236}">
                  <a16:creationId xmlns:a16="http://schemas.microsoft.com/office/drawing/2014/main" id="{5B3C2865-D96B-4A5A-9555-C62264D6EE44}"/>
                </a:ext>
              </a:extLst>
            </p:cNvPr>
            <p:cNvSpPr/>
            <p:nvPr/>
          </p:nvSpPr>
          <p:spPr>
            <a:xfrm>
              <a:off x="1809253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3" name="Ellipse 482">
              <a:extLst>
                <a:ext uri="{FF2B5EF4-FFF2-40B4-BE49-F238E27FC236}">
                  <a16:creationId xmlns:a16="http://schemas.microsoft.com/office/drawing/2014/main" id="{84A252DD-75DD-4D23-8C7E-C8BDA592E47F}"/>
                </a:ext>
              </a:extLst>
            </p:cNvPr>
            <p:cNvSpPr/>
            <p:nvPr/>
          </p:nvSpPr>
          <p:spPr>
            <a:xfrm>
              <a:off x="1953269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4" name="Ellipse 483">
              <a:extLst>
                <a:ext uri="{FF2B5EF4-FFF2-40B4-BE49-F238E27FC236}">
                  <a16:creationId xmlns:a16="http://schemas.microsoft.com/office/drawing/2014/main" id="{7CD42907-96D9-45DD-8460-12E584FB95FE}"/>
                </a:ext>
              </a:extLst>
            </p:cNvPr>
            <p:cNvSpPr/>
            <p:nvPr/>
          </p:nvSpPr>
          <p:spPr>
            <a:xfrm>
              <a:off x="2097285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5" name="Ellipse 484">
              <a:extLst>
                <a:ext uri="{FF2B5EF4-FFF2-40B4-BE49-F238E27FC236}">
                  <a16:creationId xmlns:a16="http://schemas.microsoft.com/office/drawing/2014/main" id="{690A5DB9-78A0-4500-AA02-3F2E83177063}"/>
                </a:ext>
              </a:extLst>
            </p:cNvPr>
            <p:cNvSpPr/>
            <p:nvPr/>
          </p:nvSpPr>
          <p:spPr>
            <a:xfrm>
              <a:off x="2241301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6" name="Ellipse 485">
              <a:extLst>
                <a:ext uri="{FF2B5EF4-FFF2-40B4-BE49-F238E27FC236}">
                  <a16:creationId xmlns:a16="http://schemas.microsoft.com/office/drawing/2014/main" id="{9F011010-86BC-43FD-B03A-F2610E85D03C}"/>
                </a:ext>
              </a:extLst>
            </p:cNvPr>
            <p:cNvSpPr/>
            <p:nvPr/>
          </p:nvSpPr>
          <p:spPr>
            <a:xfrm>
              <a:off x="2385317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7" name="Ellipse 486">
              <a:extLst>
                <a:ext uri="{FF2B5EF4-FFF2-40B4-BE49-F238E27FC236}">
                  <a16:creationId xmlns:a16="http://schemas.microsoft.com/office/drawing/2014/main" id="{8B0ED77B-1F35-40BA-A95C-F0E01CDD9C62}"/>
                </a:ext>
              </a:extLst>
            </p:cNvPr>
            <p:cNvSpPr/>
            <p:nvPr/>
          </p:nvSpPr>
          <p:spPr>
            <a:xfrm>
              <a:off x="2529333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8" name="Ellipse 487">
              <a:extLst>
                <a:ext uri="{FF2B5EF4-FFF2-40B4-BE49-F238E27FC236}">
                  <a16:creationId xmlns:a16="http://schemas.microsoft.com/office/drawing/2014/main" id="{DEC03563-60FC-47F5-96C1-4F581611FAAE}"/>
                </a:ext>
              </a:extLst>
            </p:cNvPr>
            <p:cNvSpPr/>
            <p:nvPr/>
          </p:nvSpPr>
          <p:spPr>
            <a:xfrm>
              <a:off x="2673349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9" name="Ellipse 488">
              <a:extLst>
                <a:ext uri="{FF2B5EF4-FFF2-40B4-BE49-F238E27FC236}">
                  <a16:creationId xmlns:a16="http://schemas.microsoft.com/office/drawing/2014/main" id="{2534ECA8-2330-4572-9C7B-0DDC4C01E5CD}"/>
                </a:ext>
              </a:extLst>
            </p:cNvPr>
            <p:cNvSpPr/>
            <p:nvPr/>
          </p:nvSpPr>
          <p:spPr>
            <a:xfrm>
              <a:off x="2817365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0" name="Ellipse 489">
              <a:extLst>
                <a:ext uri="{FF2B5EF4-FFF2-40B4-BE49-F238E27FC236}">
                  <a16:creationId xmlns:a16="http://schemas.microsoft.com/office/drawing/2014/main" id="{B1AEA635-B759-49DE-9107-E1358BB6CCCB}"/>
                </a:ext>
              </a:extLst>
            </p:cNvPr>
            <p:cNvSpPr/>
            <p:nvPr/>
          </p:nvSpPr>
          <p:spPr>
            <a:xfrm>
              <a:off x="1805320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1" name="Ellipse 490">
              <a:extLst>
                <a:ext uri="{FF2B5EF4-FFF2-40B4-BE49-F238E27FC236}">
                  <a16:creationId xmlns:a16="http://schemas.microsoft.com/office/drawing/2014/main" id="{2CF1717C-8204-4EE9-995A-891601FDDCE6}"/>
                </a:ext>
              </a:extLst>
            </p:cNvPr>
            <p:cNvSpPr/>
            <p:nvPr/>
          </p:nvSpPr>
          <p:spPr>
            <a:xfrm>
              <a:off x="1949336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2" name="Ellipse 491">
              <a:extLst>
                <a:ext uri="{FF2B5EF4-FFF2-40B4-BE49-F238E27FC236}">
                  <a16:creationId xmlns:a16="http://schemas.microsoft.com/office/drawing/2014/main" id="{DA4A500B-D90F-47B0-8584-6590E61E60AB}"/>
                </a:ext>
              </a:extLst>
            </p:cNvPr>
            <p:cNvSpPr/>
            <p:nvPr/>
          </p:nvSpPr>
          <p:spPr>
            <a:xfrm>
              <a:off x="2093352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3" name="Ellipse 492">
              <a:extLst>
                <a:ext uri="{FF2B5EF4-FFF2-40B4-BE49-F238E27FC236}">
                  <a16:creationId xmlns:a16="http://schemas.microsoft.com/office/drawing/2014/main" id="{C3D8B4F8-145E-4F36-89B8-DA825B5535D9}"/>
                </a:ext>
              </a:extLst>
            </p:cNvPr>
            <p:cNvSpPr/>
            <p:nvPr/>
          </p:nvSpPr>
          <p:spPr>
            <a:xfrm>
              <a:off x="2237368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4" name="Ellipse 493">
              <a:extLst>
                <a:ext uri="{FF2B5EF4-FFF2-40B4-BE49-F238E27FC236}">
                  <a16:creationId xmlns:a16="http://schemas.microsoft.com/office/drawing/2014/main" id="{E68C4FE8-F167-4A69-9971-538DA4EF891A}"/>
                </a:ext>
              </a:extLst>
            </p:cNvPr>
            <p:cNvSpPr/>
            <p:nvPr/>
          </p:nvSpPr>
          <p:spPr>
            <a:xfrm>
              <a:off x="2381384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5" name="Ellipse 494">
              <a:extLst>
                <a:ext uri="{FF2B5EF4-FFF2-40B4-BE49-F238E27FC236}">
                  <a16:creationId xmlns:a16="http://schemas.microsoft.com/office/drawing/2014/main" id="{E575AD9F-ADEA-4A06-99AB-4A6D8BE4CCAC}"/>
                </a:ext>
              </a:extLst>
            </p:cNvPr>
            <p:cNvSpPr/>
            <p:nvPr/>
          </p:nvSpPr>
          <p:spPr>
            <a:xfrm>
              <a:off x="2525400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6" name="Ellipse 495">
              <a:extLst>
                <a:ext uri="{FF2B5EF4-FFF2-40B4-BE49-F238E27FC236}">
                  <a16:creationId xmlns:a16="http://schemas.microsoft.com/office/drawing/2014/main" id="{38B2936B-6467-4AE2-90C2-3E4F6D8266DE}"/>
                </a:ext>
              </a:extLst>
            </p:cNvPr>
            <p:cNvSpPr/>
            <p:nvPr/>
          </p:nvSpPr>
          <p:spPr>
            <a:xfrm>
              <a:off x="2669416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7" name="Ellipse 496">
              <a:extLst>
                <a:ext uri="{FF2B5EF4-FFF2-40B4-BE49-F238E27FC236}">
                  <a16:creationId xmlns:a16="http://schemas.microsoft.com/office/drawing/2014/main" id="{BCC84D32-3028-4641-8642-F31C83D5317D}"/>
                </a:ext>
              </a:extLst>
            </p:cNvPr>
            <p:cNvSpPr/>
            <p:nvPr/>
          </p:nvSpPr>
          <p:spPr>
            <a:xfrm>
              <a:off x="2813432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8" name="Ellipse 497">
              <a:extLst>
                <a:ext uri="{FF2B5EF4-FFF2-40B4-BE49-F238E27FC236}">
                  <a16:creationId xmlns:a16="http://schemas.microsoft.com/office/drawing/2014/main" id="{73BDC27B-8999-42B8-A07B-DCB5ABE27860}"/>
                </a:ext>
              </a:extLst>
            </p:cNvPr>
            <p:cNvSpPr/>
            <p:nvPr/>
          </p:nvSpPr>
          <p:spPr>
            <a:xfrm>
              <a:off x="1805320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9" name="Ellipse 498">
              <a:extLst>
                <a:ext uri="{FF2B5EF4-FFF2-40B4-BE49-F238E27FC236}">
                  <a16:creationId xmlns:a16="http://schemas.microsoft.com/office/drawing/2014/main" id="{BA27FF97-05ED-4E03-A87B-8565EE3257F1}"/>
                </a:ext>
              </a:extLst>
            </p:cNvPr>
            <p:cNvSpPr/>
            <p:nvPr/>
          </p:nvSpPr>
          <p:spPr>
            <a:xfrm>
              <a:off x="1949336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0" name="Ellipse 499">
              <a:extLst>
                <a:ext uri="{FF2B5EF4-FFF2-40B4-BE49-F238E27FC236}">
                  <a16:creationId xmlns:a16="http://schemas.microsoft.com/office/drawing/2014/main" id="{6393AAC7-EA4B-4DEB-A4F2-838B7C7B600A}"/>
                </a:ext>
              </a:extLst>
            </p:cNvPr>
            <p:cNvSpPr/>
            <p:nvPr/>
          </p:nvSpPr>
          <p:spPr>
            <a:xfrm>
              <a:off x="2093352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1" name="Ellipse 500">
              <a:extLst>
                <a:ext uri="{FF2B5EF4-FFF2-40B4-BE49-F238E27FC236}">
                  <a16:creationId xmlns:a16="http://schemas.microsoft.com/office/drawing/2014/main" id="{EF210DF1-20C6-40FD-AD70-CEC22F6030D7}"/>
                </a:ext>
              </a:extLst>
            </p:cNvPr>
            <p:cNvSpPr/>
            <p:nvPr/>
          </p:nvSpPr>
          <p:spPr>
            <a:xfrm>
              <a:off x="2237368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2" name="Ellipse 501">
              <a:extLst>
                <a:ext uri="{FF2B5EF4-FFF2-40B4-BE49-F238E27FC236}">
                  <a16:creationId xmlns:a16="http://schemas.microsoft.com/office/drawing/2014/main" id="{DAE851FE-9F95-4D4C-96D9-239596378EAC}"/>
                </a:ext>
              </a:extLst>
            </p:cNvPr>
            <p:cNvSpPr/>
            <p:nvPr/>
          </p:nvSpPr>
          <p:spPr>
            <a:xfrm>
              <a:off x="2381384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3" name="Ellipse 502">
              <a:extLst>
                <a:ext uri="{FF2B5EF4-FFF2-40B4-BE49-F238E27FC236}">
                  <a16:creationId xmlns:a16="http://schemas.microsoft.com/office/drawing/2014/main" id="{89A87A70-F77E-4F15-BA76-5CC1BD2810F2}"/>
                </a:ext>
              </a:extLst>
            </p:cNvPr>
            <p:cNvSpPr/>
            <p:nvPr/>
          </p:nvSpPr>
          <p:spPr>
            <a:xfrm>
              <a:off x="2525400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4" name="Ellipse 503">
              <a:extLst>
                <a:ext uri="{FF2B5EF4-FFF2-40B4-BE49-F238E27FC236}">
                  <a16:creationId xmlns:a16="http://schemas.microsoft.com/office/drawing/2014/main" id="{515F901F-E7BB-4B42-9E35-2B16A3496BD1}"/>
                </a:ext>
              </a:extLst>
            </p:cNvPr>
            <p:cNvSpPr/>
            <p:nvPr/>
          </p:nvSpPr>
          <p:spPr>
            <a:xfrm>
              <a:off x="2669416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5" name="Ellipse 504">
              <a:extLst>
                <a:ext uri="{FF2B5EF4-FFF2-40B4-BE49-F238E27FC236}">
                  <a16:creationId xmlns:a16="http://schemas.microsoft.com/office/drawing/2014/main" id="{FF03788B-55DD-495F-A484-889BD0E9C371}"/>
                </a:ext>
              </a:extLst>
            </p:cNvPr>
            <p:cNvSpPr/>
            <p:nvPr/>
          </p:nvSpPr>
          <p:spPr>
            <a:xfrm>
              <a:off x="2813432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6" name="Gruppieren 505">
            <a:extLst>
              <a:ext uri="{FF2B5EF4-FFF2-40B4-BE49-F238E27FC236}">
                <a16:creationId xmlns:a16="http://schemas.microsoft.com/office/drawing/2014/main" id="{85AFF214-B4AC-47A9-A526-52CF3498BBBD}"/>
              </a:ext>
            </a:extLst>
          </p:cNvPr>
          <p:cNvGrpSpPr/>
          <p:nvPr/>
        </p:nvGrpSpPr>
        <p:grpSpPr>
          <a:xfrm>
            <a:off x="8720996" y="1255395"/>
            <a:ext cx="1152000" cy="1152000"/>
            <a:chOff x="1792665" y="1255395"/>
            <a:chExt cx="1152000" cy="1152000"/>
          </a:xfrm>
        </p:grpSpPr>
        <p:sp>
          <p:nvSpPr>
            <p:cNvPr id="507" name="Rechteck 506">
              <a:extLst>
                <a:ext uri="{FF2B5EF4-FFF2-40B4-BE49-F238E27FC236}">
                  <a16:creationId xmlns:a16="http://schemas.microsoft.com/office/drawing/2014/main" id="{5ACBAF69-FEF8-4F37-A14F-DD36C4A71027}"/>
                </a:ext>
              </a:extLst>
            </p:cNvPr>
            <p:cNvSpPr/>
            <p:nvPr/>
          </p:nvSpPr>
          <p:spPr>
            <a:xfrm>
              <a:off x="1792665" y="1255395"/>
              <a:ext cx="1152000" cy="11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  <p:sp>
          <p:nvSpPr>
            <p:cNvPr id="508" name="Ellipse 507">
              <a:extLst>
                <a:ext uri="{FF2B5EF4-FFF2-40B4-BE49-F238E27FC236}">
                  <a16:creationId xmlns:a16="http://schemas.microsoft.com/office/drawing/2014/main" id="{7F05DBF9-D5FF-449D-A5AB-FA95558D294C}"/>
                </a:ext>
              </a:extLst>
            </p:cNvPr>
            <p:cNvSpPr/>
            <p:nvPr/>
          </p:nvSpPr>
          <p:spPr>
            <a:xfrm>
              <a:off x="1811536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9" name="Ellipse 508">
              <a:extLst>
                <a:ext uri="{FF2B5EF4-FFF2-40B4-BE49-F238E27FC236}">
                  <a16:creationId xmlns:a16="http://schemas.microsoft.com/office/drawing/2014/main" id="{1F0F1A52-3E72-4B7D-A89B-E371C10B689B}"/>
                </a:ext>
              </a:extLst>
            </p:cNvPr>
            <p:cNvSpPr/>
            <p:nvPr/>
          </p:nvSpPr>
          <p:spPr>
            <a:xfrm>
              <a:off x="1955552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0" name="Ellipse 509">
              <a:extLst>
                <a:ext uri="{FF2B5EF4-FFF2-40B4-BE49-F238E27FC236}">
                  <a16:creationId xmlns:a16="http://schemas.microsoft.com/office/drawing/2014/main" id="{65FBB112-CACF-4014-9AD4-EC8E4273472E}"/>
                </a:ext>
              </a:extLst>
            </p:cNvPr>
            <p:cNvSpPr/>
            <p:nvPr/>
          </p:nvSpPr>
          <p:spPr>
            <a:xfrm>
              <a:off x="2099568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1" name="Ellipse 510">
              <a:extLst>
                <a:ext uri="{FF2B5EF4-FFF2-40B4-BE49-F238E27FC236}">
                  <a16:creationId xmlns:a16="http://schemas.microsoft.com/office/drawing/2014/main" id="{53CBD26C-1CD1-4997-95F3-DA7F525AC855}"/>
                </a:ext>
              </a:extLst>
            </p:cNvPr>
            <p:cNvSpPr/>
            <p:nvPr/>
          </p:nvSpPr>
          <p:spPr>
            <a:xfrm>
              <a:off x="2243584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2" name="Ellipse 511">
              <a:extLst>
                <a:ext uri="{FF2B5EF4-FFF2-40B4-BE49-F238E27FC236}">
                  <a16:creationId xmlns:a16="http://schemas.microsoft.com/office/drawing/2014/main" id="{D5807842-DDDC-4D33-B57E-5E8830834D29}"/>
                </a:ext>
              </a:extLst>
            </p:cNvPr>
            <p:cNvSpPr/>
            <p:nvPr/>
          </p:nvSpPr>
          <p:spPr>
            <a:xfrm>
              <a:off x="2387600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3" name="Ellipse 512">
              <a:extLst>
                <a:ext uri="{FF2B5EF4-FFF2-40B4-BE49-F238E27FC236}">
                  <a16:creationId xmlns:a16="http://schemas.microsoft.com/office/drawing/2014/main" id="{2D8D1151-A221-4C07-A658-8A1CD4A066A5}"/>
                </a:ext>
              </a:extLst>
            </p:cNvPr>
            <p:cNvSpPr/>
            <p:nvPr/>
          </p:nvSpPr>
          <p:spPr>
            <a:xfrm>
              <a:off x="2531616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4" name="Ellipse 513">
              <a:extLst>
                <a:ext uri="{FF2B5EF4-FFF2-40B4-BE49-F238E27FC236}">
                  <a16:creationId xmlns:a16="http://schemas.microsoft.com/office/drawing/2014/main" id="{64C033DD-972F-468A-9A1E-5F037CDD1812}"/>
                </a:ext>
              </a:extLst>
            </p:cNvPr>
            <p:cNvSpPr/>
            <p:nvPr/>
          </p:nvSpPr>
          <p:spPr>
            <a:xfrm>
              <a:off x="2675632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5" name="Ellipse 514">
              <a:extLst>
                <a:ext uri="{FF2B5EF4-FFF2-40B4-BE49-F238E27FC236}">
                  <a16:creationId xmlns:a16="http://schemas.microsoft.com/office/drawing/2014/main" id="{B740A168-927A-4B93-BE95-7ECD8D42733A}"/>
                </a:ext>
              </a:extLst>
            </p:cNvPr>
            <p:cNvSpPr/>
            <p:nvPr/>
          </p:nvSpPr>
          <p:spPr>
            <a:xfrm>
              <a:off x="2819648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6" name="Ellipse 515">
              <a:extLst>
                <a:ext uri="{FF2B5EF4-FFF2-40B4-BE49-F238E27FC236}">
                  <a16:creationId xmlns:a16="http://schemas.microsoft.com/office/drawing/2014/main" id="{18C4A81E-ECFB-4EE1-99E0-78F6DD808BEA}"/>
                </a:ext>
              </a:extLst>
            </p:cNvPr>
            <p:cNvSpPr/>
            <p:nvPr/>
          </p:nvSpPr>
          <p:spPr>
            <a:xfrm>
              <a:off x="1811536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7" name="Ellipse 516">
              <a:extLst>
                <a:ext uri="{FF2B5EF4-FFF2-40B4-BE49-F238E27FC236}">
                  <a16:creationId xmlns:a16="http://schemas.microsoft.com/office/drawing/2014/main" id="{4E137656-C549-45DC-A4F5-134B6FC3087F}"/>
                </a:ext>
              </a:extLst>
            </p:cNvPr>
            <p:cNvSpPr/>
            <p:nvPr/>
          </p:nvSpPr>
          <p:spPr>
            <a:xfrm>
              <a:off x="1955552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8" name="Ellipse 517">
              <a:extLst>
                <a:ext uri="{FF2B5EF4-FFF2-40B4-BE49-F238E27FC236}">
                  <a16:creationId xmlns:a16="http://schemas.microsoft.com/office/drawing/2014/main" id="{B80AA132-57B2-4AFF-AD69-B3E324030B60}"/>
                </a:ext>
              </a:extLst>
            </p:cNvPr>
            <p:cNvSpPr/>
            <p:nvPr/>
          </p:nvSpPr>
          <p:spPr>
            <a:xfrm>
              <a:off x="2099568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9" name="Ellipse 518">
              <a:extLst>
                <a:ext uri="{FF2B5EF4-FFF2-40B4-BE49-F238E27FC236}">
                  <a16:creationId xmlns:a16="http://schemas.microsoft.com/office/drawing/2014/main" id="{163F6B43-3C28-45BC-B720-614487A2167F}"/>
                </a:ext>
              </a:extLst>
            </p:cNvPr>
            <p:cNvSpPr/>
            <p:nvPr/>
          </p:nvSpPr>
          <p:spPr>
            <a:xfrm>
              <a:off x="2243584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0" name="Ellipse 519">
              <a:extLst>
                <a:ext uri="{FF2B5EF4-FFF2-40B4-BE49-F238E27FC236}">
                  <a16:creationId xmlns:a16="http://schemas.microsoft.com/office/drawing/2014/main" id="{AFD3A335-734C-487A-9002-06F45888D46D}"/>
                </a:ext>
              </a:extLst>
            </p:cNvPr>
            <p:cNvSpPr/>
            <p:nvPr/>
          </p:nvSpPr>
          <p:spPr>
            <a:xfrm>
              <a:off x="2387600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1" name="Ellipse 520">
              <a:extLst>
                <a:ext uri="{FF2B5EF4-FFF2-40B4-BE49-F238E27FC236}">
                  <a16:creationId xmlns:a16="http://schemas.microsoft.com/office/drawing/2014/main" id="{3A0F91D0-84D8-49BE-A11A-516D08475F5C}"/>
                </a:ext>
              </a:extLst>
            </p:cNvPr>
            <p:cNvSpPr/>
            <p:nvPr/>
          </p:nvSpPr>
          <p:spPr>
            <a:xfrm>
              <a:off x="2531616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2" name="Ellipse 521">
              <a:extLst>
                <a:ext uri="{FF2B5EF4-FFF2-40B4-BE49-F238E27FC236}">
                  <a16:creationId xmlns:a16="http://schemas.microsoft.com/office/drawing/2014/main" id="{4FEDF2A8-945E-4F8A-870F-C632DEDE6FF6}"/>
                </a:ext>
              </a:extLst>
            </p:cNvPr>
            <p:cNvSpPr/>
            <p:nvPr/>
          </p:nvSpPr>
          <p:spPr>
            <a:xfrm>
              <a:off x="2675632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3" name="Ellipse 522">
              <a:extLst>
                <a:ext uri="{FF2B5EF4-FFF2-40B4-BE49-F238E27FC236}">
                  <a16:creationId xmlns:a16="http://schemas.microsoft.com/office/drawing/2014/main" id="{D69A9A77-BDC8-482C-A8ED-3644D820B8BC}"/>
                </a:ext>
              </a:extLst>
            </p:cNvPr>
            <p:cNvSpPr/>
            <p:nvPr/>
          </p:nvSpPr>
          <p:spPr>
            <a:xfrm>
              <a:off x="2819648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4" name="Ellipse 523">
              <a:extLst>
                <a:ext uri="{FF2B5EF4-FFF2-40B4-BE49-F238E27FC236}">
                  <a16:creationId xmlns:a16="http://schemas.microsoft.com/office/drawing/2014/main" id="{79DBB511-6408-4C56-B482-0330E008E250}"/>
                </a:ext>
              </a:extLst>
            </p:cNvPr>
            <p:cNvSpPr/>
            <p:nvPr/>
          </p:nvSpPr>
          <p:spPr>
            <a:xfrm>
              <a:off x="1811536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5" name="Ellipse 524">
              <a:extLst>
                <a:ext uri="{FF2B5EF4-FFF2-40B4-BE49-F238E27FC236}">
                  <a16:creationId xmlns:a16="http://schemas.microsoft.com/office/drawing/2014/main" id="{DCEE07BE-EC2B-4701-9BDF-75A47542589D}"/>
                </a:ext>
              </a:extLst>
            </p:cNvPr>
            <p:cNvSpPr/>
            <p:nvPr/>
          </p:nvSpPr>
          <p:spPr>
            <a:xfrm>
              <a:off x="1955552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6" name="Ellipse 525">
              <a:extLst>
                <a:ext uri="{FF2B5EF4-FFF2-40B4-BE49-F238E27FC236}">
                  <a16:creationId xmlns:a16="http://schemas.microsoft.com/office/drawing/2014/main" id="{CD60B40A-F87F-49BA-AA6B-2C606EE42461}"/>
                </a:ext>
              </a:extLst>
            </p:cNvPr>
            <p:cNvSpPr/>
            <p:nvPr/>
          </p:nvSpPr>
          <p:spPr>
            <a:xfrm>
              <a:off x="2099568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7" name="Ellipse 526">
              <a:extLst>
                <a:ext uri="{FF2B5EF4-FFF2-40B4-BE49-F238E27FC236}">
                  <a16:creationId xmlns:a16="http://schemas.microsoft.com/office/drawing/2014/main" id="{89681032-D7D6-4EB1-93BF-05D3944DDC0F}"/>
                </a:ext>
              </a:extLst>
            </p:cNvPr>
            <p:cNvSpPr/>
            <p:nvPr/>
          </p:nvSpPr>
          <p:spPr>
            <a:xfrm>
              <a:off x="2243584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8" name="Ellipse 527">
              <a:extLst>
                <a:ext uri="{FF2B5EF4-FFF2-40B4-BE49-F238E27FC236}">
                  <a16:creationId xmlns:a16="http://schemas.microsoft.com/office/drawing/2014/main" id="{F9C117B9-975E-4419-86B7-E67D33DD29A2}"/>
                </a:ext>
              </a:extLst>
            </p:cNvPr>
            <p:cNvSpPr/>
            <p:nvPr/>
          </p:nvSpPr>
          <p:spPr>
            <a:xfrm>
              <a:off x="2387600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9" name="Ellipse 528">
              <a:extLst>
                <a:ext uri="{FF2B5EF4-FFF2-40B4-BE49-F238E27FC236}">
                  <a16:creationId xmlns:a16="http://schemas.microsoft.com/office/drawing/2014/main" id="{F24DEAE4-47DB-460C-B15E-A7661C5B6B1E}"/>
                </a:ext>
              </a:extLst>
            </p:cNvPr>
            <p:cNvSpPr/>
            <p:nvPr/>
          </p:nvSpPr>
          <p:spPr>
            <a:xfrm>
              <a:off x="2531616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0" name="Ellipse 529">
              <a:extLst>
                <a:ext uri="{FF2B5EF4-FFF2-40B4-BE49-F238E27FC236}">
                  <a16:creationId xmlns:a16="http://schemas.microsoft.com/office/drawing/2014/main" id="{D2DD00DA-ACEC-45CA-A762-8714497A8D58}"/>
                </a:ext>
              </a:extLst>
            </p:cNvPr>
            <p:cNvSpPr/>
            <p:nvPr/>
          </p:nvSpPr>
          <p:spPr>
            <a:xfrm>
              <a:off x="2675632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1" name="Ellipse 530">
              <a:extLst>
                <a:ext uri="{FF2B5EF4-FFF2-40B4-BE49-F238E27FC236}">
                  <a16:creationId xmlns:a16="http://schemas.microsoft.com/office/drawing/2014/main" id="{1327CCDD-F5AD-4903-93D5-8B3BC5AD5E97}"/>
                </a:ext>
              </a:extLst>
            </p:cNvPr>
            <p:cNvSpPr/>
            <p:nvPr/>
          </p:nvSpPr>
          <p:spPr>
            <a:xfrm>
              <a:off x="2819648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2" name="Ellipse 531">
              <a:extLst>
                <a:ext uri="{FF2B5EF4-FFF2-40B4-BE49-F238E27FC236}">
                  <a16:creationId xmlns:a16="http://schemas.microsoft.com/office/drawing/2014/main" id="{8F84431C-EFD4-4997-9DB8-BFC6901D2CBC}"/>
                </a:ext>
              </a:extLst>
            </p:cNvPr>
            <p:cNvSpPr/>
            <p:nvPr/>
          </p:nvSpPr>
          <p:spPr>
            <a:xfrm>
              <a:off x="1811536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3" name="Ellipse 532">
              <a:extLst>
                <a:ext uri="{FF2B5EF4-FFF2-40B4-BE49-F238E27FC236}">
                  <a16:creationId xmlns:a16="http://schemas.microsoft.com/office/drawing/2014/main" id="{2C2229B9-861E-48F3-AEED-9141FFBB878F}"/>
                </a:ext>
              </a:extLst>
            </p:cNvPr>
            <p:cNvSpPr/>
            <p:nvPr/>
          </p:nvSpPr>
          <p:spPr>
            <a:xfrm>
              <a:off x="1955552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4" name="Ellipse 533">
              <a:extLst>
                <a:ext uri="{FF2B5EF4-FFF2-40B4-BE49-F238E27FC236}">
                  <a16:creationId xmlns:a16="http://schemas.microsoft.com/office/drawing/2014/main" id="{BCC5B8EB-7AE9-4310-A7D1-2F270D8152F8}"/>
                </a:ext>
              </a:extLst>
            </p:cNvPr>
            <p:cNvSpPr/>
            <p:nvPr/>
          </p:nvSpPr>
          <p:spPr>
            <a:xfrm>
              <a:off x="2099568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5" name="Ellipse 534">
              <a:extLst>
                <a:ext uri="{FF2B5EF4-FFF2-40B4-BE49-F238E27FC236}">
                  <a16:creationId xmlns:a16="http://schemas.microsoft.com/office/drawing/2014/main" id="{8D87C16C-FF59-4BF9-9548-1F2E1FAB5DE6}"/>
                </a:ext>
              </a:extLst>
            </p:cNvPr>
            <p:cNvSpPr/>
            <p:nvPr/>
          </p:nvSpPr>
          <p:spPr>
            <a:xfrm>
              <a:off x="2243584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6" name="Ellipse 535">
              <a:extLst>
                <a:ext uri="{FF2B5EF4-FFF2-40B4-BE49-F238E27FC236}">
                  <a16:creationId xmlns:a16="http://schemas.microsoft.com/office/drawing/2014/main" id="{452FE1D1-0678-4D37-A337-B056ECF64721}"/>
                </a:ext>
              </a:extLst>
            </p:cNvPr>
            <p:cNvSpPr/>
            <p:nvPr/>
          </p:nvSpPr>
          <p:spPr>
            <a:xfrm>
              <a:off x="2387600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7" name="Ellipse 536">
              <a:extLst>
                <a:ext uri="{FF2B5EF4-FFF2-40B4-BE49-F238E27FC236}">
                  <a16:creationId xmlns:a16="http://schemas.microsoft.com/office/drawing/2014/main" id="{2066DE83-507D-4751-9740-40B2BF7635B0}"/>
                </a:ext>
              </a:extLst>
            </p:cNvPr>
            <p:cNvSpPr/>
            <p:nvPr/>
          </p:nvSpPr>
          <p:spPr>
            <a:xfrm>
              <a:off x="2531616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8" name="Ellipse 537">
              <a:extLst>
                <a:ext uri="{FF2B5EF4-FFF2-40B4-BE49-F238E27FC236}">
                  <a16:creationId xmlns:a16="http://schemas.microsoft.com/office/drawing/2014/main" id="{E12E5D59-D7D5-4E61-8BC8-13DB047E0E5E}"/>
                </a:ext>
              </a:extLst>
            </p:cNvPr>
            <p:cNvSpPr/>
            <p:nvPr/>
          </p:nvSpPr>
          <p:spPr>
            <a:xfrm>
              <a:off x="2675632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9" name="Ellipse 538">
              <a:extLst>
                <a:ext uri="{FF2B5EF4-FFF2-40B4-BE49-F238E27FC236}">
                  <a16:creationId xmlns:a16="http://schemas.microsoft.com/office/drawing/2014/main" id="{8EEE1241-CBF7-4089-824A-A1500080A7CE}"/>
                </a:ext>
              </a:extLst>
            </p:cNvPr>
            <p:cNvSpPr/>
            <p:nvPr/>
          </p:nvSpPr>
          <p:spPr>
            <a:xfrm>
              <a:off x="2819648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0" name="Ellipse 539">
              <a:extLst>
                <a:ext uri="{FF2B5EF4-FFF2-40B4-BE49-F238E27FC236}">
                  <a16:creationId xmlns:a16="http://schemas.microsoft.com/office/drawing/2014/main" id="{4B0BA83A-477C-4F62-90D0-C7E9B09A00D5}"/>
                </a:ext>
              </a:extLst>
            </p:cNvPr>
            <p:cNvSpPr/>
            <p:nvPr/>
          </p:nvSpPr>
          <p:spPr>
            <a:xfrm>
              <a:off x="1811536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1" name="Ellipse 540">
              <a:extLst>
                <a:ext uri="{FF2B5EF4-FFF2-40B4-BE49-F238E27FC236}">
                  <a16:creationId xmlns:a16="http://schemas.microsoft.com/office/drawing/2014/main" id="{E8054174-6D25-4137-BC9E-13BD6066DF49}"/>
                </a:ext>
              </a:extLst>
            </p:cNvPr>
            <p:cNvSpPr/>
            <p:nvPr/>
          </p:nvSpPr>
          <p:spPr>
            <a:xfrm>
              <a:off x="1955552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2" name="Ellipse 541">
              <a:extLst>
                <a:ext uri="{FF2B5EF4-FFF2-40B4-BE49-F238E27FC236}">
                  <a16:creationId xmlns:a16="http://schemas.microsoft.com/office/drawing/2014/main" id="{75D94D3C-AD98-49F4-A039-E2ED3E4D2AC3}"/>
                </a:ext>
              </a:extLst>
            </p:cNvPr>
            <p:cNvSpPr/>
            <p:nvPr/>
          </p:nvSpPr>
          <p:spPr>
            <a:xfrm>
              <a:off x="2099568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3" name="Ellipse 542">
              <a:extLst>
                <a:ext uri="{FF2B5EF4-FFF2-40B4-BE49-F238E27FC236}">
                  <a16:creationId xmlns:a16="http://schemas.microsoft.com/office/drawing/2014/main" id="{22D0B34C-2275-4A1F-AF86-5645D79B78A8}"/>
                </a:ext>
              </a:extLst>
            </p:cNvPr>
            <p:cNvSpPr/>
            <p:nvPr/>
          </p:nvSpPr>
          <p:spPr>
            <a:xfrm>
              <a:off x="2243584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4" name="Ellipse 543">
              <a:extLst>
                <a:ext uri="{FF2B5EF4-FFF2-40B4-BE49-F238E27FC236}">
                  <a16:creationId xmlns:a16="http://schemas.microsoft.com/office/drawing/2014/main" id="{68261B74-CA2C-4884-A289-8AC3F908B4CC}"/>
                </a:ext>
              </a:extLst>
            </p:cNvPr>
            <p:cNvSpPr/>
            <p:nvPr/>
          </p:nvSpPr>
          <p:spPr>
            <a:xfrm>
              <a:off x="2387600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5" name="Ellipse 544">
              <a:extLst>
                <a:ext uri="{FF2B5EF4-FFF2-40B4-BE49-F238E27FC236}">
                  <a16:creationId xmlns:a16="http://schemas.microsoft.com/office/drawing/2014/main" id="{98F036E5-E598-4395-AD18-CE7485CD9F04}"/>
                </a:ext>
              </a:extLst>
            </p:cNvPr>
            <p:cNvSpPr/>
            <p:nvPr/>
          </p:nvSpPr>
          <p:spPr>
            <a:xfrm>
              <a:off x="2531616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6" name="Ellipse 545">
              <a:extLst>
                <a:ext uri="{FF2B5EF4-FFF2-40B4-BE49-F238E27FC236}">
                  <a16:creationId xmlns:a16="http://schemas.microsoft.com/office/drawing/2014/main" id="{9086CAD0-CC0A-46F9-9399-E542EB7D9306}"/>
                </a:ext>
              </a:extLst>
            </p:cNvPr>
            <p:cNvSpPr/>
            <p:nvPr/>
          </p:nvSpPr>
          <p:spPr>
            <a:xfrm>
              <a:off x="2675632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7" name="Ellipse 546">
              <a:extLst>
                <a:ext uri="{FF2B5EF4-FFF2-40B4-BE49-F238E27FC236}">
                  <a16:creationId xmlns:a16="http://schemas.microsoft.com/office/drawing/2014/main" id="{E37D3BC4-C1CE-4AF9-93BD-C972D0F6A754}"/>
                </a:ext>
              </a:extLst>
            </p:cNvPr>
            <p:cNvSpPr/>
            <p:nvPr/>
          </p:nvSpPr>
          <p:spPr>
            <a:xfrm>
              <a:off x="2819648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C10CD74D-3BFD-4921-A4DB-7C9F6818A6F5}"/>
                </a:ext>
              </a:extLst>
            </p:cNvPr>
            <p:cNvSpPr/>
            <p:nvPr/>
          </p:nvSpPr>
          <p:spPr>
            <a:xfrm>
              <a:off x="1809253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9" name="Ellipse 548">
              <a:extLst>
                <a:ext uri="{FF2B5EF4-FFF2-40B4-BE49-F238E27FC236}">
                  <a16:creationId xmlns:a16="http://schemas.microsoft.com/office/drawing/2014/main" id="{CAC50400-8C96-4071-AEE8-046ADE7E6C0B}"/>
                </a:ext>
              </a:extLst>
            </p:cNvPr>
            <p:cNvSpPr/>
            <p:nvPr/>
          </p:nvSpPr>
          <p:spPr>
            <a:xfrm>
              <a:off x="1953269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0" name="Ellipse 549">
              <a:extLst>
                <a:ext uri="{FF2B5EF4-FFF2-40B4-BE49-F238E27FC236}">
                  <a16:creationId xmlns:a16="http://schemas.microsoft.com/office/drawing/2014/main" id="{23806162-3528-46F1-9124-D82FBA3E2C02}"/>
                </a:ext>
              </a:extLst>
            </p:cNvPr>
            <p:cNvSpPr/>
            <p:nvPr/>
          </p:nvSpPr>
          <p:spPr>
            <a:xfrm>
              <a:off x="2097285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1" name="Ellipse 550">
              <a:extLst>
                <a:ext uri="{FF2B5EF4-FFF2-40B4-BE49-F238E27FC236}">
                  <a16:creationId xmlns:a16="http://schemas.microsoft.com/office/drawing/2014/main" id="{EF51AD43-71B4-4D95-94D8-5BCEE4198BF4}"/>
                </a:ext>
              </a:extLst>
            </p:cNvPr>
            <p:cNvSpPr/>
            <p:nvPr/>
          </p:nvSpPr>
          <p:spPr>
            <a:xfrm>
              <a:off x="2241301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2" name="Ellipse 551">
              <a:extLst>
                <a:ext uri="{FF2B5EF4-FFF2-40B4-BE49-F238E27FC236}">
                  <a16:creationId xmlns:a16="http://schemas.microsoft.com/office/drawing/2014/main" id="{F47ADA45-C608-438B-9C0E-750BB2A6804F}"/>
                </a:ext>
              </a:extLst>
            </p:cNvPr>
            <p:cNvSpPr/>
            <p:nvPr/>
          </p:nvSpPr>
          <p:spPr>
            <a:xfrm>
              <a:off x="2385317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3" name="Ellipse 552">
              <a:extLst>
                <a:ext uri="{FF2B5EF4-FFF2-40B4-BE49-F238E27FC236}">
                  <a16:creationId xmlns:a16="http://schemas.microsoft.com/office/drawing/2014/main" id="{2A97940E-6DC2-4457-85C5-7E6D6863169E}"/>
                </a:ext>
              </a:extLst>
            </p:cNvPr>
            <p:cNvSpPr/>
            <p:nvPr/>
          </p:nvSpPr>
          <p:spPr>
            <a:xfrm>
              <a:off x="2529333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4" name="Ellipse 553">
              <a:extLst>
                <a:ext uri="{FF2B5EF4-FFF2-40B4-BE49-F238E27FC236}">
                  <a16:creationId xmlns:a16="http://schemas.microsoft.com/office/drawing/2014/main" id="{0F107DAA-5E58-4B12-983B-A294209CA0EB}"/>
                </a:ext>
              </a:extLst>
            </p:cNvPr>
            <p:cNvSpPr/>
            <p:nvPr/>
          </p:nvSpPr>
          <p:spPr>
            <a:xfrm>
              <a:off x="2673349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5" name="Ellipse 554">
              <a:extLst>
                <a:ext uri="{FF2B5EF4-FFF2-40B4-BE49-F238E27FC236}">
                  <a16:creationId xmlns:a16="http://schemas.microsoft.com/office/drawing/2014/main" id="{81BE7370-970C-45B1-8F98-B43234E7F037}"/>
                </a:ext>
              </a:extLst>
            </p:cNvPr>
            <p:cNvSpPr/>
            <p:nvPr/>
          </p:nvSpPr>
          <p:spPr>
            <a:xfrm>
              <a:off x="2817365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6" name="Ellipse 555">
              <a:extLst>
                <a:ext uri="{FF2B5EF4-FFF2-40B4-BE49-F238E27FC236}">
                  <a16:creationId xmlns:a16="http://schemas.microsoft.com/office/drawing/2014/main" id="{EBADD84E-2706-4ECF-B90C-F16CC731221E}"/>
                </a:ext>
              </a:extLst>
            </p:cNvPr>
            <p:cNvSpPr/>
            <p:nvPr/>
          </p:nvSpPr>
          <p:spPr>
            <a:xfrm>
              <a:off x="1805320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7" name="Ellipse 556">
              <a:extLst>
                <a:ext uri="{FF2B5EF4-FFF2-40B4-BE49-F238E27FC236}">
                  <a16:creationId xmlns:a16="http://schemas.microsoft.com/office/drawing/2014/main" id="{F3661CBC-0811-4933-8E8E-AC5EF7643804}"/>
                </a:ext>
              </a:extLst>
            </p:cNvPr>
            <p:cNvSpPr/>
            <p:nvPr/>
          </p:nvSpPr>
          <p:spPr>
            <a:xfrm>
              <a:off x="1949336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8" name="Ellipse 557">
              <a:extLst>
                <a:ext uri="{FF2B5EF4-FFF2-40B4-BE49-F238E27FC236}">
                  <a16:creationId xmlns:a16="http://schemas.microsoft.com/office/drawing/2014/main" id="{41C329A3-258F-405E-9018-0845F1488AE5}"/>
                </a:ext>
              </a:extLst>
            </p:cNvPr>
            <p:cNvSpPr/>
            <p:nvPr/>
          </p:nvSpPr>
          <p:spPr>
            <a:xfrm>
              <a:off x="2093352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9" name="Ellipse 558">
              <a:extLst>
                <a:ext uri="{FF2B5EF4-FFF2-40B4-BE49-F238E27FC236}">
                  <a16:creationId xmlns:a16="http://schemas.microsoft.com/office/drawing/2014/main" id="{0D6E82D6-9ED8-4526-A7BD-1750DD929ABE}"/>
                </a:ext>
              </a:extLst>
            </p:cNvPr>
            <p:cNvSpPr/>
            <p:nvPr/>
          </p:nvSpPr>
          <p:spPr>
            <a:xfrm>
              <a:off x="2237368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0" name="Ellipse 559">
              <a:extLst>
                <a:ext uri="{FF2B5EF4-FFF2-40B4-BE49-F238E27FC236}">
                  <a16:creationId xmlns:a16="http://schemas.microsoft.com/office/drawing/2014/main" id="{4601B17F-2EB5-4B15-A265-E4121FDD79FD}"/>
                </a:ext>
              </a:extLst>
            </p:cNvPr>
            <p:cNvSpPr/>
            <p:nvPr/>
          </p:nvSpPr>
          <p:spPr>
            <a:xfrm>
              <a:off x="2381384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1" name="Ellipse 560">
              <a:extLst>
                <a:ext uri="{FF2B5EF4-FFF2-40B4-BE49-F238E27FC236}">
                  <a16:creationId xmlns:a16="http://schemas.microsoft.com/office/drawing/2014/main" id="{4F757FA7-3573-4CE4-AE43-3D221632E2CF}"/>
                </a:ext>
              </a:extLst>
            </p:cNvPr>
            <p:cNvSpPr/>
            <p:nvPr/>
          </p:nvSpPr>
          <p:spPr>
            <a:xfrm>
              <a:off x="2525400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2" name="Ellipse 561">
              <a:extLst>
                <a:ext uri="{FF2B5EF4-FFF2-40B4-BE49-F238E27FC236}">
                  <a16:creationId xmlns:a16="http://schemas.microsoft.com/office/drawing/2014/main" id="{80C1F077-3F8D-4BB2-A92A-EDC23419267B}"/>
                </a:ext>
              </a:extLst>
            </p:cNvPr>
            <p:cNvSpPr/>
            <p:nvPr/>
          </p:nvSpPr>
          <p:spPr>
            <a:xfrm>
              <a:off x="2669416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3" name="Ellipse 562">
              <a:extLst>
                <a:ext uri="{FF2B5EF4-FFF2-40B4-BE49-F238E27FC236}">
                  <a16:creationId xmlns:a16="http://schemas.microsoft.com/office/drawing/2014/main" id="{D3CBAB18-12A6-4DA5-A84B-7347505EF1EE}"/>
                </a:ext>
              </a:extLst>
            </p:cNvPr>
            <p:cNvSpPr/>
            <p:nvPr/>
          </p:nvSpPr>
          <p:spPr>
            <a:xfrm>
              <a:off x="2813432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4" name="Ellipse 563">
              <a:extLst>
                <a:ext uri="{FF2B5EF4-FFF2-40B4-BE49-F238E27FC236}">
                  <a16:creationId xmlns:a16="http://schemas.microsoft.com/office/drawing/2014/main" id="{CEA76988-FC38-48F7-82B7-6AF9D896A683}"/>
                </a:ext>
              </a:extLst>
            </p:cNvPr>
            <p:cNvSpPr/>
            <p:nvPr/>
          </p:nvSpPr>
          <p:spPr>
            <a:xfrm>
              <a:off x="1805320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5" name="Ellipse 564">
              <a:extLst>
                <a:ext uri="{FF2B5EF4-FFF2-40B4-BE49-F238E27FC236}">
                  <a16:creationId xmlns:a16="http://schemas.microsoft.com/office/drawing/2014/main" id="{F48472ED-2777-4254-B36A-B6623A8885CD}"/>
                </a:ext>
              </a:extLst>
            </p:cNvPr>
            <p:cNvSpPr/>
            <p:nvPr/>
          </p:nvSpPr>
          <p:spPr>
            <a:xfrm>
              <a:off x="1949336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6" name="Ellipse 565">
              <a:extLst>
                <a:ext uri="{FF2B5EF4-FFF2-40B4-BE49-F238E27FC236}">
                  <a16:creationId xmlns:a16="http://schemas.microsoft.com/office/drawing/2014/main" id="{71656418-B1C1-49E2-9268-1215F3CBA669}"/>
                </a:ext>
              </a:extLst>
            </p:cNvPr>
            <p:cNvSpPr/>
            <p:nvPr/>
          </p:nvSpPr>
          <p:spPr>
            <a:xfrm>
              <a:off x="2093352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7" name="Ellipse 566">
              <a:extLst>
                <a:ext uri="{FF2B5EF4-FFF2-40B4-BE49-F238E27FC236}">
                  <a16:creationId xmlns:a16="http://schemas.microsoft.com/office/drawing/2014/main" id="{E15BFECC-0581-485C-B777-823505F7B432}"/>
                </a:ext>
              </a:extLst>
            </p:cNvPr>
            <p:cNvSpPr/>
            <p:nvPr/>
          </p:nvSpPr>
          <p:spPr>
            <a:xfrm>
              <a:off x="2237368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8" name="Ellipse 567">
              <a:extLst>
                <a:ext uri="{FF2B5EF4-FFF2-40B4-BE49-F238E27FC236}">
                  <a16:creationId xmlns:a16="http://schemas.microsoft.com/office/drawing/2014/main" id="{CFC59D23-B3AE-4CE5-8C61-9E0226FD5779}"/>
                </a:ext>
              </a:extLst>
            </p:cNvPr>
            <p:cNvSpPr/>
            <p:nvPr/>
          </p:nvSpPr>
          <p:spPr>
            <a:xfrm>
              <a:off x="2381384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9" name="Ellipse 568">
              <a:extLst>
                <a:ext uri="{FF2B5EF4-FFF2-40B4-BE49-F238E27FC236}">
                  <a16:creationId xmlns:a16="http://schemas.microsoft.com/office/drawing/2014/main" id="{438F1660-F0E5-4561-B3AA-675D0FA529D4}"/>
                </a:ext>
              </a:extLst>
            </p:cNvPr>
            <p:cNvSpPr/>
            <p:nvPr/>
          </p:nvSpPr>
          <p:spPr>
            <a:xfrm>
              <a:off x="2525400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0" name="Ellipse 569">
              <a:extLst>
                <a:ext uri="{FF2B5EF4-FFF2-40B4-BE49-F238E27FC236}">
                  <a16:creationId xmlns:a16="http://schemas.microsoft.com/office/drawing/2014/main" id="{62AF8F50-024F-472D-97BC-B9F1BB1CA442}"/>
                </a:ext>
              </a:extLst>
            </p:cNvPr>
            <p:cNvSpPr/>
            <p:nvPr/>
          </p:nvSpPr>
          <p:spPr>
            <a:xfrm>
              <a:off x="2669416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1" name="Ellipse 570">
              <a:extLst>
                <a:ext uri="{FF2B5EF4-FFF2-40B4-BE49-F238E27FC236}">
                  <a16:creationId xmlns:a16="http://schemas.microsoft.com/office/drawing/2014/main" id="{79635748-4BF1-4FEC-8C42-C858D60D094A}"/>
                </a:ext>
              </a:extLst>
            </p:cNvPr>
            <p:cNvSpPr/>
            <p:nvPr/>
          </p:nvSpPr>
          <p:spPr>
            <a:xfrm>
              <a:off x="2813432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2" name="Gruppieren 571">
            <a:extLst>
              <a:ext uri="{FF2B5EF4-FFF2-40B4-BE49-F238E27FC236}">
                <a16:creationId xmlns:a16="http://schemas.microsoft.com/office/drawing/2014/main" id="{750F031B-2193-4929-A767-D0936048A6BB}"/>
              </a:ext>
            </a:extLst>
          </p:cNvPr>
          <p:cNvGrpSpPr/>
          <p:nvPr/>
        </p:nvGrpSpPr>
        <p:grpSpPr>
          <a:xfrm>
            <a:off x="9873799" y="1255395"/>
            <a:ext cx="1152000" cy="1152000"/>
            <a:chOff x="1792665" y="1255395"/>
            <a:chExt cx="1152000" cy="1152000"/>
          </a:xfrm>
        </p:grpSpPr>
        <p:sp>
          <p:nvSpPr>
            <p:cNvPr id="573" name="Rechteck 572">
              <a:extLst>
                <a:ext uri="{FF2B5EF4-FFF2-40B4-BE49-F238E27FC236}">
                  <a16:creationId xmlns:a16="http://schemas.microsoft.com/office/drawing/2014/main" id="{62F65A90-A962-4B0D-B9EE-50F1EC559E69}"/>
                </a:ext>
              </a:extLst>
            </p:cNvPr>
            <p:cNvSpPr/>
            <p:nvPr/>
          </p:nvSpPr>
          <p:spPr>
            <a:xfrm>
              <a:off x="1792665" y="1255395"/>
              <a:ext cx="1152000" cy="11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  <p:sp>
          <p:nvSpPr>
            <p:cNvPr id="574" name="Ellipse 573">
              <a:extLst>
                <a:ext uri="{FF2B5EF4-FFF2-40B4-BE49-F238E27FC236}">
                  <a16:creationId xmlns:a16="http://schemas.microsoft.com/office/drawing/2014/main" id="{71747552-E977-467B-8D55-7CCEC988F456}"/>
                </a:ext>
              </a:extLst>
            </p:cNvPr>
            <p:cNvSpPr/>
            <p:nvPr/>
          </p:nvSpPr>
          <p:spPr>
            <a:xfrm>
              <a:off x="1811536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5" name="Ellipse 574">
              <a:extLst>
                <a:ext uri="{FF2B5EF4-FFF2-40B4-BE49-F238E27FC236}">
                  <a16:creationId xmlns:a16="http://schemas.microsoft.com/office/drawing/2014/main" id="{CE7DC18C-6007-4F1F-8CEA-37113BCDA354}"/>
                </a:ext>
              </a:extLst>
            </p:cNvPr>
            <p:cNvSpPr/>
            <p:nvPr/>
          </p:nvSpPr>
          <p:spPr>
            <a:xfrm>
              <a:off x="1955552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6" name="Ellipse 575">
              <a:extLst>
                <a:ext uri="{FF2B5EF4-FFF2-40B4-BE49-F238E27FC236}">
                  <a16:creationId xmlns:a16="http://schemas.microsoft.com/office/drawing/2014/main" id="{D0EDB7B2-7888-453F-A389-7391B9E3E692}"/>
                </a:ext>
              </a:extLst>
            </p:cNvPr>
            <p:cNvSpPr/>
            <p:nvPr/>
          </p:nvSpPr>
          <p:spPr>
            <a:xfrm>
              <a:off x="2099568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7" name="Ellipse 576">
              <a:extLst>
                <a:ext uri="{FF2B5EF4-FFF2-40B4-BE49-F238E27FC236}">
                  <a16:creationId xmlns:a16="http://schemas.microsoft.com/office/drawing/2014/main" id="{005FDA3F-B4F0-4148-A571-1245EFA5709C}"/>
                </a:ext>
              </a:extLst>
            </p:cNvPr>
            <p:cNvSpPr/>
            <p:nvPr/>
          </p:nvSpPr>
          <p:spPr>
            <a:xfrm>
              <a:off x="2243584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8" name="Ellipse 577">
              <a:extLst>
                <a:ext uri="{FF2B5EF4-FFF2-40B4-BE49-F238E27FC236}">
                  <a16:creationId xmlns:a16="http://schemas.microsoft.com/office/drawing/2014/main" id="{D96340F3-2B09-4752-A8E3-B233B3835305}"/>
                </a:ext>
              </a:extLst>
            </p:cNvPr>
            <p:cNvSpPr/>
            <p:nvPr/>
          </p:nvSpPr>
          <p:spPr>
            <a:xfrm>
              <a:off x="2387600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9" name="Ellipse 578">
              <a:extLst>
                <a:ext uri="{FF2B5EF4-FFF2-40B4-BE49-F238E27FC236}">
                  <a16:creationId xmlns:a16="http://schemas.microsoft.com/office/drawing/2014/main" id="{1E47E39C-BD1F-44C2-8CE5-54B83AD2DBF1}"/>
                </a:ext>
              </a:extLst>
            </p:cNvPr>
            <p:cNvSpPr/>
            <p:nvPr/>
          </p:nvSpPr>
          <p:spPr>
            <a:xfrm>
              <a:off x="2531616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0" name="Ellipse 579">
              <a:extLst>
                <a:ext uri="{FF2B5EF4-FFF2-40B4-BE49-F238E27FC236}">
                  <a16:creationId xmlns:a16="http://schemas.microsoft.com/office/drawing/2014/main" id="{2161456F-44C4-4039-85B0-A70294C38AC4}"/>
                </a:ext>
              </a:extLst>
            </p:cNvPr>
            <p:cNvSpPr/>
            <p:nvPr/>
          </p:nvSpPr>
          <p:spPr>
            <a:xfrm>
              <a:off x="2675632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1" name="Ellipse 580">
              <a:extLst>
                <a:ext uri="{FF2B5EF4-FFF2-40B4-BE49-F238E27FC236}">
                  <a16:creationId xmlns:a16="http://schemas.microsoft.com/office/drawing/2014/main" id="{8FA3308C-3F53-42AD-B39F-9F829D854403}"/>
                </a:ext>
              </a:extLst>
            </p:cNvPr>
            <p:cNvSpPr/>
            <p:nvPr/>
          </p:nvSpPr>
          <p:spPr>
            <a:xfrm>
              <a:off x="2819648" y="127288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2" name="Ellipse 581">
              <a:extLst>
                <a:ext uri="{FF2B5EF4-FFF2-40B4-BE49-F238E27FC236}">
                  <a16:creationId xmlns:a16="http://schemas.microsoft.com/office/drawing/2014/main" id="{487D427B-A624-4CE2-A0A3-D00E36766BBE}"/>
                </a:ext>
              </a:extLst>
            </p:cNvPr>
            <p:cNvSpPr/>
            <p:nvPr/>
          </p:nvSpPr>
          <p:spPr>
            <a:xfrm>
              <a:off x="1811536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3" name="Ellipse 582">
              <a:extLst>
                <a:ext uri="{FF2B5EF4-FFF2-40B4-BE49-F238E27FC236}">
                  <a16:creationId xmlns:a16="http://schemas.microsoft.com/office/drawing/2014/main" id="{FA7BD940-2460-4FB9-9F76-1C02F857169B}"/>
                </a:ext>
              </a:extLst>
            </p:cNvPr>
            <p:cNvSpPr/>
            <p:nvPr/>
          </p:nvSpPr>
          <p:spPr>
            <a:xfrm>
              <a:off x="1955552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4" name="Ellipse 583">
              <a:extLst>
                <a:ext uri="{FF2B5EF4-FFF2-40B4-BE49-F238E27FC236}">
                  <a16:creationId xmlns:a16="http://schemas.microsoft.com/office/drawing/2014/main" id="{205B8A12-6ACE-4CD5-A18C-60E0BE37DFBA}"/>
                </a:ext>
              </a:extLst>
            </p:cNvPr>
            <p:cNvSpPr/>
            <p:nvPr/>
          </p:nvSpPr>
          <p:spPr>
            <a:xfrm>
              <a:off x="2099568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5" name="Ellipse 584">
              <a:extLst>
                <a:ext uri="{FF2B5EF4-FFF2-40B4-BE49-F238E27FC236}">
                  <a16:creationId xmlns:a16="http://schemas.microsoft.com/office/drawing/2014/main" id="{DFE4F53F-9576-4FE3-8244-64521FFB05B7}"/>
                </a:ext>
              </a:extLst>
            </p:cNvPr>
            <p:cNvSpPr/>
            <p:nvPr/>
          </p:nvSpPr>
          <p:spPr>
            <a:xfrm>
              <a:off x="2243584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6" name="Ellipse 585">
              <a:extLst>
                <a:ext uri="{FF2B5EF4-FFF2-40B4-BE49-F238E27FC236}">
                  <a16:creationId xmlns:a16="http://schemas.microsoft.com/office/drawing/2014/main" id="{5EA63928-316E-47AA-B1FE-BBC5D3EC92A1}"/>
                </a:ext>
              </a:extLst>
            </p:cNvPr>
            <p:cNvSpPr/>
            <p:nvPr/>
          </p:nvSpPr>
          <p:spPr>
            <a:xfrm>
              <a:off x="2387600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7" name="Ellipse 586">
              <a:extLst>
                <a:ext uri="{FF2B5EF4-FFF2-40B4-BE49-F238E27FC236}">
                  <a16:creationId xmlns:a16="http://schemas.microsoft.com/office/drawing/2014/main" id="{322BAE80-42E3-470A-8866-7BBA8CB3D459}"/>
                </a:ext>
              </a:extLst>
            </p:cNvPr>
            <p:cNvSpPr/>
            <p:nvPr/>
          </p:nvSpPr>
          <p:spPr>
            <a:xfrm>
              <a:off x="2531616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8" name="Ellipse 587">
              <a:extLst>
                <a:ext uri="{FF2B5EF4-FFF2-40B4-BE49-F238E27FC236}">
                  <a16:creationId xmlns:a16="http://schemas.microsoft.com/office/drawing/2014/main" id="{9089D11C-8911-4924-BC2D-2872480679E2}"/>
                </a:ext>
              </a:extLst>
            </p:cNvPr>
            <p:cNvSpPr/>
            <p:nvPr/>
          </p:nvSpPr>
          <p:spPr>
            <a:xfrm>
              <a:off x="2675632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9" name="Ellipse 588">
              <a:extLst>
                <a:ext uri="{FF2B5EF4-FFF2-40B4-BE49-F238E27FC236}">
                  <a16:creationId xmlns:a16="http://schemas.microsoft.com/office/drawing/2014/main" id="{46933769-A77B-41BC-91D6-46AAFF5CD44F}"/>
                </a:ext>
              </a:extLst>
            </p:cNvPr>
            <p:cNvSpPr/>
            <p:nvPr/>
          </p:nvSpPr>
          <p:spPr>
            <a:xfrm>
              <a:off x="2819648" y="141277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0" name="Ellipse 589">
              <a:extLst>
                <a:ext uri="{FF2B5EF4-FFF2-40B4-BE49-F238E27FC236}">
                  <a16:creationId xmlns:a16="http://schemas.microsoft.com/office/drawing/2014/main" id="{5E60F232-114E-4FE0-8FF2-EC7E3D875EA7}"/>
                </a:ext>
              </a:extLst>
            </p:cNvPr>
            <p:cNvSpPr/>
            <p:nvPr/>
          </p:nvSpPr>
          <p:spPr>
            <a:xfrm>
              <a:off x="1811536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1" name="Ellipse 590">
              <a:extLst>
                <a:ext uri="{FF2B5EF4-FFF2-40B4-BE49-F238E27FC236}">
                  <a16:creationId xmlns:a16="http://schemas.microsoft.com/office/drawing/2014/main" id="{C82550BC-6083-4AA0-81FD-91FB7273150B}"/>
                </a:ext>
              </a:extLst>
            </p:cNvPr>
            <p:cNvSpPr/>
            <p:nvPr/>
          </p:nvSpPr>
          <p:spPr>
            <a:xfrm>
              <a:off x="1955552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2" name="Ellipse 591">
              <a:extLst>
                <a:ext uri="{FF2B5EF4-FFF2-40B4-BE49-F238E27FC236}">
                  <a16:creationId xmlns:a16="http://schemas.microsoft.com/office/drawing/2014/main" id="{1F3F060B-EB4E-4D9C-83C1-6B1F53C2785A}"/>
                </a:ext>
              </a:extLst>
            </p:cNvPr>
            <p:cNvSpPr/>
            <p:nvPr/>
          </p:nvSpPr>
          <p:spPr>
            <a:xfrm>
              <a:off x="2099568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3" name="Ellipse 592">
              <a:extLst>
                <a:ext uri="{FF2B5EF4-FFF2-40B4-BE49-F238E27FC236}">
                  <a16:creationId xmlns:a16="http://schemas.microsoft.com/office/drawing/2014/main" id="{FED3F71F-0449-4A00-B5F3-976BB08B249C}"/>
                </a:ext>
              </a:extLst>
            </p:cNvPr>
            <p:cNvSpPr/>
            <p:nvPr/>
          </p:nvSpPr>
          <p:spPr>
            <a:xfrm>
              <a:off x="2243584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4" name="Ellipse 593">
              <a:extLst>
                <a:ext uri="{FF2B5EF4-FFF2-40B4-BE49-F238E27FC236}">
                  <a16:creationId xmlns:a16="http://schemas.microsoft.com/office/drawing/2014/main" id="{FBF43B46-993E-4BAA-8C58-4981688F3EDB}"/>
                </a:ext>
              </a:extLst>
            </p:cNvPr>
            <p:cNvSpPr/>
            <p:nvPr/>
          </p:nvSpPr>
          <p:spPr>
            <a:xfrm>
              <a:off x="2387600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5" name="Ellipse 594">
              <a:extLst>
                <a:ext uri="{FF2B5EF4-FFF2-40B4-BE49-F238E27FC236}">
                  <a16:creationId xmlns:a16="http://schemas.microsoft.com/office/drawing/2014/main" id="{7D594F29-5890-432C-95D7-306928520DEC}"/>
                </a:ext>
              </a:extLst>
            </p:cNvPr>
            <p:cNvSpPr/>
            <p:nvPr/>
          </p:nvSpPr>
          <p:spPr>
            <a:xfrm>
              <a:off x="2531616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6" name="Ellipse 595">
              <a:extLst>
                <a:ext uri="{FF2B5EF4-FFF2-40B4-BE49-F238E27FC236}">
                  <a16:creationId xmlns:a16="http://schemas.microsoft.com/office/drawing/2014/main" id="{60E3733C-E8ED-416F-B0CC-EE5741C797C2}"/>
                </a:ext>
              </a:extLst>
            </p:cNvPr>
            <p:cNvSpPr/>
            <p:nvPr/>
          </p:nvSpPr>
          <p:spPr>
            <a:xfrm>
              <a:off x="2675632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7" name="Ellipse 596">
              <a:extLst>
                <a:ext uri="{FF2B5EF4-FFF2-40B4-BE49-F238E27FC236}">
                  <a16:creationId xmlns:a16="http://schemas.microsoft.com/office/drawing/2014/main" id="{4CEE62AE-A932-4A52-9872-80BDA375FA11}"/>
                </a:ext>
              </a:extLst>
            </p:cNvPr>
            <p:cNvSpPr/>
            <p:nvPr/>
          </p:nvSpPr>
          <p:spPr>
            <a:xfrm>
              <a:off x="2819648" y="155679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8" name="Ellipse 597">
              <a:extLst>
                <a:ext uri="{FF2B5EF4-FFF2-40B4-BE49-F238E27FC236}">
                  <a16:creationId xmlns:a16="http://schemas.microsoft.com/office/drawing/2014/main" id="{08AB142D-8C27-48C2-8F1F-90B1DCCD2FFB}"/>
                </a:ext>
              </a:extLst>
            </p:cNvPr>
            <p:cNvSpPr/>
            <p:nvPr/>
          </p:nvSpPr>
          <p:spPr>
            <a:xfrm>
              <a:off x="1811536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9" name="Ellipse 598">
              <a:extLst>
                <a:ext uri="{FF2B5EF4-FFF2-40B4-BE49-F238E27FC236}">
                  <a16:creationId xmlns:a16="http://schemas.microsoft.com/office/drawing/2014/main" id="{501F3C0D-B393-46C5-928F-BCCCA95FE7C8}"/>
                </a:ext>
              </a:extLst>
            </p:cNvPr>
            <p:cNvSpPr/>
            <p:nvPr/>
          </p:nvSpPr>
          <p:spPr>
            <a:xfrm>
              <a:off x="1955552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0" name="Ellipse 599">
              <a:extLst>
                <a:ext uri="{FF2B5EF4-FFF2-40B4-BE49-F238E27FC236}">
                  <a16:creationId xmlns:a16="http://schemas.microsoft.com/office/drawing/2014/main" id="{0FBB8506-2AE4-4445-9D5E-D1078139EE3A}"/>
                </a:ext>
              </a:extLst>
            </p:cNvPr>
            <p:cNvSpPr/>
            <p:nvPr/>
          </p:nvSpPr>
          <p:spPr>
            <a:xfrm>
              <a:off x="2099568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1" name="Ellipse 600">
              <a:extLst>
                <a:ext uri="{FF2B5EF4-FFF2-40B4-BE49-F238E27FC236}">
                  <a16:creationId xmlns:a16="http://schemas.microsoft.com/office/drawing/2014/main" id="{FDBA19C7-250B-4007-81B7-0816D579902A}"/>
                </a:ext>
              </a:extLst>
            </p:cNvPr>
            <p:cNvSpPr/>
            <p:nvPr/>
          </p:nvSpPr>
          <p:spPr>
            <a:xfrm>
              <a:off x="2243584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2" name="Ellipse 601">
              <a:extLst>
                <a:ext uri="{FF2B5EF4-FFF2-40B4-BE49-F238E27FC236}">
                  <a16:creationId xmlns:a16="http://schemas.microsoft.com/office/drawing/2014/main" id="{74A52720-264F-4F37-BF09-DA3F52608E0F}"/>
                </a:ext>
              </a:extLst>
            </p:cNvPr>
            <p:cNvSpPr/>
            <p:nvPr/>
          </p:nvSpPr>
          <p:spPr>
            <a:xfrm>
              <a:off x="2387600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3" name="Ellipse 602">
              <a:extLst>
                <a:ext uri="{FF2B5EF4-FFF2-40B4-BE49-F238E27FC236}">
                  <a16:creationId xmlns:a16="http://schemas.microsoft.com/office/drawing/2014/main" id="{1BFB9D49-A8E0-4E1E-BB16-9B85411EAAC6}"/>
                </a:ext>
              </a:extLst>
            </p:cNvPr>
            <p:cNvSpPr/>
            <p:nvPr/>
          </p:nvSpPr>
          <p:spPr>
            <a:xfrm>
              <a:off x="2531616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4" name="Ellipse 603">
              <a:extLst>
                <a:ext uri="{FF2B5EF4-FFF2-40B4-BE49-F238E27FC236}">
                  <a16:creationId xmlns:a16="http://schemas.microsoft.com/office/drawing/2014/main" id="{D3439BF7-BEFF-425D-A8A4-0B1BE650514F}"/>
                </a:ext>
              </a:extLst>
            </p:cNvPr>
            <p:cNvSpPr/>
            <p:nvPr/>
          </p:nvSpPr>
          <p:spPr>
            <a:xfrm>
              <a:off x="2675632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5" name="Ellipse 604">
              <a:extLst>
                <a:ext uri="{FF2B5EF4-FFF2-40B4-BE49-F238E27FC236}">
                  <a16:creationId xmlns:a16="http://schemas.microsoft.com/office/drawing/2014/main" id="{52B4823D-5CC2-41FD-B039-4AF21B9C3306}"/>
                </a:ext>
              </a:extLst>
            </p:cNvPr>
            <p:cNvSpPr/>
            <p:nvPr/>
          </p:nvSpPr>
          <p:spPr>
            <a:xfrm>
              <a:off x="2819648" y="170080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6" name="Ellipse 605">
              <a:extLst>
                <a:ext uri="{FF2B5EF4-FFF2-40B4-BE49-F238E27FC236}">
                  <a16:creationId xmlns:a16="http://schemas.microsoft.com/office/drawing/2014/main" id="{0C18D73E-2F64-455E-AF3C-7F5F61298830}"/>
                </a:ext>
              </a:extLst>
            </p:cNvPr>
            <p:cNvSpPr/>
            <p:nvPr/>
          </p:nvSpPr>
          <p:spPr>
            <a:xfrm>
              <a:off x="1811536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7" name="Ellipse 606">
              <a:extLst>
                <a:ext uri="{FF2B5EF4-FFF2-40B4-BE49-F238E27FC236}">
                  <a16:creationId xmlns:a16="http://schemas.microsoft.com/office/drawing/2014/main" id="{0DA3EC06-18DD-4E6B-8DA8-2A8E3755C8F2}"/>
                </a:ext>
              </a:extLst>
            </p:cNvPr>
            <p:cNvSpPr/>
            <p:nvPr/>
          </p:nvSpPr>
          <p:spPr>
            <a:xfrm>
              <a:off x="1955552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8" name="Ellipse 607">
              <a:extLst>
                <a:ext uri="{FF2B5EF4-FFF2-40B4-BE49-F238E27FC236}">
                  <a16:creationId xmlns:a16="http://schemas.microsoft.com/office/drawing/2014/main" id="{EA3FC7C1-26CA-4CA3-A376-6B96C4C71D27}"/>
                </a:ext>
              </a:extLst>
            </p:cNvPr>
            <p:cNvSpPr/>
            <p:nvPr/>
          </p:nvSpPr>
          <p:spPr>
            <a:xfrm>
              <a:off x="2099568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9" name="Ellipse 608">
              <a:extLst>
                <a:ext uri="{FF2B5EF4-FFF2-40B4-BE49-F238E27FC236}">
                  <a16:creationId xmlns:a16="http://schemas.microsoft.com/office/drawing/2014/main" id="{C90E8E25-1B61-4F19-A562-0B80DA15A250}"/>
                </a:ext>
              </a:extLst>
            </p:cNvPr>
            <p:cNvSpPr/>
            <p:nvPr/>
          </p:nvSpPr>
          <p:spPr>
            <a:xfrm>
              <a:off x="2243584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0" name="Ellipse 609">
              <a:extLst>
                <a:ext uri="{FF2B5EF4-FFF2-40B4-BE49-F238E27FC236}">
                  <a16:creationId xmlns:a16="http://schemas.microsoft.com/office/drawing/2014/main" id="{2D4583BD-F22C-4794-BB06-8AF88F603B93}"/>
                </a:ext>
              </a:extLst>
            </p:cNvPr>
            <p:cNvSpPr/>
            <p:nvPr/>
          </p:nvSpPr>
          <p:spPr>
            <a:xfrm>
              <a:off x="2387600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1" name="Ellipse 610">
              <a:extLst>
                <a:ext uri="{FF2B5EF4-FFF2-40B4-BE49-F238E27FC236}">
                  <a16:creationId xmlns:a16="http://schemas.microsoft.com/office/drawing/2014/main" id="{59F34BF5-A4F6-46D0-B929-5FEB8A2D20E1}"/>
                </a:ext>
              </a:extLst>
            </p:cNvPr>
            <p:cNvSpPr/>
            <p:nvPr/>
          </p:nvSpPr>
          <p:spPr>
            <a:xfrm>
              <a:off x="2531616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2" name="Ellipse 611">
              <a:extLst>
                <a:ext uri="{FF2B5EF4-FFF2-40B4-BE49-F238E27FC236}">
                  <a16:creationId xmlns:a16="http://schemas.microsoft.com/office/drawing/2014/main" id="{34394070-AE1C-4E3C-ADB8-4DEA9823114C}"/>
                </a:ext>
              </a:extLst>
            </p:cNvPr>
            <p:cNvSpPr/>
            <p:nvPr/>
          </p:nvSpPr>
          <p:spPr>
            <a:xfrm>
              <a:off x="2675632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3" name="Ellipse 612">
              <a:extLst>
                <a:ext uri="{FF2B5EF4-FFF2-40B4-BE49-F238E27FC236}">
                  <a16:creationId xmlns:a16="http://schemas.microsoft.com/office/drawing/2014/main" id="{9CAE5A7B-2916-4C48-9EB4-D4AE0ABC93DD}"/>
                </a:ext>
              </a:extLst>
            </p:cNvPr>
            <p:cNvSpPr/>
            <p:nvPr/>
          </p:nvSpPr>
          <p:spPr>
            <a:xfrm>
              <a:off x="2819648" y="1844824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4" name="Ellipse 613">
              <a:extLst>
                <a:ext uri="{FF2B5EF4-FFF2-40B4-BE49-F238E27FC236}">
                  <a16:creationId xmlns:a16="http://schemas.microsoft.com/office/drawing/2014/main" id="{02F613E3-3A3D-440A-82C6-F20625EB5067}"/>
                </a:ext>
              </a:extLst>
            </p:cNvPr>
            <p:cNvSpPr/>
            <p:nvPr/>
          </p:nvSpPr>
          <p:spPr>
            <a:xfrm>
              <a:off x="1809253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5" name="Ellipse 614">
              <a:extLst>
                <a:ext uri="{FF2B5EF4-FFF2-40B4-BE49-F238E27FC236}">
                  <a16:creationId xmlns:a16="http://schemas.microsoft.com/office/drawing/2014/main" id="{06597785-2029-4AA6-AA9C-3B9D2157C4BE}"/>
                </a:ext>
              </a:extLst>
            </p:cNvPr>
            <p:cNvSpPr/>
            <p:nvPr/>
          </p:nvSpPr>
          <p:spPr>
            <a:xfrm>
              <a:off x="1953269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6" name="Ellipse 615">
              <a:extLst>
                <a:ext uri="{FF2B5EF4-FFF2-40B4-BE49-F238E27FC236}">
                  <a16:creationId xmlns:a16="http://schemas.microsoft.com/office/drawing/2014/main" id="{D35B6A5A-075A-48B8-BAD5-58CF4A396C06}"/>
                </a:ext>
              </a:extLst>
            </p:cNvPr>
            <p:cNvSpPr/>
            <p:nvPr/>
          </p:nvSpPr>
          <p:spPr>
            <a:xfrm>
              <a:off x="2097285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7" name="Ellipse 616">
              <a:extLst>
                <a:ext uri="{FF2B5EF4-FFF2-40B4-BE49-F238E27FC236}">
                  <a16:creationId xmlns:a16="http://schemas.microsoft.com/office/drawing/2014/main" id="{3D2C0E72-37F5-413F-9BD2-848E519B3CC5}"/>
                </a:ext>
              </a:extLst>
            </p:cNvPr>
            <p:cNvSpPr/>
            <p:nvPr/>
          </p:nvSpPr>
          <p:spPr>
            <a:xfrm>
              <a:off x="2241301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8" name="Ellipse 617">
              <a:extLst>
                <a:ext uri="{FF2B5EF4-FFF2-40B4-BE49-F238E27FC236}">
                  <a16:creationId xmlns:a16="http://schemas.microsoft.com/office/drawing/2014/main" id="{54840A4F-36F7-4B8E-83A2-181274745F0C}"/>
                </a:ext>
              </a:extLst>
            </p:cNvPr>
            <p:cNvSpPr/>
            <p:nvPr/>
          </p:nvSpPr>
          <p:spPr>
            <a:xfrm>
              <a:off x="2385317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9" name="Ellipse 618">
              <a:extLst>
                <a:ext uri="{FF2B5EF4-FFF2-40B4-BE49-F238E27FC236}">
                  <a16:creationId xmlns:a16="http://schemas.microsoft.com/office/drawing/2014/main" id="{B9484ABE-AF23-424C-B7AB-A6ECBC903061}"/>
                </a:ext>
              </a:extLst>
            </p:cNvPr>
            <p:cNvSpPr/>
            <p:nvPr/>
          </p:nvSpPr>
          <p:spPr>
            <a:xfrm>
              <a:off x="2529333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0" name="Ellipse 619">
              <a:extLst>
                <a:ext uri="{FF2B5EF4-FFF2-40B4-BE49-F238E27FC236}">
                  <a16:creationId xmlns:a16="http://schemas.microsoft.com/office/drawing/2014/main" id="{07B2A10F-D1FF-4C63-A3EE-17EBC9A150FA}"/>
                </a:ext>
              </a:extLst>
            </p:cNvPr>
            <p:cNvSpPr/>
            <p:nvPr/>
          </p:nvSpPr>
          <p:spPr>
            <a:xfrm>
              <a:off x="2673349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1" name="Ellipse 620">
              <a:extLst>
                <a:ext uri="{FF2B5EF4-FFF2-40B4-BE49-F238E27FC236}">
                  <a16:creationId xmlns:a16="http://schemas.microsoft.com/office/drawing/2014/main" id="{3D7FE61B-8313-493F-A2CE-75DC71D41654}"/>
                </a:ext>
              </a:extLst>
            </p:cNvPr>
            <p:cNvSpPr/>
            <p:nvPr/>
          </p:nvSpPr>
          <p:spPr>
            <a:xfrm>
              <a:off x="2817365" y="198884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2" name="Ellipse 621">
              <a:extLst>
                <a:ext uri="{FF2B5EF4-FFF2-40B4-BE49-F238E27FC236}">
                  <a16:creationId xmlns:a16="http://schemas.microsoft.com/office/drawing/2014/main" id="{BD430A52-5D9C-4D81-AC9C-E42F4BA18260}"/>
                </a:ext>
              </a:extLst>
            </p:cNvPr>
            <p:cNvSpPr/>
            <p:nvPr/>
          </p:nvSpPr>
          <p:spPr>
            <a:xfrm>
              <a:off x="1805320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3" name="Ellipse 622">
              <a:extLst>
                <a:ext uri="{FF2B5EF4-FFF2-40B4-BE49-F238E27FC236}">
                  <a16:creationId xmlns:a16="http://schemas.microsoft.com/office/drawing/2014/main" id="{CE0749BD-E1A4-41A9-991F-F7D98431CB21}"/>
                </a:ext>
              </a:extLst>
            </p:cNvPr>
            <p:cNvSpPr/>
            <p:nvPr/>
          </p:nvSpPr>
          <p:spPr>
            <a:xfrm>
              <a:off x="1949336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4" name="Ellipse 623">
              <a:extLst>
                <a:ext uri="{FF2B5EF4-FFF2-40B4-BE49-F238E27FC236}">
                  <a16:creationId xmlns:a16="http://schemas.microsoft.com/office/drawing/2014/main" id="{4BC386AF-889E-41BA-84A6-55B767DD59EA}"/>
                </a:ext>
              </a:extLst>
            </p:cNvPr>
            <p:cNvSpPr/>
            <p:nvPr/>
          </p:nvSpPr>
          <p:spPr>
            <a:xfrm>
              <a:off x="2093352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5" name="Ellipse 624">
              <a:extLst>
                <a:ext uri="{FF2B5EF4-FFF2-40B4-BE49-F238E27FC236}">
                  <a16:creationId xmlns:a16="http://schemas.microsoft.com/office/drawing/2014/main" id="{E4569A7E-E3F0-4C1E-A5EF-0E771F8D1D17}"/>
                </a:ext>
              </a:extLst>
            </p:cNvPr>
            <p:cNvSpPr/>
            <p:nvPr/>
          </p:nvSpPr>
          <p:spPr>
            <a:xfrm>
              <a:off x="2237368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6" name="Ellipse 625">
              <a:extLst>
                <a:ext uri="{FF2B5EF4-FFF2-40B4-BE49-F238E27FC236}">
                  <a16:creationId xmlns:a16="http://schemas.microsoft.com/office/drawing/2014/main" id="{7ACB0DE1-AD0A-4981-B400-EDFB27CA2461}"/>
                </a:ext>
              </a:extLst>
            </p:cNvPr>
            <p:cNvSpPr/>
            <p:nvPr/>
          </p:nvSpPr>
          <p:spPr>
            <a:xfrm>
              <a:off x="2381384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7" name="Ellipse 626">
              <a:extLst>
                <a:ext uri="{FF2B5EF4-FFF2-40B4-BE49-F238E27FC236}">
                  <a16:creationId xmlns:a16="http://schemas.microsoft.com/office/drawing/2014/main" id="{0FD5F2D3-B654-49D3-AB8C-758C4B20CAC8}"/>
                </a:ext>
              </a:extLst>
            </p:cNvPr>
            <p:cNvSpPr/>
            <p:nvPr/>
          </p:nvSpPr>
          <p:spPr>
            <a:xfrm>
              <a:off x="2525400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8" name="Ellipse 627">
              <a:extLst>
                <a:ext uri="{FF2B5EF4-FFF2-40B4-BE49-F238E27FC236}">
                  <a16:creationId xmlns:a16="http://schemas.microsoft.com/office/drawing/2014/main" id="{718E1EFC-80E3-4098-999B-60D7CA4F98C0}"/>
                </a:ext>
              </a:extLst>
            </p:cNvPr>
            <p:cNvSpPr/>
            <p:nvPr/>
          </p:nvSpPr>
          <p:spPr>
            <a:xfrm>
              <a:off x="2669416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9" name="Ellipse 628">
              <a:extLst>
                <a:ext uri="{FF2B5EF4-FFF2-40B4-BE49-F238E27FC236}">
                  <a16:creationId xmlns:a16="http://schemas.microsoft.com/office/drawing/2014/main" id="{2E4C38B4-D2F1-4581-B147-67F5613E059F}"/>
                </a:ext>
              </a:extLst>
            </p:cNvPr>
            <p:cNvSpPr/>
            <p:nvPr/>
          </p:nvSpPr>
          <p:spPr>
            <a:xfrm>
              <a:off x="2813432" y="213285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0" name="Ellipse 629">
              <a:extLst>
                <a:ext uri="{FF2B5EF4-FFF2-40B4-BE49-F238E27FC236}">
                  <a16:creationId xmlns:a16="http://schemas.microsoft.com/office/drawing/2014/main" id="{322CCA85-A3AE-4EA4-8F12-CA73EE394100}"/>
                </a:ext>
              </a:extLst>
            </p:cNvPr>
            <p:cNvSpPr/>
            <p:nvPr/>
          </p:nvSpPr>
          <p:spPr>
            <a:xfrm>
              <a:off x="1805320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1" name="Ellipse 630">
              <a:extLst>
                <a:ext uri="{FF2B5EF4-FFF2-40B4-BE49-F238E27FC236}">
                  <a16:creationId xmlns:a16="http://schemas.microsoft.com/office/drawing/2014/main" id="{8B82ECD5-5146-4FB3-B3B9-D5C371C4382E}"/>
                </a:ext>
              </a:extLst>
            </p:cNvPr>
            <p:cNvSpPr/>
            <p:nvPr/>
          </p:nvSpPr>
          <p:spPr>
            <a:xfrm>
              <a:off x="1949336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2" name="Ellipse 631">
              <a:extLst>
                <a:ext uri="{FF2B5EF4-FFF2-40B4-BE49-F238E27FC236}">
                  <a16:creationId xmlns:a16="http://schemas.microsoft.com/office/drawing/2014/main" id="{8CF7B320-896C-44F1-A98E-6C1DAE463B22}"/>
                </a:ext>
              </a:extLst>
            </p:cNvPr>
            <p:cNvSpPr/>
            <p:nvPr/>
          </p:nvSpPr>
          <p:spPr>
            <a:xfrm>
              <a:off x="2093352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3" name="Ellipse 632">
              <a:extLst>
                <a:ext uri="{FF2B5EF4-FFF2-40B4-BE49-F238E27FC236}">
                  <a16:creationId xmlns:a16="http://schemas.microsoft.com/office/drawing/2014/main" id="{227C82BB-C99A-409D-9EDE-4E620FC600C4}"/>
                </a:ext>
              </a:extLst>
            </p:cNvPr>
            <p:cNvSpPr/>
            <p:nvPr/>
          </p:nvSpPr>
          <p:spPr>
            <a:xfrm>
              <a:off x="2237368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4" name="Ellipse 633">
              <a:extLst>
                <a:ext uri="{FF2B5EF4-FFF2-40B4-BE49-F238E27FC236}">
                  <a16:creationId xmlns:a16="http://schemas.microsoft.com/office/drawing/2014/main" id="{8C8AD93D-AE9D-49DF-890B-BBD7126F3E45}"/>
                </a:ext>
              </a:extLst>
            </p:cNvPr>
            <p:cNvSpPr/>
            <p:nvPr/>
          </p:nvSpPr>
          <p:spPr>
            <a:xfrm>
              <a:off x="2381384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5" name="Ellipse 634">
              <a:extLst>
                <a:ext uri="{FF2B5EF4-FFF2-40B4-BE49-F238E27FC236}">
                  <a16:creationId xmlns:a16="http://schemas.microsoft.com/office/drawing/2014/main" id="{8D38E592-8BBA-498C-8F80-74AB91F8E0A4}"/>
                </a:ext>
              </a:extLst>
            </p:cNvPr>
            <p:cNvSpPr/>
            <p:nvPr/>
          </p:nvSpPr>
          <p:spPr>
            <a:xfrm>
              <a:off x="2525400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6" name="Ellipse 635">
              <a:extLst>
                <a:ext uri="{FF2B5EF4-FFF2-40B4-BE49-F238E27FC236}">
                  <a16:creationId xmlns:a16="http://schemas.microsoft.com/office/drawing/2014/main" id="{CF96700B-8301-4E74-BD7A-09882AD9094A}"/>
                </a:ext>
              </a:extLst>
            </p:cNvPr>
            <p:cNvSpPr/>
            <p:nvPr/>
          </p:nvSpPr>
          <p:spPr>
            <a:xfrm>
              <a:off x="2669416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7" name="Ellipse 636">
              <a:extLst>
                <a:ext uri="{FF2B5EF4-FFF2-40B4-BE49-F238E27FC236}">
                  <a16:creationId xmlns:a16="http://schemas.microsoft.com/office/drawing/2014/main" id="{285BCD23-6811-4277-B95A-A0376E6904D9}"/>
                </a:ext>
              </a:extLst>
            </p:cNvPr>
            <p:cNvSpPr/>
            <p:nvPr/>
          </p:nvSpPr>
          <p:spPr>
            <a:xfrm>
              <a:off x="2813432" y="2276872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7" name="Gruppieren 1176">
            <a:extLst>
              <a:ext uri="{FF2B5EF4-FFF2-40B4-BE49-F238E27FC236}">
                <a16:creationId xmlns:a16="http://schemas.microsoft.com/office/drawing/2014/main" id="{3BB133F3-0F5A-4E7B-8A5D-BA4698EE8912}"/>
              </a:ext>
            </a:extLst>
          </p:cNvPr>
          <p:cNvGrpSpPr/>
          <p:nvPr/>
        </p:nvGrpSpPr>
        <p:grpSpPr>
          <a:xfrm>
            <a:off x="1777291" y="3429000"/>
            <a:ext cx="9218464" cy="1152000"/>
            <a:chOff x="1777291" y="3429000"/>
            <a:chExt cx="9218464" cy="1152000"/>
          </a:xfrm>
        </p:grpSpPr>
        <p:grpSp>
          <p:nvGrpSpPr>
            <p:cNvPr id="1167" name="Gruppieren 1166">
              <a:extLst>
                <a:ext uri="{FF2B5EF4-FFF2-40B4-BE49-F238E27FC236}">
                  <a16:creationId xmlns:a16="http://schemas.microsoft.com/office/drawing/2014/main" id="{342CE27E-701C-45A3-975D-AAB2B20046DC}"/>
                </a:ext>
              </a:extLst>
            </p:cNvPr>
            <p:cNvGrpSpPr/>
            <p:nvPr/>
          </p:nvGrpSpPr>
          <p:grpSpPr>
            <a:xfrm>
              <a:off x="1777291" y="3429000"/>
              <a:ext cx="1152000" cy="1152000"/>
              <a:chOff x="1777291" y="3429000"/>
              <a:chExt cx="1152000" cy="1152000"/>
            </a:xfrm>
          </p:grpSpPr>
          <p:sp>
            <p:nvSpPr>
              <p:cNvPr id="639" name="Rechteck 638">
                <a:extLst>
                  <a:ext uri="{FF2B5EF4-FFF2-40B4-BE49-F238E27FC236}">
                    <a16:creationId xmlns:a16="http://schemas.microsoft.com/office/drawing/2014/main" id="{7C581A31-73BE-43B7-BBF6-585196D38308}"/>
                  </a:ext>
                </a:extLst>
              </p:cNvPr>
              <p:cNvSpPr/>
              <p:nvPr/>
            </p:nvSpPr>
            <p:spPr>
              <a:xfrm>
                <a:off x="1777291" y="3429000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0" name="Ellipse 639">
                <a:extLst>
                  <a:ext uri="{FF2B5EF4-FFF2-40B4-BE49-F238E27FC236}">
                    <a16:creationId xmlns:a16="http://schemas.microsoft.com/office/drawing/2014/main" id="{A27D36FB-BE6B-4497-90AF-7447331B1C1B}"/>
                  </a:ext>
                </a:extLst>
              </p:cNvPr>
              <p:cNvSpPr/>
              <p:nvPr/>
            </p:nvSpPr>
            <p:spPr>
              <a:xfrm>
                <a:off x="1796162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1" name="Ellipse 640">
                <a:extLst>
                  <a:ext uri="{FF2B5EF4-FFF2-40B4-BE49-F238E27FC236}">
                    <a16:creationId xmlns:a16="http://schemas.microsoft.com/office/drawing/2014/main" id="{78E8CE88-1C4F-447C-9EC1-C32F64A56945}"/>
                  </a:ext>
                </a:extLst>
              </p:cNvPr>
              <p:cNvSpPr/>
              <p:nvPr/>
            </p:nvSpPr>
            <p:spPr>
              <a:xfrm>
                <a:off x="1940178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642" name="Ellipse 641">
                <a:extLst>
                  <a:ext uri="{FF2B5EF4-FFF2-40B4-BE49-F238E27FC236}">
                    <a16:creationId xmlns:a16="http://schemas.microsoft.com/office/drawing/2014/main" id="{21871405-ED1B-4DF1-9373-8E5C4BBAC9B6}"/>
                  </a:ext>
                </a:extLst>
              </p:cNvPr>
              <p:cNvSpPr/>
              <p:nvPr/>
            </p:nvSpPr>
            <p:spPr>
              <a:xfrm>
                <a:off x="2084194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3" name="Ellipse 642">
                <a:extLst>
                  <a:ext uri="{FF2B5EF4-FFF2-40B4-BE49-F238E27FC236}">
                    <a16:creationId xmlns:a16="http://schemas.microsoft.com/office/drawing/2014/main" id="{A14DCCFC-3882-4C93-8C0B-6CBE47D44AE0}"/>
                  </a:ext>
                </a:extLst>
              </p:cNvPr>
              <p:cNvSpPr/>
              <p:nvPr/>
            </p:nvSpPr>
            <p:spPr>
              <a:xfrm>
                <a:off x="2228210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4" name="Ellipse 643">
                <a:extLst>
                  <a:ext uri="{FF2B5EF4-FFF2-40B4-BE49-F238E27FC236}">
                    <a16:creationId xmlns:a16="http://schemas.microsoft.com/office/drawing/2014/main" id="{0AFBD578-D2F9-4F7E-8907-8A858B69AD99}"/>
                  </a:ext>
                </a:extLst>
              </p:cNvPr>
              <p:cNvSpPr/>
              <p:nvPr/>
            </p:nvSpPr>
            <p:spPr>
              <a:xfrm>
                <a:off x="2372226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5" name="Ellipse 644">
                <a:extLst>
                  <a:ext uri="{FF2B5EF4-FFF2-40B4-BE49-F238E27FC236}">
                    <a16:creationId xmlns:a16="http://schemas.microsoft.com/office/drawing/2014/main" id="{1D7E85BB-909A-4516-BA02-90E484BC85C6}"/>
                  </a:ext>
                </a:extLst>
              </p:cNvPr>
              <p:cNvSpPr/>
              <p:nvPr/>
            </p:nvSpPr>
            <p:spPr>
              <a:xfrm>
                <a:off x="2516242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6" name="Ellipse 645">
                <a:extLst>
                  <a:ext uri="{FF2B5EF4-FFF2-40B4-BE49-F238E27FC236}">
                    <a16:creationId xmlns:a16="http://schemas.microsoft.com/office/drawing/2014/main" id="{11F0E968-0B6F-471B-A2F0-CF34B0AB4788}"/>
                  </a:ext>
                </a:extLst>
              </p:cNvPr>
              <p:cNvSpPr/>
              <p:nvPr/>
            </p:nvSpPr>
            <p:spPr>
              <a:xfrm>
                <a:off x="2660258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7" name="Ellipse 646">
                <a:extLst>
                  <a:ext uri="{FF2B5EF4-FFF2-40B4-BE49-F238E27FC236}">
                    <a16:creationId xmlns:a16="http://schemas.microsoft.com/office/drawing/2014/main" id="{A7428D23-880A-49B6-9EE0-2CE4E4C3015B}"/>
                  </a:ext>
                </a:extLst>
              </p:cNvPr>
              <p:cNvSpPr/>
              <p:nvPr/>
            </p:nvSpPr>
            <p:spPr>
              <a:xfrm>
                <a:off x="2804274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8" name="Ellipse 647">
                <a:extLst>
                  <a:ext uri="{FF2B5EF4-FFF2-40B4-BE49-F238E27FC236}">
                    <a16:creationId xmlns:a16="http://schemas.microsoft.com/office/drawing/2014/main" id="{9DB51643-67C3-4429-B5FD-18C68AAEEDF1}"/>
                  </a:ext>
                </a:extLst>
              </p:cNvPr>
              <p:cNvSpPr/>
              <p:nvPr/>
            </p:nvSpPr>
            <p:spPr>
              <a:xfrm>
                <a:off x="1796162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9" name="Ellipse 648">
                <a:extLst>
                  <a:ext uri="{FF2B5EF4-FFF2-40B4-BE49-F238E27FC236}">
                    <a16:creationId xmlns:a16="http://schemas.microsoft.com/office/drawing/2014/main" id="{47D5326F-8209-4A74-BAE2-E78F916B671D}"/>
                  </a:ext>
                </a:extLst>
              </p:cNvPr>
              <p:cNvSpPr/>
              <p:nvPr/>
            </p:nvSpPr>
            <p:spPr>
              <a:xfrm>
                <a:off x="1940178" y="358638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650" name="Ellipse 649">
                <a:extLst>
                  <a:ext uri="{FF2B5EF4-FFF2-40B4-BE49-F238E27FC236}">
                    <a16:creationId xmlns:a16="http://schemas.microsoft.com/office/drawing/2014/main" id="{FFF9755E-6549-430C-AD2E-C51802806F29}"/>
                  </a:ext>
                </a:extLst>
              </p:cNvPr>
              <p:cNvSpPr/>
              <p:nvPr/>
            </p:nvSpPr>
            <p:spPr>
              <a:xfrm>
                <a:off x="2084194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1" name="Ellipse 650">
                <a:extLst>
                  <a:ext uri="{FF2B5EF4-FFF2-40B4-BE49-F238E27FC236}">
                    <a16:creationId xmlns:a16="http://schemas.microsoft.com/office/drawing/2014/main" id="{F5A75299-4F3D-4983-BDAC-543D4BC2EB63}"/>
                  </a:ext>
                </a:extLst>
              </p:cNvPr>
              <p:cNvSpPr/>
              <p:nvPr/>
            </p:nvSpPr>
            <p:spPr>
              <a:xfrm>
                <a:off x="2228210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2" name="Ellipse 651">
                <a:extLst>
                  <a:ext uri="{FF2B5EF4-FFF2-40B4-BE49-F238E27FC236}">
                    <a16:creationId xmlns:a16="http://schemas.microsoft.com/office/drawing/2014/main" id="{E9289495-09DE-4F2F-917A-B6F898084BFF}"/>
                  </a:ext>
                </a:extLst>
              </p:cNvPr>
              <p:cNvSpPr/>
              <p:nvPr/>
            </p:nvSpPr>
            <p:spPr>
              <a:xfrm>
                <a:off x="2372226" y="358638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3" name="Ellipse 652">
                <a:extLst>
                  <a:ext uri="{FF2B5EF4-FFF2-40B4-BE49-F238E27FC236}">
                    <a16:creationId xmlns:a16="http://schemas.microsoft.com/office/drawing/2014/main" id="{E906B8EC-34EF-47D7-B57E-4D33253A7B5E}"/>
                  </a:ext>
                </a:extLst>
              </p:cNvPr>
              <p:cNvSpPr/>
              <p:nvPr/>
            </p:nvSpPr>
            <p:spPr>
              <a:xfrm>
                <a:off x="2516242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4" name="Ellipse 653">
                <a:extLst>
                  <a:ext uri="{FF2B5EF4-FFF2-40B4-BE49-F238E27FC236}">
                    <a16:creationId xmlns:a16="http://schemas.microsoft.com/office/drawing/2014/main" id="{9E0304CC-220D-4A3D-B3D5-3F1E957668DA}"/>
                  </a:ext>
                </a:extLst>
              </p:cNvPr>
              <p:cNvSpPr/>
              <p:nvPr/>
            </p:nvSpPr>
            <p:spPr>
              <a:xfrm>
                <a:off x="2660258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5" name="Ellipse 654">
                <a:extLst>
                  <a:ext uri="{FF2B5EF4-FFF2-40B4-BE49-F238E27FC236}">
                    <a16:creationId xmlns:a16="http://schemas.microsoft.com/office/drawing/2014/main" id="{C00B7705-9DEF-4058-BCA2-BF81CD1D260E}"/>
                  </a:ext>
                </a:extLst>
              </p:cNvPr>
              <p:cNvSpPr/>
              <p:nvPr/>
            </p:nvSpPr>
            <p:spPr>
              <a:xfrm>
                <a:off x="2804274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6" name="Ellipse 655">
                <a:extLst>
                  <a:ext uri="{FF2B5EF4-FFF2-40B4-BE49-F238E27FC236}">
                    <a16:creationId xmlns:a16="http://schemas.microsoft.com/office/drawing/2014/main" id="{53CEAC43-3AC5-4C02-B8B2-4CCB82F4DE9B}"/>
                  </a:ext>
                </a:extLst>
              </p:cNvPr>
              <p:cNvSpPr/>
              <p:nvPr/>
            </p:nvSpPr>
            <p:spPr>
              <a:xfrm>
                <a:off x="1796162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7" name="Ellipse 656">
                <a:extLst>
                  <a:ext uri="{FF2B5EF4-FFF2-40B4-BE49-F238E27FC236}">
                    <a16:creationId xmlns:a16="http://schemas.microsoft.com/office/drawing/2014/main" id="{F4A18FE1-24F5-4AB8-9154-6A7BA0EC291A}"/>
                  </a:ext>
                </a:extLst>
              </p:cNvPr>
              <p:cNvSpPr/>
              <p:nvPr/>
            </p:nvSpPr>
            <p:spPr>
              <a:xfrm>
                <a:off x="1940178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658" name="Ellipse 657">
                <a:extLst>
                  <a:ext uri="{FF2B5EF4-FFF2-40B4-BE49-F238E27FC236}">
                    <a16:creationId xmlns:a16="http://schemas.microsoft.com/office/drawing/2014/main" id="{37CF9C7B-7F20-44E5-BC0A-8C49759BA1CA}"/>
                  </a:ext>
                </a:extLst>
              </p:cNvPr>
              <p:cNvSpPr/>
              <p:nvPr/>
            </p:nvSpPr>
            <p:spPr>
              <a:xfrm>
                <a:off x="2084194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9" name="Ellipse 658">
                <a:extLst>
                  <a:ext uri="{FF2B5EF4-FFF2-40B4-BE49-F238E27FC236}">
                    <a16:creationId xmlns:a16="http://schemas.microsoft.com/office/drawing/2014/main" id="{758A0720-FF92-42DF-B06A-C76BCD9770EE}"/>
                  </a:ext>
                </a:extLst>
              </p:cNvPr>
              <p:cNvSpPr/>
              <p:nvPr/>
            </p:nvSpPr>
            <p:spPr>
              <a:xfrm>
                <a:off x="2228210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0" name="Ellipse 659">
                <a:extLst>
                  <a:ext uri="{FF2B5EF4-FFF2-40B4-BE49-F238E27FC236}">
                    <a16:creationId xmlns:a16="http://schemas.microsoft.com/office/drawing/2014/main" id="{22513159-6D9D-42AE-8E76-8BD45927E1C6}"/>
                  </a:ext>
                </a:extLst>
              </p:cNvPr>
              <p:cNvSpPr/>
              <p:nvPr/>
            </p:nvSpPr>
            <p:spPr>
              <a:xfrm>
                <a:off x="2372226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1" name="Ellipse 660">
                <a:extLst>
                  <a:ext uri="{FF2B5EF4-FFF2-40B4-BE49-F238E27FC236}">
                    <a16:creationId xmlns:a16="http://schemas.microsoft.com/office/drawing/2014/main" id="{CF424BA5-AD51-4E6E-826B-F5795515FA71}"/>
                  </a:ext>
                </a:extLst>
              </p:cNvPr>
              <p:cNvSpPr/>
              <p:nvPr/>
            </p:nvSpPr>
            <p:spPr>
              <a:xfrm>
                <a:off x="2516242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2" name="Ellipse 661">
                <a:extLst>
                  <a:ext uri="{FF2B5EF4-FFF2-40B4-BE49-F238E27FC236}">
                    <a16:creationId xmlns:a16="http://schemas.microsoft.com/office/drawing/2014/main" id="{8CCCCFD7-0359-4D94-B7E2-58242E0B8505}"/>
                  </a:ext>
                </a:extLst>
              </p:cNvPr>
              <p:cNvSpPr/>
              <p:nvPr/>
            </p:nvSpPr>
            <p:spPr>
              <a:xfrm>
                <a:off x="2660258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663" name="Ellipse 662">
                <a:extLst>
                  <a:ext uri="{FF2B5EF4-FFF2-40B4-BE49-F238E27FC236}">
                    <a16:creationId xmlns:a16="http://schemas.microsoft.com/office/drawing/2014/main" id="{142A55D2-2EF8-4AA7-8FFE-0EF2F19F35DC}"/>
                  </a:ext>
                </a:extLst>
              </p:cNvPr>
              <p:cNvSpPr/>
              <p:nvPr/>
            </p:nvSpPr>
            <p:spPr>
              <a:xfrm>
                <a:off x="2804274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4" name="Ellipse 663">
                <a:extLst>
                  <a:ext uri="{FF2B5EF4-FFF2-40B4-BE49-F238E27FC236}">
                    <a16:creationId xmlns:a16="http://schemas.microsoft.com/office/drawing/2014/main" id="{5A6F40DC-15C2-45CC-96AE-68C540F4C92A}"/>
                  </a:ext>
                </a:extLst>
              </p:cNvPr>
              <p:cNvSpPr/>
              <p:nvPr/>
            </p:nvSpPr>
            <p:spPr>
              <a:xfrm>
                <a:off x="1796162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5" name="Ellipse 664">
                <a:extLst>
                  <a:ext uri="{FF2B5EF4-FFF2-40B4-BE49-F238E27FC236}">
                    <a16:creationId xmlns:a16="http://schemas.microsoft.com/office/drawing/2014/main" id="{972DA9C6-27DC-4A73-94D4-BC3B5A0775B4}"/>
                  </a:ext>
                </a:extLst>
              </p:cNvPr>
              <p:cNvSpPr/>
              <p:nvPr/>
            </p:nvSpPr>
            <p:spPr>
              <a:xfrm>
                <a:off x="1940178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666" name="Ellipse 665">
                <a:extLst>
                  <a:ext uri="{FF2B5EF4-FFF2-40B4-BE49-F238E27FC236}">
                    <a16:creationId xmlns:a16="http://schemas.microsoft.com/office/drawing/2014/main" id="{DCD3F468-20AF-48BE-865B-240E13070C16}"/>
                  </a:ext>
                </a:extLst>
              </p:cNvPr>
              <p:cNvSpPr/>
              <p:nvPr/>
            </p:nvSpPr>
            <p:spPr>
              <a:xfrm>
                <a:off x="2084194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7" name="Ellipse 666">
                <a:extLst>
                  <a:ext uri="{FF2B5EF4-FFF2-40B4-BE49-F238E27FC236}">
                    <a16:creationId xmlns:a16="http://schemas.microsoft.com/office/drawing/2014/main" id="{EE476A98-248B-4ABE-BE54-1718FFD532B3}"/>
                  </a:ext>
                </a:extLst>
              </p:cNvPr>
              <p:cNvSpPr/>
              <p:nvPr/>
            </p:nvSpPr>
            <p:spPr>
              <a:xfrm>
                <a:off x="2228210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8" name="Ellipse 667">
                <a:extLst>
                  <a:ext uri="{FF2B5EF4-FFF2-40B4-BE49-F238E27FC236}">
                    <a16:creationId xmlns:a16="http://schemas.microsoft.com/office/drawing/2014/main" id="{A92758A8-A565-4587-839B-45F289655E88}"/>
                  </a:ext>
                </a:extLst>
              </p:cNvPr>
              <p:cNvSpPr/>
              <p:nvPr/>
            </p:nvSpPr>
            <p:spPr>
              <a:xfrm>
                <a:off x="2372226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9" name="Ellipse 668">
                <a:extLst>
                  <a:ext uri="{FF2B5EF4-FFF2-40B4-BE49-F238E27FC236}">
                    <a16:creationId xmlns:a16="http://schemas.microsoft.com/office/drawing/2014/main" id="{21C3F253-9862-4D67-9DA1-C97B8AB7E75F}"/>
                  </a:ext>
                </a:extLst>
              </p:cNvPr>
              <p:cNvSpPr/>
              <p:nvPr/>
            </p:nvSpPr>
            <p:spPr>
              <a:xfrm>
                <a:off x="2516242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0" name="Ellipse 669">
                <a:extLst>
                  <a:ext uri="{FF2B5EF4-FFF2-40B4-BE49-F238E27FC236}">
                    <a16:creationId xmlns:a16="http://schemas.microsoft.com/office/drawing/2014/main" id="{29147FB9-26E4-428D-A7CD-DF390058946A}"/>
                  </a:ext>
                </a:extLst>
              </p:cNvPr>
              <p:cNvSpPr/>
              <p:nvPr/>
            </p:nvSpPr>
            <p:spPr>
              <a:xfrm>
                <a:off x="2660258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671" name="Ellipse 670">
                <a:extLst>
                  <a:ext uri="{FF2B5EF4-FFF2-40B4-BE49-F238E27FC236}">
                    <a16:creationId xmlns:a16="http://schemas.microsoft.com/office/drawing/2014/main" id="{EDF35C5A-2578-4102-8A52-2E572F864D5A}"/>
                  </a:ext>
                </a:extLst>
              </p:cNvPr>
              <p:cNvSpPr/>
              <p:nvPr/>
            </p:nvSpPr>
            <p:spPr>
              <a:xfrm>
                <a:off x="2804274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2" name="Ellipse 671">
                <a:extLst>
                  <a:ext uri="{FF2B5EF4-FFF2-40B4-BE49-F238E27FC236}">
                    <a16:creationId xmlns:a16="http://schemas.microsoft.com/office/drawing/2014/main" id="{E2A4466F-49B8-4EFA-B3E2-CB91505E378A}"/>
                  </a:ext>
                </a:extLst>
              </p:cNvPr>
              <p:cNvSpPr/>
              <p:nvPr/>
            </p:nvSpPr>
            <p:spPr>
              <a:xfrm>
                <a:off x="1796162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3" name="Ellipse 672">
                <a:extLst>
                  <a:ext uri="{FF2B5EF4-FFF2-40B4-BE49-F238E27FC236}">
                    <a16:creationId xmlns:a16="http://schemas.microsoft.com/office/drawing/2014/main" id="{C5DD236A-A1E6-4D05-9CCA-A92EEA5FB5EA}"/>
                  </a:ext>
                </a:extLst>
              </p:cNvPr>
              <p:cNvSpPr/>
              <p:nvPr/>
            </p:nvSpPr>
            <p:spPr>
              <a:xfrm>
                <a:off x="1940178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674" name="Ellipse 673">
                <a:extLst>
                  <a:ext uri="{FF2B5EF4-FFF2-40B4-BE49-F238E27FC236}">
                    <a16:creationId xmlns:a16="http://schemas.microsoft.com/office/drawing/2014/main" id="{FC9DBC96-2B48-4B2F-8355-068BE3C149AE}"/>
                  </a:ext>
                </a:extLst>
              </p:cNvPr>
              <p:cNvSpPr/>
              <p:nvPr/>
            </p:nvSpPr>
            <p:spPr>
              <a:xfrm>
                <a:off x="2084194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5" name="Ellipse 674">
                <a:extLst>
                  <a:ext uri="{FF2B5EF4-FFF2-40B4-BE49-F238E27FC236}">
                    <a16:creationId xmlns:a16="http://schemas.microsoft.com/office/drawing/2014/main" id="{576CC15C-720F-49D1-820B-4363DC180167}"/>
                  </a:ext>
                </a:extLst>
              </p:cNvPr>
              <p:cNvSpPr/>
              <p:nvPr/>
            </p:nvSpPr>
            <p:spPr>
              <a:xfrm>
                <a:off x="2228210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6" name="Ellipse 675">
                <a:extLst>
                  <a:ext uri="{FF2B5EF4-FFF2-40B4-BE49-F238E27FC236}">
                    <a16:creationId xmlns:a16="http://schemas.microsoft.com/office/drawing/2014/main" id="{8FF7C24D-B625-4112-869E-25A60DA9F339}"/>
                  </a:ext>
                </a:extLst>
              </p:cNvPr>
              <p:cNvSpPr/>
              <p:nvPr/>
            </p:nvSpPr>
            <p:spPr>
              <a:xfrm>
                <a:off x="2372226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7" name="Ellipse 676">
                <a:extLst>
                  <a:ext uri="{FF2B5EF4-FFF2-40B4-BE49-F238E27FC236}">
                    <a16:creationId xmlns:a16="http://schemas.microsoft.com/office/drawing/2014/main" id="{918AD246-6242-4310-8321-119CF891ED69}"/>
                  </a:ext>
                </a:extLst>
              </p:cNvPr>
              <p:cNvSpPr/>
              <p:nvPr/>
            </p:nvSpPr>
            <p:spPr>
              <a:xfrm>
                <a:off x="2516242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8" name="Ellipse 677">
                <a:extLst>
                  <a:ext uri="{FF2B5EF4-FFF2-40B4-BE49-F238E27FC236}">
                    <a16:creationId xmlns:a16="http://schemas.microsoft.com/office/drawing/2014/main" id="{444DC8B7-C587-4264-97E5-0CA74D5A55E9}"/>
                  </a:ext>
                </a:extLst>
              </p:cNvPr>
              <p:cNvSpPr/>
              <p:nvPr/>
            </p:nvSpPr>
            <p:spPr>
              <a:xfrm>
                <a:off x="2660258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679" name="Ellipse 678">
                <a:extLst>
                  <a:ext uri="{FF2B5EF4-FFF2-40B4-BE49-F238E27FC236}">
                    <a16:creationId xmlns:a16="http://schemas.microsoft.com/office/drawing/2014/main" id="{C4AEF886-22A7-4163-91AF-B63CED392D1D}"/>
                  </a:ext>
                </a:extLst>
              </p:cNvPr>
              <p:cNvSpPr/>
              <p:nvPr/>
            </p:nvSpPr>
            <p:spPr>
              <a:xfrm>
                <a:off x="2804274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0" name="Ellipse 679">
                <a:extLst>
                  <a:ext uri="{FF2B5EF4-FFF2-40B4-BE49-F238E27FC236}">
                    <a16:creationId xmlns:a16="http://schemas.microsoft.com/office/drawing/2014/main" id="{10886363-7C15-44E1-8153-323DADF75AD2}"/>
                  </a:ext>
                </a:extLst>
              </p:cNvPr>
              <p:cNvSpPr/>
              <p:nvPr/>
            </p:nvSpPr>
            <p:spPr>
              <a:xfrm>
                <a:off x="1793879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1" name="Ellipse 680">
                <a:extLst>
                  <a:ext uri="{FF2B5EF4-FFF2-40B4-BE49-F238E27FC236}">
                    <a16:creationId xmlns:a16="http://schemas.microsoft.com/office/drawing/2014/main" id="{8BF93C0E-E20A-453F-88DA-A4FE079B90B9}"/>
                  </a:ext>
                </a:extLst>
              </p:cNvPr>
              <p:cNvSpPr/>
              <p:nvPr/>
            </p:nvSpPr>
            <p:spPr>
              <a:xfrm>
                <a:off x="1937895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682" name="Ellipse 681">
                <a:extLst>
                  <a:ext uri="{FF2B5EF4-FFF2-40B4-BE49-F238E27FC236}">
                    <a16:creationId xmlns:a16="http://schemas.microsoft.com/office/drawing/2014/main" id="{E57FABB3-1877-4D98-8AF1-0E9C8317B6B5}"/>
                  </a:ext>
                </a:extLst>
              </p:cNvPr>
              <p:cNvSpPr/>
              <p:nvPr/>
            </p:nvSpPr>
            <p:spPr>
              <a:xfrm>
                <a:off x="2081911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3" name="Ellipse 682">
                <a:extLst>
                  <a:ext uri="{FF2B5EF4-FFF2-40B4-BE49-F238E27FC236}">
                    <a16:creationId xmlns:a16="http://schemas.microsoft.com/office/drawing/2014/main" id="{5EC7743E-F9C9-4019-8D03-4BC1E96EA7E5}"/>
                  </a:ext>
                </a:extLst>
              </p:cNvPr>
              <p:cNvSpPr/>
              <p:nvPr/>
            </p:nvSpPr>
            <p:spPr>
              <a:xfrm>
                <a:off x="2225927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4" name="Ellipse 683">
                <a:extLst>
                  <a:ext uri="{FF2B5EF4-FFF2-40B4-BE49-F238E27FC236}">
                    <a16:creationId xmlns:a16="http://schemas.microsoft.com/office/drawing/2014/main" id="{EF1AD8D3-75A4-4032-B481-CB84CC0FBF02}"/>
                  </a:ext>
                </a:extLst>
              </p:cNvPr>
              <p:cNvSpPr/>
              <p:nvPr/>
            </p:nvSpPr>
            <p:spPr>
              <a:xfrm>
                <a:off x="2369943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5" name="Ellipse 684">
                <a:extLst>
                  <a:ext uri="{FF2B5EF4-FFF2-40B4-BE49-F238E27FC236}">
                    <a16:creationId xmlns:a16="http://schemas.microsoft.com/office/drawing/2014/main" id="{29A58CB7-A924-4F34-A3CE-72547D1E684E}"/>
                  </a:ext>
                </a:extLst>
              </p:cNvPr>
              <p:cNvSpPr/>
              <p:nvPr/>
            </p:nvSpPr>
            <p:spPr>
              <a:xfrm>
                <a:off x="2513959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6" name="Ellipse 685">
                <a:extLst>
                  <a:ext uri="{FF2B5EF4-FFF2-40B4-BE49-F238E27FC236}">
                    <a16:creationId xmlns:a16="http://schemas.microsoft.com/office/drawing/2014/main" id="{1D22867D-EFF8-4082-9286-62CD3223B597}"/>
                  </a:ext>
                </a:extLst>
              </p:cNvPr>
              <p:cNvSpPr/>
              <p:nvPr/>
            </p:nvSpPr>
            <p:spPr>
              <a:xfrm>
                <a:off x="2657975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687" name="Ellipse 686">
                <a:extLst>
                  <a:ext uri="{FF2B5EF4-FFF2-40B4-BE49-F238E27FC236}">
                    <a16:creationId xmlns:a16="http://schemas.microsoft.com/office/drawing/2014/main" id="{016BC920-81F2-47AD-B337-EF87A3AF4C3D}"/>
                  </a:ext>
                </a:extLst>
              </p:cNvPr>
              <p:cNvSpPr/>
              <p:nvPr/>
            </p:nvSpPr>
            <p:spPr>
              <a:xfrm>
                <a:off x="2801991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8" name="Ellipse 687">
                <a:extLst>
                  <a:ext uri="{FF2B5EF4-FFF2-40B4-BE49-F238E27FC236}">
                    <a16:creationId xmlns:a16="http://schemas.microsoft.com/office/drawing/2014/main" id="{058C932B-0600-4DAF-BE16-C30DD07E73F8}"/>
                  </a:ext>
                </a:extLst>
              </p:cNvPr>
              <p:cNvSpPr/>
              <p:nvPr/>
            </p:nvSpPr>
            <p:spPr>
              <a:xfrm>
                <a:off x="1789946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9" name="Ellipse 688">
                <a:extLst>
                  <a:ext uri="{FF2B5EF4-FFF2-40B4-BE49-F238E27FC236}">
                    <a16:creationId xmlns:a16="http://schemas.microsoft.com/office/drawing/2014/main" id="{5979BDCB-A815-4E44-B8DC-B15D347C3CDA}"/>
                  </a:ext>
                </a:extLst>
              </p:cNvPr>
              <p:cNvSpPr/>
              <p:nvPr/>
            </p:nvSpPr>
            <p:spPr>
              <a:xfrm>
                <a:off x="1933962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690" name="Ellipse 689">
                <a:extLst>
                  <a:ext uri="{FF2B5EF4-FFF2-40B4-BE49-F238E27FC236}">
                    <a16:creationId xmlns:a16="http://schemas.microsoft.com/office/drawing/2014/main" id="{08A445DF-59B5-4CA0-88A3-C5AF45653FB9}"/>
                  </a:ext>
                </a:extLst>
              </p:cNvPr>
              <p:cNvSpPr/>
              <p:nvPr/>
            </p:nvSpPr>
            <p:spPr>
              <a:xfrm>
                <a:off x="2077978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1" name="Ellipse 690">
                <a:extLst>
                  <a:ext uri="{FF2B5EF4-FFF2-40B4-BE49-F238E27FC236}">
                    <a16:creationId xmlns:a16="http://schemas.microsoft.com/office/drawing/2014/main" id="{5A2950D9-19F1-4D6E-9CC1-833FF445E585}"/>
                  </a:ext>
                </a:extLst>
              </p:cNvPr>
              <p:cNvSpPr/>
              <p:nvPr/>
            </p:nvSpPr>
            <p:spPr>
              <a:xfrm>
                <a:off x="2221994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2" name="Ellipse 691">
                <a:extLst>
                  <a:ext uri="{FF2B5EF4-FFF2-40B4-BE49-F238E27FC236}">
                    <a16:creationId xmlns:a16="http://schemas.microsoft.com/office/drawing/2014/main" id="{59E9EEB6-B3AF-451E-A3B2-0F4D3D63F732}"/>
                  </a:ext>
                </a:extLst>
              </p:cNvPr>
              <p:cNvSpPr/>
              <p:nvPr/>
            </p:nvSpPr>
            <p:spPr>
              <a:xfrm>
                <a:off x="2366010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3" name="Ellipse 692">
                <a:extLst>
                  <a:ext uri="{FF2B5EF4-FFF2-40B4-BE49-F238E27FC236}">
                    <a16:creationId xmlns:a16="http://schemas.microsoft.com/office/drawing/2014/main" id="{0E97033D-0040-40C8-8480-85DAD5BE670E}"/>
                  </a:ext>
                </a:extLst>
              </p:cNvPr>
              <p:cNvSpPr/>
              <p:nvPr/>
            </p:nvSpPr>
            <p:spPr>
              <a:xfrm>
                <a:off x="2510026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4" name="Ellipse 693">
                <a:extLst>
                  <a:ext uri="{FF2B5EF4-FFF2-40B4-BE49-F238E27FC236}">
                    <a16:creationId xmlns:a16="http://schemas.microsoft.com/office/drawing/2014/main" id="{BEB0A0E1-A734-425B-96A0-3A50A60A37D1}"/>
                  </a:ext>
                </a:extLst>
              </p:cNvPr>
              <p:cNvSpPr/>
              <p:nvPr/>
            </p:nvSpPr>
            <p:spPr>
              <a:xfrm>
                <a:off x="2654042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695" name="Ellipse 694">
                <a:extLst>
                  <a:ext uri="{FF2B5EF4-FFF2-40B4-BE49-F238E27FC236}">
                    <a16:creationId xmlns:a16="http://schemas.microsoft.com/office/drawing/2014/main" id="{56E52106-AAF6-4D92-85A7-AF0402BB98E9}"/>
                  </a:ext>
                </a:extLst>
              </p:cNvPr>
              <p:cNvSpPr/>
              <p:nvPr/>
            </p:nvSpPr>
            <p:spPr>
              <a:xfrm>
                <a:off x="2798058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6" name="Ellipse 695">
                <a:extLst>
                  <a:ext uri="{FF2B5EF4-FFF2-40B4-BE49-F238E27FC236}">
                    <a16:creationId xmlns:a16="http://schemas.microsoft.com/office/drawing/2014/main" id="{033D55B3-C446-4712-87BF-ED215C71684F}"/>
                  </a:ext>
                </a:extLst>
              </p:cNvPr>
              <p:cNvSpPr/>
              <p:nvPr/>
            </p:nvSpPr>
            <p:spPr>
              <a:xfrm>
                <a:off x="1789946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7" name="Ellipse 696">
                <a:extLst>
                  <a:ext uri="{FF2B5EF4-FFF2-40B4-BE49-F238E27FC236}">
                    <a16:creationId xmlns:a16="http://schemas.microsoft.com/office/drawing/2014/main" id="{070B25FA-4A30-4806-A92F-684532975E21}"/>
                  </a:ext>
                </a:extLst>
              </p:cNvPr>
              <p:cNvSpPr/>
              <p:nvPr/>
            </p:nvSpPr>
            <p:spPr>
              <a:xfrm>
                <a:off x="1933962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8" name="Ellipse 697">
                <a:extLst>
                  <a:ext uri="{FF2B5EF4-FFF2-40B4-BE49-F238E27FC236}">
                    <a16:creationId xmlns:a16="http://schemas.microsoft.com/office/drawing/2014/main" id="{7AECB622-BF13-4F3D-A7FD-5EF51FA77562}"/>
                  </a:ext>
                </a:extLst>
              </p:cNvPr>
              <p:cNvSpPr/>
              <p:nvPr/>
            </p:nvSpPr>
            <p:spPr>
              <a:xfrm>
                <a:off x="2077978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9" name="Ellipse 698">
                <a:extLst>
                  <a:ext uri="{FF2B5EF4-FFF2-40B4-BE49-F238E27FC236}">
                    <a16:creationId xmlns:a16="http://schemas.microsoft.com/office/drawing/2014/main" id="{AA53F2A8-CCE4-44E2-975D-F74AE4E5B55F}"/>
                  </a:ext>
                </a:extLst>
              </p:cNvPr>
              <p:cNvSpPr/>
              <p:nvPr/>
            </p:nvSpPr>
            <p:spPr>
              <a:xfrm>
                <a:off x="2221994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0" name="Ellipse 699">
                <a:extLst>
                  <a:ext uri="{FF2B5EF4-FFF2-40B4-BE49-F238E27FC236}">
                    <a16:creationId xmlns:a16="http://schemas.microsoft.com/office/drawing/2014/main" id="{EEAED65E-5F2D-41AD-B4D7-086E2A4429E1}"/>
                  </a:ext>
                </a:extLst>
              </p:cNvPr>
              <p:cNvSpPr/>
              <p:nvPr/>
            </p:nvSpPr>
            <p:spPr>
              <a:xfrm>
                <a:off x="2366010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1" name="Ellipse 700">
                <a:extLst>
                  <a:ext uri="{FF2B5EF4-FFF2-40B4-BE49-F238E27FC236}">
                    <a16:creationId xmlns:a16="http://schemas.microsoft.com/office/drawing/2014/main" id="{05FF4700-990E-4055-AACC-57AF97D21388}"/>
                  </a:ext>
                </a:extLst>
              </p:cNvPr>
              <p:cNvSpPr/>
              <p:nvPr/>
            </p:nvSpPr>
            <p:spPr>
              <a:xfrm>
                <a:off x="2510026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2" name="Ellipse 701">
                <a:extLst>
                  <a:ext uri="{FF2B5EF4-FFF2-40B4-BE49-F238E27FC236}">
                    <a16:creationId xmlns:a16="http://schemas.microsoft.com/office/drawing/2014/main" id="{36F38EBA-6173-4E15-9D75-6F84777506DF}"/>
                  </a:ext>
                </a:extLst>
              </p:cNvPr>
              <p:cNvSpPr/>
              <p:nvPr/>
            </p:nvSpPr>
            <p:spPr>
              <a:xfrm>
                <a:off x="2654042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3" name="Ellipse 702">
                <a:extLst>
                  <a:ext uri="{FF2B5EF4-FFF2-40B4-BE49-F238E27FC236}">
                    <a16:creationId xmlns:a16="http://schemas.microsoft.com/office/drawing/2014/main" id="{4CC9C0E1-5484-4C18-858D-9D657B0DD72D}"/>
                  </a:ext>
                </a:extLst>
              </p:cNvPr>
              <p:cNvSpPr/>
              <p:nvPr/>
            </p:nvSpPr>
            <p:spPr>
              <a:xfrm>
                <a:off x="2798058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68" name="Gruppieren 1167">
              <a:extLst>
                <a:ext uri="{FF2B5EF4-FFF2-40B4-BE49-F238E27FC236}">
                  <a16:creationId xmlns:a16="http://schemas.microsoft.com/office/drawing/2014/main" id="{0FB49E3E-8697-49B3-95BB-3158DB8583E6}"/>
                </a:ext>
              </a:extLst>
            </p:cNvPr>
            <p:cNvGrpSpPr/>
            <p:nvPr/>
          </p:nvGrpSpPr>
          <p:grpSpPr>
            <a:xfrm>
              <a:off x="2929976" y="3429000"/>
              <a:ext cx="1152000" cy="1152000"/>
              <a:chOff x="2932421" y="3429000"/>
              <a:chExt cx="1152000" cy="1152000"/>
            </a:xfrm>
          </p:grpSpPr>
          <p:sp>
            <p:nvSpPr>
              <p:cNvPr id="705" name="Rechteck 704">
                <a:extLst>
                  <a:ext uri="{FF2B5EF4-FFF2-40B4-BE49-F238E27FC236}">
                    <a16:creationId xmlns:a16="http://schemas.microsoft.com/office/drawing/2014/main" id="{30E46574-1E49-4045-A625-D3A305AC615F}"/>
                  </a:ext>
                </a:extLst>
              </p:cNvPr>
              <p:cNvSpPr/>
              <p:nvPr/>
            </p:nvSpPr>
            <p:spPr>
              <a:xfrm>
                <a:off x="2932421" y="3429000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6" name="Ellipse 705">
                <a:extLst>
                  <a:ext uri="{FF2B5EF4-FFF2-40B4-BE49-F238E27FC236}">
                    <a16:creationId xmlns:a16="http://schemas.microsoft.com/office/drawing/2014/main" id="{60B08C5E-DBA8-4A3A-B89F-1365D4B4CE5B}"/>
                  </a:ext>
                </a:extLst>
              </p:cNvPr>
              <p:cNvSpPr/>
              <p:nvPr/>
            </p:nvSpPr>
            <p:spPr>
              <a:xfrm>
                <a:off x="2951292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7" name="Ellipse 706">
                <a:extLst>
                  <a:ext uri="{FF2B5EF4-FFF2-40B4-BE49-F238E27FC236}">
                    <a16:creationId xmlns:a16="http://schemas.microsoft.com/office/drawing/2014/main" id="{2A073F01-4258-4760-86BB-16B6AE97CA9B}"/>
                  </a:ext>
                </a:extLst>
              </p:cNvPr>
              <p:cNvSpPr/>
              <p:nvPr/>
            </p:nvSpPr>
            <p:spPr>
              <a:xfrm>
                <a:off x="3095308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8" name="Ellipse 707">
                <a:extLst>
                  <a:ext uri="{FF2B5EF4-FFF2-40B4-BE49-F238E27FC236}">
                    <a16:creationId xmlns:a16="http://schemas.microsoft.com/office/drawing/2014/main" id="{00F7AF57-B021-4283-845D-77105ECF1907}"/>
                  </a:ext>
                </a:extLst>
              </p:cNvPr>
              <p:cNvSpPr/>
              <p:nvPr/>
            </p:nvSpPr>
            <p:spPr>
              <a:xfrm>
                <a:off x="3239324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9" name="Ellipse 708">
                <a:extLst>
                  <a:ext uri="{FF2B5EF4-FFF2-40B4-BE49-F238E27FC236}">
                    <a16:creationId xmlns:a16="http://schemas.microsoft.com/office/drawing/2014/main" id="{4C15AA26-6107-48C2-A3B6-0D205B12676D}"/>
                  </a:ext>
                </a:extLst>
              </p:cNvPr>
              <p:cNvSpPr/>
              <p:nvPr/>
            </p:nvSpPr>
            <p:spPr>
              <a:xfrm>
                <a:off x="3383340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0" name="Ellipse 709">
                <a:extLst>
                  <a:ext uri="{FF2B5EF4-FFF2-40B4-BE49-F238E27FC236}">
                    <a16:creationId xmlns:a16="http://schemas.microsoft.com/office/drawing/2014/main" id="{916CC45D-F987-4205-85A3-6317EDC407F0}"/>
                  </a:ext>
                </a:extLst>
              </p:cNvPr>
              <p:cNvSpPr/>
              <p:nvPr/>
            </p:nvSpPr>
            <p:spPr>
              <a:xfrm>
                <a:off x="3527356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1" name="Ellipse 710">
                <a:extLst>
                  <a:ext uri="{FF2B5EF4-FFF2-40B4-BE49-F238E27FC236}">
                    <a16:creationId xmlns:a16="http://schemas.microsoft.com/office/drawing/2014/main" id="{6F2BDFB8-A5F2-4614-9F82-FE4A8CA08059}"/>
                  </a:ext>
                </a:extLst>
              </p:cNvPr>
              <p:cNvSpPr/>
              <p:nvPr/>
            </p:nvSpPr>
            <p:spPr>
              <a:xfrm>
                <a:off x="3671372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2" name="Ellipse 711">
                <a:extLst>
                  <a:ext uri="{FF2B5EF4-FFF2-40B4-BE49-F238E27FC236}">
                    <a16:creationId xmlns:a16="http://schemas.microsoft.com/office/drawing/2014/main" id="{46BAA9FC-F247-45E1-B253-1B03AF02EA49}"/>
                  </a:ext>
                </a:extLst>
              </p:cNvPr>
              <p:cNvSpPr/>
              <p:nvPr/>
            </p:nvSpPr>
            <p:spPr>
              <a:xfrm>
                <a:off x="3815388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3" name="Ellipse 712">
                <a:extLst>
                  <a:ext uri="{FF2B5EF4-FFF2-40B4-BE49-F238E27FC236}">
                    <a16:creationId xmlns:a16="http://schemas.microsoft.com/office/drawing/2014/main" id="{7EA891F3-B81B-4CBA-8C43-0F1E622F50A6}"/>
                  </a:ext>
                </a:extLst>
              </p:cNvPr>
              <p:cNvSpPr/>
              <p:nvPr/>
            </p:nvSpPr>
            <p:spPr>
              <a:xfrm>
                <a:off x="3959404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4" name="Ellipse 713">
                <a:extLst>
                  <a:ext uri="{FF2B5EF4-FFF2-40B4-BE49-F238E27FC236}">
                    <a16:creationId xmlns:a16="http://schemas.microsoft.com/office/drawing/2014/main" id="{BD9A515A-12D8-4B78-8805-C2B81601C16C}"/>
                  </a:ext>
                </a:extLst>
              </p:cNvPr>
              <p:cNvSpPr/>
              <p:nvPr/>
            </p:nvSpPr>
            <p:spPr>
              <a:xfrm>
                <a:off x="2951292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5" name="Ellipse 714">
                <a:extLst>
                  <a:ext uri="{FF2B5EF4-FFF2-40B4-BE49-F238E27FC236}">
                    <a16:creationId xmlns:a16="http://schemas.microsoft.com/office/drawing/2014/main" id="{B78D4357-B970-4A12-AE07-7D5CD6FF9548}"/>
                  </a:ext>
                </a:extLst>
              </p:cNvPr>
              <p:cNvSpPr/>
              <p:nvPr/>
            </p:nvSpPr>
            <p:spPr>
              <a:xfrm>
                <a:off x="3095308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6" name="Ellipse 715">
                <a:extLst>
                  <a:ext uri="{FF2B5EF4-FFF2-40B4-BE49-F238E27FC236}">
                    <a16:creationId xmlns:a16="http://schemas.microsoft.com/office/drawing/2014/main" id="{687DC84F-544F-4408-9CAE-D1A84AF01DFA}"/>
                  </a:ext>
                </a:extLst>
              </p:cNvPr>
              <p:cNvSpPr/>
              <p:nvPr/>
            </p:nvSpPr>
            <p:spPr>
              <a:xfrm>
                <a:off x="3239324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7" name="Ellipse 716">
                <a:extLst>
                  <a:ext uri="{FF2B5EF4-FFF2-40B4-BE49-F238E27FC236}">
                    <a16:creationId xmlns:a16="http://schemas.microsoft.com/office/drawing/2014/main" id="{9068C47A-51D9-4C9F-8169-22091F3D61A2}"/>
                  </a:ext>
                </a:extLst>
              </p:cNvPr>
              <p:cNvSpPr/>
              <p:nvPr/>
            </p:nvSpPr>
            <p:spPr>
              <a:xfrm>
                <a:off x="3383340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8" name="Ellipse 717">
                <a:extLst>
                  <a:ext uri="{FF2B5EF4-FFF2-40B4-BE49-F238E27FC236}">
                    <a16:creationId xmlns:a16="http://schemas.microsoft.com/office/drawing/2014/main" id="{308EDFBA-4EBE-4D09-B853-FC6E4E2A1B1B}"/>
                  </a:ext>
                </a:extLst>
              </p:cNvPr>
              <p:cNvSpPr/>
              <p:nvPr/>
            </p:nvSpPr>
            <p:spPr>
              <a:xfrm>
                <a:off x="3527356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9" name="Ellipse 718">
                <a:extLst>
                  <a:ext uri="{FF2B5EF4-FFF2-40B4-BE49-F238E27FC236}">
                    <a16:creationId xmlns:a16="http://schemas.microsoft.com/office/drawing/2014/main" id="{3DD4C622-1EAD-4677-AA6E-EA4527EB1FB5}"/>
                  </a:ext>
                </a:extLst>
              </p:cNvPr>
              <p:cNvSpPr/>
              <p:nvPr/>
            </p:nvSpPr>
            <p:spPr>
              <a:xfrm>
                <a:off x="3671372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0" name="Ellipse 719">
                <a:extLst>
                  <a:ext uri="{FF2B5EF4-FFF2-40B4-BE49-F238E27FC236}">
                    <a16:creationId xmlns:a16="http://schemas.microsoft.com/office/drawing/2014/main" id="{24377684-947C-45B3-8059-09AACD3CA2FF}"/>
                  </a:ext>
                </a:extLst>
              </p:cNvPr>
              <p:cNvSpPr/>
              <p:nvPr/>
            </p:nvSpPr>
            <p:spPr>
              <a:xfrm>
                <a:off x="3815388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1" name="Ellipse 720">
                <a:extLst>
                  <a:ext uri="{FF2B5EF4-FFF2-40B4-BE49-F238E27FC236}">
                    <a16:creationId xmlns:a16="http://schemas.microsoft.com/office/drawing/2014/main" id="{EAD2B408-2607-40D3-91D6-23DF09494A50}"/>
                  </a:ext>
                </a:extLst>
              </p:cNvPr>
              <p:cNvSpPr/>
              <p:nvPr/>
            </p:nvSpPr>
            <p:spPr>
              <a:xfrm>
                <a:off x="3959404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2" name="Ellipse 721">
                <a:extLst>
                  <a:ext uri="{FF2B5EF4-FFF2-40B4-BE49-F238E27FC236}">
                    <a16:creationId xmlns:a16="http://schemas.microsoft.com/office/drawing/2014/main" id="{7A8DA6BA-8B61-4ED7-9710-524301BF9FEF}"/>
                  </a:ext>
                </a:extLst>
              </p:cNvPr>
              <p:cNvSpPr/>
              <p:nvPr/>
            </p:nvSpPr>
            <p:spPr>
              <a:xfrm>
                <a:off x="2951292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3" name="Ellipse 722">
                <a:extLst>
                  <a:ext uri="{FF2B5EF4-FFF2-40B4-BE49-F238E27FC236}">
                    <a16:creationId xmlns:a16="http://schemas.microsoft.com/office/drawing/2014/main" id="{B2277A3A-AB47-4C67-8B0E-0227CF183379}"/>
                  </a:ext>
                </a:extLst>
              </p:cNvPr>
              <p:cNvSpPr/>
              <p:nvPr/>
            </p:nvSpPr>
            <p:spPr>
              <a:xfrm>
                <a:off x="3095308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4" name="Ellipse 723">
                <a:extLst>
                  <a:ext uri="{FF2B5EF4-FFF2-40B4-BE49-F238E27FC236}">
                    <a16:creationId xmlns:a16="http://schemas.microsoft.com/office/drawing/2014/main" id="{D53A295D-02D9-48A6-BF03-4EB19FCF359A}"/>
                  </a:ext>
                </a:extLst>
              </p:cNvPr>
              <p:cNvSpPr/>
              <p:nvPr/>
            </p:nvSpPr>
            <p:spPr>
              <a:xfrm>
                <a:off x="3239324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5" name="Ellipse 724">
                <a:extLst>
                  <a:ext uri="{FF2B5EF4-FFF2-40B4-BE49-F238E27FC236}">
                    <a16:creationId xmlns:a16="http://schemas.microsoft.com/office/drawing/2014/main" id="{F753E825-FC44-40D8-A0A0-646F2827234C}"/>
                  </a:ext>
                </a:extLst>
              </p:cNvPr>
              <p:cNvSpPr/>
              <p:nvPr/>
            </p:nvSpPr>
            <p:spPr>
              <a:xfrm>
                <a:off x="3383340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6" name="Ellipse 725">
                <a:extLst>
                  <a:ext uri="{FF2B5EF4-FFF2-40B4-BE49-F238E27FC236}">
                    <a16:creationId xmlns:a16="http://schemas.microsoft.com/office/drawing/2014/main" id="{FAE10111-FA7A-4535-AAE2-FC44D6C49218}"/>
                  </a:ext>
                </a:extLst>
              </p:cNvPr>
              <p:cNvSpPr/>
              <p:nvPr/>
            </p:nvSpPr>
            <p:spPr>
              <a:xfrm>
                <a:off x="3527356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7" name="Ellipse 726">
                <a:extLst>
                  <a:ext uri="{FF2B5EF4-FFF2-40B4-BE49-F238E27FC236}">
                    <a16:creationId xmlns:a16="http://schemas.microsoft.com/office/drawing/2014/main" id="{592FCD4C-D139-41C2-B441-F40DB5F40F0F}"/>
                  </a:ext>
                </a:extLst>
              </p:cNvPr>
              <p:cNvSpPr/>
              <p:nvPr/>
            </p:nvSpPr>
            <p:spPr>
              <a:xfrm>
                <a:off x="3671372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8" name="Ellipse 727">
                <a:extLst>
                  <a:ext uri="{FF2B5EF4-FFF2-40B4-BE49-F238E27FC236}">
                    <a16:creationId xmlns:a16="http://schemas.microsoft.com/office/drawing/2014/main" id="{D99AA5D4-1D39-421B-BE43-036927DC1BB7}"/>
                  </a:ext>
                </a:extLst>
              </p:cNvPr>
              <p:cNvSpPr/>
              <p:nvPr/>
            </p:nvSpPr>
            <p:spPr>
              <a:xfrm>
                <a:off x="3815388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9" name="Ellipse 728">
                <a:extLst>
                  <a:ext uri="{FF2B5EF4-FFF2-40B4-BE49-F238E27FC236}">
                    <a16:creationId xmlns:a16="http://schemas.microsoft.com/office/drawing/2014/main" id="{06750E46-F51B-4EB3-95B2-8B25C31F4190}"/>
                  </a:ext>
                </a:extLst>
              </p:cNvPr>
              <p:cNvSpPr/>
              <p:nvPr/>
            </p:nvSpPr>
            <p:spPr>
              <a:xfrm>
                <a:off x="3959404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0" name="Ellipse 729">
                <a:extLst>
                  <a:ext uri="{FF2B5EF4-FFF2-40B4-BE49-F238E27FC236}">
                    <a16:creationId xmlns:a16="http://schemas.microsoft.com/office/drawing/2014/main" id="{8ED50332-72C5-49F2-8197-7048D7E4FBEA}"/>
                  </a:ext>
                </a:extLst>
              </p:cNvPr>
              <p:cNvSpPr/>
              <p:nvPr/>
            </p:nvSpPr>
            <p:spPr>
              <a:xfrm>
                <a:off x="2951292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1" name="Ellipse 730">
                <a:extLst>
                  <a:ext uri="{FF2B5EF4-FFF2-40B4-BE49-F238E27FC236}">
                    <a16:creationId xmlns:a16="http://schemas.microsoft.com/office/drawing/2014/main" id="{6209EF6E-CC06-4E98-8CA3-E0788EB976ED}"/>
                  </a:ext>
                </a:extLst>
              </p:cNvPr>
              <p:cNvSpPr/>
              <p:nvPr/>
            </p:nvSpPr>
            <p:spPr>
              <a:xfrm>
                <a:off x="3095308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2" name="Ellipse 731">
                <a:extLst>
                  <a:ext uri="{FF2B5EF4-FFF2-40B4-BE49-F238E27FC236}">
                    <a16:creationId xmlns:a16="http://schemas.microsoft.com/office/drawing/2014/main" id="{19BB02DE-0950-425E-A032-F58CBAC9B34D}"/>
                  </a:ext>
                </a:extLst>
              </p:cNvPr>
              <p:cNvSpPr/>
              <p:nvPr/>
            </p:nvSpPr>
            <p:spPr>
              <a:xfrm>
                <a:off x="3239324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3" name="Ellipse 732">
                <a:extLst>
                  <a:ext uri="{FF2B5EF4-FFF2-40B4-BE49-F238E27FC236}">
                    <a16:creationId xmlns:a16="http://schemas.microsoft.com/office/drawing/2014/main" id="{418CA7C5-38F1-4F17-B1A3-A538A8CC3374}"/>
                  </a:ext>
                </a:extLst>
              </p:cNvPr>
              <p:cNvSpPr/>
              <p:nvPr/>
            </p:nvSpPr>
            <p:spPr>
              <a:xfrm>
                <a:off x="3383340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4" name="Ellipse 733">
                <a:extLst>
                  <a:ext uri="{FF2B5EF4-FFF2-40B4-BE49-F238E27FC236}">
                    <a16:creationId xmlns:a16="http://schemas.microsoft.com/office/drawing/2014/main" id="{C5EE4B96-6635-43CC-B70A-468FEC234A3D}"/>
                  </a:ext>
                </a:extLst>
              </p:cNvPr>
              <p:cNvSpPr/>
              <p:nvPr/>
            </p:nvSpPr>
            <p:spPr>
              <a:xfrm>
                <a:off x="3527356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5" name="Ellipse 734">
                <a:extLst>
                  <a:ext uri="{FF2B5EF4-FFF2-40B4-BE49-F238E27FC236}">
                    <a16:creationId xmlns:a16="http://schemas.microsoft.com/office/drawing/2014/main" id="{305046F6-B825-4DB6-A833-4EED606D70A2}"/>
                  </a:ext>
                </a:extLst>
              </p:cNvPr>
              <p:cNvSpPr/>
              <p:nvPr/>
            </p:nvSpPr>
            <p:spPr>
              <a:xfrm>
                <a:off x="3671372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6" name="Ellipse 735">
                <a:extLst>
                  <a:ext uri="{FF2B5EF4-FFF2-40B4-BE49-F238E27FC236}">
                    <a16:creationId xmlns:a16="http://schemas.microsoft.com/office/drawing/2014/main" id="{E11292B7-BEC5-4315-B284-DE6F20692FC7}"/>
                  </a:ext>
                </a:extLst>
              </p:cNvPr>
              <p:cNvSpPr/>
              <p:nvPr/>
            </p:nvSpPr>
            <p:spPr>
              <a:xfrm>
                <a:off x="3815388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7" name="Ellipse 736">
                <a:extLst>
                  <a:ext uri="{FF2B5EF4-FFF2-40B4-BE49-F238E27FC236}">
                    <a16:creationId xmlns:a16="http://schemas.microsoft.com/office/drawing/2014/main" id="{1D2B5FA4-420F-4AB3-9981-553C56BFC5CE}"/>
                  </a:ext>
                </a:extLst>
              </p:cNvPr>
              <p:cNvSpPr/>
              <p:nvPr/>
            </p:nvSpPr>
            <p:spPr>
              <a:xfrm>
                <a:off x="3959404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8" name="Ellipse 737">
                <a:extLst>
                  <a:ext uri="{FF2B5EF4-FFF2-40B4-BE49-F238E27FC236}">
                    <a16:creationId xmlns:a16="http://schemas.microsoft.com/office/drawing/2014/main" id="{1549D8C8-15B2-4A6B-A5AC-478AF787D4D0}"/>
                  </a:ext>
                </a:extLst>
              </p:cNvPr>
              <p:cNvSpPr/>
              <p:nvPr/>
            </p:nvSpPr>
            <p:spPr>
              <a:xfrm>
                <a:off x="2951292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9" name="Ellipse 738">
                <a:extLst>
                  <a:ext uri="{FF2B5EF4-FFF2-40B4-BE49-F238E27FC236}">
                    <a16:creationId xmlns:a16="http://schemas.microsoft.com/office/drawing/2014/main" id="{A481BAD1-1CF6-49B9-A44D-AA61FB8F4C3E}"/>
                  </a:ext>
                </a:extLst>
              </p:cNvPr>
              <p:cNvSpPr/>
              <p:nvPr/>
            </p:nvSpPr>
            <p:spPr>
              <a:xfrm>
                <a:off x="3095308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0" name="Ellipse 739">
                <a:extLst>
                  <a:ext uri="{FF2B5EF4-FFF2-40B4-BE49-F238E27FC236}">
                    <a16:creationId xmlns:a16="http://schemas.microsoft.com/office/drawing/2014/main" id="{132C6FB9-D673-4E30-A709-DB472E80107B}"/>
                  </a:ext>
                </a:extLst>
              </p:cNvPr>
              <p:cNvSpPr/>
              <p:nvPr/>
            </p:nvSpPr>
            <p:spPr>
              <a:xfrm>
                <a:off x="3239324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1" name="Ellipse 740">
                <a:extLst>
                  <a:ext uri="{FF2B5EF4-FFF2-40B4-BE49-F238E27FC236}">
                    <a16:creationId xmlns:a16="http://schemas.microsoft.com/office/drawing/2014/main" id="{7441233C-5F31-4333-A1F0-274833AB5D09}"/>
                  </a:ext>
                </a:extLst>
              </p:cNvPr>
              <p:cNvSpPr/>
              <p:nvPr/>
            </p:nvSpPr>
            <p:spPr>
              <a:xfrm>
                <a:off x="3383340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2" name="Ellipse 741">
                <a:extLst>
                  <a:ext uri="{FF2B5EF4-FFF2-40B4-BE49-F238E27FC236}">
                    <a16:creationId xmlns:a16="http://schemas.microsoft.com/office/drawing/2014/main" id="{E030FEFD-7969-4947-88E1-3754080D1AC7}"/>
                  </a:ext>
                </a:extLst>
              </p:cNvPr>
              <p:cNvSpPr/>
              <p:nvPr/>
            </p:nvSpPr>
            <p:spPr>
              <a:xfrm>
                <a:off x="3527356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3" name="Ellipse 742">
                <a:extLst>
                  <a:ext uri="{FF2B5EF4-FFF2-40B4-BE49-F238E27FC236}">
                    <a16:creationId xmlns:a16="http://schemas.microsoft.com/office/drawing/2014/main" id="{4DF53FAB-27EC-4AC1-8A25-151B2B8102B4}"/>
                  </a:ext>
                </a:extLst>
              </p:cNvPr>
              <p:cNvSpPr/>
              <p:nvPr/>
            </p:nvSpPr>
            <p:spPr>
              <a:xfrm>
                <a:off x="3671372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4" name="Ellipse 743">
                <a:extLst>
                  <a:ext uri="{FF2B5EF4-FFF2-40B4-BE49-F238E27FC236}">
                    <a16:creationId xmlns:a16="http://schemas.microsoft.com/office/drawing/2014/main" id="{CB55DE1E-85B0-4FBE-ABC6-F54F7FF3AF61}"/>
                  </a:ext>
                </a:extLst>
              </p:cNvPr>
              <p:cNvSpPr/>
              <p:nvPr/>
            </p:nvSpPr>
            <p:spPr>
              <a:xfrm>
                <a:off x="3815388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5" name="Ellipse 744">
                <a:extLst>
                  <a:ext uri="{FF2B5EF4-FFF2-40B4-BE49-F238E27FC236}">
                    <a16:creationId xmlns:a16="http://schemas.microsoft.com/office/drawing/2014/main" id="{FFCE2BD0-9B0F-4C14-BC54-0E16BB300584}"/>
                  </a:ext>
                </a:extLst>
              </p:cNvPr>
              <p:cNvSpPr/>
              <p:nvPr/>
            </p:nvSpPr>
            <p:spPr>
              <a:xfrm>
                <a:off x="3959404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6" name="Ellipse 745">
                <a:extLst>
                  <a:ext uri="{FF2B5EF4-FFF2-40B4-BE49-F238E27FC236}">
                    <a16:creationId xmlns:a16="http://schemas.microsoft.com/office/drawing/2014/main" id="{4C83E00A-EBC8-4480-BCE3-68C7874DEC91}"/>
                  </a:ext>
                </a:extLst>
              </p:cNvPr>
              <p:cNvSpPr/>
              <p:nvPr/>
            </p:nvSpPr>
            <p:spPr>
              <a:xfrm>
                <a:off x="2949009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7" name="Ellipse 746">
                <a:extLst>
                  <a:ext uri="{FF2B5EF4-FFF2-40B4-BE49-F238E27FC236}">
                    <a16:creationId xmlns:a16="http://schemas.microsoft.com/office/drawing/2014/main" id="{41301EBC-EBF0-4B41-A3F1-DC7A0FE60D3A}"/>
                  </a:ext>
                </a:extLst>
              </p:cNvPr>
              <p:cNvSpPr/>
              <p:nvPr/>
            </p:nvSpPr>
            <p:spPr>
              <a:xfrm>
                <a:off x="3093025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8" name="Ellipse 747">
                <a:extLst>
                  <a:ext uri="{FF2B5EF4-FFF2-40B4-BE49-F238E27FC236}">
                    <a16:creationId xmlns:a16="http://schemas.microsoft.com/office/drawing/2014/main" id="{4098DD59-8E88-4D64-BAFD-5997BD0F3C31}"/>
                  </a:ext>
                </a:extLst>
              </p:cNvPr>
              <p:cNvSpPr/>
              <p:nvPr/>
            </p:nvSpPr>
            <p:spPr>
              <a:xfrm>
                <a:off x="3237041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9" name="Ellipse 748">
                <a:extLst>
                  <a:ext uri="{FF2B5EF4-FFF2-40B4-BE49-F238E27FC236}">
                    <a16:creationId xmlns:a16="http://schemas.microsoft.com/office/drawing/2014/main" id="{738DCA02-81FB-4F90-AFED-A43321D5E8B3}"/>
                  </a:ext>
                </a:extLst>
              </p:cNvPr>
              <p:cNvSpPr/>
              <p:nvPr/>
            </p:nvSpPr>
            <p:spPr>
              <a:xfrm>
                <a:off x="3381057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0" name="Ellipse 749">
                <a:extLst>
                  <a:ext uri="{FF2B5EF4-FFF2-40B4-BE49-F238E27FC236}">
                    <a16:creationId xmlns:a16="http://schemas.microsoft.com/office/drawing/2014/main" id="{5490E429-964C-4691-B5AA-09E32C9FEB67}"/>
                  </a:ext>
                </a:extLst>
              </p:cNvPr>
              <p:cNvSpPr/>
              <p:nvPr/>
            </p:nvSpPr>
            <p:spPr>
              <a:xfrm>
                <a:off x="3525073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1" name="Ellipse 750">
                <a:extLst>
                  <a:ext uri="{FF2B5EF4-FFF2-40B4-BE49-F238E27FC236}">
                    <a16:creationId xmlns:a16="http://schemas.microsoft.com/office/drawing/2014/main" id="{3596F9EC-1EEC-4546-A47F-4DEDE86533CF}"/>
                  </a:ext>
                </a:extLst>
              </p:cNvPr>
              <p:cNvSpPr/>
              <p:nvPr/>
            </p:nvSpPr>
            <p:spPr>
              <a:xfrm>
                <a:off x="3669089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2" name="Ellipse 751">
                <a:extLst>
                  <a:ext uri="{FF2B5EF4-FFF2-40B4-BE49-F238E27FC236}">
                    <a16:creationId xmlns:a16="http://schemas.microsoft.com/office/drawing/2014/main" id="{34D55533-EE24-44DD-AC35-222C15E1A927}"/>
                  </a:ext>
                </a:extLst>
              </p:cNvPr>
              <p:cNvSpPr/>
              <p:nvPr/>
            </p:nvSpPr>
            <p:spPr>
              <a:xfrm>
                <a:off x="3813105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3" name="Ellipse 752">
                <a:extLst>
                  <a:ext uri="{FF2B5EF4-FFF2-40B4-BE49-F238E27FC236}">
                    <a16:creationId xmlns:a16="http://schemas.microsoft.com/office/drawing/2014/main" id="{C612EC6F-187A-4E75-98B8-72B72002FAAA}"/>
                  </a:ext>
                </a:extLst>
              </p:cNvPr>
              <p:cNvSpPr/>
              <p:nvPr/>
            </p:nvSpPr>
            <p:spPr>
              <a:xfrm>
                <a:off x="3957121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4" name="Ellipse 753">
                <a:extLst>
                  <a:ext uri="{FF2B5EF4-FFF2-40B4-BE49-F238E27FC236}">
                    <a16:creationId xmlns:a16="http://schemas.microsoft.com/office/drawing/2014/main" id="{A7F78E7D-1EA1-4F23-84C2-90E5CC0B0DE6}"/>
                  </a:ext>
                </a:extLst>
              </p:cNvPr>
              <p:cNvSpPr/>
              <p:nvPr/>
            </p:nvSpPr>
            <p:spPr>
              <a:xfrm>
                <a:off x="2945076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5" name="Ellipse 754">
                <a:extLst>
                  <a:ext uri="{FF2B5EF4-FFF2-40B4-BE49-F238E27FC236}">
                    <a16:creationId xmlns:a16="http://schemas.microsoft.com/office/drawing/2014/main" id="{848C96DD-80E6-45AD-BD30-A323C73E3DFF}"/>
                  </a:ext>
                </a:extLst>
              </p:cNvPr>
              <p:cNvSpPr/>
              <p:nvPr/>
            </p:nvSpPr>
            <p:spPr>
              <a:xfrm>
                <a:off x="3089092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6" name="Ellipse 755">
                <a:extLst>
                  <a:ext uri="{FF2B5EF4-FFF2-40B4-BE49-F238E27FC236}">
                    <a16:creationId xmlns:a16="http://schemas.microsoft.com/office/drawing/2014/main" id="{A2EF67BE-3FF8-4802-9369-6350E62D90D6}"/>
                  </a:ext>
                </a:extLst>
              </p:cNvPr>
              <p:cNvSpPr/>
              <p:nvPr/>
            </p:nvSpPr>
            <p:spPr>
              <a:xfrm>
                <a:off x="3233108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7" name="Ellipse 756">
                <a:extLst>
                  <a:ext uri="{FF2B5EF4-FFF2-40B4-BE49-F238E27FC236}">
                    <a16:creationId xmlns:a16="http://schemas.microsoft.com/office/drawing/2014/main" id="{43FC7288-8C51-4C5D-8B6F-4EA4D4E0970D}"/>
                  </a:ext>
                </a:extLst>
              </p:cNvPr>
              <p:cNvSpPr/>
              <p:nvPr/>
            </p:nvSpPr>
            <p:spPr>
              <a:xfrm>
                <a:off x="3377124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8" name="Ellipse 757">
                <a:extLst>
                  <a:ext uri="{FF2B5EF4-FFF2-40B4-BE49-F238E27FC236}">
                    <a16:creationId xmlns:a16="http://schemas.microsoft.com/office/drawing/2014/main" id="{16885212-6646-4CC9-9BC0-A45A0FD5E3F9}"/>
                  </a:ext>
                </a:extLst>
              </p:cNvPr>
              <p:cNvSpPr/>
              <p:nvPr/>
            </p:nvSpPr>
            <p:spPr>
              <a:xfrm>
                <a:off x="3521140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9" name="Ellipse 758">
                <a:extLst>
                  <a:ext uri="{FF2B5EF4-FFF2-40B4-BE49-F238E27FC236}">
                    <a16:creationId xmlns:a16="http://schemas.microsoft.com/office/drawing/2014/main" id="{E2812BE7-1D03-4134-9576-09D686461DE4}"/>
                  </a:ext>
                </a:extLst>
              </p:cNvPr>
              <p:cNvSpPr/>
              <p:nvPr/>
            </p:nvSpPr>
            <p:spPr>
              <a:xfrm>
                <a:off x="3665156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0" name="Ellipse 759">
                <a:extLst>
                  <a:ext uri="{FF2B5EF4-FFF2-40B4-BE49-F238E27FC236}">
                    <a16:creationId xmlns:a16="http://schemas.microsoft.com/office/drawing/2014/main" id="{83D85BBB-2C84-42B0-A329-92C744947AEB}"/>
                  </a:ext>
                </a:extLst>
              </p:cNvPr>
              <p:cNvSpPr/>
              <p:nvPr/>
            </p:nvSpPr>
            <p:spPr>
              <a:xfrm>
                <a:off x="3809172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1" name="Ellipse 760">
                <a:extLst>
                  <a:ext uri="{FF2B5EF4-FFF2-40B4-BE49-F238E27FC236}">
                    <a16:creationId xmlns:a16="http://schemas.microsoft.com/office/drawing/2014/main" id="{02F6B200-1DF3-4469-B70C-93842B91DF1F}"/>
                  </a:ext>
                </a:extLst>
              </p:cNvPr>
              <p:cNvSpPr/>
              <p:nvPr/>
            </p:nvSpPr>
            <p:spPr>
              <a:xfrm>
                <a:off x="3953188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2" name="Ellipse 761">
                <a:extLst>
                  <a:ext uri="{FF2B5EF4-FFF2-40B4-BE49-F238E27FC236}">
                    <a16:creationId xmlns:a16="http://schemas.microsoft.com/office/drawing/2014/main" id="{6A98D4C3-0E29-42CA-8841-4FF372208414}"/>
                  </a:ext>
                </a:extLst>
              </p:cNvPr>
              <p:cNvSpPr/>
              <p:nvPr/>
            </p:nvSpPr>
            <p:spPr>
              <a:xfrm>
                <a:off x="2945076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3" name="Ellipse 762">
                <a:extLst>
                  <a:ext uri="{FF2B5EF4-FFF2-40B4-BE49-F238E27FC236}">
                    <a16:creationId xmlns:a16="http://schemas.microsoft.com/office/drawing/2014/main" id="{C795DC10-7504-4E5D-8976-74C0339893C9}"/>
                  </a:ext>
                </a:extLst>
              </p:cNvPr>
              <p:cNvSpPr/>
              <p:nvPr/>
            </p:nvSpPr>
            <p:spPr>
              <a:xfrm>
                <a:off x="3089092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4" name="Ellipse 763">
                <a:extLst>
                  <a:ext uri="{FF2B5EF4-FFF2-40B4-BE49-F238E27FC236}">
                    <a16:creationId xmlns:a16="http://schemas.microsoft.com/office/drawing/2014/main" id="{B867602E-B560-404F-A035-8DDD09B08CC9}"/>
                  </a:ext>
                </a:extLst>
              </p:cNvPr>
              <p:cNvSpPr/>
              <p:nvPr/>
            </p:nvSpPr>
            <p:spPr>
              <a:xfrm>
                <a:off x="3233108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5" name="Ellipse 764">
                <a:extLst>
                  <a:ext uri="{FF2B5EF4-FFF2-40B4-BE49-F238E27FC236}">
                    <a16:creationId xmlns:a16="http://schemas.microsoft.com/office/drawing/2014/main" id="{7B9A9E84-24D2-4D26-A7C0-A53AD510746B}"/>
                  </a:ext>
                </a:extLst>
              </p:cNvPr>
              <p:cNvSpPr/>
              <p:nvPr/>
            </p:nvSpPr>
            <p:spPr>
              <a:xfrm>
                <a:off x="3377124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6" name="Ellipse 765">
                <a:extLst>
                  <a:ext uri="{FF2B5EF4-FFF2-40B4-BE49-F238E27FC236}">
                    <a16:creationId xmlns:a16="http://schemas.microsoft.com/office/drawing/2014/main" id="{C5605E94-A9C8-43AD-8DD3-33DA8BA3E2B6}"/>
                  </a:ext>
                </a:extLst>
              </p:cNvPr>
              <p:cNvSpPr/>
              <p:nvPr/>
            </p:nvSpPr>
            <p:spPr>
              <a:xfrm>
                <a:off x="3521140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7" name="Ellipse 766">
                <a:extLst>
                  <a:ext uri="{FF2B5EF4-FFF2-40B4-BE49-F238E27FC236}">
                    <a16:creationId xmlns:a16="http://schemas.microsoft.com/office/drawing/2014/main" id="{D99F16BD-9DB2-4812-ADF2-F10419D4BD4E}"/>
                  </a:ext>
                </a:extLst>
              </p:cNvPr>
              <p:cNvSpPr/>
              <p:nvPr/>
            </p:nvSpPr>
            <p:spPr>
              <a:xfrm>
                <a:off x="3665156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8" name="Ellipse 767">
                <a:extLst>
                  <a:ext uri="{FF2B5EF4-FFF2-40B4-BE49-F238E27FC236}">
                    <a16:creationId xmlns:a16="http://schemas.microsoft.com/office/drawing/2014/main" id="{4DF1F36E-14F4-4685-97CE-443A872DE940}"/>
                  </a:ext>
                </a:extLst>
              </p:cNvPr>
              <p:cNvSpPr/>
              <p:nvPr/>
            </p:nvSpPr>
            <p:spPr>
              <a:xfrm>
                <a:off x="3809172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9" name="Ellipse 768">
                <a:extLst>
                  <a:ext uri="{FF2B5EF4-FFF2-40B4-BE49-F238E27FC236}">
                    <a16:creationId xmlns:a16="http://schemas.microsoft.com/office/drawing/2014/main" id="{31D251F2-296D-44A7-A73A-4B13CFFF6082}"/>
                  </a:ext>
                </a:extLst>
              </p:cNvPr>
              <p:cNvSpPr/>
              <p:nvPr/>
            </p:nvSpPr>
            <p:spPr>
              <a:xfrm>
                <a:off x="3953188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69" name="Gruppieren 1168">
              <a:extLst>
                <a:ext uri="{FF2B5EF4-FFF2-40B4-BE49-F238E27FC236}">
                  <a16:creationId xmlns:a16="http://schemas.microsoft.com/office/drawing/2014/main" id="{5B29D247-037D-4ABF-B46F-E7F92E3A5E43}"/>
                </a:ext>
              </a:extLst>
            </p:cNvPr>
            <p:cNvGrpSpPr/>
            <p:nvPr/>
          </p:nvGrpSpPr>
          <p:grpSpPr>
            <a:xfrm>
              <a:off x="4082840" y="3429000"/>
              <a:ext cx="1152000" cy="1152000"/>
              <a:chOff x="4087730" y="3429000"/>
              <a:chExt cx="1152000" cy="1152000"/>
            </a:xfrm>
          </p:grpSpPr>
          <p:sp>
            <p:nvSpPr>
              <p:cNvPr id="771" name="Rechteck 770">
                <a:extLst>
                  <a:ext uri="{FF2B5EF4-FFF2-40B4-BE49-F238E27FC236}">
                    <a16:creationId xmlns:a16="http://schemas.microsoft.com/office/drawing/2014/main" id="{2BC20FA0-36B1-4818-8546-953D6A76C929}"/>
                  </a:ext>
                </a:extLst>
              </p:cNvPr>
              <p:cNvSpPr/>
              <p:nvPr/>
            </p:nvSpPr>
            <p:spPr>
              <a:xfrm>
                <a:off x="4087730" y="3429000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2" name="Ellipse 771">
                <a:extLst>
                  <a:ext uri="{FF2B5EF4-FFF2-40B4-BE49-F238E27FC236}">
                    <a16:creationId xmlns:a16="http://schemas.microsoft.com/office/drawing/2014/main" id="{D6E3C098-F1C3-4BB7-8FB0-A0C9E5D053C4}"/>
                  </a:ext>
                </a:extLst>
              </p:cNvPr>
              <p:cNvSpPr/>
              <p:nvPr/>
            </p:nvSpPr>
            <p:spPr>
              <a:xfrm>
                <a:off x="4106601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3" name="Ellipse 772">
                <a:extLst>
                  <a:ext uri="{FF2B5EF4-FFF2-40B4-BE49-F238E27FC236}">
                    <a16:creationId xmlns:a16="http://schemas.microsoft.com/office/drawing/2014/main" id="{A690C369-463B-4365-B73F-956CC0B71662}"/>
                  </a:ext>
                </a:extLst>
              </p:cNvPr>
              <p:cNvSpPr/>
              <p:nvPr/>
            </p:nvSpPr>
            <p:spPr>
              <a:xfrm>
                <a:off x="4250617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4" name="Ellipse 773">
                <a:extLst>
                  <a:ext uri="{FF2B5EF4-FFF2-40B4-BE49-F238E27FC236}">
                    <a16:creationId xmlns:a16="http://schemas.microsoft.com/office/drawing/2014/main" id="{9BFAAA5D-4A21-41C4-B21F-6ADD75023400}"/>
                  </a:ext>
                </a:extLst>
              </p:cNvPr>
              <p:cNvSpPr/>
              <p:nvPr/>
            </p:nvSpPr>
            <p:spPr>
              <a:xfrm>
                <a:off x="4394633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5" name="Ellipse 774">
                <a:extLst>
                  <a:ext uri="{FF2B5EF4-FFF2-40B4-BE49-F238E27FC236}">
                    <a16:creationId xmlns:a16="http://schemas.microsoft.com/office/drawing/2014/main" id="{F1707D1C-A1AF-47BF-A37F-9A1B1D7D4487}"/>
                  </a:ext>
                </a:extLst>
              </p:cNvPr>
              <p:cNvSpPr/>
              <p:nvPr/>
            </p:nvSpPr>
            <p:spPr>
              <a:xfrm>
                <a:off x="4538649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6" name="Ellipse 775">
                <a:extLst>
                  <a:ext uri="{FF2B5EF4-FFF2-40B4-BE49-F238E27FC236}">
                    <a16:creationId xmlns:a16="http://schemas.microsoft.com/office/drawing/2014/main" id="{589D2049-F295-41E1-8FE6-C0288CBCDCD9}"/>
                  </a:ext>
                </a:extLst>
              </p:cNvPr>
              <p:cNvSpPr/>
              <p:nvPr/>
            </p:nvSpPr>
            <p:spPr>
              <a:xfrm>
                <a:off x="4682665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7" name="Ellipse 776">
                <a:extLst>
                  <a:ext uri="{FF2B5EF4-FFF2-40B4-BE49-F238E27FC236}">
                    <a16:creationId xmlns:a16="http://schemas.microsoft.com/office/drawing/2014/main" id="{2223E32E-93BC-427B-AE37-F983D00601C3}"/>
                  </a:ext>
                </a:extLst>
              </p:cNvPr>
              <p:cNvSpPr/>
              <p:nvPr/>
            </p:nvSpPr>
            <p:spPr>
              <a:xfrm>
                <a:off x="4826681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8" name="Ellipse 777">
                <a:extLst>
                  <a:ext uri="{FF2B5EF4-FFF2-40B4-BE49-F238E27FC236}">
                    <a16:creationId xmlns:a16="http://schemas.microsoft.com/office/drawing/2014/main" id="{BD203AD0-5A0E-4FA8-B2DF-EB1BBC7E1327}"/>
                  </a:ext>
                </a:extLst>
              </p:cNvPr>
              <p:cNvSpPr/>
              <p:nvPr/>
            </p:nvSpPr>
            <p:spPr>
              <a:xfrm>
                <a:off x="4970697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9" name="Ellipse 778">
                <a:extLst>
                  <a:ext uri="{FF2B5EF4-FFF2-40B4-BE49-F238E27FC236}">
                    <a16:creationId xmlns:a16="http://schemas.microsoft.com/office/drawing/2014/main" id="{96EA7D7E-43AC-4C0E-BCF2-68D5016D286A}"/>
                  </a:ext>
                </a:extLst>
              </p:cNvPr>
              <p:cNvSpPr/>
              <p:nvPr/>
            </p:nvSpPr>
            <p:spPr>
              <a:xfrm>
                <a:off x="5114713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0" name="Ellipse 779">
                <a:extLst>
                  <a:ext uri="{FF2B5EF4-FFF2-40B4-BE49-F238E27FC236}">
                    <a16:creationId xmlns:a16="http://schemas.microsoft.com/office/drawing/2014/main" id="{295CFDFC-5244-48DD-85B8-26C048F88A49}"/>
                  </a:ext>
                </a:extLst>
              </p:cNvPr>
              <p:cNvSpPr/>
              <p:nvPr/>
            </p:nvSpPr>
            <p:spPr>
              <a:xfrm>
                <a:off x="4106601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1" name="Ellipse 780">
                <a:extLst>
                  <a:ext uri="{FF2B5EF4-FFF2-40B4-BE49-F238E27FC236}">
                    <a16:creationId xmlns:a16="http://schemas.microsoft.com/office/drawing/2014/main" id="{6C351290-BE6A-46B7-A357-69042BE797F1}"/>
                  </a:ext>
                </a:extLst>
              </p:cNvPr>
              <p:cNvSpPr/>
              <p:nvPr/>
            </p:nvSpPr>
            <p:spPr>
              <a:xfrm>
                <a:off x="4250617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2" name="Ellipse 781">
                <a:extLst>
                  <a:ext uri="{FF2B5EF4-FFF2-40B4-BE49-F238E27FC236}">
                    <a16:creationId xmlns:a16="http://schemas.microsoft.com/office/drawing/2014/main" id="{D446267B-C8F4-4CB6-841B-8FBDA23C99D9}"/>
                  </a:ext>
                </a:extLst>
              </p:cNvPr>
              <p:cNvSpPr/>
              <p:nvPr/>
            </p:nvSpPr>
            <p:spPr>
              <a:xfrm>
                <a:off x="4394633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3" name="Ellipse 782">
                <a:extLst>
                  <a:ext uri="{FF2B5EF4-FFF2-40B4-BE49-F238E27FC236}">
                    <a16:creationId xmlns:a16="http://schemas.microsoft.com/office/drawing/2014/main" id="{17277124-8307-47B3-A51A-355ECEE5247B}"/>
                  </a:ext>
                </a:extLst>
              </p:cNvPr>
              <p:cNvSpPr/>
              <p:nvPr/>
            </p:nvSpPr>
            <p:spPr>
              <a:xfrm>
                <a:off x="4538649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4" name="Ellipse 783">
                <a:extLst>
                  <a:ext uri="{FF2B5EF4-FFF2-40B4-BE49-F238E27FC236}">
                    <a16:creationId xmlns:a16="http://schemas.microsoft.com/office/drawing/2014/main" id="{A13185FF-64A0-4420-AC19-19A6A72FADE9}"/>
                  </a:ext>
                </a:extLst>
              </p:cNvPr>
              <p:cNvSpPr/>
              <p:nvPr/>
            </p:nvSpPr>
            <p:spPr>
              <a:xfrm>
                <a:off x="4682665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5" name="Ellipse 784">
                <a:extLst>
                  <a:ext uri="{FF2B5EF4-FFF2-40B4-BE49-F238E27FC236}">
                    <a16:creationId xmlns:a16="http://schemas.microsoft.com/office/drawing/2014/main" id="{9637529F-8A69-42AA-B243-8805F11BC86F}"/>
                  </a:ext>
                </a:extLst>
              </p:cNvPr>
              <p:cNvSpPr/>
              <p:nvPr/>
            </p:nvSpPr>
            <p:spPr>
              <a:xfrm>
                <a:off x="4826681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6" name="Ellipse 785">
                <a:extLst>
                  <a:ext uri="{FF2B5EF4-FFF2-40B4-BE49-F238E27FC236}">
                    <a16:creationId xmlns:a16="http://schemas.microsoft.com/office/drawing/2014/main" id="{AC807D66-689D-492E-B9AE-D38763CF7C90}"/>
                  </a:ext>
                </a:extLst>
              </p:cNvPr>
              <p:cNvSpPr/>
              <p:nvPr/>
            </p:nvSpPr>
            <p:spPr>
              <a:xfrm>
                <a:off x="4970697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7" name="Ellipse 786">
                <a:extLst>
                  <a:ext uri="{FF2B5EF4-FFF2-40B4-BE49-F238E27FC236}">
                    <a16:creationId xmlns:a16="http://schemas.microsoft.com/office/drawing/2014/main" id="{0CCE8777-9B16-47DE-8BF6-94AC12F05D24}"/>
                  </a:ext>
                </a:extLst>
              </p:cNvPr>
              <p:cNvSpPr/>
              <p:nvPr/>
            </p:nvSpPr>
            <p:spPr>
              <a:xfrm>
                <a:off x="5114713" y="358638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8" name="Ellipse 787">
                <a:extLst>
                  <a:ext uri="{FF2B5EF4-FFF2-40B4-BE49-F238E27FC236}">
                    <a16:creationId xmlns:a16="http://schemas.microsoft.com/office/drawing/2014/main" id="{7BEA8E10-DC6B-45A2-A7E9-9C30D6A869D5}"/>
                  </a:ext>
                </a:extLst>
              </p:cNvPr>
              <p:cNvSpPr/>
              <p:nvPr/>
            </p:nvSpPr>
            <p:spPr>
              <a:xfrm>
                <a:off x="4106601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9" name="Ellipse 788">
                <a:extLst>
                  <a:ext uri="{FF2B5EF4-FFF2-40B4-BE49-F238E27FC236}">
                    <a16:creationId xmlns:a16="http://schemas.microsoft.com/office/drawing/2014/main" id="{BB39628F-1B0E-4EF0-A6BF-28A06C657262}"/>
                  </a:ext>
                </a:extLst>
              </p:cNvPr>
              <p:cNvSpPr/>
              <p:nvPr/>
            </p:nvSpPr>
            <p:spPr>
              <a:xfrm>
                <a:off x="4250617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0" name="Ellipse 789">
                <a:extLst>
                  <a:ext uri="{FF2B5EF4-FFF2-40B4-BE49-F238E27FC236}">
                    <a16:creationId xmlns:a16="http://schemas.microsoft.com/office/drawing/2014/main" id="{47274FCC-84E9-4E57-9B4E-7ACD1F81BBC3}"/>
                  </a:ext>
                </a:extLst>
              </p:cNvPr>
              <p:cNvSpPr/>
              <p:nvPr/>
            </p:nvSpPr>
            <p:spPr>
              <a:xfrm>
                <a:off x="4394633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1" name="Ellipse 790">
                <a:extLst>
                  <a:ext uri="{FF2B5EF4-FFF2-40B4-BE49-F238E27FC236}">
                    <a16:creationId xmlns:a16="http://schemas.microsoft.com/office/drawing/2014/main" id="{0FD0BDE6-5E29-439C-BDBC-924BE86A3137}"/>
                  </a:ext>
                </a:extLst>
              </p:cNvPr>
              <p:cNvSpPr/>
              <p:nvPr/>
            </p:nvSpPr>
            <p:spPr>
              <a:xfrm>
                <a:off x="4538649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2" name="Ellipse 791">
                <a:extLst>
                  <a:ext uri="{FF2B5EF4-FFF2-40B4-BE49-F238E27FC236}">
                    <a16:creationId xmlns:a16="http://schemas.microsoft.com/office/drawing/2014/main" id="{B1C53238-563F-4184-945D-5F1B6D5CD81F}"/>
                  </a:ext>
                </a:extLst>
              </p:cNvPr>
              <p:cNvSpPr/>
              <p:nvPr/>
            </p:nvSpPr>
            <p:spPr>
              <a:xfrm>
                <a:off x="4682665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3" name="Ellipse 792">
                <a:extLst>
                  <a:ext uri="{FF2B5EF4-FFF2-40B4-BE49-F238E27FC236}">
                    <a16:creationId xmlns:a16="http://schemas.microsoft.com/office/drawing/2014/main" id="{E47C61C1-20D8-4370-A2B6-322161C1ACED}"/>
                  </a:ext>
                </a:extLst>
              </p:cNvPr>
              <p:cNvSpPr/>
              <p:nvPr/>
            </p:nvSpPr>
            <p:spPr>
              <a:xfrm>
                <a:off x="4826681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4" name="Ellipse 793">
                <a:extLst>
                  <a:ext uri="{FF2B5EF4-FFF2-40B4-BE49-F238E27FC236}">
                    <a16:creationId xmlns:a16="http://schemas.microsoft.com/office/drawing/2014/main" id="{1307B80D-55F1-4FB1-ABF5-58128EE47230}"/>
                  </a:ext>
                </a:extLst>
              </p:cNvPr>
              <p:cNvSpPr/>
              <p:nvPr/>
            </p:nvSpPr>
            <p:spPr>
              <a:xfrm>
                <a:off x="4970697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5" name="Ellipse 794">
                <a:extLst>
                  <a:ext uri="{FF2B5EF4-FFF2-40B4-BE49-F238E27FC236}">
                    <a16:creationId xmlns:a16="http://schemas.microsoft.com/office/drawing/2014/main" id="{2AC90653-99DB-4311-910D-79D3673397B6}"/>
                  </a:ext>
                </a:extLst>
              </p:cNvPr>
              <p:cNvSpPr/>
              <p:nvPr/>
            </p:nvSpPr>
            <p:spPr>
              <a:xfrm>
                <a:off x="5114713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6" name="Ellipse 795">
                <a:extLst>
                  <a:ext uri="{FF2B5EF4-FFF2-40B4-BE49-F238E27FC236}">
                    <a16:creationId xmlns:a16="http://schemas.microsoft.com/office/drawing/2014/main" id="{3792C376-8287-4EE8-9F36-B450C87561F9}"/>
                  </a:ext>
                </a:extLst>
              </p:cNvPr>
              <p:cNvSpPr/>
              <p:nvPr/>
            </p:nvSpPr>
            <p:spPr>
              <a:xfrm>
                <a:off x="4106601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7" name="Ellipse 796">
                <a:extLst>
                  <a:ext uri="{FF2B5EF4-FFF2-40B4-BE49-F238E27FC236}">
                    <a16:creationId xmlns:a16="http://schemas.microsoft.com/office/drawing/2014/main" id="{E9AF14DD-58FE-48D9-84E3-F3E3FA9E0952}"/>
                  </a:ext>
                </a:extLst>
              </p:cNvPr>
              <p:cNvSpPr/>
              <p:nvPr/>
            </p:nvSpPr>
            <p:spPr>
              <a:xfrm>
                <a:off x="4250617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8" name="Ellipse 797">
                <a:extLst>
                  <a:ext uri="{FF2B5EF4-FFF2-40B4-BE49-F238E27FC236}">
                    <a16:creationId xmlns:a16="http://schemas.microsoft.com/office/drawing/2014/main" id="{144D4569-9D60-44EA-8F8D-034F4D3E6103}"/>
                  </a:ext>
                </a:extLst>
              </p:cNvPr>
              <p:cNvSpPr/>
              <p:nvPr/>
            </p:nvSpPr>
            <p:spPr>
              <a:xfrm>
                <a:off x="4394633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9" name="Ellipse 798">
                <a:extLst>
                  <a:ext uri="{FF2B5EF4-FFF2-40B4-BE49-F238E27FC236}">
                    <a16:creationId xmlns:a16="http://schemas.microsoft.com/office/drawing/2014/main" id="{B519E0C9-DA38-4C82-8055-9CEB82285A61}"/>
                  </a:ext>
                </a:extLst>
              </p:cNvPr>
              <p:cNvSpPr/>
              <p:nvPr/>
            </p:nvSpPr>
            <p:spPr>
              <a:xfrm>
                <a:off x="4538649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0" name="Ellipse 799">
                <a:extLst>
                  <a:ext uri="{FF2B5EF4-FFF2-40B4-BE49-F238E27FC236}">
                    <a16:creationId xmlns:a16="http://schemas.microsoft.com/office/drawing/2014/main" id="{0F2B904B-D2D1-47E6-9880-8E68DCEF8A22}"/>
                  </a:ext>
                </a:extLst>
              </p:cNvPr>
              <p:cNvSpPr/>
              <p:nvPr/>
            </p:nvSpPr>
            <p:spPr>
              <a:xfrm>
                <a:off x="4682665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1" name="Ellipse 800">
                <a:extLst>
                  <a:ext uri="{FF2B5EF4-FFF2-40B4-BE49-F238E27FC236}">
                    <a16:creationId xmlns:a16="http://schemas.microsoft.com/office/drawing/2014/main" id="{6CBDDC73-ECE6-447E-A8DD-644EF3B22215}"/>
                  </a:ext>
                </a:extLst>
              </p:cNvPr>
              <p:cNvSpPr/>
              <p:nvPr/>
            </p:nvSpPr>
            <p:spPr>
              <a:xfrm>
                <a:off x="4826681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2" name="Ellipse 801">
                <a:extLst>
                  <a:ext uri="{FF2B5EF4-FFF2-40B4-BE49-F238E27FC236}">
                    <a16:creationId xmlns:a16="http://schemas.microsoft.com/office/drawing/2014/main" id="{08370FBA-6688-4E35-8D19-FAF01CD48F9F}"/>
                  </a:ext>
                </a:extLst>
              </p:cNvPr>
              <p:cNvSpPr/>
              <p:nvPr/>
            </p:nvSpPr>
            <p:spPr>
              <a:xfrm>
                <a:off x="4970697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3" name="Ellipse 802">
                <a:extLst>
                  <a:ext uri="{FF2B5EF4-FFF2-40B4-BE49-F238E27FC236}">
                    <a16:creationId xmlns:a16="http://schemas.microsoft.com/office/drawing/2014/main" id="{29E7DE1B-D899-4CB3-AC90-6E11D9D2C38E}"/>
                  </a:ext>
                </a:extLst>
              </p:cNvPr>
              <p:cNvSpPr/>
              <p:nvPr/>
            </p:nvSpPr>
            <p:spPr>
              <a:xfrm>
                <a:off x="5114713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4" name="Ellipse 803">
                <a:extLst>
                  <a:ext uri="{FF2B5EF4-FFF2-40B4-BE49-F238E27FC236}">
                    <a16:creationId xmlns:a16="http://schemas.microsoft.com/office/drawing/2014/main" id="{9E78CDDA-1415-4FCE-A1A8-FD46D0CA6583}"/>
                  </a:ext>
                </a:extLst>
              </p:cNvPr>
              <p:cNvSpPr/>
              <p:nvPr/>
            </p:nvSpPr>
            <p:spPr>
              <a:xfrm>
                <a:off x="4106601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5" name="Ellipse 804">
                <a:extLst>
                  <a:ext uri="{FF2B5EF4-FFF2-40B4-BE49-F238E27FC236}">
                    <a16:creationId xmlns:a16="http://schemas.microsoft.com/office/drawing/2014/main" id="{D3F9C68F-B31F-426F-9072-855B53ACFA7E}"/>
                  </a:ext>
                </a:extLst>
              </p:cNvPr>
              <p:cNvSpPr/>
              <p:nvPr/>
            </p:nvSpPr>
            <p:spPr>
              <a:xfrm>
                <a:off x="4250617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6" name="Ellipse 805">
                <a:extLst>
                  <a:ext uri="{FF2B5EF4-FFF2-40B4-BE49-F238E27FC236}">
                    <a16:creationId xmlns:a16="http://schemas.microsoft.com/office/drawing/2014/main" id="{99D3618F-8B88-455E-AB69-D2D0984D4D66}"/>
                  </a:ext>
                </a:extLst>
              </p:cNvPr>
              <p:cNvSpPr/>
              <p:nvPr/>
            </p:nvSpPr>
            <p:spPr>
              <a:xfrm>
                <a:off x="4394633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7" name="Ellipse 806">
                <a:extLst>
                  <a:ext uri="{FF2B5EF4-FFF2-40B4-BE49-F238E27FC236}">
                    <a16:creationId xmlns:a16="http://schemas.microsoft.com/office/drawing/2014/main" id="{DF93AA53-5D25-4DCA-A291-B4C19017A4D1}"/>
                  </a:ext>
                </a:extLst>
              </p:cNvPr>
              <p:cNvSpPr/>
              <p:nvPr/>
            </p:nvSpPr>
            <p:spPr>
              <a:xfrm>
                <a:off x="4538649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8" name="Ellipse 807">
                <a:extLst>
                  <a:ext uri="{FF2B5EF4-FFF2-40B4-BE49-F238E27FC236}">
                    <a16:creationId xmlns:a16="http://schemas.microsoft.com/office/drawing/2014/main" id="{91A2E561-61B5-4B3D-8B95-11E45B3DA87D}"/>
                  </a:ext>
                </a:extLst>
              </p:cNvPr>
              <p:cNvSpPr/>
              <p:nvPr/>
            </p:nvSpPr>
            <p:spPr>
              <a:xfrm>
                <a:off x="4682665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9" name="Ellipse 808">
                <a:extLst>
                  <a:ext uri="{FF2B5EF4-FFF2-40B4-BE49-F238E27FC236}">
                    <a16:creationId xmlns:a16="http://schemas.microsoft.com/office/drawing/2014/main" id="{726FDB52-0632-4006-90F6-A032BCB3D97A}"/>
                  </a:ext>
                </a:extLst>
              </p:cNvPr>
              <p:cNvSpPr/>
              <p:nvPr/>
            </p:nvSpPr>
            <p:spPr>
              <a:xfrm>
                <a:off x="4826681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0" name="Ellipse 809">
                <a:extLst>
                  <a:ext uri="{FF2B5EF4-FFF2-40B4-BE49-F238E27FC236}">
                    <a16:creationId xmlns:a16="http://schemas.microsoft.com/office/drawing/2014/main" id="{C3626F96-ACB6-4BCC-BE9A-4B7BD3CC73EF}"/>
                  </a:ext>
                </a:extLst>
              </p:cNvPr>
              <p:cNvSpPr/>
              <p:nvPr/>
            </p:nvSpPr>
            <p:spPr>
              <a:xfrm>
                <a:off x="4970697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1" name="Ellipse 810">
                <a:extLst>
                  <a:ext uri="{FF2B5EF4-FFF2-40B4-BE49-F238E27FC236}">
                    <a16:creationId xmlns:a16="http://schemas.microsoft.com/office/drawing/2014/main" id="{9A8B086D-899F-4C25-BCE0-1D3E0CEE30F7}"/>
                  </a:ext>
                </a:extLst>
              </p:cNvPr>
              <p:cNvSpPr/>
              <p:nvPr/>
            </p:nvSpPr>
            <p:spPr>
              <a:xfrm>
                <a:off x="5114713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2" name="Ellipse 811">
                <a:extLst>
                  <a:ext uri="{FF2B5EF4-FFF2-40B4-BE49-F238E27FC236}">
                    <a16:creationId xmlns:a16="http://schemas.microsoft.com/office/drawing/2014/main" id="{F65B2154-AFA9-4D74-B06F-536F16FBC533}"/>
                  </a:ext>
                </a:extLst>
              </p:cNvPr>
              <p:cNvSpPr/>
              <p:nvPr/>
            </p:nvSpPr>
            <p:spPr>
              <a:xfrm>
                <a:off x="4104318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3" name="Ellipse 812">
                <a:extLst>
                  <a:ext uri="{FF2B5EF4-FFF2-40B4-BE49-F238E27FC236}">
                    <a16:creationId xmlns:a16="http://schemas.microsoft.com/office/drawing/2014/main" id="{571ED400-542E-41E6-91A6-FA1532674898}"/>
                  </a:ext>
                </a:extLst>
              </p:cNvPr>
              <p:cNvSpPr/>
              <p:nvPr/>
            </p:nvSpPr>
            <p:spPr>
              <a:xfrm>
                <a:off x="4248334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4" name="Ellipse 813">
                <a:extLst>
                  <a:ext uri="{FF2B5EF4-FFF2-40B4-BE49-F238E27FC236}">
                    <a16:creationId xmlns:a16="http://schemas.microsoft.com/office/drawing/2014/main" id="{CBC9E110-25B8-4AC0-839A-3D0A7D9077A1}"/>
                  </a:ext>
                </a:extLst>
              </p:cNvPr>
              <p:cNvSpPr/>
              <p:nvPr/>
            </p:nvSpPr>
            <p:spPr>
              <a:xfrm>
                <a:off x="4392350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5" name="Ellipse 814">
                <a:extLst>
                  <a:ext uri="{FF2B5EF4-FFF2-40B4-BE49-F238E27FC236}">
                    <a16:creationId xmlns:a16="http://schemas.microsoft.com/office/drawing/2014/main" id="{B3B1770B-ED0D-4036-A2D8-72C1AD6C0B6C}"/>
                  </a:ext>
                </a:extLst>
              </p:cNvPr>
              <p:cNvSpPr/>
              <p:nvPr/>
            </p:nvSpPr>
            <p:spPr>
              <a:xfrm>
                <a:off x="4536366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6" name="Ellipse 815">
                <a:extLst>
                  <a:ext uri="{FF2B5EF4-FFF2-40B4-BE49-F238E27FC236}">
                    <a16:creationId xmlns:a16="http://schemas.microsoft.com/office/drawing/2014/main" id="{83B3A37F-DA28-410E-8450-5280880A364F}"/>
                  </a:ext>
                </a:extLst>
              </p:cNvPr>
              <p:cNvSpPr/>
              <p:nvPr/>
            </p:nvSpPr>
            <p:spPr>
              <a:xfrm>
                <a:off x="4680382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7" name="Ellipse 816">
                <a:extLst>
                  <a:ext uri="{FF2B5EF4-FFF2-40B4-BE49-F238E27FC236}">
                    <a16:creationId xmlns:a16="http://schemas.microsoft.com/office/drawing/2014/main" id="{A982F647-8214-4468-AA67-1A8292AE65E1}"/>
                  </a:ext>
                </a:extLst>
              </p:cNvPr>
              <p:cNvSpPr/>
              <p:nvPr/>
            </p:nvSpPr>
            <p:spPr>
              <a:xfrm>
                <a:off x="4824398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8" name="Ellipse 817">
                <a:extLst>
                  <a:ext uri="{FF2B5EF4-FFF2-40B4-BE49-F238E27FC236}">
                    <a16:creationId xmlns:a16="http://schemas.microsoft.com/office/drawing/2014/main" id="{7FA37992-5E17-4905-923B-6D7126D28ED6}"/>
                  </a:ext>
                </a:extLst>
              </p:cNvPr>
              <p:cNvSpPr/>
              <p:nvPr/>
            </p:nvSpPr>
            <p:spPr>
              <a:xfrm>
                <a:off x="4968414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9" name="Ellipse 818">
                <a:extLst>
                  <a:ext uri="{FF2B5EF4-FFF2-40B4-BE49-F238E27FC236}">
                    <a16:creationId xmlns:a16="http://schemas.microsoft.com/office/drawing/2014/main" id="{965869D4-A307-4508-800E-0CC5817BEC5A}"/>
                  </a:ext>
                </a:extLst>
              </p:cNvPr>
              <p:cNvSpPr/>
              <p:nvPr/>
            </p:nvSpPr>
            <p:spPr>
              <a:xfrm>
                <a:off x="5112430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0" name="Ellipse 819">
                <a:extLst>
                  <a:ext uri="{FF2B5EF4-FFF2-40B4-BE49-F238E27FC236}">
                    <a16:creationId xmlns:a16="http://schemas.microsoft.com/office/drawing/2014/main" id="{F53A355F-87B1-4573-802E-B22B3AAD14F7}"/>
                  </a:ext>
                </a:extLst>
              </p:cNvPr>
              <p:cNvSpPr/>
              <p:nvPr/>
            </p:nvSpPr>
            <p:spPr>
              <a:xfrm>
                <a:off x="4100385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1" name="Ellipse 820">
                <a:extLst>
                  <a:ext uri="{FF2B5EF4-FFF2-40B4-BE49-F238E27FC236}">
                    <a16:creationId xmlns:a16="http://schemas.microsoft.com/office/drawing/2014/main" id="{66508CDB-BD1F-4D27-852D-EFF5777843D5}"/>
                  </a:ext>
                </a:extLst>
              </p:cNvPr>
              <p:cNvSpPr/>
              <p:nvPr/>
            </p:nvSpPr>
            <p:spPr>
              <a:xfrm>
                <a:off x="4244401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2" name="Ellipse 821">
                <a:extLst>
                  <a:ext uri="{FF2B5EF4-FFF2-40B4-BE49-F238E27FC236}">
                    <a16:creationId xmlns:a16="http://schemas.microsoft.com/office/drawing/2014/main" id="{6F0E9D12-9D7F-4F73-9097-4D1645B0797A}"/>
                  </a:ext>
                </a:extLst>
              </p:cNvPr>
              <p:cNvSpPr/>
              <p:nvPr/>
            </p:nvSpPr>
            <p:spPr>
              <a:xfrm>
                <a:off x="4388417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3" name="Ellipse 822">
                <a:extLst>
                  <a:ext uri="{FF2B5EF4-FFF2-40B4-BE49-F238E27FC236}">
                    <a16:creationId xmlns:a16="http://schemas.microsoft.com/office/drawing/2014/main" id="{B9292C20-3806-4CBB-A04C-E608BAE7E4B7}"/>
                  </a:ext>
                </a:extLst>
              </p:cNvPr>
              <p:cNvSpPr/>
              <p:nvPr/>
            </p:nvSpPr>
            <p:spPr>
              <a:xfrm>
                <a:off x="4532433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4" name="Ellipse 823">
                <a:extLst>
                  <a:ext uri="{FF2B5EF4-FFF2-40B4-BE49-F238E27FC236}">
                    <a16:creationId xmlns:a16="http://schemas.microsoft.com/office/drawing/2014/main" id="{7B1030ED-2AE0-486C-A87A-2D918172B081}"/>
                  </a:ext>
                </a:extLst>
              </p:cNvPr>
              <p:cNvSpPr/>
              <p:nvPr/>
            </p:nvSpPr>
            <p:spPr>
              <a:xfrm>
                <a:off x="4676449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5" name="Ellipse 824">
                <a:extLst>
                  <a:ext uri="{FF2B5EF4-FFF2-40B4-BE49-F238E27FC236}">
                    <a16:creationId xmlns:a16="http://schemas.microsoft.com/office/drawing/2014/main" id="{827CCD8A-A4B4-4977-84B5-1DC82DDD8826}"/>
                  </a:ext>
                </a:extLst>
              </p:cNvPr>
              <p:cNvSpPr/>
              <p:nvPr/>
            </p:nvSpPr>
            <p:spPr>
              <a:xfrm>
                <a:off x="4820465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6" name="Ellipse 825">
                <a:extLst>
                  <a:ext uri="{FF2B5EF4-FFF2-40B4-BE49-F238E27FC236}">
                    <a16:creationId xmlns:a16="http://schemas.microsoft.com/office/drawing/2014/main" id="{5D0984D4-3D48-4449-AFF9-4794D74A08E5}"/>
                  </a:ext>
                </a:extLst>
              </p:cNvPr>
              <p:cNvSpPr/>
              <p:nvPr/>
            </p:nvSpPr>
            <p:spPr>
              <a:xfrm>
                <a:off x="4964481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7" name="Ellipse 826">
                <a:extLst>
                  <a:ext uri="{FF2B5EF4-FFF2-40B4-BE49-F238E27FC236}">
                    <a16:creationId xmlns:a16="http://schemas.microsoft.com/office/drawing/2014/main" id="{C9935536-0637-45B1-A94C-7151B00BE5ED}"/>
                  </a:ext>
                </a:extLst>
              </p:cNvPr>
              <p:cNvSpPr/>
              <p:nvPr/>
            </p:nvSpPr>
            <p:spPr>
              <a:xfrm>
                <a:off x="5108497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8" name="Ellipse 827">
                <a:extLst>
                  <a:ext uri="{FF2B5EF4-FFF2-40B4-BE49-F238E27FC236}">
                    <a16:creationId xmlns:a16="http://schemas.microsoft.com/office/drawing/2014/main" id="{E57B77F4-3D8D-4E6F-BCDB-3D85C774C95B}"/>
                  </a:ext>
                </a:extLst>
              </p:cNvPr>
              <p:cNvSpPr/>
              <p:nvPr/>
            </p:nvSpPr>
            <p:spPr>
              <a:xfrm>
                <a:off x="4100385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9" name="Ellipse 828">
                <a:extLst>
                  <a:ext uri="{FF2B5EF4-FFF2-40B4-BE49-F238E27FC236}">
                    <a16:creationId xmlns:a16="http://schemas.microsoft.com/office/drawing/2014/main" id="{F0044204-DA3B-40DB-90B7-A6E7AF1265A2}"/>
                  </a:ext>
                </a:extLst>
              </p:cNvPr>
              <p:cNvSpPr/>
              <p:nvPr/>
            </p:nvSpPr>
            <p:spPr>
              <a:xfrm>
                <a:off x="4244401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0" name="Ellipse 829">
                <a:extLst>
                  <a:ext uri="{FF2B5EF4-FFF2-40B4-BE49-F238E27FC236}">
                    <a16:creationId xmlns:a16="http://schemas.microsoft.com/office/drawing/2014/main" id="{155BEE95-67E5-4FB2-B2B6-42C980C15E69}"/>
                  </a:ext>
                </a:extLst>
              </p:cNvPr>
              <p:cNvSpPr/>
              <p:nvPr/>
            </p:nvSpPr>
            <p:spPr>
              <a:xfrm>
                <a:off x="4388417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1" name="Ellipse 830">
                <a:extLst>
                  <a:ext uri="{FF2B5EF4-FFF2-40B4-BE49-F238E27FC236}">
                    <a16:creationId xmlns:a16="http://schemas.microsoft.com/office/drawing/2014/main" id="{8F7EBE33-8570-4687-A78D-2ECD9F346FAB}"/>
                  </a:ext>
                </a:extLst>
              </p:cNvPr>
              <p:cNvSpPr/>
              <p:nvPr/>
            </p:nvSpPr>
            <p:spPr>
              <a:xfrm>
                <a:off x="4532433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2" name="Ellipse 831">
                <a:extLst>
                  <a:ext uri="{FF2B5EF4-FFF2-40B4-BE49-F238E27FC236}">
                    <a16:creationId xmlns:a16="http://schemas.microsoft.com/office/drawing/2014/main" id="{3132EDF1-05FB-415B-9EF8-63D8810B1EBE}"/>
                  </a:ext>
                </a:extLst>
              </p:cNvPr>
              <p:cNvSpPr/>
              <p:nvPr/>
            </p:nvSpPr>
            <p:spPr>
              <a:xfrm>
                <a:off x="4676449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3" name="Ellipse 832">
                <a:extLst>
                  <a:ext uri="{FF2B5EF4-FFF2-40B4-BE49-F238E27FC236}">
                    <a16:creationId xmlns:a16="http://schemas.microsoft.com/office/drawing/2014/main" id="{29BBD846-C018-4554-823A-DACBEC4A15A3}"/>
                  </a:ext>
                </a:extLst>
              </p:cNvPr>
              <p:cNvSpPr/>
              <p:nvPr/>
            </p:nvSpPr>
            <p:spPr>
              <a:xfrm>
                <a:off x="4820465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4" name="Ellipse 833">
                <a:extLst>
                  <a:ext uri="{FF2B5EF4-FFF2-40B4-BE49-F238E27FC236}">
                    <a16:creationId xmlns:a16="http://schemas.microsoft.com/office/drawing/2014/main" id="{AA9E0C16-CDC9-45E1-90E8-721D1E4A2ADA}"/>
                  </a:ext>
                </a:extLst>
              </p:cNvPr>
              <p:cNvSpPr/>
              <p:nvPr/>
            </p:nvSpPr>
            <p:spPr>
              <a:xfrm>
                <a:off x="4964481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5" name="Ellipse 834">
                <a:extLst>
                  <a:ext uri="{FF2B5EF4-FFF2-40B4-BE49-F238E27FC236}">
                    <a16:creationId xmlns:a16="http://schemas.microsoft.com/office/drawing/2014/main" id="{E2EAF403-7680-4330-A45C-EE00C03D2FE1}"/>
                  </a:ext>
                </a:extLst>
              </p:cNvPr>
              <p:cNvSpPr/>
              <p:nvPr/>
            </p:nvSpPr>
            <p:spPr>
              <a:xfrm>
                <a:off x="5108497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70" name="Gruppieren 1169">
              <a:extLst>
                <a:ext uri="{FF2B5EF4-FFF2-40B4-BE49-F238E27FC236}">
                  <a16:creationId xmlns:a16="http://schemas.microsoft.com/office/drawing/2014/main" id="{A23B6F30-9471-44F3-959F-6C68119CA487}"/>
                </a:ext>
              </a:extLst>
            </p:cNvPr>
            <p:cNvGrpSpPr/>
            <p:nvPr/>
          </p:nvGrpSpPr>
          <p:grpSpPr>
            <a:xfrm>
              <a:off x="5235525" y="3429000"/>
              <a:ext cx="1152000" cy="1152000"/>
              <a:chOff x="5242860" y="3429000"/>
              <a:chExt cx="1152000" cy="1152000"/>
            </a:xfrm>
          </p:grpSpPr>
          <p:sp>
            <p:nvSpPr>
              <p:cNvPr id="837" name="Rechteck 836">
                <a:extLst>
                  <a:ext uri="{FF2B5EF4-FFF2-40B4-BE49-F238E27FC236}">
                    <a16:creationId xmlns:a16="http://schemas.microsoft.com/office/drawing/2014/main" id="{4354831E-DC2F-4229-BD34-6F1DD6518CAC}"/>
                  </a:ext>
                </a:extLst>
              </p:cNvPr>
              <p:cNvSpPr/>
              <p:nvPr/>
            </p:nvSpPr>
            <p:spPr>
              <a:xfrm>
                <a:off x="5242860" y="3429000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38" name="Ellipse 837">
                <a:extLst>
                  <a:ext uri="{FF2B5EF4-FFF2-40B4-BE49-F238E27FC236}">
                    <a16:creationId xmlns:a16="http://schemas.microsoft.com/office/drawing/2014/main" id="{9AADC496-6C17-45BB-B49B-D66110CB35C1}"/>
                  </a:ext>
                </a:extLst>
              </p:cNvPr>
              <p:cNvSpPr/>
              <p:nvPr/>
            </p:nvSpPr>
            <p:spPr>
              <a:xfrm>
                <a:off x="5261731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9" name="Ellipse 838">
                <a:extLst>
                  <a:ext uri="{FF2B5EF4-FFF2-40B4-BE49-F238E27FC236}">
                    <a16:creationId xmlns:a16="http://schemas.microsoft.com/office/drawing/2014/main" id="{4F0C42F3-6B85-4D49-B9C1-C531775F7F5F}"/>
                  </a:ext>
                </a:extLst>
              </p:cNvPr>
              <p:cNvSpPr/>
              <p:nvPr/>
            </p:nvSpPr>
            <p:spPr>
              <a:xfrm>
                <a:off x="5405747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0" name="Ellipse 839">
                <a:extLst>
                  <a:ext uri="{FF2B5EF4-FFF2-40B4-BE49-F238E27FC236}">
                    <a16:creationId xmlns:a16="http://schemas.microsoft.com/office/drawing/2014/main" id="{FF848953-F955-4CC1-83F7-4F52853AFB73}"/>
                  </a:ext>
                </a:extLst>
              </p:cNvPr>
              <p:cNvSpPr/>
              <p:nvPr/>
            </p:nvSpPr>
            <p:spPr>
              <a:xfrm>
                <a:off x="5549763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1" name="Ellipse 840">
                <a:extLst>
                  <a:ext uri="{FF2B5EF4-FFF2-40B4-BE49-F238E27FC236}">
                    <a16:creationId xmlns:a16="http://schemas.microsoft.com/office/drawing/2014/main" id="{81288FA0-E2D2-42AB-BEE1-D2D7E74D21E2}"/>
                  </a:ext>
                </a:extLst>
              </p:cNvPr>
              <p:cNvSpPr/>
              <p:nvPr/>
            </p:nvSpPr>
            <p:spPr>
              <a:xfrm>
                <a:off x="5693779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2" name="Ellipse 841">
                <a:extLst>
                  <a:ext uri="{FF2B5EF4-FFF2-40B4-BE49-F238E27FC236}">
                    <a16:creationId xmlns:a16="http://schemas.microsoft.com/office/drawing/2014/main" id="{EE26D5E9-53C2-4C29-B3AB-4EA464CC54CE}"/>
                  </a:ext>
                </a:extLst>
              </p:cNvPr>
              <p:cNvSpPr/>
              <p:nvPr/>
            </p:nvSpPr>
            <p:spPr>
              <a:xfrm>
                <a:off x="5837795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3" name="Ellipse 842">
                <a:extLst>
                  <a:ext uri="{FF2B5EF4-FFF2-40B4-BE49-F238E27FC236}">
                    <a16:creationId xmlns:a16="http://schemas.microsoft.com/office/drawing/2014/main" id="{BA3FC1C7-1490-4AEA-842C-FC8EA464214D}"/>
                  </a:ext>
                </a:extLst>
              </p:cNvPr>
              <p:cNvSpPr/>
              <p:nvPr/>
            </p:nvSpPr>
            <p:spPr>
              <a:xfrm>
                <a:off x="5981811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4" name="Ellipse 843">
                <a:extLst>
                  <a:ext uri="{FF2B5EF4-FFF2-40B4-BE49-F238E27FC236}">
                    <a16:creationId xmlns:a16="http://schemas.microsoft.com/office/drawing/2014/main" id="{20E601CB-B778-49CE-B506-A470B9499827}"/>
                  </a:ext>
                </a:extLst>
              </p:cNvPr>
              <p:cNvSpPr/>
              <p:nvPr/>
            </p:nvSpPr>
            <p:spPr>
              <a:xfrm>
                <a:off x="6125827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5" name="Ellipse 844">
                <a:extLst>
                  <a:ext uri="{FF2B5EF4-FFF2-40B4-BE49-F238E27FC236}">
                    <a16:creationId xmlns:a16="http://schemas.microsoft.com/office/drawing/2014/main" id="{3276CDC9-2BC1-4265-89A6-6EA761E63BC2}"/>
                  </a:ext>
                </a:extLst>
              </p:cNvPr>
              <p:cNvSpPr/>
              <p:nvPr/>
            </p:nvSpPr>
            <p:spPr>
              <a:xfrm>
                <a:off x="6269843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6" name="Ellipse 845">
                <a:extLst>
                  <a:ext uri="{FF2B5EF4-FFF2-40B4-BE49-F238E27FC236}">
                    <a16:creationId xmlns:a16="http://schemas.microsoft.com/office/drawing/2014/main" id="{9978907B-00A7-47EB-B70D-C40E72D11B70}"/>
                  </a:ext>
                </a:extLst>
              </p:cNvPr>
              <p:cNvSpPr/>
              <p:nvPr/>
            </p:nvSpPr>
            <p:spPr>
              <a:xfrm>
                <a:off x="5261731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7" name="Ellipse 846">
                <a:extLst>
                  <a:ext uri="{FF2B5EF4-FFF2-40B4-BE49-F238E27FC236}">
                    <a16:creationId xmlns:a16="http://schemas.microsoft.com/office/drawing/2014/main" id="{45765EA1-72E2-4C8E-BDCB-8140D15A1432}"/>
                  </a:ext>
                </a:extLst>
              </p:cNvPr>
              <p:cNvSpPr/>
              <p:nvPr/>
            </p:nvSpPr>
            <p:spPr>
              <a:xfrm>
                <a:off x="5405747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8" name="Ellipse 847">
                <a:extLst>
                  <a:ext uri="{FF2B5EF4-FFF2-40B4-BE49-F238E27FC236}">
                    <a16:creationId xmlns:a16="http://schemas.microsoft.com/office/drawing/2014/main" id="{B23DBA6B-DFC0-4E29-B919-0882F477CE49}"/>
                  </a:ext>
                </a:extLst>
              </p:cNvPr>
              <p:cNvSpPr/>
              <p:nvPr/>
            </p:nvSpPr>
            <p:spPr>
              <a:xfrm>
                <a:off x="5549763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9" name="Ellipse 848">
                <a:extLst>
                  <a:ext uri="{FF2B5EF4-FFF2-40B4-BE49-F238E27FC236}">
                    <a16:creationId xmlns:a16="http://schemas.microsoft.com/office/drawing/2014/main" id="{79CDBBE0-579F-4D00-B7B4-889DA6E8FE2E}"/>
                  </a:ext>
                </a:extLst>
              </p:cNvPr>
              <p:cNvSpPr/>
              <p:nvPr/>
            </p:nvSpPr>
            <p:spPr>
              <a:xfrm>
                <a:off x="5693779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0" name="Ellipse 849">
                <a:extLst>
                  <a:ext uri="{FF2B5EF4-FFF2-40B4-BE49-F238E27FC236}">
                    <a16:creationId xmlns:a16="http://schemas.microsoft.com/office/drawing/2014/main" id="{306956F1-E3D5-4010-A71A-F31323A57143}"/>
                  </a:ext>
                </a:extLst>
              </p:cNvPr>
              <p:cNvSpPr/>
              <p:nvPr/>
            </p:nvSpPr>
            <p:spPr>
              <a:xfrm>
                <a:off x="5837795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1" name="Ellipse 850">
                <a:extLst>
                  <a:ext uri="{FF2B5EF4-FFF2-40B4-BE49-F238E27FC236}">
                    <a16:creationId xmlns:a16="http://schemas.microsoft.com/office/drawing/2014/main" id="{008023E4-E79C-47B7-B7DB-CAF60C899642}"/>
                  </a:ext>
                </a:extLst>
              </p:cNvPr>
              <p:cNvSpPr/>
              <p:nvPr/>
            </p:nvSpPr>
            <p:spPr>
              <a:xfrm>
                <a:off x="5981811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2" name="Ellipse 851">
                <a:extLst>
                  <a:ext uri="{FF2B5EF4-FFF2-40B4-BE49-F238E27FC236}">
                    <a16:creationId xmlns:a16="http://schemas.microsoft.com/office/drawing/2014/main" id="{D120A050-85BC-4B69-AA25-C390947952BF}"/>
                  </a:ext>
                </a:extLst>
              </p:cNvPr>
              <p:cNvSpPr/>
              <p:nvPr/>
            </p:nvSpPr>
            <p:spPr>
              <a:xfrm>
                <a:off x="6125827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3" name="Ellipse 852">
                <a:extLst>
                  <a:ext uri="{FF2B5EF4-FFF2-40B4-BE49-F238E27FC236}">
                    <a16:creationId xmlns:a16="http://schemas.microsoft.com/office/drawing/2014/main" id="{A0142195-05F8-4A80-9B3A-F776468DA72D}"/>
                  </a:ext>
                </a:extLst>
              </p:cNvPr>
              <p:cNvSpPr/>
              <p:nvPr/>
            </p:nvSpPr>
            <p:spPr>
              <a:xfrm>
                <a:off x="6269843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4" name="Ellipse 853">
                <a:extLst>
                  <a:ext uri="{FF2B5EF4-FFF2-40B4-BE49-F238E27FC236}">
                    <a16:creationId xmlns:a16="http://schemas.microsoft.com/office/drawing/2014/main" id="{78DD4644-39D4-4780-A2B5-7BB60B5ACFBC}"/>
                  </a:ext>
                </a:extLst>
              </p:cNvPr>
              <p:cNvSpPr/>
              <p:nvPr/>
            </p:nvSpPr>
            <p:spPr>
              <a:xfrm>
                <a:off x="5261731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5" name="Ellipse 854">
                <a:extLst>
                  <a:ext uri="{FF2B5EF4-FFF2-40B4-BE49-F238E27FC236}">
                    <a16:creationId xmlns:a16="http://schemas.microsoft.com/office/drawing/2014/main" id="{5420DEFA-768C-4782-8A6F-3CE933601FE9}"/>
                  </a:ext>
                </a:extLst>
              </p:cNvPr>
              <p:cNvSpPr/>
              <p:nvPr/>
            </p:nvSpPr>
            <p:spPr>
              <a:xfrm>
                <a:off x="5405747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6" name="Ellipse 855">
                <a:extLst>
                  <a:ext uri="{FF2B5EF4-FFF2-40B4-BE49-F238E27FC236}">
                    <a16:creationId xmlns:a16="http://schemas.microsoft.com/office/drawing/2014/main" id="{163AB1BE-AE2B-4803-A4F7-85B256DB0DBC}"/>
                  </a:ext>
                </a:extLst>
              </p:cNvPr>
              <p:cNvSpPr/>
              <p:nvPr/>
            </p:nvSpPr>
            <p:spPr>
              <a:xfrm>
                <a:off x="5549763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7" name="Ellipse 856">
                <a:extLst>
                  <a:ext uri="{FF2B5EF4-FFF2-40B4-BE49-F238E27FC236}">
                    <a16:creationId xmlns:a16="http://schemas.microsoft.com/office/drawing/2014/main" id="{81C35716-2C91-448E-B711-D3C927C44F06}"/>
                  </a:ext>
                </a:extLst>
              </p:cNvPr>
              <p:cNvSpPr/>
              <p:nvPr/>
            </p:nvSpPr>
            <p:spPr>
              <a:xfrm>
                <a:off x="5693779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8" name="Ellipse 857">
                <a:extLst>
                  <a:ext uri="{FF2B5EF4-FFF2-40B4-BE49-F238E27FC236}">
                    <a16:creationId xmlns:a16="http://schemas.microsoft.com/office/drawing/2014/main" id="{A9CDCE39-431E-4D2D-9D60-4DCC629BB460}"/>
                  </a:ext>
                </a:extLst>
              </p:cNvPr>
              <p:cNvSpPr/>
              <p:nvPr/>
            </p:nvSpPr>
            <p:spPr>
              <a:xfrm>
                <a:off x="5837795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9" name="Ellipse 858">
                <a:extLst>
                  <a:ext uri="{FF2B5EF4-FFF2-40B4-BE49-F238E27FC236}">
                    <a16:creationId xmlns:a16="http://schemas.microsoft.com/office/drawing/2014/main" id="{1A1D2C91-36C4-4C0D-A905-354FDD4A50B1}"/>
                  </a:ext>
                </a:extLst>
              </p:cNvPr>
              <p:cNvSpPr/>
              <p:nvPr/>
            </p:nvSpPr>
            <p:spPr>
              <a:xfrm>
                <a:off x="5981811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0" name="Ellipse 859">
                <a:extLst>
                  <a:ext uri="{FF2B5EF4-FFF2-40B4-BE49-F238E27FC236}">
                    <a16:creationId xmlns:a16="http://schemas.microsoft.com/office/drawing/2014/main" id="{D42025E8-2B7C-42CE-BF96-88FA4C3664EB}"/>
                  </a:ext>
                </a:extLst>
              </p:cNvPr>
              <p:cNvSpPr/>
              <p:nvPr/>
            </p:nvSpPr>
            <p:spPr>
              <a:xfrm>
                <a:off x="6125827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1" name="Ellipse 860">
                <a:extLst>
                  <a:ext uri="{FF2B5EF4-FFF2-40B4-BE49-F238E27FC236}">
                    <a16:creationId xmlns:a16="http://schemas.microsoft.com/office/drawing/2014/main" id="{B9703022-09D5-496C-B83E-BFABF2E5416B}"/>
                  </a:ext>
                </a:extLst>
              </p:cNvPr>
              <p:cNvSpPr/>
              <p:nvPr/>
            </p:nvSpPr>
            <p:spPr>
              <a:xfrm>
                <a:off x="6269843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2" name="Ellipse 861">
                <a:extLst>
                  <a:ext uri="{FF2B5EF4-FFF2-40B4-BE49-F238E27FC236}">
                    <a16:creationId xmlns:a16="http://schemas.microsoft.com/office/drawing/2014/main" id="{09FC5871-60B5-4573-A8E7-0A640A17DF22}"/>
                  </a:ext>
                </a:extLst>
              </p:cNvPr>
              <p:cNvSpPr/>
              <p:nvPr/>
            </p:nvSpPr>
            <p:spPr>
              <a:xfrm>
                <a:off x="5261731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3" name="Ellipse 862">
                <a:extLst>
                  <a:ext uri="{FF2B5EF4-FFF2-40B4-BE49-F238E27FC236}">
                    <a16:creationId xmlns:a16="http://schemas.microsoft.com/office/drawing/2014/main" id="{82AF4C92-93B2-4C33-9695-EEB3F5F59C93}"/>
                  </a:ext>
                </a:extLst>
              </p:cNvPr>
              <p:cNvSpPr/>
              <p:nvPr/>
            </p:nvSpPr>
            <p:spPr>
              <a:xfrm>
                <a:off x="5405747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4" name="Ellipse 863">
                <a:extLst>
                  <a:ext uri="{FF2B5EF4-FFF2-40B4-BE49-F238E27FC236}">
                    <a16:creationId xmlns:a16="http://schemas.microsoft.com/office/drawing/2014/main" id="{AA483D7E-0DDA-4BCC-ABFA-02EDF335BF90}"/>
                  </a:ext>
                </a:extLst>
              </p:cNvPr>
              <p:cNvSpPr/>
              <p:nvPr/>
            </p:nvSpPr>
            <p:spPr>
              <a:xfrm>
                <a:off x="5549763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5" name="Ellipse 864">
                <a:extLst>
                  <a:ext uri="{FF2B5EF4-FFF2-40B4-BE49-F238E27FC236}">
                    <a16:creationId xmlns:a16="http://schemas.microsoft.com/office/drawing/2014/main" id="{7D239ABD-7544-448E-A0A7-456CCBC3415F}"/>
                  </a:ext>
                </a:extLst>
              </p:cNvPr>
              <p:cNvSpPr/>
              <p:nvPr/>
            </p:nvSpPr>
            <p:spPr>
              <a:xfrm>
                <a:off x="5693779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6" name="Ellipse 865">
                <a:extLst>
                  <a:ext uri="{FF2B5EF4-FFF2-40B4-BE49-F238E27FC236}">
                    <a16:creationId xmlns:a16="http://schemas.microsoft.com/office/drawing/2014/main" id="{DF34EEA1-58EA-4211-94F7-7E4E99D5EF0A}"/>
                  </a:ext>
                </a:extLst>
              </p:cNvPr>
              <p:cNvSpPr/>
              <p:nvPr/>
            </p:nvSpPr>
            <p:spPr>
              <a:xfrm>
                <a:off x="5837795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7" name="Ellipse 866">
                <a:extLst>
                  <a:ext uri="{FF2B5EF4-FFF2-40B4-BE49-F238E27FC236}">
                    <a16:creationId xmlns:a16="http://schemas.microsoft.com/office/drawing/2014/main" id="{FD9082F3-6C89-47F8-97DA-258A0AA9955E}"/>
                  </a:ext>
                </a:extLst>
              </p:cNvPr>
              <p:cNvSpPr/>
              <p:nvPr/>
            </p:nvSpPr>
            <p:spPr>
              <a:xfrm>
                <a:off x="5981811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8" name="Ellipse 867">
                <a:extLst>
                  <a:ext uri="{FF2B5EF4-FFF2-40B4-BE49-F238E27FC236}">
                    <a16:creationId xmlns:a16="http://schemas.microsoft.com/office/drawing/2014/main" id="{BBC52EA4-76AC-4924-ADB1-09165308DBC1}"/>
                  </a:ext>
                </a:extLst>
              </p:cNvPr>
              <p:cNvSpPr/>
              <p:nvPr/>
            </p:nvSpPr>
            <p:spPr>
              <a:xfrm>
                <a:off x="6125827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9" name="Ellipse 868">
                <a:extLst>
                  <a:ext uri="{FF2B5EF4-FFF2-40B4-BE49-F238E27FC236}">
                    <a16:creationId xmlns:a16="http://schemas.microsoft.com/office/drawing/2014/main" id="{CBF79059-9CA7-4D0A-A500-DE9F09474464}"/>
                  </a:ext>
                </a:extLst>
              </p:cNvPr>
              <p:cNvSpPr/>
              <p:nvPr/>
            </p:nvSpPr>
            <p:spPr>
              <a:xfrm>
                <a:off x="6269843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0" name="Ellipse 869">
                <a:extLst>
                  <a:ext uri="{FF2B5EF4-FFF2-40B4-BE49-F238E27FC236}">
                    <a16:creationId xmlns:a16="http://schemas.microsoft.com/office/drawing/2014/main" id="{8ED761E2-429C-42DC-88B4-8A37A168AC74}"/>
                  </a:ext>
                </a:extLst>
              </p:cNvPr>
              <p:cNvSpPr/>
              <p:nvPr/>
            </p:nvSpPr>
            <p:spPr>
              <a:xfrm>
                <a:off x="5261731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1" name="Ellipse 870">
                <a:extLst>
                  <a:ext uri="{FF2B5EF4-FFF2-40B4-BE49-F238E27FC236}">
                    <a16:creationId xmlns:a16="http://schemas.microsoft.com/office/drawing/2014/main" id="{3493904D-814A-47CA-9489-295172457733}"/>
                  </a:ext>
                </a:extLst>
              </p:cNvPr>
              <p:cNvSpPr/>
              <p:nvPr/>
            </p:nvSpPr>
            <p:spPr>
              <a:xfrm>
                <a:off x="5405747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2" name="Ellipse 871">
                <a:extLst>
                  <a:ext uri="{FF2B5EF4-FFF2-40B4-BE49-F238E27FC236}">
                    <a16:creationId xmlns:a16="http://schemas.microsoft.com/office/drawing/2014/main" id="{118064ED-17DE-4072-8D04-278EEAA79331}"/>
                  </a:ext>
                </a:extLst>
              </p:cNvPr>
              <p:cNvSpPr/>
              <p:nvPr/>
            </p:nvSpPr>
            <p:spPr>
              <a:xfrm>
                <a:off x="5549763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3" name="Ellipse 872">
                <a:extLst>
                  <a:ext uri="{FF2B5EF4-FFF2-40B4-BE49-F238E27FC236}">
                    <a16:creationId xmlns:a16="http://schemas.microsoft.com/office/drawing/2014/main" id="{3D469513-67F4-4E2B-91CD-617345A17ADF}"/>
                  </a:ext>
                </a:extLst>
              </p:cNvPr>
              <p:cNvSpPr/>
              <p:nvPr/>
            </p:nvSpPr>
            <p:spPr>
              <a:xfrm>
                <a:off x="5693779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4" name="Ellipse 873">
                <a:extLst>
                  <a:ext uri="{FF2B5EF4-FFF2-40B4-BE49-F238E27FC236}">
                    <a16:creationId xmlns:a16="http://schemas.microsoft.com/office/drawing/2014/main" id="{34CF0296-8A34-4F75-99BF-CFEA7E9887AC}"/>
                  </a:ext>
                </a:extLst>
              </p:cNvPr>
              <p:cNvSpPr/>
              <p:nvPr/>
            </p:nvSpPr>
            <p:spPr>
              <a:xfrm>
                <a:off x="5837795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5" name="Ellipse 874">
                <a:extLst>
                  <a:ext uri="{FF2B5EF4-FFF2-40B4-BE49-F238E27FC236}">
                    <a16:creationId xmlns:a16="http://schemas.microsoft.com/office/drawing/2014/main" id="{91570303-167F-4491-A768-25D664F9B5A1}"/>
                  </a:ext>
                </a:extLst>
              </p:cNvPr>
              <p:cNvSpPr/>
              <p:nvPr/>
            </p:nvSpPr>
            <p:spPr>
              <a:xfrm>
                <a:off x="5981811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6" name="Ellipse 875">
                <a:extLst>
                  <a:ext uri="{FF2B5EF4-FFF2-40B4-BE49-F238E27FC236}">
                    <a16:creationId xmlns:a16="http://schemas.microsoft.com/office/drawing/2014/main" id="{4EAB2D26-7A60-4FBB-867C-BDE93A674679}"/>
                  </a:ext>
                </a:extLst>
              </p:cNvPr>
              <p:cNvSpPr/>
              <p:nvPr/>
            </p:nvSpPr>
            <p:spPr>
              <a:xfrm>
                <a:off x="6125827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7" name="Ellipse 876">
                <a:extLst>
                  <a:ext uri="{FF2B5EF4-FFF2-40B4-BE49-F238E27FC236}">
                    <a16:creationId xmlns:a16="http://schemas.microsoft.com/office/drawing/2014/main" id="{3F4F5565-0F63-4009-9C70-FDD39852C490}"/>
                  </a:ext>
                </a:extLst>
              </p:cNvPr>
              <p:cNvSpPr/>
              <p:nvPr/>
            </p:nvSpPr>
            <p:spPr>
              <a:xfrm>
                <a:off x="6269843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8" name="Ellipse 877">
                <a:extLst>
                  <a:ext uri="{FF2B5EF4-FFF2-40B4-BE49-F238E27FC236}">
                    <a16:creationId xmlns:a16="http://schemas.microsoft.com/office/drawing/2014/main" id="{5F3B866D-8C9B-4F30-B09F-6C4C756442F5}"/>
                  </a:ext>
                </a:extLst>
              </p:cNvPr>
              <p:cNvSpPr/>
              <p:nvPr/>
            </p:nvSpPr>
            <p:spPr>
              <a:xfrm>
                <a:off x="5259448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9" name="Ellipse 878">
                <a:extLst>
                  <a:ext uri="{FF2B5EF4-FFF2-40B4-BE49-F238E27FC236}">
                    <a16:creationId xmlns:a16="http://schemas.microsoft.com/office/drawing/2014/main" id="{A9B40E03-4AAC-40DC-958E-E2E6AAA8425C}"/>
                  </a:ext>
                </a:extLst>
              </p:cNvPr>
              <p:cNvSpPr/>
              <p:nvPr/>
            </p:nvSpPr>
            <p:spPr>
              <a:xfrm>
                <a:off x="5403464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0" name="Ellipse 879">
                <a:extLst>
                  <a:ext uri="{FF2B5EF4-FFF2-40B4-BE49-F238E27FC236}">
                    <a16:creationId xmlns:a16="http://schemas.microsoft.com/office/drawing/2014/main" id="{23EB3ABE-FE92-47DF-8AAD-FC81287922D5}"/>
                  </a:ext>
                </a:extLst>
              </p:cNvPr>
              <p:cNvSpPr/>
              <p:nvPr/>
            </p:nvSpPr>
            <p:spPr>
              <a:xfrm>
                <a:off x="5547480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1" name="Ellipse 880">
                <a:extLst>
                  <a:ext uri="{FF2B5EF4-FFF2-40B4-BE49-F238E27FC236}">
                    <a16:creationId xmlns:a16="http://schemas.microsoft.com/office/drawing/2014/main" id="{DBDC3F7B-528B-4BC4-A854-5C080139CB41}"/>
                  </a:ext>
                </a:extLst>
              </p:cNvPr>
              <p:cNvSpPr/>
              <p:nvPr/>
            </p:nvSpPr>
            <p:spPr>
              <a:xfrm>
                <a:off x="5691496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2" name="Ellipse 881">
                <a:extLst>
                  <a:ext uri="{FF2B5EF4-FFF2-40B4-BE49-F238E27FC236}">
                    <a16:creationId xmlns:a16="http://schemas.microsoft.com/office/drawing/2014/main" id="{F355055B-B6FE-4E47-805A-461161B5D99C}"/>
                  </a:ext>
                </a:extLst>
              </p:cNvPr>
              <p:cNvSpPr/>
              <p:nvPr/>
            </p:nvSpPr>
            <p:spPr>
              <a:xfrm>
                <a:off x="5835512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3" name="Ellipse 882">
                <a:extLst>
                  <a:ext uri="{FF2B5EF4-FFF2-40B4-BE49-F238E27FC236}">
                    <a16:creationId xmlns:a16="http://schemas.microsoft.com/office/drawing/2014/main" id="{43AD3546-1F1E-4CEF-967A-290E629DD04D}"/>
                  </a:ext>
                </a:extLst>
              </p:cNvPr>
              <p:cNvSpPr/>
              <p:nvPr/>
            </p:nvSpPr>
            <p:spPr>
              <a:xfrm>
                <a:off x="5979528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4" name="Ellipse 883">
                <a:extLst>
                  <a:ext uri="{FF2B5EF4-FFF2-40B4-BE49-F238E27FC236}">
                    <a16:creationId xmlns:a16="http://schemas.microsoft.com/office/drawing/2014/main" id="{4C756961-1CC9-455F-B8F3-D773E691B2B9}"/>
                  </a:ext>
                </a:extLst>
              </p:cNvPr>
              <p:cNvSpPr/>
              <p:nvPr/>
            </p:nvSpPr>
            <p:spPr>
              <a:xfrm>
                <a:off x="6123544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5" name="Ellipse 884">
                <a:extLst>
                  <a:ext uri="{FF2B5EF4-FFF2-40B4-BE49-F238E27FC236}">
                    <a16:creationId xmlns:a16="http://schemas.microsoft.com/office/drawing/2014/main" id="{83F22450-863B-406E-A3AA-36F39E5D5634}"/>
                  </a:ext>
                </a:extLst>
              </p:cNvPr>
              <p:cNvSpPr/>
              <p:nvPr/>
            </p:nvSpPr>
            <p:spPr>
              <a:xfrm>
                <a:off x="6267560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6" name="Ellipse 885">
                <a:extLst>
                  <a:ext uri="{FF2B5EF4-FFF2-40B4-BE49-F238E27FC236}">
                    <a16:creationId xmlns:a16="http://schemas.microsoft.com/office/drawing/2014/main" id="{19029ED6-F2BA-4E14-84CE-34FACBE6D976}"/>
                  </a:ext>
                </a:extLst>
              </p:cNvPr>
              <p:cNvSpPr/>
              <p:nvPr/>
            </p:nvSpPr>
            <p:spPr>
              <a:xfrm>
                <a:off x="5255515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7" name="Ellipse 886">
                <a:extLst>
                  <a:ext uri="{FF2B5EF4-FFF2-40B4-BE49-F238E27FC236}">
                    <a16:creationId xmlns:a16="http://schemas.microsoft.com/office/drawing/2014/main" id="{F76EFFE5-2FF9-4408-AD6F-B7D591CC6A57}"/>
                  </a:ext>
                </a:extLst>
              </p:cNvPr>
              <p:cNvSpPr/>
              <p:nvPr/>
            </p:nvSpPr>
            <p:spPr>
              <a:xfrm>
                <a:off x="5399531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8" name="Ellipse 887">
                <a:extLst>
                  <a:ext uri="{FF2B5EF4-FFF2-40B4-BE49-F238E27FC236}">
                    <a16:creationId xmlns:a16="http://schemas.microsoft.com/office/drawing/2014/main" id="{814136FF-8E47-4EBC-9CF8-4B50387D289E}"/>
                  </a:ext>
                </a:extLst>
              </p:cNvPr>
              <p:cNvSpPr/>
              <p:nvPr/>
            </p:nvSpPr>
            <p:spPr>
              <a:xfrm>
                <a:off x="5543547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9" name="Ellipse 888">
                <a:extLst>
                  <a:ext uri="{FF2B5EF4-FFF2-40B4-BE49-F238E27FC236}">
                    <a16:creationId xmlns:a16="http://schemas.microsoft.com/office/drawing/2014/main" id="{3BDED15B-99E4-4FB8-87D9-F88D573C5388}"/>
                  </a:ext>
                </a:extLst>
              </p:cNvPr>
              <p:cNvSpPr/>
              <p:nvPr/>
            </p:nvSpPr>
            <p:spPr>
              <a:xfrm>
                <a:off x="5687563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0" name="Ellipse 889">
                <a:extLst>
                  <a:ext uri="{FF2B5EF4-FFF2-40B4-BE49-F238E27FC236}">
                    <a16:creationId xmlns:a16="http://schemas.microsoft.com/office/drawing/2014/main" id="{290FD383-8E1F-4EB8-9A73-BBBA62F4D290}"/>
                  </a:ext>
                </a:extLst>
              </p:cNvPr>
              <p:cNvSpPr/>
              <p:nvPr/>
            </p:nvSpPr>
            <p:spPr>
              <a:xfrm>
                <a:off x="5831579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1" name="Ellipse 890">
                <a:extLst>
                  <a:ext uri="{FF2B5EF4-FFF2-40B4-BE49-F238E27FC236}">
                    <a16:creationId xmlns:a16="http://schemas.microsoft.com/office/drawing/2014/main" id="{588A9D80-EFBF-4967-AE6C-BE92E87EAD68}"/>
                  </a:ext>
                </a:extLst>
              </p:cNvPr>
              <p:cNvSpPr/>
              <p:nvPr/>
            </p:nvSpPr>
            <p:spPr>
              <a:xfrm>
                <a:off x="5975595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2" name="Ellipse 891">
                <a:extLst>
                  <a:ext uri="{FF2B5EF4-FFF2-40B4-BE49-F238E27FC236}">
                    <a16:creationId xmlns:a16="http://schemas.microsoft.com/office/drawing/2014/main" id="{5E77AB51-3CD9-4C6C-973F-9CBE07224239}"/>
                  </a:ext>
                </a:extLst>
              </p:cNvPr>
              <p:cNvSpPr/>
              <p:nvPr/>
            </p:nvSpPr>
            <p:spPr>
              <a:xfrm>
                <a:off x="6119611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3" name="Ellipse 892">
                <a:extLst>
                  <a:ext uri="{FF2B5EF4-FFF2-40B4-BE49-F238E27FC236}">
                    <a16:creationId xmlns:a16="http://schemas.microsoft.com/office/drawing/2014/main" id="{9A49DB34-9507-4D25-8913-3E5B361AA30B}"/>
                  </a:ext>
                </a:extLst>
              </p:cNvPr>
              <p:cNvSpPr/>
              <p:nvPr/>
            </p:nvSpPr>
            <p:spPr>
              <a:xfrm>
                <a:off x="6263627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4" name="Ellipse 893">
                <a:extLst>
                  <a:ext uri="{FF2B5EF4-FFF2-40B4-BE49-F238E27FC236}">
                    <a16:creationId xmlns:a16="http://schemas.microsoft.com/office/drawing/2014/main" id="{17027058-ABD7-4EE2-A77F-DBBD89D4CEC0}"/>
                  </a:ext>
                </a:extLst>
              </p:cNvPr>
              <p:cNvSpPr/>
              <p:nvPr/>
            </p:nvSpPr>
            <p:spPr>
              <a:xfrm>
                <a:off x="5255515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5" name="Ellipse 894">
                <a:extLst>
                  <a:ext uri="{FF2B5EF4-FFF2-40B4-BE49-F238E27FC236}">
                    <a16:creationId xmlns:a16="http://schemas.microsoft.com/office/drawing/2014/main" id="{C1E2F9B1-6F11-4C41-9E82-978EA0F9E2E7}"/>
                  </a:ext>
                </a:extLst>
              </p:cNvPr>
              <p:cNvSpPr/>
              <p:nvPr/>
            </p:nvSpPr>
            <p:spPr>
              <a:xfrm>
                <a:off x="5399531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6" name="Ellipse 895">
                <a:extLst>
                  <a:ext uri="{FF2B5EF4-FFF2-40B4-BE49-F238E27FC236}">
                    <a16:creationId xmlns:a16="http://schemas.microsoft.com/office/drawing/2014/main" id="{98674783-32B8-4E2D-9303-787C30940AF3}"/>
                  </a:ext>
                </a:extLst>
              </p:cNvPr>
              <p:cNvSpPr/>
              <p:nvPr/>
            </p:nvSpPr>
            <p:spPr>
              <a:xfrm>
                <a:off x="5543547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7" name="Ellipse 896">
                <a:extLst>
                  <a:ext uri="{FF2B5EF4-FFF2-40B4-BE49-F238E27FC236}">
                    <a16:creationId xmlns:a16="http://schemas.microsoft.com/office/drawing/2014/main" id="{A362D8BD-52E5-4E82-A64E-7C540F151F69}"/>
                  </a:ext>
                </a:extLst>
              </p:cNvPr>
              <p:cNvSpPr/>
              <p:nvPr/>
            </p:nvSpPr>
            <p:spPr>
              <a:xfrm>
                <a:off x="5687563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8" name="Ellipse 897">
                <a:extLst>
                  <a:ext uri="{FF2B5EF4-FFF2-40B4-BE49-F238E27FC236}">
                    <a16:creationId xmlns:a16="http://schemas.microsoft.com/office/drawing/2014/main" id="{9C9B4AE3-0F79-434D-9876-A3BDA1951E2E}"/>
                  </a:ext>
                </a:extLst>
              </p:cNvPr>
              <p:cNvSpPr/>
              <p:nvPr/>
            </p:nvSpPr>
            <p:spPr>
              <a:xfrm>
                <a:off x="5831579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9" name="Ellipse 898">
                <a:extLst>
                  <a:ext uri="{FF2B5EF4-FFF2-40B4-BE49-F238E27FC236}">
                    <a16:creationId xmlns:a16="http://schemas.microsoft.com/office/drawing/2014/main" id="{8D018E7A-6000-45CE-8428-6D32FDEEC6A7}"/>
                  </a:ext>
                </a:extLst>
              </p:cNvPr>
              <p:cNvSpPr/>
              <p:nvPr/>
            </p:nvSpPr>
            <p:spPr>
              <a:xfrm>
                <a:off x="5975595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0" name="Ellipse 899">
                <a:extLst>
                  <a:ext uri="{FF2B5EF4-FFF2-40B4-BE49-F238E27FC236}">
                    <a16:creationId xmlns:a16="http://schemas.microsoft.com/office/drawing/2014/main" id="{BF6C5140-3E44-4F33-8A40-83463F355CEB}"/>
                  </a:ext>
                </a:extLst>
              </p:cNvPr>
              <p:cNvSpPr/>
              <p:nvPr/>
            </p:nvSpPr>
            <p:spPr>
              <a:xfrm>
                <a:off x="6119611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1" name="Ellipse 900">
                <a:extLst>
                  <a:ext uri="{FF2B5EF4-FFF2-40B4-BE49-F238E27FC236}">
                    <a16:creationId xmlns:a16="http://schemas.microsoft.com/office/drawing/2014/main" id="{DD7D4896-37A8-46F9-A2D2-D6C5B124D027}"/>
                  </a:ext>
                </a:extLst>
              </p:cNvPr>
              <p:cNvSpPr/>
              <p:nvPr/>
            </p:nvSpPr>
            <p:spPr>
              <a:xfrm>
                <a:off x="6263627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71" name="Gruppieren 1170">
              <a:extLst>
                <a:ext uri="{FF2B5EF4-FFF2-40B4-BE49-F238E27FC236}">
                  <a16:creationId xmlns:a16="http://schemas.microsoft.com/office/drawing/2014/main" id="{EC3D74A0-5BC2-42A7-99BA-8BE7F7EB52FF}"/>
                </a:ext>
              </a:extLst>
            </p:cNvPr>
            <p:cNvGrpSpPr/>
            <p:nvPr/>
          </p:nvGrpSpPr>
          <p:grpSpPr>
            <a:xfrm>
              <a:off x="6387973" y="3429000"/>
              <a:ext cx="1152000" cy="1152000"/>
              <a:chOff x="6397753" y="3429000"/>
              <a:chExt cx="1152000" cy="1152000"/>
            </a:xfrm>
          </p:grpSpPr>
          <p:sp>
            <p:nvSpPr>
              <p:cNvPr id="903" name="Rechteck 902">
                <a:extLst>
                  <a:ext uri="{FF2B5EF4-FFF2-40B4-BE49-F238E27FC236}">
                    <a16:creationId xmlns:a16="http://schemas.microsoft.com/office/drawing/2014/main" id="{7ED6F089-F291-45AD-B633-D187CB1BF71F}"/>
                  </a:ext>
                </a:extLst>
              </p:cNvPr>
              <p:cNvSpPr/>
              <p:nvPr/>
            </p:nvSpPr>
            <p:spPr>
              <a:xfrm>
                <a:off x="6397753" y="3429000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4" name="Ellipse 903">
                <a:extLst>
                  <a:ext uri="{FF2B5EF4-FFF2-40B4-BE49-F238E27FC236}">
                    <a16:creationId xmlns:a16="http://schemas.microsoft.com/office/drawing/2014/main" id="{79D442AC-EB67-4250-AC1C-F793A1DD7D91}"/>
                  </a:ext>
                </a:extLst>
              </p:cNvPr>
              <p:cNvSpPr/>
              <p:nvPr/>
            </p:nvSpPr>
            <p:spPr>
              <a:xfrm>
                <a:off x="6416624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5" name="Ellipse 904">
                <a:extLst>
                  <a:ext uri="{FF2B5EF4-FFF2-40B4-BE49-F238E27FC236}">
                    <a16:creationId xmlns:a16="http://schemas.microsoft.com/office/drawing/2014/main" id="{E3F7B775-72F4-4792-BE03-AEEF330BA57A}"/>
                  </a:ext>
                </a:extLst>
              </p:cNvPr>
              <p:cNvSpPr/>
              <p:nvPr/>
            </p:nvSpPr>
            <p:spPr>
              <a:xfrm>
                <a:off x="6560640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6" name="Ellipse 905">
                <a:extLst>
                  <a:ext uri="{FF2B5EF4-FFF2-40B4-BE49-F238E27FC236}">
                    <a16:creationId xmlns:a16="http://schemas.microsoft.com/office/drawing/2014/main" id="{5F8BA806-B6B1-4498-9264-9C7A54523292}"/>
                  </a:ext>
                </a:extLst>
              </p:cNvPr>
              <p:cNvSpPr/>
              <p:nvPr/>
            </p:nvSpPr>
            <p:spPr>
              <a:xfrm>
                <a:off x="6704656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7" name="Ellipse 906">
                <a:extLst>
                  <a:ext uri="{FF2B5EF4-FFF2-40B4-BE49-F238E27FC236}">
                    <a16:creationId xmlns:a16="http://schemas.microsoft.com/office/drawing/2014/main" id="{94CEE18C-5AE7-4694-851E-9D31C6851C2D}"/>
                  </a:ext>
                </a:extLst>
              </p:cNvPr>
              <p:cNvSpPr/>
              <p:nvPr/>
            </p:nvSpPr>
            <p:spPr>
              <a:xfrm>
                <a:off x="6848672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8" name="Ellipse 907">
                <a:extLst>
                  <a:ext uri="{FF2B5EF4-FFF2-40B4-BE49-F238E27FC236}">
                    <a16:creationId xmlns:a16="http://schemas.microsoft.com/office/drawing/2014/main" id="{E9CAF361-96E5-4B27-AD61-95A3F38A7417}"/>
                  </a:ext>
                </a:extLst>
              </p:cNvPr>
              <p:cNvSpPr/>
              <p:nvPr/>
            </p:nvSpPr>
            <p:spPr>
              <a:xfrm>
                <a:off x="6992688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9" name="Ellipse 908">
                <a:extLst>
                  <a:ext uri="{FF2B5EF4-FFF2-40B4-BE49-F238E27FC236}">
                    <a16:creationId xmlns:a16="http://schemas.microsoft.com/office/drawing/2014/main" id="{FA906CF4-872A-409B-9C65-D9FDFFF1E6EF}"/>
                  </a:ext>
                </a:extLst>
              </p:cNvPr>
              <p:cNvSpPr/>
              <p:nvPr/>
            </p:nvSpPr>
            <p:spPr>
              <a:xfrm>
                <a:off x="7136704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0" name="Ellipse 909">
                <a:extLst>
                  <a:ext uri="{FF2B5EF4-FFF2-40B4-BE49-F238E27FC236}">
                    <a16:creationId xmlns:a16="http://schemas.microsoft.com/office/drawing/2014/main" id="{B7822694-C242-4EDC-A01D-36372BB1C14E}"/>
                  </a:ext>
                </a:extLst>
              </p:cNvPr>
              <p:cNvSpPr/>
              <p:nvPr/>
            </p:nvSpPr>
            <p:spPr>
              <a:xfrm>
                <a:off x="7280720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1" name="Ellipse 910">
                <a:extLst>
                  <a:ext uri="{FF2B5EF4-FFF2-40B4-BE49-F238E27FC236}">
                    <a16:creationId xmlns:a16="http://schemas.microsoft.com/office/drawing/2014/main" id="{C46FDE10-242B-4D04-9D8C-194B096C2581}"/>
                  </a:ext>
                </a:extLst>
              </p:cNvPr>
              <p:cNvSpPr/>
              <p:nvPr/>
            </p:nvSpPr>
            <p:spPr>
              <a:xfrm>
                <a:off x="7424736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2" name="Ellipse 911">
                <a:extLst>
                  <a:ext uri="{FF2B5EF4-FFF2-40B4-BE49-F238E27FC236}">
                    <a16:creationId xmlns:a16="http://schemas.microsoft.com/office/drawing/2014/main" id="{1AA6FE01-EC78-412F-8084-5D60EEEA3519}"/>
                  </a:ext>
                </a:extLst>
              </p:cNvPr>
              <p:cNvSpPr/>
              <p:nvPr/>
            </p:nvSpPr>
            <p:spPr>
              <a:xfrm>
                <a:off x="6416624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3" name="Ellipse 912">
                <a:extLst>
                  <a:ext uri="{FF2B5EF4-FFF2-40B4-BE49-F238E27FC236}">
                    <a16:creationId xmlns:a16="http://schemas.microsoft.com/office/drawing/2014/main" id="{3B9A77B3-E66B-43D2-89B2-1E8F1BB6D198}"/>
                  </a:ext>
                </a:extLst>
              </p:cNvPr>
              <p:cNvSpPr/>
              <p:nvPr/>
            </p:nvSpPr>
            <p:spPr>
              <a:xfrm>
                <a:off x="6560640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4" name="Ellipse 913">
                <a:extLst>
                  <a:ext uri="{FF2B5EF4-FFF2-40B4-BE49-F238E27FC236}">
                    <a16:creationId xmlns:a16="http://schemas.microsoft.com/office/drawing/2014/main" id="{AC1C6D90-DB4D-42EC-9E4B-7847F8B7569A}"/>
                  </a:ext>
                </a:extLst>
              </p:cNvPr>
              <p:cNvSpPr/>
              <p:nvPr/>
            </p:nvSpPr>
            <p:spPr>
              <a:xfrm>
                <a:off x="6704656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5" name="Ellipse 914">
                <a:extLst>
                  <a:ext uri="{FF2B5EF4-FFF2-40B4-BE49-F238E27FC236}">
                    <a16:creationId xmlns:a16="http://schemas.microsoft.com/office/drawing/2014/main" id="{5BE3B8DD-9E96-4689-B965-CEF33600D258}"/>
                  </a:ext>
                </a:extLst>
              </p:cNvPr>
              <p:cNvSpPr/>
              <p:nvPr/>
            </p:nvSpPr>
            <p:spPr>
              <a:xfrm>
                <a:off x="6848672" y="358638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6" name="Ellipse 915">
                <a:extLst>
                  <a:ext uri="{FF2B5EF4-FFF2-40B4-BE49-F238E27FC236}">
                    <a16:creationId xmlns:a16="http://schemas.microsoft.com/office/drawing/2014/main" id="{6DCA7478-7BA5-47A2-992B-F30208D0D3E2}"/>
                  </a:ext>
                </a:extLst>
              </p:cNvPr>
              <p:cNvSpPr/>
              <p:nvPr/>
            </p:nvSpPr>
            <p:spPr>
              <a:xfrm>
                <a:off x="6992688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7" name="Ellipse 916">
                <a:extLst>
                  <a:ext uri="{FF2B5EF4-FFF2-40B4-BE49-F238E27FC236}">
                    <a16:creationId xmlns:a16="http://schemas.microsoft.com/office/drawing/2014/main" id="{5DB5F7E2-CF50-47BE-8E5D-B845A25404C1}"/>
                  </a:ext>
                </a:extLst>
              </p:cNvPr>
              <p:cNvSpPr/>
              <p:nvPr/>
            </p:nvSpPr>
            <p:spPr>
              <a:xfrm>
                <a:off x="7136704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8" name="Ellipse 917">
                <a:extLst>
                  <a:ext uri="{FF2B5EF4-FFF2-40B4-BE49-F238E27FC236}">
                    <a16:creationId xmlns:a16="http://schemas.microsoft.com/office/drawing/2014/main" id="{91C94389-2CA4-4EB3-8EC5-7BB65CCD4378}"/>
                  </a:ext>
                </a:extLst>
              </p:cNvPr>
              <p:cNvSpPr/>
              <p:nvPr/>
            </p:nvSpPr>
            <p:spPr>
              <a:xfrm>
                <a:off x="7280720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9" name="Ellipse 918">
                <a:extLst>
                  <a:ext uri="{FF2B5EF4-FFF2-40B4-BE49-F238E27FC236}">
                    <a16:creationId xmlns:a16="http://schemas.microsoft.com/office/drawing/2014/main" id="{BAA66A0B-EDCA-4963-A995-493C56338894}"/>
                  </a:ext>
                </a:extLst>
              </p:cNvPr>
              <p:cNvSpPr/>
              <p:nvPr/>
            </p:nvSpPr>
            <p:spPr>
              <a:xfrm>
                <a:off x="7424736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0" name="Ellipse 919">
                <a:extLst>
                  <a:ext uri="{FF2B5EF4-FFF2-40B4-BE49-F238E27FC236}">
                    <a16:creationId xmlns:a16="http://schemas.microsoft.com/office/drawing/2014/main" id="{A36D2050-B4BF-4CB9-908D-52051B307574}"/>
                  </a:ext>
                </a:extLst>
              </p:cNvPr>
              <p:cNvSpPr/>
              <p:nvPr/>
            </p:nvSpPr>
            <p:spPr>
              <a:xfrm>
                <a:off x="6416624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1" name="Ellipse 920">
                <a:extLst>
                  <a:ext uri="{FF2B5EF4-FFF2-40B4-BE49-F238E27FC236}">
                    <a16:creationId xmlns:a16="http://schemas.microsoft.com/office/drawing/2014/main" id="{8AD31055-4A46-410A-B03F-7554A99E303F}"/>
                  </a:ext>
                </a:extLst>
              </p:cNvPr>
              <p:cNvSpPr/>
              <p:nvPr/>
            </p:nvSpPr>
            <p:spPr>
              <a:xfrm>
                <a:off x="6560640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2" name="Ellipse 921">
                <a:extLst>
                  <a:ext uri="{FF2B5EF4-FFF2-40B4-BE49-F238E27FC236}">
                    <a16:creationId xmlns:a16="http://schemas.microsoft.com/office/drawing/2014/main" id="{0D291997-22D9-41BD-8F1A-28CCA21AC5C4}"/>
                  </a:ext>
                </a:extLst>
              </p:cNvPr>
              <p:cNvSpPr/>
              <p:nvPr/>
            </p:nvSpPr>
            <p:spPr>
              <a:xfrm>
                <a:off x="6704656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3" name="Ellipse 922">
                <a:extLst>
                  <a:ext uri="{FF2B5EF4-FFF2-40B4-BE49-F238E27FC236}">
                    <a16:creationId xmlns:a16="http://schemas.microsoft.com/office/drawing/2014/main" id="{B30E41AA-7DA4-4F1D-9AF8-128A0AB97EBE}"/>
                  </a:ext>
                </a:extLst>
              </p:cNvPr>
              <p:cNvSpPr/>
              <p:nvPr/>
            </p:nvSpPr>
            <p:spPr>
              <a:xfrm>
                <a:off x="6848672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4" name="Ellipse 923">
                <a:extLst>
                  <a:ext uri="{FF2B5EF4-FFF2-40B4-BE49-F238E27FC236}">
                    <a16:creationId xmlns:a16="http://schemas.microsoft.com/office/drawing/2014/main" id="{95820893-2EAF-450A-B296-289435875078}"/>
                  </a:ext>
                </a:extLst>
              </p:cNvPr>
              <p:cNvSpPr/>
              <p:nvPr/>
            </p:nvSpPr>
            <p:spPr>
              <a:xfrm>
                <a:off x="6992688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5" name="Ellipse 924">
                <a:extLst>
                  <a:ext uri="{FF2B5EF4-FFF2-40B4-BE49-F238E27FC236}">
                    <a16:creationId xmlns:a16="http://schemas.microsoft.com/office/drawing/2014/main" id="{0D023730-E8A3-40F0-8E83-3ECE5DA7DCA3}"/>
                  </a:ext>
                </a:extLst>
              </p:cNvPr>
              <p:cNvSpPr/>
              <p:nvPr/>
            </p:nvSpPr>
            <p:spPr>
              <a:xfrm>
                <a:off x="7136704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6" name="Ellipse 925">
                <a:extLst>
                  <a:ext uri="{FF2B5EF4-FFF2-40B4-BE49-F238E27FC236}">
                    <a16:creationId xmlns:a16="http://schemas.microsoft.com/office/drawing/2014/main" id="{9CF9D056-B707-4C7E-BB26-EA12DAC3B210}"/>
                  </a:ext>
                </a:extLst>
              </p:cNvPr>
              <p:cNvSpPr/>
              <p:nvPr/>
            </p:nvSpPr>
            <p:spPr>
              <a:xfrm>
                <a:off x="7280720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7" name="Ellipse 926">
                <a:extLst>
                  <a:ext uri="{FF2B5EF4-FFF2-40B4-BE49-F238E27FC236}">
                    <a16:creationId xmlns:a16="http://schemas.microsoft.com/office/drawing/2014/main" id="{47F5C88E-9524-4699-88C6-C0C5455D2B5A}"/>
                  </a:ext>
                </a:extLst>
              </p:cNvPr>
              <p:cNvSpPr/>
              <p:nvPr/>
            </p:nvSpPr>
            <p:spPr>
              <a:xfrm>
                <a:off x="7424736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8" name="Ellipse 927">
                <a:extLst>
                  <a:ext uri="{FF2B5EF4-FFF2-40B4-BE49-F238E27FC236}">
                    <a16:creationId xmlns:a16="http://schemas.microsoft.com/office/drawing/2014/main" id="{BEDE6827-604C-4401-A73D-B14E3EB7F189}"/>
                  </a:ext>
                </a:extLst>
              </p:cNvPr>
              <p:cNvSpPr/>
              <p:nvPr/>
            </p:nvSpPr>
            <p:spPr>
              <a:xfrm>
                <a:off x="6416624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9" name="Ellipse 928">
                <a:extLst>
                  <a:ext uri="{FF2B5EF4-FFF2-40B4-BE49-F238E27FC236}">
                    <a16:creationId xmlns:a16="http://schemas.microsoft.com/office/drawing/2014/main" id="{F0FFA43F-A114-452B-A7C4-D3621560D0C4}"/>
                  </a:ext>
                </a:extLst>
              </p:cNvPr>
              <p:cNvSpPr/>
              <p:nvPr/>
            </p:nvSpPr>
            <p:spPr>
              <a:xfrm>
                <a:off x="6560640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0" name="Ellipse 929">
                <a:extLst>
                  <a:ext uri="{FF2B5EF4-FFF2-40B4-BE49-F238E27FC236}">
                    <a16:creationId xmlns:a16="http://schemas.microsoft.com/office/drawing/2014/main" id="{6BE176CE-159D-4420-9FA4-5DBDCD440D2A}"/>
                  </a:ext>
                </a:extLst>
              </p:cNvPr>
              <p:cNvSpPr/>
              <p:nvPr/>
            </p:nvSpPr>
            <p:spPr>
              <a:xfrm>
                <a:off x="6704656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1" name="Ellipse 930">
                <a:extLst>
                  <a:ext uri="{FF2B5EF4-FFF2-40B4-BE49-F238E27FC236}">
                    <a16:creationId xmlns:a16="http://schemas.microsoft.com/office/drawing/2014/main" id="{63275A63-27BF-4D2E-801B-847726833342}"/>
                  </a:ext>
                </a:extLst>
              </p:cNvPr>
              <p:cNvSpPr/>
              <p:nvPr/>
            </p:nvSpPr>
            <p:spPr>
              <a:xfrm>
                <a:off x="6848672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2" name="Ellipse 931">
                <a:extLst>
                  <a:ext uri="{FF2B5EF4-FFF2-40B4-BE49-F238E27FC236}">
                    <a16:creationId xmlns:a16="http://schemas.microsoft.com/office/drawing/2014/main" id="{7499E8CF-5C73-4260-A360-404AAFD7873A}"/>
                  </a:ext>
                </a:extLst>
              </p:cNvPr>
              <p:cNvSpPr/>
              <p:nvPr/>
            </p:nvSpPr>
            <p:spPr>
              <a:xfrm>
                <a:off x="6992688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3" name="Ellipse 932">
                <a:extLst>
                  <a:ext uri="{FF2B5EF4-FFF2-40B4-BE49-F238E27FC236}">
                    <a16:creationId xmlns:a16="http://schemas.microsoft.com/office/drawing/2014/main" id="{EB19DBCD-2F81-41B8-A91A-933851568537}"/>
                  </a:ext>
                </a:extLst>
              </p:cNvPr>
              <p:cNvSpPr/>
              <p:nvPr/>
            </p:nvSpPr>
            <p:spPr>
              <a:xfrm>
                <a:off x="7136704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4" name="Ellipse 933">
                <a:extLst>
                  <a:ext uri="{FF2B5EF4-FFF2-40B4-BE49-F238E27FC236}">
                    <a16:creationId xmlns:a16="http://schemas.microsoft.com/office/drawing/2014/main" id="{9055BD39-B4DF-4E3B-A3DB-1B5CEC959CFD}"/>
                  </a:ext>
                </a:extLst>
              </p:cNvPr>
              <p:cNvSpPr/>
              <p:nvPr/>
            </p:nvSpPr>
            <p:spPr>
              <a:xfrm>
                <a:off x="7280720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5" name="Ellipse 934">
                <a:extLst>
                  <a:ext uri="{FF2B5EF4-FFF2-40B4-BE49-F238E27FC236}">
                    <a16:creationId xmlns:a16="http://schemas.microsoft.com/office/drawing/2014/main" id="{A0CC330A-E7D0-4038-A9E2-C198473AF117}"/>
                  </a:ext>
                </a:extLst>
              </p:cNvPr>
              <p:cNvSpPr/>
              <p:nvPr/>
            </p:nvSpPr>
            <p:spPr>
              <a:xfrm>
                <a:off x="7424736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6" name="Ellipse 935">
                <a:extLst>
                  <a:ext uri="{FF2B5EF4-FFF2-40B4-BE49-F238E27FC236}">
                    <a16:creationId xmlns:a16="http://schemas.microsoft.com/office/drawing/2014/main" id="{59ADC52C-535A-4196-BB55-5ED2A7907C06}"/>
                  </a:ext>
                </a:extLst>
              </p:cNvPr>
              <p:cNvSpPr/>
              <p:nvPr/>
            </p:nvSpPr>
            <p:spPr>
              <a:xfrm>
                <a:off x="6416624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7" name="Ellipse 936">
                <a:extLst>
                  <a:ext uri="{FF2B5EF4-FFF2-40B4-BE49-F238E27FC236}">
                    <a16:creationId xmlns:a16="http://schemas.microsoft.com/office/drawing/2014/main" id="{9811F64B-B171-4AFA-B306-699818C4C438}"/>
                  </a:ext>
                </a:extLst>
              </p:cNvPr>
              <p:cNvSpPr/>
              <p:nvPr/>
            </p:nvSpPr>
            <p:spPr>
              <a:xfrm>
                <a:off x="6560640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8" name="Ellipse 937">
                <a:extLst>
                  <a:ext uri="{FF2B5EF4-FFF2-40B4-BE49-F238E27FC236}">
                    <a16:creationId xmlns:a16="http://schemas.microsoft.com/office/drawing/2014/main" id="{35B4C018-EC98-4FB3-8727-BE6344F648CC}"/>
                  </a:ext>
                </a:extLst>
              </p:cNvPr>
              <p:cNvSpPr/>
              <p:nvPr/>
            </p:nvSpPr>
            <p:spPr>
              <a:xfrm>
                <a:off x="6704656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9" name="Ellipse 938">
                <a:extLst>
                  <a:ext uri="{FF2B5EF4-FFF2-40B4-BE49-F238E27FC236}">
                    <a16:creationId xmlns:a16="http://schemas.microsoft.com/office/drawing/2014/main" id="{7C27D516-529F-4CBF-98FA-A86B1B7C6963}"/>
                  </a:ext>
                </a:extLst>
              </p:cNvPr>
              <p:cNvSpPr/>
              <p:nvPr/>
            </p:nvSpPr>
            <p:spPr>
              <a:xfrm>
                <a:off x="6848672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0" name="Ellipse 939">
                <a:extLst>
                  <a:ext uri="{FF2B5EF4-FFF2-40B4-BE49-F238E27FC236}">
                    <a16:creationId xmlns:a16="http://schemas.microsoft.com/office/drawing/2014/main" id="{3F50957B-CE00-42E2-8DCF-60008244AC5E}"/>
                  </a:ext>
                </a:extLst>
              </p:cNvPr>
              <p:cNvSpPr/>
              <p:nvPr/>
            </p:nvSpPr>
            <p:spPr>
              <a:xfrm>
                <a:off x="6992688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1" name="Ellipse 940">
                <a:extLst>
                  <a:ext uri="{FF2B5EF4-FFF2-40B4-BE49-F238E27FC236}">
                    <a16:creationId xmlns:a16="http://schemas.microsoft.com/office/drawing/2014/main" id="{C29B0AEF-B2C9-4BA9-A7B6-234349E57729}"/>
                  </a:ext>
                </a:extLst>
              </p:cNvPr>
              <p:cNvSpPr/>
              <p:nvPr/>
            </p:nvSpPr>
            <p:spPr>
              <a:xfrm>
                <a:off x="7136704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2" name="Ellipse 941">
                <a:extLst>
                  <a:ext uri="{FF2B5EF4-FFF2-40B4-BE49-F238E27FC236}">
                    <a16:creationId xmlns:a16="http://schemas.microsoft.com/office/drawing/2014/main" id="{B243D445-BA79-4160-ABF0-AE93E6048760}"/>
                  </a:ext>
                </a:extLst>
              </p:cNvPr>
              <p:cNvSpPr/>
              <p:nvPr/>
            </p:nvSpPr>
            <p:spPr>
              <a:xfrm>
                <a:off x="7280720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3" name="Ellipse 942">
                <a:extLst>
                  <a:ext uri="{FF2B5EF4-FFF2-40B4-BE49-F238E27FC236}">
                    <a16:creationId xmlns:a16="http://schemas.microsoft.com/office/drawing/2014/main" id="{F90565D4-9B8B-45E7-B2ED-BD68BB14E72D}"/>
                  </a:ext>
                </a:extLst>
              </p:cNvPr>
              <p:cNvSpPr/>
              <p:nvPr/>
            </p:nvSpPr>
            <p:spPr>
              <a:xfrm>
                <a:off x="7424736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4" name="Ellipse 943">
                <a:extLst>
                  <a:ext uri="{FF2B5EF4-FFF2-40B4-BE49-F238E27FC236}">
                    <a16:creationId xmlns:a16="http://schemas.microsoft.com/office/drawing/2014/main" id="{3AC0E168-378C-4249-8CF6-B1E4876A62F7}"/>
                  </a:ext>
                </a:extLst>
              </p:cNvPr>
              <p:cNvSpPr/>
              <p:nvPr/>
            </p:nvSpPr>
            <p:spPr>
              <a:xfrm>
                <a:off x="6414341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5" name="Ellipse 944">
                <a:extLst>
                  <a:ext uri="{FF2B5EF4-FFF2-40B4-BE49-F238E27FC236}">
                    <a16:creationId xmlns:a16="http://schemas.microsoft.com/office/drawing/2014/main" id="{EBBC754D-CEB2-4C05-80D6-C9A88DD8B285}"/>
                  </a:ext>
                </a:extLst>
              </p:cNvPr>
              <p:cNvSpPr/>
              <p:nvPr/>
            </p:nvSpPr>
            <p:spPr>
              <a:xfrm>
                <a:off x="6558357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6" name="Ellipse 945">
                <a:extLst>
                  <a:ext uri="{FF2B5EF4-FFF2-40B4-BE49-F238E27FC236}">
                    <a16:creationId xmlns:a16="http://schemas.microsoft.com/office/drawing/2014/main" id="{69D24FFF-A9B5-4254-9C0D-6D45FE690DC6}"/>
                  </a:ext>
                </a:extLst>
              </p:cNvPr>
              <p:cNvSpPr/>
              <p:nvPr/>
            </p:nvSpPr>
            <p:spPr>
              <a:xfrm>
                <a:off x="6702373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7" name="Ellipse 946">
                <a:extLst>
                  <a:ext uri="{FF2B5EF4-FFF2-40B4-BE49-F238E27FC236}">
                    <a16:creationId xmlns:a16="http://schemas.microsoft.com/office/drawing/2014/main" id="{E227A7B7-8910-414B-BB87-9C9266B746CC}"/>
                  </a:ext>
                </a:extLst>
              </p:cNvPr>
              <p:cNvSpPr/>
              <p:nvPr/>
            </p:nvSpPr>
            <p:spPr>
              <a:xfrm>
                <a:off x="6846389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8" name="Ellipse 947">
                <a:extLst>
                  <a:ext uri="{FF2B5EF4-FFF2-40B4-BE49-F238E27FC236}">
                    <a16:creationId xmlns:a16="http://schemas.microsoft.com/office/drawing/2014/main" id="{85580FBE-32DC-4765-8B34-06B769CFB03A}"/>
                  </a:ext>
                </a:extLst>
              </p:cNvPr>
              <p:cNvSpPr/>
              <p:nvPr/>
            </p:nvSpPr>
            <p:spPr>
              <a:xfrm>
                <a:off x="6990405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9" name="Ellipse 948">
                <a:extLst>
                  <a:ext uri="{FF2B5EF4-FFF2-40B4-BE49-F238E27FC236}">
                    <a16:creationId xmlns:a16="http://schemas.microsoft.com/office/drawing/2014/main" id="{A0945D95-1BD2-4A99-AC09-5845F4A951E1}"/>
                  </a:ext>
                </a:extLst>
              </p:cNvPr>
              <p:cNvSpPr/>
              <p:nvPr/>
            </p:nvSpPr>
            <p:spPr>
              <a:xfrm>
                <a:off x="7134421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0" name="Ellipse 949">
                <a:extLst>
                  <a:ext uri="{FF2B5EF4-FFF2-40B4-BE49-F238E27FC236}">
                    <a16:creationId xmlns:a16="http://schemas.microsoft.com/office/drawing/2014/main" id="{E9EA195D-5014-409F-982F-F15DA8DD4C02}"/>
                  </a:ext>
                </a:extLst>
              </p:cNvPr>
              <p:cNvSpPr/>
              <p:nvPr/>
            </p:nvSpPr>
            <p:spPr>
              <a:xfrm>
                <a:off x="7278437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1" name="Ellipse 950">
                <a:extLst>
                  <a:ext uri="{FF2B5EF4-FFF2-40B4-BE49-F238E27FC236}">
                    <a16:creationId xmlns:a16="http://schemas.microsoft.com/office/drawing/2014/main" id="{77F5BAC6-56B0-4A04-BAB6-5597A0E254EC}"/>
                  </a:ext>
                </a:extLst>
              </p:cNvPr>
              <p:cNvSpPr/>
              <p:nvPr/>
            </p:nvSpPr>
            <p:spPr>
              <a:xfrm>
                <a:off x="7422453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2" name="Ellipse 951">
                <a:extLst>
                  <a:ext uri="{FF2B5EF4-FFF2-40B4-BE49-F238E27FC236}">
                    <a16:creationId xmlns:a16="http://schemas.microsoft.com/office/drawing/2014/main" id="{3C720DDE-FADB-4DA7-8A59-8B831770FEA1}"/>
                  </a:ext>
                </a:extLst>
              </p:cNvPr>
              <p:cNvSpPr/>
              <p:nvPr/>
            </p:nvSpPr>
            <p:spPr>
              <a:xfrm>
                <a:off x="6410408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3" name="Ellipse 952">
                <a:extLst>
                  <a:ext uri="{FF2B5EF4-FFF2-40B4-BE49-F238E27FC236}">
                    <a16:creationId xmlns:a16="http://schemas.microsoft.com/office/drawing/2014/main" id="{E0DE46F7-1CF8-494C-B366-9D3F7576FC8B}"/>
                  </a:ext>
                </a:extLst>
              </p:cNvPr>
              <p:cNvSpPr/>
              <p:nvPr/>
            </p:nvSpPr>
            <p:spPr>
              <a:xfrm>
                <a:off x="6554424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4" name="Ellipse 953">
                <a:extLst>
                  <a:ext uri="{FF2B5EF4-FFF2-40B4-BE49-F238E27FC236}">
                    <a16:creationId xmlns:a16="http://schemas.microsoft.com/office/drawing/2014/main" id="{94E00595-3B91-44BF-95A0-E3B024ECFCEA}"/>
                  </a:ext>
                </a:extLst>
              </p:cNvPr>
              <p:cNvSpPr/>
              <p:nvPr/>
            </p:nvSpPr>
            <p:spPr>
              <a:xfrm>
                <a:off x="6698440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5" name="Ellipse 954">
                <a:extLst>
                  <a:ext uri="{FF2B5EF4-FFF2-40B4-BE49-F238E27FC236}">
                    <a16:creationId xmlns:a16="http://schemas.microsoft.com/office/drawing/2014/main" id="{24D67A49-9DF1-42AA-9364-76D63497B6E7}"/>
                  </a:ext>
                </a:extLst>
              </p:cNvPr>
              <p:cNvSpPr/>
              <p:nvPr/>
            </p:nvSpPr>
            <p:spPr>
              <a:xfrm>
                <a:off x="6842456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6" name="Ellipse 955">
                <a:extLst>
                  <a:ext uri="{FF2B5EF4-FFF2-40B4-BE49-F238E27FC236}">
                    <a16:creationId xmlns:a16="http://schemas.microsoft.com/office/drawing/2014/main" id="{6E5E40CE-D2C0-427E-889A-D8679F4733CD}"/>
                  </a:ext>
                </a:extLst>
              </p:cNvPr>
              <p:cNvSpPr/>
              <p:nvPr/>
            </p:nvSpPr>
            <p:spPr>
              <a:xfrm>
                <a:off x="6986472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7" name="Ellipse 956">
                <a:extLst>
                  <a:ext uri="{FF2B5EF4-FFF2-40B4-BE49-F238E27FC236}">
                    <a16:creationId xmlns:a16="http://schemas.microsoft.com/office/drawing/2014/main" id="{4B1A11E5-3A3E-4B14-B310-4D2DD1F93D40}"/>
                  </a:ext>
                </a:extLst>
              </p:cNvPr>
              <p:cNvSpPr/>
              <p:nvPr/>
            </p:nvSpPr>
            <p:spPr>
              <a:xfrm>
                <a:off x="7130488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8" name="Ellipse 957">
                <a:extLst>
                  <a:ext uri="{FF2B5EF4-FFF2-40B4-BE49-F238E27FC236}">
                    <a16:creationId xmlns:a16="http://schemas.microsoft.com/office/drawing/2014/main" id="{85FED950-A351-41E7-B5C0-3E492C5D2496}"/>
                  </a:ext>
                </a:extLst>
              </p:cNvPr>
              <p:cNvSpPr/>
              <p:nvPr/>
            </p:nvSpPr>
            <p:spPr>
              <a:xfrm>
                <a:off x="7274504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9" name="Ellipse 958">
                <a:extLst>
                  <a:ext uri="{FF2B5EF4-FFF2-40B4-BE49-F238E27FC236}">
                    <a16:creationId xmlns:a16="http://schemas.microsoft.com/office/drawing/2014/main" id="{7D67F388-4A55-463D-986A-EB5178F4D80C}"/>
                  </a:ext>
                </a:extLst>
              </p:cNvPr>
              <p:cNvSpPr/>
              <p:nvPr/>
            </p:nvSpPr>
            <p:spPr>
              <a:xfrm>
                <a:off x="7418520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0" name="Ellipse 959">
                <a:extLst>
                  <a:ext uri="{FF2B5EF4-FFF2-40B4-BE49-F238E27FC236}">
                    <a16:creationId xmlns:a16="http://schemas.microsoft.com/office/drawing/2014/main" id="{6D6FD3CF-4F3A-4C75-8632-982F0835ACAB}"/>
                  </a:ext>
                </a:extLst>
              </p:cNvPr>
              <p:cNvSpPr/>
              <p:nvPr/>
            </p:nvSpPr>
            <p:spPr>
              <a:xfrm>
                <a:off x="6410408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1" name="Ellipse 960">
                <a:extLst>
                  <a:ext uri="{FF2B5EF4-FFF2-40B4-BE49-F238E27FC236}">
                    <a16:creationId xmlns:a16="http://schemas.microsoft.com/office/drawing/2014/main" id="{331F9EBE-7AB8-4872-9F29-9DDCC205ACA2}"/>
                  </a:ext>
                </a:extLst>
              </p:cNvPr>
              <p:cNvSpPr/>
              <p:nvPr/>
            </p:nvSpPr>
            <p:spPr>
              <a:xfrm>
                <a:off x="6554424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2" name="Ellipse 961">
                <a:extLst>
                  <a:ext uri="{FF2B5EF4-FFF2-40B4-BE49-F238E27FC236}">
                    <a16:creationId xmlns:a16="http://schemas.microsoft.com/office/drawing/2014/main" id="{2C7446F1-40C4-4AC9-982D-4EFE5587F4D7}"/>
                  </a:ext>
                </a:extLst>
              </p:cNvPr>
              <p:cNvSpPr/>
              <p:nvPr/>
            </p:nvSpPr>
            <p:spPr>
              <a:xfrm>
                <a:off x="6698440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3" name="Ellipse 962">
                <a:extLst>
                  <a:ext uri="{FF2B5EF4-FFF2-40B4-BE49-F238E27FC236}">
                    <a16:creationId xmlns:a16="http://schemas.microsoft.com/office/drawing/2014/main" id="{96EED802-A1A0-4439-9AD3-BEBA227D25EA}"/>
                  </a:ext>
                </a:extLst>
              </p:cNvPr>
              <p:cNvSpPr/>
              <p:nvPr/>
            </p:nvSpPr>
            <p:spPr>
              <a:xfrm>
                <a:off x="6842456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4" name="Ellipse 963">
                <a:extLst>
                  <a:ext uri="{FF2B5EF4-FFF2-40B4-BE49-F238E27FC236}">
                    <a16:creationId xmlns:a16="http://schemas.microsoft.com/office/drawing/2014/main" id="{10589D03-9ED0-4D47-9248-CA38762C944E}"/>
                  </a:ext>
                </a:extLst>
              </p:cNvPr>
              <p:cNvSpPr/>
              <p:nvPr/>
            </p:nvSpPr>
            <p:spPr>
              <a:xfrm>
                <a:off x="6986472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5" name="Ellipse 964">
                <a:extLst>
                  <a:ext uri="{FF2B5EF4-FFF2-40B4-BE49-F238E27FC236}">
                    <a16:creationId xmlns:a16="http://schemas.microsoft.com/office/drawing/2014/main" id="{74BF96E6-88CC-47C1-AF9F-1CCEBD6A163B}"/>
                  </a:ext>
                </a:extLst>
              </p:cNvPr>
              <p:cNvSpPr/>
              <p:nvPr/>
            </p:nvSpPr>
            <p:spPr>
              <a:xfrm>
                <a:off x="7130488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6" name="Ellipse 965">
                <a:extLst>
                  <a:ext uri="{FF2B5EF4-FFF2-40B4-BE49-F238E27FC236}">
                    <a16:creationId xmlns:a16="http://schemas.microsoft.com/office/drawing/2014/main" id="{1C95DF45-5F80-4A32-99EF-9C6C71A515EB}"/>
                  </a:ext>
                </a:extLst>
              </p:cNvPr>
              <p:cNvSpPr/>
              <p:nvPr/>
            </p:nvSpPr>
            <p:spPr>
              <a:xfrm>
                <a:off x="7274504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7" name="Ellipse 966">
                <a:extLst>
                  <a:ext uri="{FF2B5EF4-FFF2-40B4-BE49-F238E27FC236}">
                    <a16:creationId xmlns:a16="http://schemas.microsoft.com/office/drawing/2014/main" id="{E504EE00-663E-4703-8D36-B69D974DD27B}"/>
                  </a:ext>
                </a:extLst>
              </p:cNvPr>
              <p:cNvSpPr/>
              <p:nvPr/>
            </p:nvSpPr>
            <p:spPr>
              <a:xfrm>
                <a:off x="7418520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73" name="Gruppieren 1172">
              <a:extLst>
                <a:ext uri="{FF2B5EF4-FFF2-40B4-BE49-F238E27FC236}">
                  <a16:creationId xmlns:a16="http://schemas.microsoft.com/office/drawing/2014/main" id="{B99177CE-021C-4A71-9F1B-EA5B9DDAF051}"/>
                </a:ext>
              </a:extLst>
            </p:cNvPr>
            <p:cNvGrpSpPr/>
            <p:nvPr/>
          </p:nvGrpSpPr>
          <p:grpSpPr>
            <a:xfrm>
              <a:off x="7540776" y="3429000"/>
              <a:ext cx="1152000" cy="1152000"/>
              <a:chOff x="7543221" y="3429000"/>
              <a:chExt cx="1152000" cy="1152000"/>
            </a:xfrm>
          </p:grpSpPr>
          <p:sp>
            <p:nvSpPr>
              <p:cNvPr id="969" name="Rechteck 968">
                <a:extLst>
                  <a:ext uri="{FF2B5EF4-FFF2-40B4-BE49-F238E27FC236}">
                    <a16:creationId xmlns:a16="http://schemas.microsoft.com/office/drawing/2014/main" id="{333C1FCD-1C00-44BF-B1DC-CA4D4722A99A}"/>
                  </a:ext>
                </a:extLst>
              </p:cNvPr>
              <p:cNvSpPr/>
              <p:nvPr/>
            </p:nvSpPr>
            <p:spPr>
              <a:xfrm>
                <a:off x="7543221" y="3429000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70" name="Ellipse 969">
                <a:extLst>
                  <a:ext uri="{FF2B5EF4-FFF2-40B4-BE49-F238E27FC236}">
                    <a16:creationId xmlns:a16="http://schemas.microsoft.com/office/drawing/2014/main" id="{FBF0D68A-CA10-425F-8B39-5D5AC9FCF50A}"/>
                  </a:ext>
                </a:extLst>
              </p:cNvPr>
              <p:cNvSpPr/>
              <p:nvPr/>
            </p:nvSpPr>
            <p:spPr>
              <a:xfrm>
                <a:off x="7569427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1" name="Ellipse 970">
                <a:extLst>
                  <a:ext uri="{FF2B5EF4-FFF2-40B4-BE49-F238E27FC236}">
                    <a16:creationId xmlns:a16="http://schemas.microsoft.com/office/drawing/2014/main" id="{FFA3B4B3-C4FB-41AA-9B16-2E7DAAEE62A8}"/>
                  </a:ext>
                </a:extLst>
              </p:cNvPr>
              <p:cNvSpPr/>
              <p:nvPr/>
            </p:nvSpPr>
            <p:spPr>
              <a:xfrm>
                <a:off x="7713443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2" name="Ellipse 971">
                <a:extLst>
                  <a:ext uri="{FF2B5EF4-FFF2-40B4-BE49-F238E27FC236}">
                    <a16:creationId xmlns:a16="http://schemas.microsoft.com/office/drawing/2014/main" id="{FCACE40A-6E77-4596-879B-5B152CB1F87A}"/>
                  </a:ext>
                </a:extLst>
              </p:cNvPr>
              <p:cNvSpPr/>
              <p:nvPr/>
            </p:nvSpPr>
            <p:spPr>
              <a:xfrm>
                <a:off x="7857459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3" name="Ellipse 972">
                <a:extLst>
                  <a:ext uri="{FF2B5EF4-FFF2-40B4-BE49-F238E27FC236}">
                    <a16:creationId xmlns:a16="http://schemas.microsoft.com/office/drawing/2014/main" id="{44B80D79-F5CA-4139-A35C-5E2EAC29E035}"/>
                  </a:ext>
                </a:extLst>
              </p:cNvPr>
              <p:cNvSpPr/>
              <p:nvPr/>
            </p:nvSpPr>
            <p:spPr>
              <a:xfrm>
                <a:off x="8001475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4" name="Ellipse 973">
                <a:extLst>
                  <a:ext uri="{FF2B5EF4-FFF2-40B4-BE49-F238E27FC236}">
                    <a16:creationId xmlns:a16="http://schemas.microsoft.com/office/drawing/2014/main" id="{9FD02899-5433-4F55-88DB-A396FFE50B92}"/>
                  </a:ext>
                </a:extLst>
              </p:cNvPr>
              <p:cNvSpPr/>
              <p:nvPr/>
            </p:nvSpPr>
            <p:spPr>
              <a:xfrm>
                <a:off x="8145491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5" name="Ellipse 974">
                <a:extLst>
                  <a:ext uri="{FF2B5EF4-FFF2-40B4-BE49-F238E27FC236}">
                    <a16:creationId xmlns:a16="http://schemas.microsoft.com/office/drawing/2014/main" id="{FCB4C3DD-7661-4C7F-8DAC-D7A65B457F5B}"/>
                  </a:ext>
                </a:extLst>
              </p:cNvPr>
              <p:cNvSpPr/>
              <p:nvPr/>
            </p:nvSpPr>
            <p:spPr>
              <a:xfrm>
                <a:off x="8289507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6" name="Ellipse 975">
                <a:extLst>
                  <a:ext uri="{FF2B5EF4-FFF2-40B4-BE49-F238E27FC236}">
                    <a16:creationId xmlns:a16="http://schemas.microsoft.com/office/drawing/2014/main" id="{358A1EED-6612-4157-91B1-C3106A1389E6}"/>
                  </a:ext>
                </a:extLst>
              </p:cNvPr>
              <p:cNvSpPr/>
              <p:nvPr/>
            </p:nvSpPr>
            <p:spPr>
              <a:xfrm>
                <a:off x="8433523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7" name="Ellipse 976">
                <a:extLst>
                  <a:ext uri="{FF2B5EF4-FFF2-40B4-BE49-F238E27FC236}">
                    <a16:creationId xmlns:a16="http://schemas.microsoft.com/office/drawing/2014/main" id="{A7080E39-C35A-4681-9F21-A3EE0037815B}"/>
                  </a:ext>
                </a:extLst>
              </p:cNvPr>
              <p:cNvSpPr/>
              <p:nvPr/>
            </p:nvSpPr>
            <p:spPr>
              <a:xfrm>
                <a:off x="8577539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8" name="Ellipse 977">
                <a:extLst>
                  <a:ext uri="{FF2B5EF4-FFF2-40B4-BE49-F238E27FC236}">
                    <a16:creationId xmlns:a16="http://schemas.microsoft.com/office/drawing/2014/main" id="{A09ADE2E-E841-46E8-A85C-65289676ACBC}"/>
                  </a:ext>
                </a:extLst>
              </p:cNvPr>
              <p:cNvSpPr/>
              <p:nvPr/>
            </p:nvSpPr>
            <p:spPr>
              <a:xfrm>
                <a:off x="7569427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9" name="Ellipse 978">
                <a:extLst>
                  <a:ext uri="{FF2B5EF4-FFF2-40B4-BE49-F238E27FC236}">
                    <a16:creationId xmlns:a16="http://schemas.microsoft.com/office/drawing/2014/main" id="{30560485-00EB-475C-9A26-E0961F412B41}"/>
                  </a:ext>
                </a:extLst>
              </p:cNvPr>
              <p:cNvSpPr/>
              <p:nvPr/>
            </p:nvSpPr>
            <p:spPr>
              <a:xfrm>
                <a:off x="7713443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0" name="Ellipse 979">
                <a:extLst>
                  <a:ext uri="{FF2B5EF4-FFF2-40B4-BE49-F238E27FC236}">
                    <a16:creationId xmlns:a16="http://schemas.microsoft.com/office/drawing/2014/main" id="{51A4F966-553D-433A-A6D3-7B9E32A2873B}"/>
                  </a:ext>
                </a:extLst>
              </p:cNvPr>
              <p:cNvSpPr/>
              <p:nvPr/>
            </p:nvSpPr>
            <p:spPr>
              <a:xfrm>
                <a:off x="7857459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1" name="Ellipse 980">
                <a:extLst>
                  <a:ext uri="{FF2B5EF4-FFF2-40B4-BE49-F238E27FC236}">
                    <a16:creationId xmlns:a16="http://schemas.microsoft.com/office/drawing/2014/main" id="{87D24AD7-1C7F-461B-9193-6F441DAE5ACF}"/>
                  </a:ext>
                </a:extLst>
              </p:cNvPr>
              <p:cNvSpPr/>
              <p:nvPr/>
            </p:nvSpPr>
            <p:spPr>
              <a:xfrm>
                <a:off x="8001475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2" name="Ellipse 981">
                <a:extLst>
                  <a:ext uri="{FF2B5EF4-FFF2-40B4-BE49-F238E27FC236}">
                    <a16:creationId xmlns:a16="http://schemas.microsoft.com/office/drawing/2014/main" id="{592A9233-9463-447D-B512-068BE4ADE41C}"/>
                  </a:ext>
                </a:extLst>
              </p:cNvPr>
              <p:cNvSpPr/>
              <p:nvPr/>
            </p:nvSpPr>
            <p:spPr>
              <a:xfrm>
                <a:off x="8145491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3" name="Ellipse 982">
                <a:extLst>
                  <a:ext uri="{FF2B5EF4-FFF2-40B4-BE49-F238E27FC236}">
                    <a16:creationId xmlns:a16="http://schemas.microsoft.com/office/drawing/2014/main" id="{8C74163B-D307-4EDB-BD1F-8877F3CA885C}"/>
                  </a:ext>
                </a:extLst>
              </p:cNvPr>
              <p:cNvSpPr/>
              <p:nvPr/>
            </p:nvSpPr>
            <p:spPr>
              <a:xfrm>
                <a:off x="8289507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4" name="Ellipse 983">
                <a:extLst>
                  <a:ext uri="{FF2B5EF4-FFF2-40B4-BE49-F238E27FC236}">
                    <a16:creationId xmlns:a16="http://schemas.microsoft.com/office/drawing/2014/main" id="{4892827B-23B0-46B6-9321-94D6B8B964D7}"/>
                  </a:ext>
                </a:extLst>
              </p:cNvPr>
              <p:cNvSpPr/>
              <p:nvPr/>
            </p:nvSpPr>
            <p:spPr>
              <a:xfrm>
                <a:off x="8433523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5" name="Ellipse 984">
                <a:extLst>
                  <a:ext uri="{FF2B5EF4-FFF2-40B4-BE49-F238E27FC236}">
                    <a16:creationId xmlns:a16="http://schemas.microsoft.com/office/drawing/2014/main" id="{97C23BBF-8674-418C-BCD1-A8F5BA5F57CE}"/>
                  </a:ext>
                </a:extLst>
              </p:cNvPr>
              <p:cNvSpPr/>
              <p:nvPr/>
            </p:nvSpPr>
            <p:spPr>
              <a:xfrm>
                <a:off x="8577539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6" name="Ellipse 985">
                <a:extLst>
                  <a:ext uri="{FF2B5EF4-FFF2-40B4-BE49-F238E27FC236}">
                    <a16:creationId xmlns:a16="http://schemas.microsoft.com/office/drawing/2014/main" id="{DE18A15A-FAAD-4EE4-B751-59B2D655045B}"/>
                  </a:ext>
                </a:extLst>
              </p:cNvPr>
              <p:cNvSpPr/>
              <p:nvPr/>
            </p:nvSpPr>
            <p:spPr>
              <a:xfrm>
                <a:off x="7569427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7" name="Ellipse 986">
                <a:extLst>
                  <a:ext uri="{FF2B5EF4-FFF2-40B4-BE49-F238E27FC236}">
                    <a16:creationId xmlns:a16="http://schemas.microsoft.com/office/drawing/2014/main" id="{6DDD6788-F49E-49AB-B609-72C3FB6B52F1}"/>
                  </a:ext>
                </a:extLst>
              </p:cNvPr>
              <p:cNvSpPr/>
              <p:nvPr/>
            </p:nvSpPr>
            <p:spPr>
              <a:xfrm>
                <a:off x="7713443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8" name="Ellipse 987">
                <a:extLst>
                  <a:ext uri="{FF2B5EF4-FFF2-40B4-BE49-F238E27FC236}">
                    <a16:creationId xmlns:a16="http://schemas.microsoft.com/office/drawing/2014/main" id="{0A93D079-354D-4093-B92D-61F1703C78A6}"/>
                  </a:ext>
                </a:extLst>
              </p:cNvPr>
              <p:cNvSpPr/>
              <p:nvPr/>
            </p:nvSpPr>
            <p:spPr>
              <a:xfrm>
                <a:off x="7857459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9" name="Ellipse 988">
                <a:extLst>
                  <a:ext uri="{FF2B5EF4-FFF2-40B4-BE49-F238E27FC236}">
                    <a16:creationId xmlns:a16="http://schemas.microsoft.com/office/drawing/2014/main" id="{76D2E043-ACA8-4C29-BF46-546894B74006}"/>
                  </a:ext>
                </a:extLst>
              </p:cNvPr>
              <p:cNvSpPr/>
              <p:nvPr/>
            </p:nvSpPr>
            <p:spPr>
              <a:xfrm>
                <a:off x="8001475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0" name="Ellipse 989">
                <a:extLst>
                  <a:ext uri="{FF2B5EF4-FFF2-40B4-BE49-F238E27FC236}">
                    <a16:creationId xmlns:a16="http://schemas.microsoft.com/office/drawing/2014/main" id="{D350D09C-25B5-4AD3-A5C5-C083983D498B}"/>
                  </a:ext>
                </a:extLst>
              </p:cNvPr>
              <p:cNvSpPr/>
              <p:nvPr/>
            </p:nvSpPr>
            <p:spPr>
              <a:xfrm>
                <a:off x="8145491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1" name="Ellipse 990">
                <a:extLst>
                  <a:ext uri="{FF2B5EF4-FFF2-40B4-BE49-F238E27FC236}">
                    <a16:creationId xmlns:a16="http://schemas.microsoft.com/office/drawing/2014/main" id="{07B88E0B-443B-48E3-8E3F-DCA791083052}"/>
                  </a:ext>
                </a:extLst>
              </p:cNvPr>
              <p:cNvSpPr/>
              <p:nvPr/>
            </p:nvSpPr>
            <p:spPr>
              <a:xfrm>
                <a:off x="8289507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2" name="Ellipse 991">
                <a:extLst>
                  <a:ext uri="{FF2B5EF4-FFF2-40B4-BE49-F238E27FC236}">
                    <a16:creationId xmlns:a16="http://schemas.microsoft.com/office/drawing/2014/main" id="{EE6CEB63-B3AD-4641-8D6D-C76891D34D9B}"/>
                  </a:ext>
                </a:extLst>
              </p:cNvPr>
              <p:cNvSpPr/>
              <p:nvPr/>
            </p:nvSpPr>
            <p:spPr>
              <a:xfrm>
                <a:off x="8433523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3" name="Ellipse 992">
                <a:extLst>
                  <a:ext uri="{FF2B5EF4-FFF2-40B4-BE49-F238E27FC236}">
                    <a16:creationId xmlns:a16="http://schemas.microsoft.com/office/drawing/2014/main" id="{C8F5A635-E1A2-4AF5-9321-74EE6F41CBA9}"/>
                  </a:ext>
                </a:extLst>
              </p:cNvPr>
              <p:cNvSpPr/>
              <p:nvPr/>
            </p:nvSpPr>
            <p:spPr>
              <a:xfrm>
                <a:off x="8577539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4" name="Ellipse 993">
                <a:extLst>
                  <a:ext uri="{FF2B5EF4-FFF2-40B4-BE49-F238E27FC236}">
                    <a16:creationId xmlns:a16="http://schemas.microsoft.com/office/drawing/2014/main" id="{0DA35085-FD6D-4BC9-8F10-904760EEB2CE}"/>
                  </a:ext>
                </a:extLst>
              </p:cNvPr>
              <p:cNvSpPr/>
              <p:nvPr/>
            </p:nvSpPr>
            <p:spPr>
              <a:xfrm>
                <a:off x="7569427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5" name="Ellipse 994">
                <a:extLst>
                  <a:ext uri="{FF2B5EF4-FFF2-40B4-BE49-F238E27FC236}">
                    <a16:creationId xmlns:a16="http://schemas.microsoft.com/office/drawing/2014/main" id="{A89B28DB-87BC-4594-B582-A6F886B1D300}"/>
                  </a:ext>
                </a:extLst>
              </p:cNvPr>
              <p:cNvSpPr/>
              <p:nvPr/>
            </p:nvSpPr>
            <p:spPr>
              <a:xfrm>
                <a:off x="7713443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6" name="Ellipse 995">
                <a:extLst>
                  <a:ext uri="{FF2B5EF4-FFF2-40B4-BE49-F238E27FC236}">
                    <a16:creationId xmlns:a16="http://schemas.microsoft.com/office/drawing/2014/main" id="{4719CB1E-C107-43E2-A649-9EFE8763DBFC}"/>
                  </a:ext>
                </a:extLst>
              </p:cNvPr>
              <p:cNvSpPr/>
              <p:nvPr/>
            </p:nvSpPr>
            <p:spPr>
              <a:xfrm>
                <a:off x="7857459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7" name="Ellipse 996">
                <a:extLst>
                  <a:ext uri="{FF2B5EF4-FFF2-40B4-BE49-F238E27FC236}">
                    <a16:creationId xmlns:a16="http://schemas.microsoft.com/office/drawing/2014/main" id="{B2D7055A-117D-4D70-8DE4-20EDF5208D1B}"/>
                  </a:ext>
                </a:extLst>
              </p:cNvPr>
              <p:cNvSpPr/>
              <p:nvPr/>
            </p:nvSpPr>
            <p:spPr>
              <a:xfrm>
                <a:off x="8001475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8" name="Ellipse 997">
                <a:extLst>
                  <a:ext uri="{FF2B5EF4-FFF2-40B4-BE49-F238E27FC236}">
                    <a16:creationId xmlns:a16="http://schemas.microsoft.com/office/drawing/2014/main" id="{CC1F1C59-AC94-4F23-894A-F9B0BDCE032F}"/>
                  </a:ext>
                </a:extLst>
              </p:cNvPr>
              <p:cNvSpPr/>
              <p:nvPr/>
            </p:nvSpPr>
            <p:spPr>
              <a:xfrm>
                <a:off x="8145491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9" name="Ellipse 998">
                <a:extLst>
                  <a:ext uri="{FF2B5EF4-FFF2-40B4-BE49-F238E27FC236}">
                    <a16:creationId xmlns:a16="http://schemas.microsoft.com/office/drawing/2014/main" id="{2BD4E232-A33C-4719-AEA1-11937895509F}"/>
                  </a:ext>
                </a:extLst>
              </p:cNvPr>
              <p:cNvSpPr/>
              <p:nvPr/>
            </p:nvSpPr>
            <p:spPr>
              <a:xfrm>
                <a:off x="8289507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0" name="Ellipse 999">
                <a:extLst>
                  <a:ext uri="{FF2B5EF4-FFF2-40B4-BE49-F238E27FC236}">
                    <a16:creationId xmlns:a16="http://schemas.microsoft.com/office/drawing/2014/main" id="{D39D47FB-C3B8-4448-867B-EACECB62A0AF}"/>
                  </a:ext>
                </a:extLst>
              </p:cNvPr>
              <p:cNvSpPr/>
              <p:nvPr/>
            </p:nvSpPr>
            <p:spPr>
              <a:xfrm>
                <a:off x="8433523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1" name="Ellipse 1000">
                <a:extLst>
                  <a:ext uri="{FF2B5EF4-FFF2-40B4-BE49-F238E27FC236}">
                    <a16:creationId xmlns:a16="http://schemas.microsoft.com/office/drawing/2014/main" id="{7521C078-745A-44F4-A48D-00E66077A596}"/>
                  </a:ext>
                </a:extLst>
              </p:cNvPr>
              <p:cNvSpPr/>
              <p:nvPr/>
            </p:nvSpPr>
            <p:spPr>
              <a:xfrm>
                <a:off x="8577539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2" name="Ellipse 1001">
                <a:extLst>
                  <a:ext uri="{FF2B5EF4-FFF2-40B4-BE49-F238E27FC236}">
                    <a16:creationId xmlns:a16="http://schemas.microsoft.com/office/drawing/2014/main" id="{34ACF14A-8428-4385-8699-4D375B1BF2F7}"/>
                  </a:ext>
                </a:extLst>
              </p:cNvPr>
              <p:cNvSpPr/>
              <p:nvPr/>
            </p:nvSpPr>
            <p:spPr>
              <a:xfrm>
                <a:off x="7569427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3" name="Ellipse 1002">
                <a:extLst>
                  <a:ext uri="{FF2B5EF4-FFF2-40B4-BE49-F238E27FC236}">
                    <a16:creationId xmlns:a16="http://schemas.microsoft.com/office/drawing/2014/main" id="{87489CCC-A661-4FBA-9A72-6264103CA5B7}"/>
                  </a:ext>
                </a:extLst>
              </p:cNvPr>
              <p:cNvSpPr/>
              <p:nvPr/>
            </p:nvSpPr>
            <p:spPr>
              <a:xfrm>
                <a:off x="7713443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4" name="Ellipse 1003">
                <a:extLst>
                  <a:ext uri="{FF2B5EF4-FFF2-40B4-BE49-F238E27FC236}">
                    <a16:creationId xmlns:a16="http://schemas.microsoft.com/office/drawing/2014/main" id="{F279943A-D1C4-473E-BF5E-6053659A79F9}"/>
                  </a:ext>
                </a:extLst>
              </p:cNvPr>
              <p:cNvSpPr/>
              <p:nvPr/>
            </p:nvSpPr>
            <p:spPr>
              <a:xfrm>
                <a:off x="7857459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5" name="Ellipse 1004">
                <a:extLst>
                  <a:ext uri="{FF2B5EF4-FFF2-40B4-BE49-F238E27FC236}">
                    <a16:creationId xmlns:a16="http://schemas.microsoft.com/office/drawing/2014/main" id="{F2E4DD2A-6540-4921-9446-D98310B8E118}"/>
                  </a:ext>
                </a:extLst>
              </p:cNvPr>
              <p:cNvSpPr/>
              <p:nvPr/>
            </p:nvSpPr>
            <p:spPr>
              <a:xfrm>
                <a:off x="8001475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6" name="Ellipse 1005">
                <a:extLst>
                  <a:ext uri="{FF2B5EF4-FFF2-40B4-BE49-F238E27FC236}">
                    <a16:creationId xmlns:a16="http://schemas.microsoft.com/office/drawing/2014/main" id="{AAB5A950-02B0-4A5F-B3E0-D283021B34AA}"/>
                  </a:ext>
                </a:extLst>
              </p:cNvPr>
              <p:cNvSpPr/>
              <p:nvPr/>
            </p:nvSpPr>
            <p:spPr>
              <a:xfrm>
                <a:off x="8145491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7" name="Ellipse 1006">
                <a:extLst>
                  <a:ext uri="{FF2B5EF4-FFF2-40B4-BE49-F238E27FC236}">
                    <a16:creationId xmlns:a16="http://schemas.microsoft.com/office/drawing/2014/main" id="{048BAD71-37FD-4994-AD49-7EA6A39629D9}"/>
                  </a:ext>
                </a:extLst>
              </p:cNvPr>
              <p:cNvSpPr/>
              <p:nvPr/>
            </p:nvSpPr>
            <p:spPr>
              <a:xfrm>
                <a:off x="8289507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8" name="Ellipse 1007">
                <a:extLst>
                  <a:ext uri="{FF2B5EF4-FFF2-40B4-BE49-F238E27FC236}">
                    <a16:creationId xmlns:a16="http://schemas.microsoft.com/office/drawing/2014/main" id="{097C2723-1B05-446B-94D5-E74F9D4CB1BA}"/>
                  </a:ext>
                </a:extLst>
              </p:cNvPr>
              <p:cNvSpPr/>
              <p:nvPr/>
            </p:nvSpPr>
            <p:spPr>
              <a:xfrm>
                <a:off x="8433523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9" name="Ellipse 1008">
                <a:extLst>
                  <a:ext uri="{FF2B5EF4-FFF2-40B4-BE49-F238E27FC236}">
                    <a16:creationId xmlns:a16="http://schemas.microsoft.com/office/drawing/2014/main" id="{80EDD93D-D87A-474B-B6A2-4D430D8BE61B}"/>
                  </a:ext>
                </a:extLst>
              </p:cNvPr>
              <p:cNvSpPr/>
              <p:nvPr/>
            </p:nvSpPr>
            <p:spPr>
              <a:xfrm>
                <a:off x="8577539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0" name="Ellipse 1009">
                <a:extLst>
                  <a:ext uri="{FF2B5EF4-FFF2-40B4-BE49-F238E27FC236}">
                    <a16:creationId xmlns:a16="http://schemas.microsoft.com/office/drawing/2014/main" id="{6A728DF8-97EB-44C3-8F39-47BD74C2823C}"/>
                  </a:ext>
                </a:extLst>
              </p:cNvPr>
              <p:cNvSpPr/>
              <p:nvPr/>
            </p:nvSpPr>
            <p:spPr>
              <a:xfrm>
                <a:off x="7567144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1" name="Ellipse 1010">
                <a:extLst>
                  <a:ext uri="{FF2B5EF4-FFF2-40B4-BE49-F238E27FC236}">
                    <a16:creationId xmlns:a16="http://schemas.microsoft.com/office/drawing/2014/main" id="{B1540081-BAD8-4930-945C-882A5E4ABF7B}"/>
                  </a:ext>
                </a:extLst>
              </p:cNvPr>
              <p:cNvSpPr/>
              <p:nvPr/>
            </p:nvSpPr>
            <p:spPr>
              <a:xfrm>
                <a:off x="7711160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2" name="Ellipse 1011">
                <a:extLst>
                  <a:ext uri="{FF2B5EF4-FFF2-40B4-BE49-F238E27FC236}">
                    <a16:creationId xmlns:a16="http://schemas.microsoft.com/office/drawing/2014/main" id="{919604A8-C7F2-42D6-ADA0-409EC92D5853}"/>
                  </a:ext>
                </a:extLst>
              </p:cNvPr>
              <p:cNvSpPr/>
              <p:nvPr/>
            </p:nvSpPr>
            <p:spPr>
              <a:xfrm>
                <a:off x="7855176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3" name="Ellipse 1012">
                <a:extLst>
                  <a:ext uri="{FF2B5EF4-FFF2-40B4-BE49-F238E27FC236}">
                    <a16:creationId xmlns:a16="http://schemas.microsoft.com/office/drawing/2014/main" id="{E466C80D-6583-48E7-87E6-C2EAB4C814A0}"/>
                  </a:ext>
                </a:extLst>
              </p:cNvPr>
              <p:cNvSpPr/>
              <p:nvPr/>
            </p:nvSpPr>
            <p:spPr>
              <a:xfrm>
                <a:off x="7999192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4" name="Ellipse 1013">
                <a:extLst>
                  <a:ext uri="{FF2B5EF4-FFF2-40B4-BE49-F238E27FC236}">
                    <a16:creationId xmlns:a16="http://schemas.microsoft.com/office/drawing/2014/main" id="{F8CB43A7-CE4B-4B81-8A25-3012CA5B4310}"/>
                  </a:ext>
                </a:extLst>
              </p:cNvPr>
              <p:cNvSpPr/>
              <p:nvPr/>
            </p:nvSpPr>
            <p:spPr>
              <a:xfrm>
                <a:off x="8143208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5" name="Ellipse 1014">
                <a:extLst>
                  <a:ext uri="{FF2B5EF4-FFF2-40B4-BE49-F238E27FC236}">
                    <a16:creationId xmlns:a16="http://schemas.microsoft.com/office/drawing/2014/main" id="{77CA24F6-E317-4718-95E1-2684E2CC7F51}"/>
                  </a:ext>
                </a:extLst>
              </p:cNvPr>
              <p:cNvSpPr/>
              <p:nvPr/>
            </p:nvSpPr>
            <p:spPr>
              <a:xfrm>
                <a:off x="8287224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6" name="Ellipse 1015">
                <a:extLst>
                  <a:ext uri="{FF2B5EF4-FFF2-40B4-BE49-F238E27FC236}">
                    <a16:creationId xmlns:a16="http://schemas.microsoft.com/office/drawing/2014/main" id="{96AEA84C-978B-4804-8AC1-654B07D3CA24}"/>
                  </a:ext>
                </a:extLst>
              </p:cNvPr>
              <p:cNvSpPr/>
              <p:nvPr/>
            </p:nvSpPr>
            <p:spPr>
              <a:xfrm>
                <a:off x="8431240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7" name="Ellipse 1016">
                <a:extLst>
                  <a:ext uri="{FF2B5EF4-FFF2-40B4-BE49-F238E27FC236}">
                    <a16:creationId xmlns:a16="http://schemas.microsoft.com/office/drawing/2014/main" id="{D26B863F-2407-4DD0-B599-0E9AF6CD6154}"/>
                  </a:ext>
                </a:extLst>
              </p:cNvPr>
              <p:cNvSpPr/>
              <p:nvPr/>
            </p:nvSpPr>
            <p:spPr>
              <a:xfrm>
                <a:off x="8575256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8" name="Ellipse 1017">
                <a:extLst>
                  <a:ext uri="{FF2B5EF4-FFF2-40B4-BE49-F238E27FC236}">
                    <a16:creationId xmlns:a16="http://schemas.microsoft.com/office/drawing/2014/main" id="{5EC8D819-1531-47E5-9C78-E5E85D4F88AD}"/>
                  </a:ext>
                </a:extLst>
              </p:cNvPr>
              <p:cNvSpPr/>
              <p:nvPr/>
            </p:nvSpPr>
            <p:spPr>
              <a:xfrm>
                <a:off x="7563211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9" name="Ellipse 1018">
                <a:extLst>
                  <a:ext uri="{FF2B5EF4-FFF2-40B4-BE49-F238E27FC236}">
                    <a16:creationId xmlns:a16="http://schemas.microsoft.com/office/drawing/2014/main" id="{6AED0032-2702-4954-A7B4-11872D9B6106}"/>
                  </a:ext>
                </a:extLst>
              </p:cNvPr>
              <p:cNvSpPr/>
              <p:nvPr/>
            </p:nvSpPr>
            <p:spPr>
              <a:xfrm>
                <a:off x="7707227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0" name="Ellipse 1019">
                <a:extLst>
                  <a:ext uri="{FF2B5EF4-FFF2-40B4-BE49-F238E27FC236}">
                    <a16:creationId xmlns:a16="http://schemas.microsoft.com/office/drawing/2014/main" id="{6B7FB6F7-01DF-40B7-BFA2-3A8D58077204}"/>
                  </a:ext>
                </a:extLst>
              </p:cNvPr>
              <p:cNvSpPr/>
              <p:nvPr/>
            </p:nvSpPr>
            <p:spPr>
              <a:xfrm>
                <a:off x="7851243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1" name="Ellipse 1020">
                <a:extLst>
                  <a:ext uri="{FF2B5EF4-FFF2-40B4-BE49-F238E27FC236}">
                    <a16:creationId xmlns:a16="http://schemas.microsoft.com/office/drawing/2014/main" id="{868B8659-E977-4C12-A6D1-314A0973CE3B}"/>
                  </a:ext>
                </a:extLst>
              </p:cNvPr>
              <p:cNvSpPr/>
              <p:nvPr/>
            </p:nvSpPr>
            <p:spPr>
              <a:xfrm>
                <a:off x="7995259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2" name="Ellipse 1021">
                <a:extLst>
                  <a:ext uri="{FF2B5EF4-FFF2-40B4-BE49-F238E27FC236}">
                    <a16:creationId xmlns:a16="http://schemas.microsoft.com/office/drawing/2014/main" id="{469F8AD3-6A7D-479B-B6AF-CCFAC43D9F30}"/>
                  </a:ext>
                </a:extLst>
              </p:cNvPr>
              <p:cNvSpPr/>
              <p:nvPr/>
            </p:nvSpPr>
            <p:spPr>
              <a:xfrm>
                <a:off x="8139275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3" name="Ellipse 1022">
                <a:extLst>
                  <a:ext uri="{FF2B5EF4-FFF2-40B4-BE49-F238E27FC236}">
                    <a16:creationId xmlns:a16="http://schemas.microsoft.com/office/drawing/2014/main" id="{DA1B663C-2024-48B5-8DF4-E3F442A906D0}"/>
                  </a:ext>
                </a:extLst>
              </p:cNvPr>
              <p:cNvSpPr/>
              <p:nvPr/>
            </p:nvSpPr>
            <p:spPr>
              <a:xfrm>
                <a:off x="8283291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4" name="Ellipse 1023">
                <a:extLst>
                  <a:ext uri="{FF2B5EF4-FFF2-40B4-BE49-F238E27FC236}">
                    <a16:creationId xmlns:a16="http://schemas.microsoft.com/office/drawing/2014/main" id="{8B4A5C9E-4946-42F8-9068-161A41858E00}"/>
                  </a:ext>
                </a:extLst>
              </p:cNvPr>
              <p:cNvSpPr/>
              <p:nvPr/>
            </p:nvSpPr>
            <p:spPr>
              <a:xfrm>
                <a:off x="8427307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5" name="Ellipse 1024">
                <a:extLst>
                  <a:ext uri="{FF2B5EF4-FFF2-40B4-BE49-F238E27FC236}">
                    <a16:creationId xmlns:a16="http://schemas.microsoft.com/office/drawing/2014/main" id="{9F33BB64-ADAF-4FB6-AEBE-FC4347B50D3B}"/>
                  </a:ext>
                </a:extLst>
              </p:cNvPr>
              <p:cNvSpPr/>
              <p:nvPr/>
            </p:nvSpPr>
            <p:spPr>
              <a:xfrm>
                <a:off x="8571323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6" name="Ellipse 1025">
                <a:extLst>
                  <a:ext uri="{FF2B5EF4-FFF2-40B4-BE49-F238E27FC236}">
                    <a16:creationId xmlns:a16="http://schemas.microsoft.com/office/drawing/2014/main" id="{D9310CFB-BC33-4F86-8DF5-96A8F036FA1E}"/>
                  </a:ext>
                </a:extLst>
              </p:cNvPr>
              <p:cNvSpPr/>
              <p:nvPr/>
            </p:nvSpPr>
            <p:spPr>
              <a:xfrm>
                <a:off x="7563211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7" name="Ellipse 1026">
                <a:extLst>
                  <a:ext uri="{FF2B5EF4-FFF2-40B4-BE49-F238E27FC236}">
                    <a16:creationId xmlns:a16="http://schemas.microsoft.com/office/drawing/2014/main" id="{D72A3D06-694E-4F11-9F7D-D81BB9B45B7A}"/>
                  </a:ext>
                </a:extLst>
              </p:cNvPr>
              <p:cNvSpPr/>
              <p:nvPr/>
            </p:nvSpPr>
            <p:spPr>
              <a:xfrm>
                <a:off x="7707227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8" name="Ellipse 1027">
                <a:extLst>
                  <a:ext uri="{FF2B5EF4-FFF2-40B4-BE49-F238E27FC236}">
                    <a16:creationId xmlns:a16="http://schemas.microsoft.com/office/drawing/2014/main" id="{631BE905-24D9-4D11-AC81-1C4B377FD736}"/>
                  </a:ext>
                </a:extLst>
              </p:cNvPr>
              <p:cNvSpPr/>
              <p:nvPr/>
            </p:nvSpPr>
            <p:spPr>
              <a:xfrm>
                <a:off x="7851243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9" name="Ellipse 1028">
                <a:extLst>
                  <a:ext uri="{FF2B5EF4-FFF2-40B4-BE49-F238E27FC236}">
                    <a16:creationId xmlns:a16="http://schemas.microsoft.com/office/drawing/2014/main" id="{1A637006-2269-45F6-BCAD-20D88FD2DDE7}"/>
                  </a:ext>
                </a:extLst>
              </p:cNvPr>
              <p:cNvSpPr/>
              <p:nvPr/>
            </p:nvSpPr>
            <p:spPr>
              <a:xfrm>
                <a:off x="7995259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0" name="Ellipse 1029">
                <a:extLst>
                  <a:ext uri="{FF2B5EF4-FFF2-40B4-BE49-F238E27FC236}">
                    <a16:creationId xmlns:a16="http://schemas.microsoft.com/office/drawing/2014/main" id="{B84F3855-B4B9-4E04-84AB-58D8B9A2E980}"/>
                  </a:ext>
                </a:extLst>
              </p:cNvPr>
              <p:cNvSpPr/>
              <p:nvPr/>
            </p:nvSpPr>
            <p:spPr>
              <a:xfrm>
                <a:off x="8139275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1" name="Ellipse 1030">
                <a:extLst>
                  <a:ext uri="{FF2B5EF4-FFF2-40B4-BE49-F238E27FC236}">
                    <a16:creationId xmlns:a16="http://schemas.microsoft.com/office/drawing/2014/main" id="{54897F3E-0098-4931-93FB-9552CE85D4DA}"/>
                  </a:ext>
                </a:extLst>
              </p:cNvPr>
              <p:cNvSpPr/>
              <p:nvPr/>
            </p:nvSpPr>
            <p:spPr>
              <a:xfrm>
                <a:off x="8283291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2" name="Ellipse 1031">
                <a:extLst>
                  <a:ext uri="{FF2B5EF4-FFF2-40B4-BE49-F238E27FC236}">
                    <a16:creationId xmlns:a16="http://schemas.microsoft.com/office/drawing/2014/main" id="{6D1FAB4C-100C-4338-AE12-1C2067035718}"/>
                  </a:ext>
                </a:extLst>
              </p:cNvPr>
              <p:cNvSpPr/>
              <p:nvPr/>
            </p:nvSpPr>
            <p:spPr>
              <a:xfrm>
                <a:off x="8427307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3" name="Ellipse 1032">
                <a:extLst>
                  <a:ext uri="{FF2B5EF4-FFF2-40B4-BE49-F238E27FC236}">
                    <a16:creationId xmlns:a16="http://schemas.microsoft.com/office/drawing/2014/main" id="{D52AE9B7-9830-4823-B262-432CD18DEAC5}"/>
                  </a:ext>
                </a:extLst>
              </p:cNvPr>
              <p:cNvSpPr/>
              <p:nvPr/>
            </p:nvSpPr>
            <p:spPr>
              <a:xfrm>
                <a:off x="8571323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75" name="Gruppieren 1174">
              <a:extLst>
                <a:ext uri="{FF2B5EF4-FFF2-40B4-BE49-F238E27FC236}">
                  <a16:creationId xmlns:a16="http://schemas.microsoft.com/office/drawing/2014/main" id="{CE0DFB0B-8115-43F5-BD9D-7174C2148E2E}"/>
                </a:ext>
              </a:extLst>
            </p:cNvPr>
            <p:cNvGrpSpPr/>
            <p:nvPr/>
          </p:nvGrpSpPr>
          <p:grpSpPr>
            <a:xfrm>
              <a:off x="8690952" y="3429000"/>
              <a:ext cx="1152000" cy="1152000"/>
              <a:chOff x="8705622" y="3429000"/>
              <a:chExt cx="1152000" cy="1152000"/>
            </a:xfrm>
          </p:grpSpPr>
          <p:sp>
            <p:nvSpPr>
              <p:cNvPr id="1035" name="Rechteck 1034">
                <a:extLst>
                  <a:ext uri="{FF2B5EF4-FFF2-40B4-BE49-F238E27FC236}">
                    <a16:creationId xmlns:a16="http://schemas.microsoft.com/office/drawing/2014/main" id="{1FB2DCCF-CBBA-44F5-A5AF-578AE459219F}"/>
                  </a:ext>
                </a:extLst>
              </p:cNvPr>
              <p:cNvSpPr/>
              <p:nvPr/>
            </p:nvSpPr>
            <p:spPr>
              <a:xfrm>
                <a:off x="8705622" y="3429000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6" name="Ellipse 1035">
                <a:extLst>
                  <a:ext uri="{FF2B5EF4-FFF2-40B4-BE49-F238E27FC236}">
                    <a16:creationId xmlns:a16="http://schemas.microsoft.com/office/drawing/2014/main" id="{8530A17B-F6AB-4397-B45C-0BAC6A8BE2DF}"/>
                  </a:ext>
                </a:extLst>
              </p:cNvPr>
              <p:cNvSpPr/>
              <p:nvPr/>
            </p:nvSpPr>
            <p:spPr>
              <a:xfrm>
                <a:off x="8724493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7" name="Ellipse 1036">
                <a:extLst>
                  <a:ext uri="{FF2B5EF4-FFF2-40B4-BE49-F238E27FC236}">
                    <a16:creationId xmlns:a16="http://schemas.microsoft.com/office/drawing/2014/main" id="{A692AA50-595F-485A-9C43-45CF0EE93EF8}"/>
                  </a:ext>
                </a:extLst>
              </p:cNvPr>
              <p:cNvSpPr/>
              <p:nvPr/>
            </p:nvSpPr>
            <p:spPr>
              <a:xfrm>
                <a:off x="8868509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8" name="Ellipse 1037">
                <a:extLst>
                  <a:ext uri="{FF2B5EF4-FFF2-40B4-BE49-F238E27FC236}">
                    <a16:creationId xmlns:a16="http://schemas.microsoft.com/office/drawing/2014/main" id="{1ED39101-4DB3-4210-99AA-F3D619ABDB5C}"/>
                  </a:ext>
                </a:extLst>
              </p:cNvPr>
              <p:cNvSpPr/>
              <p:nvPr/>
            </p:nvSpPr>
            <p:spPr>
              <a:xfrm>
                <a:off x="9012525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9" name="Ellipse 1038">
                <a:extLst>
                  <a:ext uri="{FF2B5EF4-FFF2-40B4-BE49-F238E27FC236}">
                    <a16:creationId xmlns:a16="http://schemas.microsoft.com/office/drawing/2014/main" id="{D6E95E69-823C-4DDC-BD89-F4CE7B2DFB7A}"/>
                  </a:ext>
                </a:extLst>
              </p:cNvPr>
              <p:cNvSpPr/>
              <p:nvPr/>
            </p:nvSpPr>
            <p:spPr>
              <a:xfrm>
                <a:off x="9156541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0" name="Ellipse 1039">
                <a:extLst>
                  <a:ext uri="{FF2B5EF4-FFF2-40B4-BE49-F238E27FC236}">
                    <a16:creationId xmlns:a16="http://schemas.microsoft.com/office/drawing/2014/main" id="{9E66AA31-B957-4594-A0E1-B45A8F4A8247}"/>
                  </a:ext>
                </a:extLst>
              </p:cNvPr>
              <p:cNvSpPr/>
              <p:nvPr/>
            </p:nvSpPr>
            <p:spPr>
              <a:xfrm>
                <a:off x="9300557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1" name="Ellipse 1040">
                <a:extLst>
                  <a:ext uri="{FF2B5EF4-FFF2-40B4-BE49-F238E27FC236}">
                    <a16:creationId xmlns:a16="http://schemas.microsoft.com/office/drawing/2014/main" id="{C0FDF243-C3E9-4D26-A057-583F198FC740}"/>
                  </a:ext>
                </a:extLst>
              </p:cNvPr>
              <p:cNvSpPr/>
              <p:nvPr/>
            </p:nvSpPr>
            <p:spPr>
              <a:xfrm>
                <a:off x="9444573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2" name="Ellipse 1041">
                <a:extLst>
                  <a:ext uri="{FF2B5EF4-FFF2-40B4-BE49-F238E27FC236}">
                    <a16:creationId xmlns:a16="http://schemas.microsoft.com/office/drawing/2014/main" id="{CB5C2D28-C75D-4E52-A31A-FF6D4299EF2A}"/>
                  </a:ext>
                </a:extLst>
              </p:cNvPr>
              <p:cNvSpPr/>
              <p:nvPr/>
            </p:nvSpPr>
            <p:spPr>
              <a:xfrm>
                <a:off x="9588589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3" name="Ellipse 1042">
                <a:extLst>
                  <a:ext uri="{FF2B5EF4-FFF2-40B4-BE49-F238E27FC236}">
                    <a16:creationId xmlns:a16="http://schemas.microsoft.com/office/drawing/2014/main" id="{C61DDC2D-2980-40A6-B581-05AB3AD3E806}"/>
                  </a:ext>
                </a:extLst>
              </p:cNvPr>
              <p:cNvSpPr/>
              <p:nvPr/>
            </p:nvSpPr>
            <p:spPr>
              <a:xfrm>
                <a:off x="9732605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4" name="Ellipse 1043">
                <a:extLst>
                  <a:ext uri="{FF2B5EF4-FFF2-40B4-BE49-F238E27FC236}">
                    <a16:creationId xmlns:a16="http://schemas.microsoft.com/office/drawing/2014/main" id="{7F59F633-F5CD-4CD5-AB6C-72CEFEF88043}"/>
                  </a:ext>
                </a:extLst>
              </p:cNvPr>
              <p:cNvSpPr/>
              <p:nvPr/>
            </p:nvSpPr>
            <p:spPr>
              <a:xfrm>
                <a:off x="8724493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5" name="Ellipse 1044">
                <a:extLst>
                  <a:ext uri="{FF2B5EF4-FFF2-40B4-BE49-F238E27FC236}">
                    <a16:creationId xmlns:a16="http://schemas.microsoft.com/office/drawing/2014/main" id="{E0A79FF6-6783-4074-8E93-11FA17459DB2}"/>
                  </a:ext>
                </a:extLst>
              </p:cNvPr>
              <p:cNvSpPr/>
              <p:nvPr/>
            </p:nvSpPr>
            <p:spPr>
              <a:xfrm>
                <a:off x="8868509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6" name="Ellipse 1045">
                <a:extLst>
                  <a:ext uri="{FF2B5EF4-FFF2-40B4-BE49-F238E27FC236}">
                    <a16:creationId xmlns:a16="http://schemas.microsoft.com/office/drawing/2014/main" id="{3A8FD387-6102-468B-AC5B-CD2CD95B6484}"/>
                  </a:ext>
                </a:extLst>
              </p:cNvPr>
              <p:cNvSpPr/>
              <p:nvPr/>
            </p:nvSpPr>
            <p:spPr>
              <a:xfrm>
                <a:off x="9012525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7" name="Ellipse 1046">
                <a:extLst>
                  <a:ext uri="{FF2B5EF4-FFF2-40B4-BE49-F238E27FC236}">
                    <a16:creationId xmlns:a16="http://schemas.microsoft.com/office/drawing/2014/main" id="{C5B49940-184F-4941-A4F5-4645C72BBC43}"/>
                  </a:ext>
                </a:extLst>
              </p:cNvPr>
              <p:cNvSpPr/>
              <p:nvPr/>
            </p:nvSpPr>
            <p:spPr>
              <a:xfrm>
                <a:off x="9156541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8" name="Ellipse 1047">
                <a:extLst>
                  <a:ext uri="{FF2B5EF4-FFF2-40B4-BE49-F238E27FC236}">
                    <a16:creationId xmlns:a16="http://schemas.microsoft.com/office/drawing/2014/main" id="{A6981D6C-E655-4B60-BC3C-1EBB9F5D723C}"/>
                  </a:ext>
                </a:extLst>
              </p:cNvPr>
              <p:cNvSpPr/>
              <p:nvPr/>
            </p:nvSpPr>
            <p:spPr>
              <a:xfrm>
                <a:off x="9300557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9" name="Ellipse 1048">
                <a:extLst>
                  <a:ext uri="{FF2B5EF4-FFF2-40B4-BE49-F238E27FC236}">
                    <a16:creationId xmlns:a16="http://schemas.microsoft.com/office/drawing/2014/main" id="{9698667B-EC63-40F4-A6BF-C74ACAC236E0}"/>
                  </a:ext>
                </a:extLst>
              </p:cNvPr>
              <p:cNvSpPr/>
              <p:nvPr/>
            </p:nvSpPr>
            <p:spPr>
              <a:xfrm>
                <a:off x="9444573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0" name="Ellipse 1049">
                <a:extLst>
                  <a:ext uri="{FF2B5EF4-FFF2-40B4-BE49-F238E27FC236}">
                    <a16:creationId xmlns:a16="http://schemas.microsoft.com/office/drawing/2014/main" id="{57CD3216-F075-4060-9843-48F06AB73FDF}"/>
                  </a:ext>
                </a:extLst>
              </p:cNvPr>
              <p:cNvSpPr/>
              <p:nvPr/>
            </p:nvSpPr>
            <p:spPr>
              <a:xfrm>
                <a:off x="9588589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1" name="Ellipse 1050">
                <a:extLst>
                  <a:ext uri="{FF2B5EF4-FFF2-40B4-BE49-F238E27FC236}">
                    <a16:creationId xmlns:a16="http://schemas.microsoft.com/office/drawing/2014/main" id="{C31984ED-8B60-4D94-9753-967E9780E5B1}"/>
                  </a:ext>
                </a:extLst>
              </p:cNvPr>
              <p:cNvSpPr/>
              <p:nvPr/>
            </p:nvSpPr>
            <p:spPr>
              <a:xfrm>
                <a:off x="9732605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2" name="Ellipse 1051">
                <a:extLst>
                  <a:ext uri="{FF2B5EF4-FFF2-40B4-BE49-F238E27FC236}">
                    <a16:creationId xmlns:a16="http://schemas.microsoft.com/office/drawing/2014/main" id="{676B777E-E4CA-4D73-8527-BACAA7FAE248}"/>
                  </a:ext>
                </a:extLst>
              </p:cNvPr>
              <p:cNvSpPr/>
              <p:nvPr/>
            </p:nvSpPr>
            <p:spPr>
              <a:xfrm>
                <a:off x="8724493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3" name="Ellipse 1052">
                <a:extLst>
                  <a:ext uri="{FF2B5EF4-FFF2-40B4-BE49-F238E27FC236}">
                    <a16:creationId xmlns:a16="http://schemas.microsoft.com/office/drawing/2014/main" id="{34B0CCDA-2EF8-47D6-80DA-CAD933B7AD8F}"/>
                  </a:ext>
                </a:extLst>
              </p:cNvPr>
              <p:cNvSpPr/>
              <p:nvPr/>
            </p:nvSpPr>
            <p:spPr>
              <a:xfrm>
                <a:off x="8868509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4" name="Ellipse 1053">
                <a:extLst>
                  <a:ext uri="{FF2B5EF4-FFF2-40B4-BE49-F238E27FC236}">
                    <a16:creationId xmlns:a16="http://schemas.microsoft.com/office/drawing/2014/main" id="{1BE77C32-DC58-469F-AC95-3D84706580FA}"/>
                  </a:ext>
                </a:extLst>
              </p:cNvPr>
              <p:cNvSpPr/>
              <p:nvPr/>
            </p:nvSpPr>
            <p:spPr>
              <a:xfrm>
                <a:off x="9012525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5" name="Ellipse 1054">
                <a:extLst>
                  <a:ext uri="{FF2B5EF4-FFF2-40B4-BE49-F238E27FC236}">
                    <a16:creationId xmlns:a16="http://schemas.microsoft.com/office/drawing/2014/main" id="{F94BF361-93BA-4A83-B14B-11CF68DE7CD2}"/>
                  </a:ext>
                </a:extLst>
              </p:cNvPr>
              <p:cNvSpPr/>
              <p:nvPr/>
            </p:nvSpPr>
            <p:spPr>
              <a:xfrm>
                <a:off x="9156541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6" name="Ellipse 1055">
                <a:extLst>
                  <a:ext uri="{FF2B5EF4-FFF2-40B4-BE49-F238E27FC236}">
                    <a16:creationId xmlns:a16="http://schemas.microsoft.com/office/drawing/2014/main" id="{5FEC3F78-EB1D-423F-ACE8-ABEA21129ED8}"/>
                  </a:ext>
                </a:extLst>
              </p:cNvPr>
              <p:cNvSpPr/>
              <p:nvPr/>
            </p:nvSpPr>
            <p:spPr>
              <a:xfrm>
                <a:off x="9300557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7" name="Ellipse 1056">
                <a:extLst>
                  <a:ext uri="{FF2B5EF4-FFF2-40B4-BE49-F238E27FC236}">
                    <a16:creationId xmlns:a16="http://schemas.microsoft.com/office/drawing/2014/main" id="{09B6C5D7-FCD6-4882-A4A4-D9E6057E6104}"/>
                  </a:ext>
                </a:extLst>
              </p:cNvPr>
              <p:cNvSpPr/>
              <p:nvPr/>
            </p:nvSpPr>
            <p:spPr>
              <a:xfrm>
                <a:off x="9444573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8" name="Ellipse 1057">
                <a:extLst>
                  <a:ext uri="{FF2B5EF4-FFF2-40B4-BE49-F238E27FC236}">
                    <a16:creationId xmlns:a16="http://schemas.microsoft.com/office/drawing/2014/main" id="{5E54478A-9CF3-4E16-B81B-74F92228E97A}"/>
                  </a:ext>
                </a:extLst>
              </p:cNvPr>
              <p:cNvSpPr/>
              <p:nvPr/>
            </p:nvSpPr>
            <p:spPr>
              <a:xfrm>
                <a:off x="9588589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9" name="Ellipse 1058">
                <a:extLst>
                  <a:ext uri="{FF2B5EF4-FFF2-40B4-BE49-F238E27FC236}">
                    <a16:creationId xmlns:a16="http://schemas.microsoft.com/office/drawing/2014/main" id="{B83D2714-BEFE-4A1B-93AC-C82DD5D383E7}"/>
                  </a:ext>
                </a:extLst>
              </p:cNvPr>
              <p:cNvSpPr/>
              <p:nvPr/>
            </p:nvSpPr>
            <p:spPr>
              <a:xfrm>
                <a:off x="9732605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0" name="Ellipse 1059">
                <a:extLst>
                  <a:ext uri="{FF2B5EF4-FFF2-40B4-BE49-F238E27FC236}">
                    <a16:creationId xmlns:a16="http://schemas.microsoft.com/office/drawing/2014/main" id="{E885019E-E313-4FB8-93CB-F6504D594A4D}"/>
                  </a:ext>
                </a:extLst>
              </p:cNvPr>
              <p:cNvSpPr/>
              <p:nvPr/>
            </p:nvSpPr>
            <p:spPr>
              <a:xfrm>
                <a:off x="8724493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1" name="Ellipse 1060">
                <a:extLst>
                  <a:ext uri="{FF2B5EF4-FFF2-40B4-BE49-F238E27FC236}">
                    <a16:creationId xmlns:a16="http://schemas.microsoft.com/office/drawing/2014/main" id="{CCE50E2D-827F-4526-811A-E7DF20B8D01F}"/>
                  </a:ext>
                </a:extLst>
              </p:cNvPr>
              <p:cNvSpPr/>
              <p:nvPr/>
            </p:nvSpPr>
            <p:spPr>
              <a:xfrm>
                <a:off x="8868509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2" name="Ellipse 1061">
                <a:extLst>
                  <a:ext uri="{FF2B5EF4-FFF2-40B4-BE49-F238E27FC236}">
                    <a16:creationId xmlns:a16="http://schemas.microsoft.com/office/drawing/2014/main" id="{C9E0F219-1949-450B-BC01-E09742F9857D}"/>
                  </a:ext>
                </a:extLst>
              </p:cNvPr>
              <p:cNvSpPr/>
              <p:nvPr/>
            </p:nvSpPr>
            <p:spPr>
              <a:xfrm>
                <a:off x="9012525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3" name="Ellipse 1062">
                <a:extLst>
                  <a:ext uri="{FF2B5EF4-FFF2-40B4-BE49-F238E27FC236}">
                    <a16:creationId xmlns:a16="http://schemas.microsoft.com/office/drawing/2014/main" id="{19D82451-BB79-44ED-8721-6DE84F431216}"/>
                  </a:ext>
                </a:extLst>
              </p:cNvPr>
              <p:cNvSpPr/>
              <p:nvPr/>
            </p:nvSpPr>
            <p:spPr>
              <a:xfrm>
                <a:off x="9156541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4" name="Ellipse 1063">
                <a:extLst>
                  <a:ext uri="{FF2B5EF4-FFF2-40B4-BE49-F238E27FC236}">
                    <a16:creationId xmlns:a16="http://schemas.microsoft.com/office/drawing/2014/main" id="{44989ABA-FE2A-484D-A2FD-1382325C7A73}"/>
                  </a:ext>
                </a:extLst>
              </p:cNvPr>
              <p:cNvSpPr/>
              <p:nvPr/>
            </p:nvSpPr>
            <p:spPr>
              <a:xfrm>
                <a:off x="9300557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5" name="Ellipse 1064">
                <a:extLst>
                  <a:ext uri="{FF2B5EF4-FFF2-40B4-BE49-F238E27FC236}">
                    <a16:creationId xmlns:a16="http://schemas.microsoft.com/office/drawing/2014/main" id="{00BCC65B-0605-4321-843E-C5AB5B6D65C8}"/>
                  </a:ext>
                </a:extLst>
              </p:cNvPr>
              <p:cNvSpPr/>
              <p:nvPr/>
            </p:nvSpPr>
            <p:spPr>
              <a:xfrm>
                <a:off x="9444573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6" name="Ellipse 1065">
                <a:extLst>
                  <a:ext uri="{FF2B5EF4-FFF2-40B4-BE49-F238E27FC236}">
                    <a16:creationId xmlns:a16="http://schemas.microsoft.com/office/drawing/2014/main" id="{581ABAF2-8B4B-46AD-A14C-754DF9164E51}"/>
                  </a:ext>
                </a:extLst>
              </p:cNvPr>
              <p:cNvSpPr/>
              <p:nvPr/>
            </p:nvSpPr>
            <p:spPr>
              <a:xfrm>
                <a:off x="9588589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7" name="Ellipse 1066">
                <a:extLst>
                  <a:ext uri="{FF2B5EF4-FFF2-40B4-BE49-F238E27FC236}">
                    <a16:creationId xmlns:a16="http://schemas.microsoft.com/office/drawing/2014/main" id="{50F88B14-CA4B-4CFE-9BB5-39D356DE0D64}"/>
                  </a:ext>
                </a:extLst>
              </p:cNvPr>
              <p:cNvSpPr/>
              <p:nvPr/>
            </p:nvSpPr>
            <p:spPr>
              <a:xfrm>
                <a:off x="9732605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8" name="Ellipse 1067">
                <a:extLst>
                  <a:ext uri="{FF2B5EF4-FFF2-40B4-BE49-F238E27FC236}">
                    <a16:creationId xmlns:a16="http://schemas.microsoft.com/office/drawing/2014/main" id="{6FDAD554-9BE5-4C5C-9E48-B92ABC0C952C}"/>
                  </a:ext>
                </a:extLst>
              </p:cNvPr>
              <p:cNvSpPr/>
              <p:nvPr/>
            </p:nvSpPr>
            <p:spPr>
              <a:xfrm>
                <a:off x="8724493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9" name="Ellipse 1068">
                <a:extLst>
                  <a:ext uri="{FF2B5EF4-FFF2-40B4-BE49-F238E27FC236}">
                    <a16:creationId xmlns:a16="http://schemas.microsoft.com/office/drawing/2014/main" id="{1A603A3F-90AB-4A2C-BFE6-6AC85F605A32}"/>
                  </a:ext>
                </a:extLst>
              </p:cNvPr>
              <p:cNvSpPr/>
              <p:nvPr/>
            </p:nvSpPr>
            <p:spPr>
              <a:xfrm>
                <a:off x="8868509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0" name="Ellipse 1069">
                <a:extLst>
                  <a:ext uri="{FF2B5EF4-FFF2-40B4-BE49-F238E27FC236}">
                    <a16:creationId xmlns:a16="http://schemas.microsoft.com/office/drawing/2014/main" id="{B0A155DF-C402-457D-9460-978A0471D66D}"/>
                  </a:ext>
                </a:extLst>
              </p:cNvPr>
              <p:cNvSpPr/>
              <p:nvPr/>
            </p:nvSpPr>
            <p:spPr>
              <a:xfrm>
                <a:off x="9012525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1" name="Ellipse 1070">
                <a:extLst>
                  <a:ext uri="{FF2B5EF4-FFF2-40B4-BE49-F238E27FC236}">
                    <a16:creationId xmlns:a16="http://schemas.microsoft.com/office/drawing/2014/main" id="{2516158A-BB91-4AF4-B3FE-8DF946577B73}"/>
                  </a:ext>
                </a:extLst>
              </p:cNvPr>
              <p:cNvSpPr/>
              <p:nvPr/>
            </p:nvSpPr>
            <p:spPr>
              <a:xfrm>
                <a:off x="9156541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2" name="Ellipse 1071">
                <a:extLst>
                  <a:ext uri="{FF2B5EF4-FFF2-40B4-BE49-F238E27FC236}">
                    <a16:creationId xmlns:a16="http://schemas.microsoft.com/office/drawing/2014/main" id="{6AD5EF69-D7F3-4616-9D8D-64A7EE1871DE}"/>
                  </a:ext>
                </a:extLst>
              </p:cNvPr>
              <p:cNvSpPr/>
              <p:nvPr/>
            </p:nvSpPr>
            <p:spPr>
              <a:xfrm>
                <a:off x="9300557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3" name="Ellipse 1072">
                <a:extLst>
                  <a:ext uri="{FF2B5EF4-FFF2-40B4-BE49-F238E27FC236}">
                    <a16:creationId xmlns:a16="http://schemas.microsoft.com/office/drawing/2014/main" id="{5CA55635-B42F-4E48-8192-F9624CB0A7C1}"/>
                  </a:ext>
                </a:extLst>
              </p:cNvPr>
              <p:cNvSpPr/>
              <p:nvPr/>
            </p:nvSpPr>
            <p:spPr>
              <a:xfrm>
                <a:off x="9444573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4" name="Ellipse 1073">
                <a:extLst>
                  <a:ext uri="{FF2B5EF4-FFF2-40B4-BE49-F238E27FC236}">
                    <a16:creationId xmlns:a16="http://schemas.microsoft.com/office/drawing/2014/main" id="{2819175F-4C62-4DBF-AFC0-DEFD19C73E25}"/>
                  </a:ext>
                </a:extLst>
              </p:cNvPr>
              <p:cNvSpPr/>
              <p:nvPr/>
            </p:nvSpPr>
            <p:spPr>
              <a:xfrm>
                <a:off x="9588589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5" name="Ellipse 1074">
                <a:extLst>
                  <a:ext uri="{FF2B5EF4-FFF2-40B4-BE49-F238E27FC236}">
                    <a16:creationId xmlns:a16="http://schemas.microsoft.com/office/drawing/2014/main" id="{6D9C6992-BDB5-4F36-8428-5AB91878F650}"/>
                  </a:ext>
                </a:extLst>
              </p:cNvPr>
              <p:cNvSpPr/>
              <p:nvPr/>
            </p:nvSpPr>
            <p:spPr>
              <a:xfrm>
                <a:off x="9732605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6" name="Ellipse 1075">
                <a:extLst>
                  <a:ext uri="{FF2B5EF4-FFF2-40B4-BE49-F238E27FC236}">
                    <a16:creationId xmlns:a16="http://schemas.microsoft.com/office/drawing/2014/main" id="{11F913E7-0F5A-4EB3-8E6A-B956A7643387}"/>
                  </a:ext>
                </a:extLst>
              </p:cNvPr>
              <p:cNvSpPr/>
              <p:nvPr/>
            </p:nvSpPr>
            <p:spPr>
              <a:xfrm>
                <a:off x="8722210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7" name="Ellipse 1076">
                <a:extLst>
                  <a:ext uri="{FF2B5EF4-FFF2-40B4-BE49-F238E27FC236}">
                    <a16:creationId xmlns:a16="http://schemas.microsoft.com/office/drawing/2014/main" id="{6281FB36-0C18-4FEA-B21C-F0BDC185F3EF}"/>
                  </a:ext>
                </a:extLst>
              </p:cNvPr>
              <p:cNvSpPr/>
              <p:nvPr/>
            </p:nvSpPr>
            <p:spPr>
              <a:xfrm>
                <a:off x="8866226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8" name="Ellipse 1077">
                <a:extLst>
                  <a:ext uri="{FF2B5EF4-FFF2-40B4-BE49-F238E27FC236}">
                    <a16:creationId xmlns:a16="http://schemas.microsoft.com/office/drawing/2014/main" id="{3F8A1752-C2E2-440F-B59E-48CDDBE3A250}"/>
                  </a:ext>
                </a:extLst>
              </p:cNvPr>
              <p:cNvSpPr/>
              <p:nvPr/>
            </p:nvSpPr>
            <p:spPr>
              <a:xfrm>
                <a:off x="9010242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9" name="Ellipse 1078">
                <a:extLst>
                  <a:ext uri="{FF2B5EF4-FFF2-40B4-BE49-F238E27FC236}">
                    <a16:creationId xmlns:a16="http://schemas.microsoft.com/office/drawing/2014/main" id="{609E3EFF-357A-47F6-BD8D-0AA79702408A}"/>
                  </a:ext>
                </a:extLst>
              </p:cNvPr>
              <p:cNvSpPr/>
              <p:nvPr/>
            </p:nvSpPr>
            <p:spPr>
              <a:xfrm>
                <a:off x="9154258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0" name="Ellipse 1079">
                <a:extLst>
                  <a:ext uri="{FF2B5EF4-FFF2-40B4-BE49-F238E27FC236}">
                    <a16:creationId xmlns:a16="http://schemas.microsoft.com/office/drawing/2014/main" id="{AA95E33A-9BD8-4972-8540-B1A24634D952}"/>
                  </a:ext>
                </a:extLst>
              </p:cNvPr>
              <p:cNvSpPr/>
              <p:nvPr/>
            </p:nvSpPr>
            <p:spPr>
              <a:xfrm>
                <a:off x="9298274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1" name="Ellipse 1080">
                <a:extLst>
                  <a:ext uri="{FF2B5EF4-FFF2-40B4-BE49-F238E27FC236}">
                    <a16:creationId xmlns:a16="http://schemas.microsoft.com/office/drawing/2014/main" id="{2ACFC65E-AFBB-4293-9AD2-7B6D5D979541}"/>
                  </a:ext>
                </a:extLst>
              </p:cNvPr>
              <p:cNvSpPr/>
              <p:nvPr/>
            </p:nvSpPr>
            <p:spPr>
              <a:xfrm>
                <a:off x="9442290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2" name="Ellipse 1081">
                <a:extLst>
                  <a:ext uri="{FF2B5EF4-FFF2-40B4-BE49-F238E27FC236}">
                    <a16:creationId xmlns:a16="http://schemas.microsoft.com/office/drawing/2014/main" id="{DBC5C89F-E113-4534-B145-EA4313DC13E6}"/>
                  </a:ext>
                </a:extLst>
              </p:cNvPr>
              <p:cNvSpPr/>
              <p:nvPr/>
            </p:nvSpPr>
            <p:spPr>
              <a:xfrm>
                <a:off x="9586306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3" name="Ellipse 1082">
                <a:extLst>
                  <a:ext uri="{FF2B5EF4-FFF2-40B4-BE49-F238E27FC236}">
                    <a16:creationId xmlns:a16="http://schemas.microsoft.com/office/drawing/2014/main" id="{0D94CCCE-3087-499F-989A-37CD7DE0E20B}"/>
                  </a:ext>
                </a:extLst>
              </p:cNvPr>
              <p:cNvSpPr/>
              <p:nvPr/>
            </p:nvSpPr>
            <p:spPr>
              <a:xfrm>
                <a:off x="9730322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4" name="Ellipse 1083">
                <a:extLst>
                  <a:ext uri="{FF2B5EF4-FFF2-40B4-BE49-F238E27FC236}">
                    <a16:creationId xmlns:a16="http://schemas.microsoft.com/office/drawing/2014/main" id="{910A7909-2EF5-4275-BF38-9F4218713FB0}"/>
                  </a:ext>
                </a:extLst>
              </p:cNvPr>
              <p:cNvSpPr/>
              <p:nvPr/>
            </p:nvSpPr>
            <p:spPr>
              <a:xfrm>
                <a:off x="8718277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5" name="Ellipse 1084">
                <a:extLst>
                  <a:ext uri="{FF2B5EF4-FFF2-40B4-BE49-F238E27FC236}">
                    <a16:creationId xmlns:a16="http://schemas.microsoft.com/office/drawing/2014/main" id="{A2C2491E-CD31-4248-A92E-608FFC7ED8E6}"/>
                  </a:ext>
                </a:extLst>
              </p:cNvPr>
              <p:cNvSpPr/>
              <p:nvPr/>
            </p:nvSpPr>
            <p:spPr>
              <a:xfrm>
                <a:off x="8862293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6" name="Ellipse 1085">
                <a:extLst>
                  <a:ext uri="{FF2B5EF4-FFF2-40B4-BE49-F238E27FC236}">
                    <a16:creationId xmlns:a16="http://schemas.microsoft.com/office/drawing/2014/main" id="{DBC9D917-291C-4219-B5C1-B4D78C9045CF}"/>
                  </a:ext>
                </a:extLst>
              </p:cNvPr>
              <p:cNvSpPr/>
              <p:nvPr/>
            </p:nvSpPr>
            <p:spPr>
              <a:xfrm>
                <a:off x="9006309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7" name="Ellipse 1086">
                <a:extLst>
                  <a:ext uri="{FF2B5EF4-FFF2-40B4-BE49-F238E27FC236}">
                    <a16:creationId xmlns:a16="http://schemas.microsoft.com/office/drawing/2014/main" id="{DA3A8E96-B54F-413D-8B24-71863AD9D7D3}"/>
                  </a:ext>
                </a:extLst>
              </p:cNvPr>
              <p:cNvSpPr/>
              <p:nvPr/>
            </p:nvSpPr>
            <p:spPr>
              <a:xfrm>
                <a:off x="9150325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8" name="Ellipse 1087">
                <a:extLst>
                  <a:ext uri="{FF2B5EF4-FFF2-40B4-BE49-F238E27FC236}">
                    <a16:creationId xmlns:a16="http://schemas.microsoft.com/office/drawing/2014/main" id="{5CAA1FF8-235C-4FDE-B48A-CCFA448583B9}"/>
                  </a:ext>
                </a:extLst>
              </p:cNvPr>
              <p:cNvSpPr/>
              <p:nvPr/>
            </p:nvSpPr>
            <p:spPr>
              <a:xfrm>
                <a:off x="9294341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9" name="Ellipse 1088">
                <a:extLst>
                  <a:ext uri="{FF2B5EF4-FFF2-40B4-BE49-F238E27FC236}">
                    <a16:creationId xmlns:a16="http://schemas.microsoft.com/office/drawing/2014/main" id="{944930B1-5FC6-463A-A6C1-CDF078A3A6C3}"/>
                  </a:ext>
                </a:extLst>
              </p:cNvPr>
              <p:cNvSpPr/>
              <p:nvPr/>
            </p:nvSpPr>
            <p:spPr>
              <a:xfrm>
                <a:off x="9438357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0" name="Ellipse 1089">
                <a:extLst>
                  <a:ext uri="{FF2B5EF4-FFF2-40B4-BE49-F238E27FC236}">
                    <a16:creationId xmlns:a16="http://schemas.microsoft.com/office/drawing/2014/main" id="{AB1A0D15-B74C-46F6-AFEE-7035FAB78ADD}"/>
                  </a:ext>
                </a:extLst>
              </p:cNvPr>
              <p:cNvSpPr/>
              <p:nvPr/>
            </p:nvSpPr>
            <p:spPr>
              <a:xfrm>
                <a:off x="9582373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1" name="Ellipse 1090">
                <a:extLst>
                  <a:ext uri="{FF2B5EF4-FFF2-40B4-BE49-F238E27FC236}">
                    <a16:creationId xmlns:a16="http://schemas.microsoft.com/office/drawing/2014/main" id="{8B3101B4-342C-4C68-A11A-7305F69EB6F5}"/>
                  </a:ext>
                </a:extLst>
              </p:cNvPr>
              <p:cNvSpPr/>
              <p:nvPr/>
            </p:nvSpPr>
            <p:spPr>
              <a:xfrm>
                <a:off x="9726389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2" name="Ellipse 1091">
                <a:extLst>
                  <a:ext uri="{FF2B5EF4-FFF2-40B4-BE49-F238E27FC236}">
                    <a16:creationId xmlns:a16="http://schemas.microsoft.com/office/drawing/2014/main" id="{0645BD97-1ED6-4D21-9519-9363E051590B}"/>
                  </a:ext>
                </a:extLst>
              </p:cNvPr>
              <p:cNvSpPr/>
              <p:nvPr/>
            </p:nvSpPr>
            <p:spPr>
              <a:xfrm>
                <a:off x="8718277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3" name="Ellipse 1092">
                <a:extLst>
                  <a:ext uri="{FF2B5EF4-FFF2-40B4-BE49-F238E27FC236}">
                    <a16:creationId xmlns:a16="http://schemas.microsoft.com/office/drawing/2014/main" id="{D71C75A7-536C-4B27-BF15-077D9931CB84}"/>
                  </a:ext>
                </a:extLst>
              </p:cNvPr>
              <p:cNvSpPr/>
              <p:nvPr/>
            </p:nvSpPr>
            <p:spPr>
              <a:xfrm>
                <a:off x="8862293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4" name="Ellipse 1093">
                <a:extLst>
                  <a:ext uri="{FF2B5EF4-FFF2-40B4-BE49-F238E27FC236}">
                    <a16:creationId xmlns:a16="http://schemas.microsoft.com/office/drawing/2014/main" id="{79AE153F-6F87-4902-B69F-6FB4275BE194}"/>
                  </a:ext>
                </a:extLst>
              </p:cNvPr>
              <p:cNvSpPr/>
              <p:nvPr/>
            </p:nvSpPr>
            <p:spPr>
              <a:xfrm>
                <a:off x="9006309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5" name="Ellipse 1094">
                <a:extLst>
                  <a:ext uri="{FF2B5EF4-FFF2-40B4-BE49-F238E27FC236}">
                    <a16:creationId xmlns:a16="http://schemas.microsoft.com/office/drawing/2014/main" id="{49EC345B-1870-4FE1-A7C0-ACB12875A62F}"/>
                  </a:ext>
                </a:extLst>
              </p:cNvPr>
              <p:cNvSpPr/>
              <p:nvPr/>
            </p:nvSpPr>
            <p:spPr>
              <a:xfrm>
                <a:off x="9150325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6" name="Ellipse 1095">
                <a:extLst>
                  <a:ext uri="{FF2B5EF4-FFF2-40B4-BE49-F238E27FC236}">
                    <a16:creationId xmlns:a16="http://schemas.microsoft.com/office/drawing/2014/main" id="{4993DB30-6C0B-40AF-962D-55608D1770A3}"/>
                  </a:ext>
                </a:extLst>
              </p:cNvPr>
              <p:cNvSpPr/>
              <p:nvPr/>
            </p:nvSpPr>
            <p:spPr>
              <a:xfrm>
                <a:off x="9294341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7" name="Ellipse 1096">
                <a:extLst>
                  <a:ext uri="{FF2B5EF4-FFF2-40B4-BE49-F238E27FC236}">
                    <a16:creationId xmlns:a16="http://schemas.microsoft.com/office/drawing/2014/main" id="{04CCD41A-C558-4EA6-8C66-6463B47D29D6}"/>
                  </a:ext>
                </a:extLst>
              </p:cNvPr>
              <p:cNvSpPr/>
              <p:nvPr/>
            </p:nvSpPr>
            <p:spPr>
              <a:xfrm>
                <a:off x="9438357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8" name="Ellipse 1097">
                <a:extLst>
                  <a:ext uri="{FF2B5EF4-FFF2-40B4-BE49-F238E27FC236}">
                    <a16:creationId xmlns:a16="http://schemas.microsoft.com/office/drawing/2014/main" id="{4A559DF1-BD99-4E41-BCF2-972097B912E1}"/>
                  </a:ext>
                </a:extLst>
              </p:cNvPr>
              <p:cNvSpPr/>
              <p:nvPr/>
            </p:nvSpPr>
            <p:spPr>
              <a:xfrm>
                <a:off x="9582373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9" name="Ellipse 1098">
                <a:extLst>
                  <a:ext uri="{FF2B5EF4-FFF2-40B4-BE49-F238E27FC236}">
                    <a16:creationId xmlns:a16="http://schemas.microsoft.com/office/drawing/2014/main" id="{EF8AEB2D-A444-45A0-BC24-51B242BB09AD}"/>
                  </a:ext>
                </a:extLst>
              </p:cNvPr>
              <p:cNvSpPr/>
              <p:nvPr/>
            </p:nvSpPr>
            <p:spPr>
              <a:xfrm>
                <a:off x="9726389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76" name="Gruppieren 1175">
              <a:extLst>
                <a:ext uri="{FF2B5EF4-FFF2-40B4-BE49-F238E27FC236}">
                  <a16:creationId xmlns:a16="http://schemas.microsoft.com/office/drawing/2014/main" id="{842F61FD-295F-4D44-BAF0-104FC40EAE94}"/>
                </a:ext>
              </a:extLst>
            </p:cNvPr>
            <p:cNvGrpSpPr/>
            <p:nvPr/>
          </p:nvGrpSpPr>
          <p:grpSpPr>
            <a:xfrm>
              <a:off x="9843755" y="3429000"/>
              <a:ext cx="1152000" cy="1152000"/>
              <a:chOff x="9858425" y="3429000"/>
              <a:chExt cx="1152000" cy="1152000"/>
            </a:xfrm>
          </p:grpSpPr>
          <p:sp>
            <p:nvSpPr>
              <p:cNvPr id="1101" name="Rechteck 1100">
                <a:extLst>
                  <a:ext uri="{FF2B5EF4-FFF2-40B4-BE49-F238E27FC236}">
                    <a16:creationId xmlns:a16="http://schemas.microsoft.com/office/drawing/2014/main" id="{5C638D2E-3504-4B54-BF6E-0F6743CA5857}"/>
                  </a:ext>
                </a:extLst>
              </p:cNvPr>
              <p:cNvSpPr/>
              <p:nvPr/>
            </p:nvSpPr>
            <p:spPr>
              <a:xfrm>
                <a:off x="9858425" y="3429000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2" name="Ellipse 1101">
                <a:extLst>
                  <a:ext uri="{FF2B5EF4-FFF2-40B4-BE49-F238E27FC236}">
                    <a16:creationId xmlns:a16="http://schemas.microsoft.com/office/drawing/2014/main" id="{F23D91F1-8F20-4075-887A-4E1B54662287}"/>
                  </a:ext>
                </a:extLst>
              </p:cNvPr>
              <p:cNvSpPr/>
              <p:nvPr/>
            </p:nvSpPr>
            <p:spPr>
              <a:xfrm>
                <a:off x="9877296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3" name="Ellipse 1102">
                <a:extLst>
                  <a:ext uri="{FF2B5EF4-FFF2-40B4-BE49-F238E27FC236}">
                    <a16:creationId xmlns:a16="http://schemas.microsoft.com/office/drawing/2014/main" id="{7DCA95DB-8480-4438-B081-8A28B16EEB0B}"/>
                  </a:ext>
                </a:extLst>
              </p:cNvPr>
              <p:cNvSpPr/>
              <p:nvPr/>
            </p:nvSpPr>
            <p:spPr>
              <a:xfrm>
                <a:off x="10021312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4" name="Ellipse 1103">
                <a:extLst>
                  <a:ext uri="{FF2B5EF4-FFF2-40B4-BE49-F238E27FC236}">
                    <a16:creationId xmlns:a16="http://schemas.microsoft.com/office/drawing/2014/main" id="{B0E4B573-BF1A-4863-8348-73CFEDF5F2C5}"/>
                  </a:ext>
                </a:extLst>
              </p:cNvPr>
              <p:cNvSpPr/>
              <p:nvPr/>
            </p:nvSpPr>
            <p:spPr>
              <a:xfrm>
                <a:off x="10165328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5" name="Ellipse 1104">
                <a:extLst>
                  <a:ext uri="{FF2B5EF4-FFF2-40B4-BE49-F238E27FC236}">
                    <a16:creationId xmlns:a16="http://schemas.microsoft.com/office/drawing/2014/main" id="{E33DC0D0-56E7-493E-874D-D4E1ACB154F1}"/>
                  </a:ext>
                </a:extLst>
              </p:cNvPr>
              <p:cNvSpPr/>
              <p:nvPr/>
            </p:nvSpPr>
            <p:spPr>
              <a:xfrm>
                <a:off x="10309344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6" name="Ellipse 1105">
                <a:extLst>
                  <a:ext uri="{FF2B5EF4-FFF2-40B4-BE49-F238E27FC236}">
                    <a16:creationId xmlns:a16="http://schemas.microsoft.com/office/drawing/2014/main" id="{2D5602BA-9259-4353-A627-9C8108B14A8D}"/>
                  </a:ext>
                </a:extLst>
              </p:cNvPr>
              <p:cNvSpPr/>
              <p:nvPr/>
            </p:nvSpPr>
            <p:spPr>
              <a:xfrm>
                <a:off x="10453360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7" name="Ellipse 1106">
                <a:extLst>
                  <a:ext uri="{FF2B5EF4-FFF2-40B4-BE49-F238E27FC236}">
                    <a16:creationId xmlns:a16="http://schemas.microsoft.com/office/drawing/2014/main" id="{7E18968D-7AC1-442F-9FFE-BD565894ECCA}"/>
                  </a:ext>
                </a:extLst>
              </p:cNvPr>
              <p:cNvSpPr/>
              <p:nvPr/>
            </p:nvSpPr>
            <p:spPr>
              <a:xfrm>
                <a:off x="10597376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8" name="Ellipse 1107">
                <a:extLst>
                  <a:ext uri="{FF2B5EF4-FFF2-40B4-BE49-F238E27FC236}">
                    <a16:creationId xmlns:a16="http://schemas.microsoft.com/office/drawing/2014/main" id="{3858D6AF-2B94-453A-AE27-384754810544}"/>
                  </a:ext>
                </a:extLst>
              </p:cNvPr>
              <p:cNvSpPr/>
              <p:nvPr/>
            </p:nvSpPr>
            <p:spPr>
              <a:xfrm>
                <a:off x="10741392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9" name="Ellipse 1108">
                <a:extLst>
                  <a:ext uri="{FF2B5EF4-FFF2-40B4-BE49-F238E27FC236}">
                    <a16:creationId xmlns:a16="http://schemas.microsoft.com/office/drawing/2014/main" id="{079700EC-9E10-49A0-B7B7-71C19A63250A}"/>
                  </a:ext>
                </a:extLst>
              </p:cNvPr>
              <p:cNvSpPr/>
              <p:nvPr/>
            </p:nvSpPr>
            <p:spPr>
              <a:xfrm>
                <a:off x="10885408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0" name="Ellipse 1109">
                <a:extLst>
                  <a:ext uri="{FF2B5EF4-FFF2-40B4-BE49-F238E27FC236}">
                    <a16:creationId xmlns:a16="http://schemas.microsoft.com/office/drawing/2014/main" id="{D8881292-C5CD-40C8-86B0-D9466311B482}"/>
                  </a:ext>
                </a:extLst>
              </p:cNvPr>
              <p:cNvSpPr/>
              <p:nvPr/>
            </p:nvSpPr>
            <p:spPr>
              <a:xfrm>
                <a:off x="9877296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1" name="Ellipse 1110">
                <a:extLst>
                  <a:ext uri="{FF2B5EF4-FFF2-40B4-BE49-F238E27FC236}">
                    <a16:creationId xmlns:a16="http://schemas.microsoft.com/office/drawing/2014/main" id="{48161252-5A28-4B63-A97C-231BF55E364C}"/>
                  </a:ext>
                </a:extLst>
              </p:cNvPr>
              <p:cNvSpPr/>
              <p:nvPr/>
            </p:nvSpPr>
            <p:spPr>
              <a:xfrm>
                <a:off x="10021312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2" name="Ellipse 1111">
                <a:extLst>
                  <a:ext uri="{FF2B5EF4-FFF2-40B4-BE49-F238E27FC236}">
                    <a16:creationId xmlns:a16="http://schemas.microsoft.com/office/drawing/2014/main" id="{1F459487-D4E0-4622-86D2-7DD0B0415511}"/>
                  </a:ext>
                </a:extLst>
              </p:cNvPr>
              <p:cNvSpPr/>
              <p:nvPr/>
            </p:nvSpPr>
            <p:spPr>
              <a:xfrm>
                <a:off x="10165328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3" name="Ellipse 1112">
                <a:extLst>
                  <a:ext uri="{FF2B5EF4-FFF2-40B4-BE49-F238E27FC236}">
                    <a16:creationId xmlns:a16="http://schemas.microsoft.com/office/drawing/2014/main" id="{AD5AE337-9837-42B4-8A57-A402C63D43BA}"/>
                  </a:ext>
                </a:extLst>
              </p:cNvPr>
              <p:cNvSpPr/>
              <p:nvPr/>
            </p:nvSpPr>
            <p:spPr>
              <a:xfrm>
                <a:off x="10309344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4" name="Ellipse 1113">
                <a:extLst>
                  <a:ext uri="{FF2B5EF4-FFF2-40B4-BE49-F238E27FC236}">
                    <a16:creationId xmlns:a16="http://schemas.microsoft.com/office/drawing/2014/main" id="{F5DD2AD5-37F0-4D55-AA4E-43D940B9C4A0}"/>
                  </a:ext>
                </a:extLst>
              </p:cNvPr>
              <p:cNvSpPr/>
              <p:nvPr/>
            </p:nvSpPr>
            <p:spPr>
              <a:xfrm>
                <a:off x="10453360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5" name="Ellipse 1114">
                <a:extLst>
                  <a:ext uri="{FF2B5EF4-FFF2-40B4-BE49-F238E27FC236}">
                    <a16:creationId xmlns:a16="http://schemas.microsoft.com/office/drawing/2014/main" id="{08029DAA-0FBF-40E0-B1F0-972888A05573}"/>
                  </a:ext>
                </a:extLst>
              </p:cNvPr>
              <p:cNvSpPr/>
              <p:nvPr/>
            </p:nvSpPr>
            <p:spPr>
              <a:xfrm>
                <a:off x="10597376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6" name="Ellipse 1115">
                <a:extLst>
                  <a:ext uri="{FF2B5EF4-FFF2-40B4-BE49-F238E27FC236}">
                    <a16:creationId xmlns:a16="http://schemas.microsoft.com/office/drawing/2014/main" id="{4FF3E14D-348D-4D47-ACFC-08D3AEFD46EF}"/>
                  </a:ext>
                </a:extLst>
              </p:cNvPr>
              <p:cNvSpPr/>
              <p:nvPr/>
            </p:nvSpPr>
            <p:spPr>
              <a:xfrm>
                <a:off x="10741392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7" name="Ellipse 1116">
                <a:extLst>
                  <a:ext uri="{FF2B5EF4-FFF2-40B4-BE49-F238E27FC236}">
                    <a16:creationId xmlns:a16="http://schemas.microsoft.com/office/drawing/2014/main" id="{E55185FC-087B-4020-87CC-A8780ECE5B64}"/>
                  </a:ext>
                </a:extLst>
              </p:cNvPr>
              <p:cNvSpPr/>
              <p:nvPr/>
            </p:nvSpPr>
            <p:spPr>
              <a:xfrm>
                <a:off x="10885408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8" name="Ellipse 1117">
                <a:extLst>
                  <a:ext uri="{FF2B5EF4-FFF2-40B4-BE49-F238E27FC236}">
                    <a16:creationId xmlns:a16="http://schemas.microsoft.com/office/drawing/2014/main" id="{B23D7BC8-5C9D-4E98-A232-E3ABFC894646}"/>
                  </a:ext>
                </a:extLst>
              </p:cNvPr>
              <p:cNvSpPr/>
              <p:nvPr/>
            </p:nvSpPr>
            <p:spPr>
              <a:xfrm>
                <a:off x="9877296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9" name="Ellipse 1118">
                <a:extLst>
                  <a:ext uri="{FF2B5EF4-FFF2-40B4-BE49-F238E27FC236}">
                    <a16:creationId xmlns:a16="http://schemas.microsoft.com/office/drawing/2014/main" id="{56A8A64A-EB6C-4D8F-90D9-809B81A37E11}"/>
                  </a:ext>
                </a:extLst>
              </p:cNvPr>
              <p:cNvSpPr/>
              <p:nvPr/>
            </p:nvSpPr>
            <p:spPr>
              <a:xfrm>
                <a:off x="10021312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0" name="Ellipse 1119">
                <a:extLst>
                  <a:ext uri="{FF2B5EF4-FFF2-40B4-BE49-F238E27FC236}">
                    <a16:creationId xmlns:a16="http://schemas.microsoft.com/office/drawing/2014/main" id="{6D92E6C9-4C25-4AD8-AD61-FCC219A670CD}"/>
                  </a:ext>
                </a:extLst>
              </p:cNvPr>
              <p:cNvSpPr/>
              <p:nvPr/>
            </p:nvSpPr>
            <p:spPr>
              <a:xfrm>
                <a:off x="10165328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1" name="Ellipse 1120">
                <a:extLst>
                  <a:ext uri="{FF2B5EF4-FFF2-40B4-BE49-F238E27FC236}">
                    <a16:creationId xmlns:a16="http://schemas.microsoft.com/office/drawing/2014/main" id="{411B8DB6-4C13-422D-9631-6893DD1C76CD}"/>
                  </a:ext>
                </a:extLst>
              </p:cNvPr>
              <p:cNvSpPr/>
              <p:nvPr/>
            </p:nvSpPr>
            <p:spPr>
              <a:xfrm>
                <a:off x="10309344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2" name="Ellipse 1121">
                <a:extLst>
                  <a:ext uri="{FF2B5EF4-FFF2-40B4-BE49-F238E27FC236}">
                    <a16:creationId xmlns:a16="http://schemas.microsoft.com/office/drawing/2014/main" id="{07AF0CD2-B072-4D2F-9ED4-55D33B86086E}"/>
                  </a:ext>
                </a:extLst>
              </p:cNvPr>
              <p:cNvSpPr/>
              <p:nvPr/>
            </p:nvSpPr>
            <p:spPr>
              <a:xfrm>
                <a:off x="10453360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3" name="Ellipse 1122">
                <a:extLst>
                  <a:ext uri="{FF2B5EF4-FFF2-40B4-BE49-F238E27FC236}">
                    <a16:creationId xmlns:a16="http://schemas.microsoft.com/office/drawing/2014/main" id="{768E6991-0F8F-456C-8A62-3FBB7B8955B4}"/>
                  </a:ext>
                </a:extLst>
              </p:cNvPr>
              <p:cNvSpPr/>
              <p:nvPr/>
            </p:nvSpPr>
            <p:spPr>
              <a:xfrm>
                <a:off x="10597376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4" name="Ellipse 1123">
                <a:extLst>
                  <a:ext uri="{FF2B5EF4-FFF2-40B4-BE49-F238E27FC236}">
                    <a16:creationId xmlns:a16="http://schemas.microsoft.com/office/drawing/2014/main" id="{28046FEB-9313-4D95-8DCA-D7144E8FFAA0}"/>
                  </a:ext>
                </a:extLst>
              </p:cNvPr>
              <p:cNvSpPr/>
              <p:nvPr/>
            </p:nvSpPr>
            <p:spPr>
              <a:xfrm>
                <a:off x="10741392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5" name="Ellipse 1124">
                <a:extLst>
                  <a:ext uri="{FF2B5EF4-FFF2-40B4-BE49-F238E27FC236}">
                    <a16:creationId xmlns:a16="http://schemas.microsoft.com/office/drawing/2014/main" id="{01A358D1-6234-4DB8-ADF6-E248E3C4E7D3}"/>
                  </a:ext>
                </a:extLst>
              </p:cNvPr>
              <p:cNvSpPr/>
              <p:nvPr/>
            </p:nvSpPr>
            <p:spPr>
              <a:xfrm>
                <a:off x="10885408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6" name="Ellipse 1125">
                <a:extLst>
                  <a:ext uri="{FF2B5EF4-FFF2-40B4-BE49-F238E27FC236}">
                    <a16:creationId xmlns:a16="http://schemas.microsoft.com/office/drawing/2014/main" id="{947C52B2-67C0-4781-ABF0-5EF7C9EB1B27}"/>
                  </a:ext>
                </a:extLst>
              </p:cNvPr>
              <p:cNvSpPr/>
              <p:nvPr/>
            </p:nvSpPr>
            <p:spPr>
              <a:xfrm>
                <a:off x="9877296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7" name="Ellipse 1126">
                <a:extLst>
                  <a:ext uri="{FF2B5EF4-FFF2-40B4-BE49-F238E27FC236}">
                    <a16:creationId xmlns:a16="http://schemas.microsoft.com/office/drawing/2014/main" id="{2AF8DB3A-B12C-4292-94BC-6DC86CAAE5EA}"/>
                  </a:ext>
                </a:extLst>
              </p:cNvPr>
              <p:cNvSpPr/>
              <p:nvPr/>
            </p:nvSpPr>
            <p:spPr>
              <a:xfrm>
                <a:off x="10021312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8" name="Ellipse 1127">
                <a:extLst>
                  <a:ext uri="{FF2B5EF4-FFF2-40B4-BE49-F238E27FC236}">
                    <a16:creationId xmlns:a16="http://schemas.microsoft.com/office/drawing/2014/main" id="{9895A6BA-4C70-4FAF-AAED-1E0AEEA776FB}"/>
                  </a:ext>
                </a:extLst>
              </p:cNvPr>
              <p:cNvSpPr/>
              <p:nvPr/>
            </p:nvSpPr>
            <p:spPr>
              <a:xfrm>
                <a:off x="10165328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9" name="Ellipse 1128">
                <a:extLst>
                  <a:ext uri="{FF2B5EF4-FFF2-40B4-BE49-F238E27FC236}">
                    <a16:creationId xmlns:a16="http://schemas.microsoft.com/office/drawing/2014/main" id="{B4FC78A8-9F48-48EA-8925-21AE8BE2949D}"/>
                  </a:ext>
                </a:extLst>
              </p:cNvPr>
              <p:cNvSpPr/>
              <p:nvPr/>
            </p:nvSpPr>
            <p:spPr>
              <a:xfrm>
                <a:off x="10309344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0" name="Ellipse 1129">
                <a:extLst>
                  <a:ext uri="{FF2B5EF4-FFF2-40B4-BE49-F238E27FC236}">
                    <a16:creationId xmlns:a16="http://schemas.microsoft.com/office/drawing/2014/main" id="{0FC81539-E1A1-496C-A851-463FBE54D279}"/>
                  </a:ext>
                </a:extLst>
              </p:cNvPr>
              <p:cNvSpPr/>
              <p:nvPr/>
            </p:nvSpPr>
            <p:spPr>
              <a:xfrm>
                <a:off x="10453360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1" name="Ellipse 1130">
                <a:extLst>
                  <a:ext uri="{FF2B5EF4-FFF2-40B4-BE49-F238E27FC236}">
                    <a16:creationId xmlns:a16="http://schemas.microsoft.com/office/drawing/2014/main" id="{2B471BF1-F0D0-44DF-BDB7-A4C3C0B8771B}"/>
                  </a:ext>
                </a:extLst>
              </p:cNvPr>
              <p:cNvSpPr/>
              <p:nvPr/>
            </p:nvSpPr>
            <p:spPr>
              <a:xfrm>
                <a:off x="10597376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2" name="Ellipse 1131">
                <a:extLst>
                  <a:ext uri="{FF2B5EF4-FFF2-40B4-BE49-F238E27FC236}">
                    <a16:creationId xmlns:a16="http://schemas.microsoft.com/office/drawing/2014/main" id="{569F855E-8977-40D1-8489-CD4E7AC1A74B}"/>
                  </a:ext>
                </a:extLst>
              </p:cNvPr>
              <p:cNvSpPr/>
              <p:nvPr/>
            </p:nvSpPr>
            <p:spPr>
              <a:xfrm>
                <a:off x="10741392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3" name="Ellipse 1132">
                <a:extLst>
                  <a:ext uri="{FF2B5EF4-FFF2-40B4-BE49-F238E27FC236}">
                    <a16:creationId xmlns:a16="http://schemas.microsoft.com/office/drawing/2014/main" id="{0D5ECDA2-33E2-4915-9A6B-CC19619A4347}"/>
                  </a:ext>
                </a:extLst>
              </p:cNvPr>
              <p:cNvSpPr/>
              <p:nvPr/>
            </p:nvSpPr>
            <p:spPr>
              <a:xfrm>
                <a:off x="10885408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4" name="Ellipse 1133">
                <a:extLst>
                  <a:ext uri="{FF2B5EF4-FFF2-40B4-BE49-F238E27FC236}">
                    <a16:creationId xmlns:a16="http://schemas.microsoft.com/office/drawing/2014/main" id="{51D91395-3B63-4ABE-AA27-165603869986}"/>
                  </a:ext>
                </a:extLst>
              </p:cNvPr>
              <p:cNvSpPr/>
              <p:nvPr/>
            </p:nvSpPr>
            <p:spPr>
              <a:xfrm>
                <a:off x="9877296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5" name="Ellipse 1134">
                <a:extLst>
                  <a:ext uri="{FF2B5EF4-FFF2-40B4-BE49-F238E27FC236}">
                    <a16:creationId xmlns:a16="http://schemas.microsoft.com/office/drawing/2014/main" id="{B1BDE2B9-4E04-48A0-82C1-3AE55BBD0942}"/>
                  </a:ext>
                </a:extLst>
              </p:cNvPr>
              <p:cNvSpPr/>
              <p:nvPr/>
            </p:nvSpPr>
            <p:spPr>
              <a:xfrm>
                <a:off x="10021312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6" name="Ellipse 1135">
                <a:extLst>
                  <a:ext uri="{FF2B5EF4-FFF2-40B4-BE49-F238E27FC236}">
                    <a16:creationId xmlns:a16="http://schemas.microsoft.com/office/drawing/2014/main" id="{CB33B3DA-F93A-4C9B-9BC6-613DDFA9A4E3}"/>
                  </a:ext>
                </a:extLst>
              </p:cNvPr>
              <p:cNvSpPr/>
              <p:nvPr/>
            </p:nvSpPr>
            <p:spPr>
              <a:xfrm>
                <a:off x="10165328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7" name="Ellipse 1136">
                <a:extLst>
                  <a:ext uri="{FF2B5EF4-FFF2-40B4-BE49-F238E27FC236}">
                    <a16:creationId xmlns:a16="http://schemas.microsoft.com/office/drawing/2014/main" id="{C698B778-EA60-4FB9-9870-53CA7DDCAD24}"/>
                  </a:ext>
                </a:extLst>
              </p:cNvPr>
              <p:cNvSpPr/>
              <p:nvPr/>
            </p:nvSpPr>
            <p:spPr>
              <a:xfrm>
                <a:off x="10309344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8" name="Ellipse 1137">
                <a:extLst>
                  <a:ext uri="{FF2B5EF4-FFF2-40B4-BE49-F238E27FC236}">
                    <a16:creationId xmlns:a16="http://schemas.microsoft.com/office/drawing/2014/main" id="{32C0E6FD-30F1-418C-B7B6-64F3BF2A960C}"/>
                  </a:ext>
                </a:extLst>
              </p:cNvPr>
              <p:cNvSpPr/>
              <p:nvPr/>
            </p:nvSpPr>
            <p:spPr>
              <a:xfrm>
                <a:off x="10453360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9" name="Ellipse 1138">
                <a:extLst>
                  <a:ext uri="{FF2B5EF4-FFF2-40B4-BE49-F238E27FC236}">
                    <a16:creationId xmlns:a16="http://schemas.microsoft.com/office/drawing/2014/main" id="{6F0A8AB4-02CC-45B5-86CD-BC00311D3349}"/>
                  </a:ext>
                </a:extLst>
              </p:cNvPr>
              <p:cNvSpPr/>
              <p:nvPr/>
            </p:nvSpPr>
            <p:spPr>
              <a:xfrm>
                <a:off x="10597376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0" name="Ellipse 1139">
                <a:extLst>
                  <a:ext uri="{FF2B5EF4-FFF2-40B4-BE49-F238E27FC236}">
                    <a16:creationId xmlns:a16="http://schemas.microsoft.com/office/drawing/2014/main" id="{385EE64C-8EE5-4A3B-8DA7-57DB731B0675}"/>
                  </a:ext>
                </a:extLst>
              </p:cNvPr>
              <p:cNvSpPr/>
              <p:nvPr/>
            </p:nvSpPr>
            <p:spPr>
              <a:xfrm>
                <a:off x="10741392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1" name="Ellipse 1140">
                <a:extLst>
                  <a:ext uri="{FF2B5EF4-FFF2-40B4-BE49-F238E27FC236}">
                    <a16:creationId xmlns:a16="http://schemas.microsoft.com/office/drawing/2014/main" id="{197AE240-1A5E-4ECC-B699-105B9108158E}"/>
                  </a:ext>
                </a:extLst>
              </p:cNvPr>
              <p:cNvSpPr/>
              <p:nvPr/>
            </p:nvSpPr>
            <p:spPr>
              <a:xfrm>
                <a:off x="10885408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2" name="Ellipse 1141">
                <a:extLst>
                  <a:ext uri="{FF2B5EF4-FFF2-40B4-BE49-F238E27FC236}">
                    <a16:creationId xmlns:a16="http://schemas.microsoft.com/office/drawing/2014/main" id="{E07026AC-70DC-416D-8C9C-D32DD90DA463}"/>
                  </a:ext>
                </a:extLst>
              </p:cNvPr>
              <p:cNvSpPr/>
              <p:nvPr/>
            </p:nvSpPr>
            <p:spPr>
              <a:xfrm>
                <a:off x="9875013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3" name="Ellipse 1142">
                <a:extLst>
                  <a:ext uri="{FF2B5EF4-FFF2-40B4-BE49-F238E27FC236}">
                    <a16:creationId xmlns:a16="http://schemas.microsoft.com/office/drawing/2014/main" id="{6E518992-5FC2-46C7-B823-9E97844F8836}"/>
                  </a:ext>
                </a:extLst>
              </p:cNvPr>
              <p:cNvSpPr/>
              <p:nvPr/>
            </p:nvSpPr>
            <p:spPr>
              <a:xfrm>
                <a:off x="10019029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4" name="Ellipse 1143">
                <a:extLst>
                  <a:ext uri="{FF2B5EF4-FFF2-40B4-BE49-F238E27FC236}">
                    <a16:creationId xmlns:a16="http://schemas.microsoft.com/office/drawing/2014/main" id="{AFEC001B-0AA8-46BE-BF2A-11AE68B241F6}"/>
                  </a:ext>
                </a:extLst>
              </p:cNvPr>
              <p:cNvSpPr/>
              <p:nvPr/>
            </p:nvSpPr>
            <p:spPr>
              <a:xfrm>
                <a:off x="10163045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5" name="Ellipse 1144">
                <a:extLst>
                  <a:ext uri="{FF2B5EF4-FFF2-40B4-BE49-F238E27FC236}">
                    <a16:creationId xmlns:a16="http://schemas.microsoft.com/office/drawing/2014/main" id="{67B21096-6434-4784-B216-875F923BFB3A}"/>
                  </a:ext>
                </a:extLst>
              </p:cNvPr>
              <p:cNvSpPr/>
              <p:nvPr/>
            </p:nvSpPr>
            <p:spPr>
              <a:xfrm>
                <a:off x="10307061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6" name="Ellipse 1145">
                <a:extLst>
                  <a:ext uri="{FF2B5EF4-FFF2-40B4-BE49-F238E27FC236}">
                    <a16:creationId xmlns:a16="http://schemas.microsoft.com/office/drawing/2014/main" id="{E0627297-4E91-40EF-B167-01D5204E3390}"/>
                  </a:ext>
                </a:extLst>
              </p:cNvPr>
              <p:cNvSpPr/>
              <p:nvPr/>
            </p:nvSpPr>
            <p:spPr>
              <a:xfrm>
                <a:off x="10451077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7" name="Ellipse 1146">
                <a:extLst>
                  <a:ext uri="{FF2B5EF4-FFF2-40B4-BE49-F238E27FC236}">
                    <a16:creationId xmlns:a16="http://schemas.microsoft.com/office/drawing/2014/main" id="{158211BC-B173-47E0-86C4-F1FC146A68A5}"/>
                  </a:ext>
                </a:extLst>
              </p:cNvPr>
              <p:cNvSpPr/>
              <p:nvPr/>
            </p:nvSpPr>
            <p:spPr>
              <a:xfrm>
                <a:off x="10595093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8" name="Ellipse 1147">
                <a:extLst>
                  <a:ext uri="{FF2B5EF4-FFF2-40B4-BE49-F238E27FC236}">
                    <a16:creationId xmlns:a16="http://schemas.microsoft.com/office/drawing/2014/main" id="{30CE89BF-B6B3-4F2E-A4F9-73DB119A54FB}"/>
                  </a:ext>
                </a:extLst>
              </p:cNvPr>
              <p:cNvSpPr/>
              <p:nvPr/>
            </p:nvSpPr>
            <p:spPr>
              <a:xfrm>
                <a:off x="10739109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9" name="Ellipse 1148">
                <a:extLst>
                  <a:ext uri="{FF2B5EF4-FFF2-40B4-BE49-F238E27FC236}">
                    <a16:creationId xmlns:a16="http://schemas.microsoft.com/office/drawing/2014/main" id="{D49EE676-F309-4F87-A542-283B681AD0F9}"/>
                  </a:ext>
                </a:extLst>
              </p:cNvPr>
              <p:cNvSpPr/>
              <p:nvPr/>
            </p:nvSpPr>
            <p:spPr>
              <a:xfrm>
                <a:off x="10883125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0" name="Ellipse 1149">
                <a:extLst>
                  <a:ext uri="{FF2B5EF4-FFF2-40B4-BE49-F238E27FC236}">
                    <a16:creationId xmlns:a16="http://schemas.microsoft.com/office/drawing/2014/main" id="{CF9A4A9D-3F46-4587-9A7D-ED75EE3A9541}"/>
                  </a:ext>
                </a:extLst>
              </p:cNvPr>
              <p:cNvSpPr/>
              <p:nvPr/>
            </p:nvSpPr>
            <p:spPr>
              <a:xfrm>
                <a:off x="9871080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1" name="Ellipse 1150">
                <a:extLst>
                  <a:ext uri="{FF2B5EF4-FFF2-40B4-BE49-F238E27FC236}">
                    <a16:creationId xmlns:a16="http://schemas.microsoft.com/office/drawing/2014/main" id="{07866C9D-517B-4AA9-A7D7-C4954C0AA620}"/>
                  </a:ext>
                </a:extLst>
              </p:cNvPr>
              <p:cNvSpPr/>
              <p:nvPr/>
            </p:nvSpPr>
            <p:spPr>
              <a:xfrm>
                <a:off x="10015096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2" name="Ellipse 1151">
                <a:extLst>
                  <a:ext uri="{FF2B5EF4-FFF2-40B4-BE49-F238E27FC236}">
                    <a16:creationId xmlns:a16="http://schemas.microsoft.com/office/drawing/2014/main" id="{212449EF-2E15-4F81-BBB9-A709CC66CC43}"/>
                  </a:ext>
                </a:extLst>
              </p:cNvPr>
              <p:cNvSpPr/>
              <p:nvPr/>
            </p:nvSpPr>
            <p:spPr>
              <a:xfrm>
                <a:off x="10159112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3" name="Ellipse 1152">
                <a:extLst>
                  <a:ext uri="{FF2B5EF4-FFF2-40B4-BE49-F238E27FC236}">
                    <a16:creationId xmlns:a16="http://schemas.microsoft.com/office/drawing/2014/main" id="{2DB66D6A-5E95-4A33-ACA6-2698C15C3E13}"/>
                  </a:ext>
                </a:extLst>
              </p:cNvPr>
              <p:cNvSpPr/>
              <p:nvPr/>
            </p:nvSpPr>
            <p:spPr>
              <a:xfrm>
                <a:off x="10303128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4" name="Ellipse 1153">
                <a:extLst>
                  <a:ext uri="{FF2B5EF4-FFF2-40B4-BE49-F238E27FC236}">
                    <a16:creationId xmlns:a16="http://schemas.microsoft.com/office/drawing/2014/main" id="{8CD9432D-799B-40F0-B892-5FC4CC8A1293}"/>
                  </a:ext>
                </a:extLst>
              </p:cNvPr>
              <p:cNvSpPr/>
              <p:nvPr/>
            </p:nvSpPr>
            <p:spPr>
              <a:xfrm>
                <a:off x="10447144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5" name="Ellipse 1154">
                <a:extLst>
                  <a:ext uri="{FF2B5EF4-FFF2-40B4-BE49-F238E27FC236}">
                    <a16:creationId xmlns:a16="http://schemas.microsoft.com/office/drawing/2014/main" id="{95010982-4FB2-4621-B82E-30104F145A26}"/>
                  </a:ext>
                </a:extLst>
              </p:cNvPr>
              <p:cNvSpPr/>
              <p:nvPr/>
            </p:nvSpPr>
            <p:spPr>
              <a:xfrm>
                <a:off x="10591160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6" name="Ellipse 1155">
                <a:extLst>
                  <a:ext uri="{FF2B5EF4-FFF2-40B4-BE49-F238E27FC236}">
                    <a16:creationId xmlns:a16="http://schemas.microsoft.com/office/drawing/2014/main" id="{6EBA9B13-F9D9-48B8-B82E-AEFC10F134D1}"/>
                  </a:ext>
                </a:extLst>
              </p:cNvPr>
              <p:cNvSpPr/>
              <p:nvPr/>
            </p:nvSpPr>
            <p:spPr>
              <a:xfrm>
                <a:off x="10735176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7" name="Ellipse 1156">
                <a:extLst>
                  <a:ext uri="{FF2B5EF4-FFF2-40B4-BE49-F238E27FC236}">
                    <a16:creationId xmlns:a16="http://schemas.microsoft.com/office/drawing/2014/main" id="{98F461AE-93F5-45B9-A14E-E45FC2A550CA}"/>
                  </a:ext>
                </a:extLst>
              </p:cNvPr>
              <p:cNvSpPr/>
              <p:nvPr/>
            </p:nvSpPr>
            <p:spPr>
              <a:xfrm>
                <a:off x="10879192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8" name="Ellipse 1157">
                <a:extLst>
                  <a:ext uri="{FF2B5EF4-FFF2-40B4-BE49-F238E27FC236}">
                    <a16:creationId xmlns:a16="http://schemas.microsoft.com/office/drawing/2014/main" id="{D28FC135-8303-471F-838C-A235FD568076}"/>
                  </a:ext>
                </a:extLst>
              </p:cNvPr>
              <p:cNvSpPr/>
              <p:nvPr/>
            </p:nvSpPr>
            <p:spPr>
              <a:xfrm>
                <a:off x="9871080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9" name="Ellipse 1158">
                <a:extLst>
                  <a:ext uri="{FF2B5EF4-FFF2-40B4-BE49-F238E27FC236}">
                    <a16:creationId xmlns:a16="http://schemas.microsoft.com/office/drawing/2014/main" id="{EE7C6046-183E-4CE7-BD5B-09296068E9C5}"/>
                  </a:ext>
                </a:extLst>
              </p:cNvPr>
              <p:cNvSpPr/>
              <p:nvPr/>
            </p:nvSpPr>
            <p:spPr>
              <a:xfrm>
                <a:off x="10015096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0" name="Ellipse 1159">
                <a:extLst>
                  <a:ext uri="{FF2B5EF4-FFF2-40B4-BE49-F238E27FC236}">
                    <a16:creationId xmlns:a16="http://schemas.microsoft.com/office/drawing/2014/main" id="{F4064835-7DA3-48CE-B219-5169AD2F16B7}"/>
                  </a:ext>
                </a:extLst>
              </p:cNvPr>
              <p:cNvSpPr/>
              <p:nvPr/>
            </p:nvSpPr>
            <p:spPr>
              <a:xfrm>
                <a:off x="10159112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1" name="Ellipse 1160">
                <a:extLst>
                  <a:ext uri="{FF2B5EF4-FFF2-40B4-BE49-F238E27FC236}">
                    <a16:creationId xmlns:a16="http://schemas.microsoft.com/office/drawing/2014/main" id="{5C458696-3423-4F05-9551-202F44A9FFF3}"/>
                  </a:ext>
                </a:extLst>
              </p:cNvPr>
              <p:cNvSpPr/>
              <p:nvPr/>
            </p:nvSpPr>
            <p:spPr>
              <a:xfrm>
                <a:off x="10303128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2" name="Ellipse 1161">
                <a:extLst>
                  <a:ext uri="{FF2B5EF4-FFF2-40B4-BE49-F238E27FC236}">
                    <a16:creationId xmlns:a16="http://schemas.microsoft.com/office/drawing/2014/main" id="{5E19ADA9-F2A0-4804-A796-532695377EBE}"/>
                  </a:ext>
                </a:extLst>
              </p:cNvPr>
              <p:cNvSpPr/>
              <p:nvPr/>
            </p:nvSpPr>
            <p:spPr>
              <a:xfrm>
                <a:off x="10447144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3" name="Ellipse 1162">
                <a:extLst>
                  <a:ext uri="{FF2B5EF4-FFF2-40B4-BE49-F238E27FC236}">
                    <a16:creationId xmlns:a16="http://schemas.microsoft.com/office/drawing/2014/main" id="{B98996E4-0999-4519-9FD2-17367AEB9CD9}"/>
                  </a:ext>
                </a:extLst>
              </p:cNvPr>
              <p:cNvSpPr/>
              <p:nvPr/>
            </p:nvSpPr>
            <p:spPr>
              <a:xfrm>
                <a:off x="10591160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4" name="Ellipse 1163">
                <a:extLst>
                  <a:ext uri="{FF2B5EF4-FFF2-40B4-BE49-F238E27FC236}">
                    <a16:creationId xmlns:a16="http://schemas.microsoft.com/office/drawing/2014/main" id="{A900E3C7-D621-46EB-865D-133D1BA0CB01}"/>
                  </a:ext>
                </a:extLst>
              </p:cNvPr>
              <p:cNvSpPr/>
              <p:nvPr/>
            </p:nvSpPr>
            <p:spPr>
              <a:xfrm>
                <a:off x="10735176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5" name="Ellipse 1164">
                <a:extLst>
                  <a:ext uri="{FF2B5EF4-FFF2-40B4-BE49-F238E27FC236}">
                    <a16:creationId xmlns:a16="http://schemas.microsoft.com/office/drawing/2014/main" id="{5E241CE9-3B3D-4241-93C6-A7A3ADB0EC78}"/>
                  </a:ext>
                </a:extLst>
              </p:cNvPr>
              <p:cNvSpPr/>
              <p:nvPr/>
            </p:nvSpPr>
            <p:spPr>
              <a:xfrm>
                <a:off x="10879192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708" name="Gruppieren 1707">
            <a:extLst>
              <a:ext uri="{FF2B5EF4-FFF2-40B4-BE49-F238E27FC236}">
                <a16:creationId xmlns:a16="http://schemas.microsoft.com/office/drawing/2014/main" id="{F9693562-1D6D-4669-8A42-0B4B42293DFD}"/>
              </a:ext>
            </a:extLst>
          </p:cNvPr>
          <p:cNvGrpSpPr/>
          <p:nvPr/>
        </p:nvGrpSpPr>
        <p:grpSpPr>
          <a:xfrm>
            <a:off x="1775520" y="4869160"/>
            <a:ext cx="9211573" cy="1152064"/>
            <a:chOff x="1775520" y="4869160"/>
            <a:chExt cx="9211573" cy="1152064"/>
          </a:xfrm>
        </p:grpSpPr>
        <p:grpSp>
          <p:nvGrpSpPr>
            <p:cNvPr id="1179" name="Gruppieren 1178">
              <a:extLst>
                <a:ext uri="{FF2B5EF4-FFF2-40B4-BE49-F238E27FC236}">
                  <a16:creationId xmlns:a16="http://schemas.microsoft.com/office/drawing/2014/main" id="{1A39CA1D-A6C8-4B64-A6C9-F9899C9DFFB1}"/>
                </a:ext>
              </a:extLst>
            </p:cNvPr>
            <p:cNvGrpSpPr/>
            <p:nvPr/>
          </p:nvGrpSpPr>
          <p:grpSpPr>
            <a:xfrm>
              <a:off x="2921432" y="4869224"/>
              <a:ext cx="1152000" cy="1152000"/>
              <a:chOff x="1777291" y="3429000"/>
              <a:chExt cx="1152000" cy="1152000"/>
            </a:xfrm>
          </p:grpSpPr>
          <p:sp>
            <p:nvSpPr>
              <p:cNvPr id="1642" name="Rechteck 1641">
                <a:extLst>
                  <a:ext uri="{FF2B5EF4-FFF2-40B4-BE49-F238E27FC236}">
                    <a16:creationId xmlns:a16="http://schemas.microsoft.com/office/drawing/2014/main" id="{716C7E5E-3975-4136-A5FE-6FB95DF51E69}"/>
                  </a:ext>
                </a:extLst>
              </p:cNvPr>
              <p:cNvSpPr/>
              <p:nvPr/>
            </p:nvSpPr>
            <p:spPr>
              <a:xfrm>
                <a:off x="1777291" y="3429000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43" name="Ellipse 1642">
                <a:extLst>
                  <a:ext uri="{FF2B5EF4-FFF2-40B4-BE49-F238E27FC236}">
                    <a16:creationId xmlns:a16="http://schemas.microsoft.com/office/drawing/2014/main" id="{B172BFB6-1CF2-408E-92A7-4F35FCCFFF57}"/>
                  </a:ext>
                </a:extLst>
              </p:cNvPr>
              <p:cNvSpPr/>
              <p:nvPr/>
            </p:nvSpPr>
            <p:spPr>
              <a:xfrm>
                <a:off x="1796162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4" name="Ellipse 1643">
                <a:extLst>
                  <a:ext uri="{FF2B5EF4-FFF2-40B4-BE49-F238E27FC236}">
                    <a16:creationId xmlns:a16="http://schemas.microsoft.com/office/drawing/2014/main" id="{5A43B4C2-2FE6-40D8-BB24-0B49DA62EE47}"/>
                  </a:ext>
                </a:extLst>
              </p:cNvPr>
              <p:cNvSpPr/>
              <p:nvPr/>
            </p:nvSpPr>
            <p:spPr>
              <a:xfrm>
                <a:off x="1940178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645" name="Ellipse 1644">
                <a:extLst>
                  <a:ext uri="{FF2B5EF4-FFF2-40B4-BE49-F238E27FC236}">
                    <a16:creationId xmlns:a16="http://schemas.microsoft.com/office/drawing/2014/main" id="{193BF617-4F34-402C-BA10-95AF35324574}"/>
                  </a:ext>
                </a:extLst>
              </p:cNvPr>
              <p:cNvSpPr/>
              <p:nvPr/>
            </p:nvSpPr>
            <p:spPr>
              <a:xfrm>
                <a:off x="2084194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6" name="Ellipse 1645">
                <a:extLst>
                  <a:ext uri="{FF2B5EF4-FFF2-40B4-BE49-F238E27FC236}">
                    <a16:creationId xmlns:a16="http://schemas.microsoft.com/office/drawing/2014/main" id="{F1041FB0-B336-41F0-8364-686BAACEBCD4}"/>
                  </a:ext>
                </a:extLst>
              </p:cNvPr>
              <p:cNvSpPr/>
              <p:nvPr/>
            </p:nvSpPr>
            <p:spPr>
              <a:xfrm>
                <a:off x="2228210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7" name="Ellipse 1646">
                <a:extLst>
                  <a:ext uri="{FF2B5EF4-FFF2-40B4-BE49-F238E27FC236}">
                    <a16:creationId xmlns:a16="http://schemas.microsoft.com/office/drawing/2014/main" id="{5D1D6AF3-C172-4FC7-A8AA-25BD270C13C9}"/>
                  </a:ext>
                </a:extLst>
              </p:cNvPr>
              <p:cNvSpPr/>
              <p:nvPr/>
            </p:nvSpPr>
            <p:spPr>
              <a:xfrm>
                <a:off x="2372226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8" name="Ellipse 1647">
                <a:extLst>
                  <a:ext uri="{FF2B5EF4-FFF2-40B4-BE49-F238E27FC236}">
                    <a16:creationId xmlns:a16="http://schemas.microsoft.com/office/drawing/2014/main" id="{E6CDCEB7-1261-4BF5-94A4-9C730375DA24}"/>
                  </a:ext>
                </a:extLst>
              </p:cNvPr>
              <p:cNvSpPr/>
              <p:nvPr/>
            </p:nvSpPr>
            <p:spPr>
              <a:xfrm>
                <a:off x="2516242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9" name="Ellipse 1648">
                <a:extLst>
                  <a:ext uri="{FF2B5EF4-FFF2-40B4-BE49-F238E27FC236}">
                    <a16:creationId xmlns:a16="http://schemas.microsoft.com/office/drawing/2014/main" id="{44A7DB40-C312-47E6-AF68-96A40E861793}"/>
                  </a:ext>
                </a:extLst>
              </p:cNvPr>
              <p:cNvSpPr/>
              <p:nvPr/>
            </p:nvSpPr>
            <p:spPr>
              <a:xfrm>
                <a:off x="2660258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0" name="Ellipse 1649">
                <a:extLst>
                  <a:ext uri="{FF2B5EF4-FFF2-40B4-BE49-F238E27FC236}">
                    <a16:creationId xmlns:a16="http://schemas.microsoft.com/office/drawing/2014/main" id="{C2C5D15D-E3FC-4F5B-B319-33CD3D6D31D9}"/>
                  </a:ext>
                </a:extLst>
              </p:cNvPr>
              <p:cNvSpPr/>
              <p:nvPr/>
            </p:nvSpPr>
            <p:spPr>
              <a:xfrm>
                <a:off x="2804274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1" name="Ellipse 1650">
                <a:extLst>
                  <a:ext uri="{FF2B5EF4-FFF2-40B4-BE49-F238E27FC236}">
                    <a16:creationId xmlns:a16="http://schemas.microsoft.com/office/drawing/2014/main" id="{09894FE2-985C-463D-B8A4-B3D8C968B632}"/>
                  </a:ext>
                </a:extLst>
              </p:cNvPr>
              <p:cNvSpPr/>
              <p:nvPr/>
            </p:nvSpPr>
            <p:spPr>
              <a:xfrm>
                <a:off x="1796162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2" name="Ellipse 1651">
                <a:extLst>
                  <a:ext uri="{FF2B5EF4-FFF2-40B4-BE49-F238E27FC236}">
                    <a16:creationId xmlns:a16="http://schemas.microsoft.com/office/drawing/2014/main" id="{69FBA38E-1117-4F16-AF65-FDA93FB8B301}"/>
                  </a:ext>
                </a:extLst>
              </p:cNvPr>
              <p:cNvSpPr/>
              <p:nvPr/>
            </p:nvSpPr>
            <p:spPr>
              <a:xfrm>
                <a:off x="1940178" y="358638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653" name="Ellipse 1652">
                <a:extLst>
                  <a:ext uri="{FF2B5EF4-FFF2-40B4-BE49-F238E27FC236}">
                    <a16:creationId xmlns:a16="http://schemas.microsoft.com/office/drawing/2014/main" id="{15374C43-A91D-4F35-ADCB-B08EB070DACD}"/>
                  </a:ext>
                </a:extLst>
              </p:cNvPr>
              <p:cNvSpPr/>
              <p:nvPr/>
            </p:nvSpPr>
            <p:spPr>
              <a:xfrm>
                <a:off x="2084194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4" name="Ellipse 1653">
                <a:extLst>
                  <a:ext uri="{FF2B5EF4-FFF2-40B4-BE49-F238E27FC236}">
                    <a16:creationId xmlns:a16="http://schemas.microsoft.com/office/drawing/2014/main" id="{45D755B0-DE0F-450A-9B9B-954DA9E52D5E}"/>
                  </a:ext>
                </a:extLst>
              </p:cNvPr>
              <p:cNvSpPr/>
              <p:nvPr/>
            </p:nvSpPr>
            <p:spPr>
              <a:xfrm>
                <a:off x="2228210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5" name="Ellipse 1654">
                <a:extLst>
                  <a:ext uri="{FF2B5EF4-FFF2-40B4-BE49-F238E27FC236}">
                    <a16:creationId xmlns:a16="http://schemas.microsoft.com/office/drawing/2014/main" id="{517AB88F-A12C-4584-B40C-A0DF65565D1F}"/>
                  </a:ext>
                </a:extLst>
              </p:cNvPr>
              <p:cNvSpPr/>
              <p:nvPr/>
            </p:nvSpPr>
            <p:spPr>
              <a:xfrm>
                <a:off x="2372226" y="358638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6" name="Ellipse 1655">
                <a:extLst>
                  <a:ext uri="{FF2B5EF4-FFF2-40B4-BE49-F238E27FC236}">
                    <a16:creationId xmlns:a16="http://schemas.microsoft.com/office/drawing/2014/main" id="{2C8BE2B1-CC6B-4343-BE35-FB5599FE0022}"/>
                  </a:ext>
                </a:extLst>
              </p:cNvPr>
              <p:cNvSpPr/>
              <p:nvPr/>
            </p:nvSpPr>
            <p:spPr>
              <a:xfrm>
                <a:off x="2516242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7" name="Ellipse 1656">
                <a:extLst>
                  <a:ext uri="{FF2B5EF4-FFF2-40B4-BE49-F238E27FC236}">
                    <a16:creationId xmlns:a16="http://schemas.microsoft.com/office/drawing/2014/main" id="{E28490EA-842E-4296-9340-86368966B800}"/>
                  </a:ext>
                </a:extLst>
              </p:cNvPr>
              <p:cNvSpPr/>
              <p:nvPr/>
            </p:nvSpPr>
            <p:spPr>
              <a:xfrm>
                <a:off x="2660258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8" name="Ellipse 1657">
                <a:extLst>
                  <a:ext uri="{FF2B5EF4-FFF2-40B4-BE49-F238E27FC236}">
                    <a16:creationId xmlns:a16="http://schemas.microsoft.com/office/drawing/2014/main" id="{8A3937C4-A492-4EAB-8FAA-CF40BFA2AF4F}"/>
                  </a:ext>
                </a:extLst>
              </p:cNvPr>
              <p:cNvSpPr/>
              <p:nvPr/>
            </p:nvSpPr>
            <p:spPr>
              <a:xfrm>
                <a:off x="2804274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9" name="Ellipse 1658">
                <a:extLst>
                  <a:ext uri="{FF2B5EF4-FFF2-40B4-BE49-F238E27FC236}">
                    <a16:creationId xmlns:a16="http://schemas.microsoft.com/office/drawing/2014/main" id="{C9DFF3C1-DE97-4D0F-BD62-1EE6C0BD6956}"/>
                  </a:ext>
                </a:extLst>
              </p:cNvPr>
              <p:cNvSpPr/>
              <p:nvPr/>
            </p:nvSpPr>
            <p:spPr>
              <a:xfrm>
                <a:off x="1796162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0" name="Ellipse 1659">
                <a:extLst>
                  <a:ext uri="{FF2B5EF4-FFF2-40B4-BE49-F238E27FC236}">
                    <a16:creationId xmlns:a16="http://schemas.microsoft.com/office/drawing/2014/main" id="{6D3E0D47-98F8-4899-B180-42E541437B99}"/>
                  </a:ext>
                </a:extLst>
              </p:cNvPr>
              <p:cNvSpPr/>
              <p:nvPr/>
            </p:nvSpPr>
            <p:spPr>
              <a:xfrm>
                <a:off x="1940178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661" name="Ellipse 1660">
                <a:extLst>
                  <a:ext uri="{FF2B5EF4-FFF2-40B4-BE49-F238E27FC236}">
                    <a16:creationId xmlns:a16="http://schemas.microsoft.com/office/drawing/2014/main" id="{8D3C9D30-EE9E-4A79-9C63-539E974E9357}"/>
                  </a:ext>
                </a:extLst>
              </p:cNvPr>
              <p:cNvSpPr/>
              <p:nvPr/>
            </p:nvSpPr>
            <p:spPr>
              <a:xfrm>
                <a:off x="2084194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2" name="Ellipse 1661">
                <a:extLst>
                  <a:ext uri="{FF2B5EF4-FFF2-40B4-BE49-F238E27FC236}">
                    <a16:creationId xmlns:a16="http://schemas.microsoft.com/office/drawing/2014/main" id="{4E12DA43-272E-4AF0-90A7-C4AA335D3678}"/>
                  </a:ext>
                </a:extLst>
              </p:cNvPr>
              <p:cNvSpPr/>
              <p:nvPr/>
            </p:nvSpPr>
            <p:spPr>
              <a:xfrm>
                <a:off x="2228210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3" name="Ellipse 1662">
                <a:extLst>
                  <a:ext uri="{FF2B5EF4-FFF2-40B4-BE49-F238E27FC236}">
                    <a16:creationId xmlns:a16="http://schemas.microsoft.com/office/drawing/2014/main" id="{AA43872E-79BB-4C5C-B5F2-BD765DE53261}"/>
                  </a:ext>
                </a:extLst>
              </p:cNvPr>
              <p:cNvSpPr/>
              <p:nvPr/>
            </p:nvSpPr>
            <p:spPr>
              <a:xfrm>
                <a:off x="2372226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4" name="Ellipse 1663">
                <a:extLst>
                  <a:ext uri="{FF2B5EF4-FFF2-40B4-BE49-F238E27FC236}">
                    <a16:creationId xmlns:a16="http://schemas.microsoft.com/office/drawing/2014/main" id="{0337DE91-87BE-4E23-8AB3-7E17BE55E9BA}"/>
                  </a:ext>
                </a:extLst>
              </p:cNvPr>
              <p:cNvSpPr/>
              <p:nvPr/>
            </p:nvSpPr>
            <p:spPr>
              <a:xfrm>
                <a:off x="2516242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5" name="Ellipse 1664">
                <a:extLst>
                  <a:ext uri="{FF2B5EF4-FFF2-40B4-BE49-F238E27FC236}">
                    <a16:creationId xmlns:a16="http://schemas.microsoft.com/office/drawing/2014/main" id="{9A8E2CD1-8A52-402B-AC97-7574CB96C3E5}"/>
                  </a:ext>
                </a:extLst>
              </p:cNvPr>
              <p:cNvSpPr/>
              <p:nvPr/>
            </p:nvSpPr>
            <p:spPr>
              <a:xfrm>
                <a:off x="2660258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666" name="Ellipse 1665">
                <a:extLst>
                  <a:ext uri="{FF2B5EF4-FFF2-40B4-BE49-F238E27FC236}">
                    <a16:creationId xmlns:a16="http://schemas.microsoft.com/office/drawing/2014/main" id="{C91F03CA-5A48-4E2B-ADF9-8BB19B3A8F0A}"/>
                  </a:ext>
                </a:extLst>
              </p:cNvPr>
              <p:cNvSpPr/>
              <p:nvPr/>
            </p:nvSpPr>
            <p:spPr>
              <a:xfrm>
                <a:off x="2804274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7" name="Ellipse 1666">
                <a:extLst>
                  <a:ext uri="{FF2B5EF4-FFF2-40B4-BE49-F238E27FC236}">
                    <a16:creationId xmlns:a16="http://schemas.microsoft.com/office/drawing/2014/main" id="{3AD0F685-79D7-4C92-A228-3FC80981681E}"/>
                  </a:ext>
                </a:extLst>
              </p:cNvPr>
              <p:cNvSpPr/>
              <p:nvPr/>
            </p:nvSpPr>
            <p:spPr>
              <a:xfrm>
                <a:off x="1796162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8" name="Ellipse 1667">
                <a:extLst>
                  <a:ext uri="{FF2B5EF4-FFF2-40B4-BE49-F238E27FC236}">
                    <a16:creationId xmlns:a16="http://schemas.microsoft.com/office/drawing/2014/main" id="{E5645B5C-1BEF-495D-AA0D-92CFE9C20431}"/>
                  </a:ext>
                </a:extLst>
              </p:cNvPr>
              <p:cNvSpPr/>
              <p:nvPr/>
            </p:nvSpPr>
            <p:spPr>
              <a:xfrm>
                <a:off x="1940178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669" name="Ellipse 1668">
                <a:extLst>
                  <a:ext uri="{FF2B5EF4-FFF2-40B4-BE49-F238E27FC236}">
                    <a16:creationId xmlns:a16="http://schemas.microsoft.com/office/drawing/2014/main" id="{AE0EE7C9-5A0A-48C5-A3B5-16B12D010DF2}"/>
                  </a:ext>
                </a:extLst>
              </p:cNvPr>
              <p:cNvSpPr/>
              <p:nvPr/>
            </p:nvSpPr>
            <p:spPr>
              <a:xfrm>
                <a:off x="2084194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0" name="Ellipse 1669">
                <a:extLst>
                  <a:ext uri="{FF2B5EF4-FFF2-40B4-BE49-F238E27FC236}">
                    <a16:creationId xmlns:a16="http://schemas.microsoft.com/office/drawing/2014/main" id="{4537447B-AD71-45F2-86E6-14D22A1AA435}"/>
                  </a:ext>
                </a:extLst>
              </p:cNvPr>
              <p:cNvSpPr/>
              <p:nvPr/>
            </p:nvSpPr>
            <p:spPr>
              <a:xfrm>
                <a:off x="2228210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1" name="Ellipse 1670">
                <a:extLst>
                  <a:ext uri="{FF2B5EF4-FFF2-40B4-BE49-F238E27FC236}">
                    <a16:creationId xmlns:a16="http://schemas.microsoft.com/office/drawing/2014/main" id="{599867F7-839C-4A26-BCE7-096FA2FCBDBA}"/>
                  </a:ext>
                </a:extLst>
              </p:cNvPr>
              <p:cNvSpPr/>
              <p:nvPr/>
            </p:nvSpPr>
            <p:spPr>
              <a:xfrm>
                <a:off x="2372226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2" name="Ellipse 1671">
                <a:extLst>
                  <a:ext uri="{FF2B5EF4-FFF2-40B4-BE49-F238E27FC236}">
                    <a16:creationId xmlns:a16="http://schemas.microsoft.com/office/drawing/2014/main" id="{A2128468-49F7-4799-8521-0D46F11DB376}"/>
                  </a:ext>
                </a:extLst>
              </p:cNvPr>
              <p:cNvSpPr/>
              <p:nvPr/>
            </p:nvSpPr>
            <p:spPr>
              <a:xfrm>
                <a:off x="2516242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3" name="Ellipse 1672">
                <a:extLst>
                  <a:ext uri="{FF2B5EF4-FFF2-40B4-BE49-F238E27FC236}">
                    <a16:creationId xmlns:a16="http://schemas.microsoft.com/office/drawing/2014/main" id="{3692F4FB-3439-4B7F-A545-37C7C7F4AD02}"/>
                  </a:ext>
                </a:extLst>
              </p:cNvPr>
              <p:cNvSpPr/>
              <p:nvPr/>
            </p:nvSpPr>
            <p:spPr>
              <a:xfrm>
                <a:off x="2660258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674" name="Ellipse 1673">
                <a:extLst>
                  <a:ext uri="{FF2B5EF4-FFF2-40B4-BE49-F238E27FC236}">
                    <a16:creationId xmlns:a16="http://schemas.microsoft.com/office/drawing/2014/main" id="{7D82CF07-B765-4690-9E51-4D890D51E918}"/>
                  </a:ext>
                </a:extLst>
              </p:cNvPr>
              <p:cNvSpPr/>
              <p:nvPr/>
            </p:nvSpPr>
            <p:spPr>
              <a:xfrm>
                <a:off x="2804274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5" name="Ellipse 1674">
                <a:extLst>
                  <a:ext uri="{FF2B5EF4-FFF2-40B4-BE49-F238E27FC236}">
                    <a16:creationId xmlns:a16="http://schemas.microsoft.com/office/drawing/2014/main" id="{59997E7A-44B5-4483-93B1-0A19EC81C43D}"/>
                  </a:ext>
                </a:extLst>
              </p:cNvPr>
              <p:cNvSpPr/>
              <p:nvPr/>
            </p:nvSpPr>
            <p:spPr>
              <a:xfrm>
                <a:off x="1796162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6" name="Ellipse 1675">
                <a:extLst>
                  <a:ext uri="{FF2B5EF4-FFF2-40B4-BE49-F238E27FC236}">
                    <a16:creationId xmlns:a16="http://schemas.microsoft.com/office/drawing/2014/main" id="{D3D26A89-ACFD-424D-B33A-A4F114FED22A}"/>
                  </a:ext>
                </a:extLst>
              </p:cNvPr>
              <p:cNvSpPr/>
              <p:nvPr/>
            </p:nvSpPr>
            <p:spPr>
              <a:xfrm>
                <a:off x="1940178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677" name="Ellipse 1676">
                <a:extLst>
                  <a:ext uri="{FF2B5EF4-FFF2-40B4-BE49-F238E27FC236}">
                    <a16:creationId xmlns:a16="http://schemas.microsoft.com/office/drawing/2014/main" id="{7637E546-A29F-4204-812A-07BC3453BFA4}"/>
                  </a:ext>
                </a:extLst>
              </p:cNvPr>
              <p:cNvSpPr/>
              <p:nvPr/>
            </p:nvSpPr>
            <p:spPr>
              <a:xfrm>
                <a:off x="2084194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8" name="Ellipse 1677">
                <a:extLst>
                  <a:ext uri="{FF2B5EF4-FFF2-40B4-BE49-F238E27FC236}">
                    <a16:creationId xmlns:a16="http://schemas.microsoft.com/office/drawing/2014/main" id="{0052C6D9-37A0-4F9E-ACF0-5C3012826BAF}"/>
                  </a:ext>
                </a:extLst>
              </p:cNvPr>
              <p:cNvSpPr/>
              <p:nvPr/>
            </p:nvSpPr>
            <p:spPr>
              <a:xfrm>
                <a:off x="2228210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9" name="Ellipse 1678">
                <a:extLst>
                  <a:ext uri="{FF2B5EF4-FFF2-40B4-BE49-F238E27FC236}">
                    <a16:creationId xmlns:a16="http://schemas.microsoft.com/office/drawing/2014/main" id="{1B8B813C-2C26-4C45-9AA4-DB4D7E443A6F}"/>
                  </a:ext>
                </a:extLst>
              </p:cNvPr>
              <p:cNvSpPr/>
              <p:nvPr/>
            </p:nvSpPr>
            <p:spPr>
              <a:xfrm>
                <a:off x="2372226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80" name="Ellipse 1679">
                <a:extLst>
                  <a:ext uri="{FF2B5EF4-FFF2-40B4-BE49-F238E27FC236}">
                    <a16:creationId xmlns:a16="http://schemas.microsoft.com/office/drawing/2014/main" id="{2D0FB8E7-20B0-4A8C-ABC2-91266F9139D3}"/>
                  </a:ext>
                </a:extLst>
              </p:cNvPr>
              <p:cNvSpPr/>
              <p:nvPr/>
            </p:nvSpPr>
            <p:spPr>
              <a:xfrm>
                <a:off x="2516242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81" name="Ellipse 1680">
                <a:extLst>
                  <a:ext uri="{FF2B5EF4-FFF2-40B4-BE49-F238E27FC236}">
                    <a16:creationId xmlns:a16="http://schemas.microsoft.com/office/drawing/2014/main" id="{6CCCAB33-8BFA-4230-8CBF-71642C76A32D}"/>
                  </a:ext>
                </a:extLst>
              </p:cNvPr>
              <p:cNvSpPr/>
              <p:nvPr/>
            </p:nvSpPr>
            <p:spPr>
              <a:xfrm>
                <a:off x="2660258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682" name="Ellipse 1681">
                <a:extLst>
                  <a:ext uri="{FF2B5EF4-FFF2-40B4-BE49-F238E27FC236}">
                    <a16:creationId xmlns:a16="http://schemas.microsoft.com/office/drawing/2014/main" id="{DAC41EF7-DFCC-48BC-B374-89EF4C2B530E}"/>
                  </a:ext>
                </a:extLst>
              </p:cNvPr>
              <p:cNvSpPr/>
              <p:nvPr/>
            </p:nvSpPr>
            <p:spPr>
              <a:xfrm>
                <a:off x="2804274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83" name="Ellipse 1682">
                <a:extLst>
                  <a:ext uri="{FF2B5EF4-FFF2-40B4-BE49-F238E27FC236}">
                    <a16:creationId xmlns:a16="http://schemas.microsoft.com/office/drawing/2014/main" id="{755ECB64-C3D0-4308-BFE0-A60D490AAAA1}"/>
                  </a:ext>
                </a:extLst>
              </p:cNvPr>
              <p:cNvSpPr/>
              <p:nvPr/>
            </p:nvSpPr>
            <p:spPr>
              <a:xfrm>
                <a:off x="1793879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84" name="Ellipse 1683">
                <a:extLst>
                  <a:ext uri="{FF2B5EF4-FFF2-40B4-BE49-F238E27FC236}">
                    <a16:creationId xmlns:a16="http://schemas.microsoft.com/office/drawing/2014/main" id="{052C76F4-C5C2-46AA-A6F1-846EBF52A545}"/>
                  </a:ext>
                </a:extLst>
              </p:cNvPr>
              <p:cNvSpPr/>
              <p:nvPr/>
            </p:nvSpPr>
            <p:spPr>
              <a:xfrm>
                <a:off x="1937895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685" name="Ellipse 1684">
                <a:extLst>
                  <a:ext uri="{FF2B5EF4-FFF2-40B4-BE49-F238E27FC236}">
                    <a16:creationId xmlns:a16="http://schemas.microsoft.com/office/drawing/2014/main" id="{785A2F12-F487-427D-B74A-BC1B84EC0235}"/>
                  </a:ext>
                </a:extLst>
              </p:cNvPr>
              <p:cNvSpPr/>
              <p:nvPr/>
            </p:nvSpPr>
            <p:spPr>
              <a:xfrm>
                <a:off x="2081911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86" name="Ellipse 1685">
                <a:extLst>
                  <a:ext uri="{FF2B5EF4-FFF2-40B4-BE49-F238E27FC236}">
                    <a16:creationId xmlns:a16="http://schemas.microsoft.com/office/drawing/2014/main" id="{084BFE5D-A408-475C-A5A9-28CC0AC4E61E}"/>
                  </a:ext>
                </a:extLst>
              </p:cNvPr>
              <p:cNvSpPr/>
              <p:nvPr/>
            </p:nvSpPr>
            <p:spPr>
              <a:xfrm>
                <a:off x="2225927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87" name="Ellipse 1686">
                <a:extLst>
                  <a:ext uri="{FF2B5EF4-FFF2-40B4-BE49-F238E27FC236}">
                    <a16:creationId xmlns:a16="http://schemas.microsoft.com/office/drawing/2014/main" id="{B6BB409A-B6D1-4E3E-861E-C8547D3AB4C4}"/>
                  </a:ext>
                </a:extLst>
              </p:cNvPr>
              <p:cNvSpPr/>
              <p:nvPr/>
            </p:nvSpPr>
            <p:spPr>
              <a:xfrm>
                <a:off x="2369943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88" name="Ellipse 1687">
                <a:extLst>
                  <a:ext uri="{FF2B5EF4-FFF2-40B4-BE49-F238E27FC236}">
                    <a16:creationId xmlns:a16="http://schemas.microsoft.com/office/drawing/2014/main" id="{F4CDFB90-229B-43D5-8D15-3083783E43D2}"/>
                  </a:ext>
                </a:extLst>
              </p:cNvPr>
              <p:cNvSpPr/>
              <p:nvPr/>
            </p:nvSpPr>
            <p:spPr>
              <a:xfrm>
                <a:off x="2513959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89" name="Ellipse 1688">
                <a:extLst>
                  <a:ext uri="{FF2B5EF4-FFF2-40B4-BE49-F238E27FC236}">
                    <a16:creationId xmlns:a16="http://schemas.microsoft.com/office/drawing/2014/main" id="{6FF37943-23BB-4373-9536-17EBACAB4D61}"/>
                  </a:ext>
                </a:extLst>
              </p:cNvPr>
              <p:cNvSpPr/>
              <p:nvPr/>
            </p:nvSpPr>
            <p:spPr>
              <a:xfrm>
                <a:off x="2657975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690" name="Ellipse 1689">
                <a:extLst>
                  <a:ext uri="{FF2B5EF4-FFF2-40B4-BE49-F238E27FC236}">
                    <a16:creationId xmlns:a16="http://schemas.microsoft.com/office/drawing/2014/main" id="{CA88F228-469C-4CD6-B17A-8E078AFEDA98}"/>
                  </a:ext>
                </a:extLst>
              </p:cNvPr>
              <p:cNvSpPr/>
              <p:nvPr/>
            </p:nvSpPr>
            <p:spPr>
              <a:xfrm>
                <a:off x="2801991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91" name="Ellipse 1690">
                <a:extLst>
                  <a:ext uri="{FF2B5EF4-FFF2-40B4-BE49-F238E27FC236}">
                    <a16:creationId xmlns:a16="http://schemas.microsoft.com/office/drawing/2014/main" id="{786FCC4E-5AF7-4BAA-88D9-5FEDD902D994}"/>
                  </a:ext>
                </a:extLst>
              </p:cNvPr>
              <p:cNvSpPr/>
              <p:nvPr/>
            </p:nvSpPr>
            <p:spPr>
              <a:xfrm>
                <a:off x="1789946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92" name="Ellipse 1691">
                <a:extLst>
                  <a:ext uri="{FF2B5EF4-FFF2-40B4-BE49-F238E27FC236}">
                    <a16:creationId xmlns:a16="http://schemas.microsoft.com/office/drawing/2014/main" id="{F17F4E5A-A004-426A-99FB-FCDF5D1B0C70}"/>
                  </a:ext>
                </a:extLst>
              </p:cNvPr>
              <p:cNvSpPr/>
              <p:nvPr/>
            </p:nvSpPr>
            <p:spPr>
              <a:xfrm>
                <a:off x="1933962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693" name="Ellipse 1692">
                <a:extLst>
                  <a:ext uri="{FF2B5EF4-FFF2-40B4-BE49-F238E27FC236}">
                    <a16:creationId xmlns:a16="http://schemas.microsoft.com/office/drawing/2014/main" id="{396E7BC4-5F9C-4549-BFF1-AAEEB6B5C03C}"/>
                  </a:ext>
                </a:extLst>
              </p:cNvPr>
              <p:cNvSpPr/>
              <p:nvPr/>
            </p:nvSpPr>
            <p:spPr>
              <a:xfrm>
                <a:off x="2077978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94" name="Ellipse 1693">
                <a:extLst>
                  <a:ext uri="{FF2B5EF4-FFF2-40B4-BE49-F238E27FC236}">
                    <a16:creationId xmlns:a16="http://schemas.microsoft.com/office/drawing/2014/main" id="{B3FF9257-F251-4F8F-A5BF-F54160A4CD1B}"/>
                  </a:ext>
                </a:extLst>
              </p:cNvPr>
              <p:cNvSpPr/>
              <p:nvPr/>
            </p:nvSpPr>
            <p:spPr>
              <a:xfrm>
                <a:off x="2221994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95" name="Ellipse 1694">
                <a:extLst>
                  <a:ext uri="{FF2B5EF4-FFF2-40B4-BE49-F238E27FC236}">
                    <a16:creationId xmlns:a16="http://schemas.microsoft.com/office/drawing/2014/main" id="{42114084-8017-426E-A965-ABB5BBE80FAD}"/>
                  </a:ext>
                </a:extLst>
              </p:cNvPr>
              <p:cNvSpPr/>
              <p:nvPr/>
            </p:nvSpPr>
            <p:spPr>
              <a:xfrm>
                <a:off x="2366010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96" name="Ellipse 1695">
                <a:extLst>
                  <a:ext uri="{FF2B5EF4-FFF2-40B4-BE49-F238E27FC236}">
                    <a16:creationId xmlns:a16="http://schemas.microsoft.com/office/drawing/2014/main" id="{FA031E50-D838-472B-A917-C39E7545734D}"/>
                  </a:ext>
                </a:extLst>
              </p:cNvPr>
              <p:cNvSpPr/>
              <p:nvPr/>
            </p:nvSpPr>
            <p:spPr>
              <a:xfrm>
                <a:off x="2510026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97" name="Ellipse 1696">
                <a:extLst>
                  <a:ext uri="{FF2B5EF4-FFF2-40B4-BE49-F238E27FC236}">
                    <a16:creationId xmlns:a16="http://schemas.microsoft.com/office/drawing/2014/main" id="{55F62563-0AEA-471B-9E6B-E4B22762E92C}"/>
                  </a:ext>
                </a:extLst>
              </p:cNvPr>
              <p:cNvSpPr/>
              <p:nvPr/>
            </p:nvSpPr>
            <p:spPr>
              <a:xfrm>
                <a:off x="2654042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698" name="Ellipse 1697">
                <a:extLst>
                  <a:ext uri="{FF2B5EF4-FFF2-40B4-BE49-F238E27FC236}">
                    <a16:creationId xmlns:a16="http://schemas.microsoft.com/office/drawing/2014/main" id="{2D93E687-6F3D-4937-A6BE-CCD73E5D3204}"/>
                  </a:ext>
                </a:extLst>
              </p:cNvPr>
              <p:cNvSpPr/>
              <p:nvPr/>
            </p:nvSpPr>
            <p:spPr>
              <a:xfrm>
                <a:off x="2798058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99" name="Ellipse 1698">
                <a:extLst>
                  <a:ext uri="{FF2B5EF4-FFF2-40B4-BE49-F238E27FC236}">
                    <a16:creationId xmlns:a16="http://schemas.microsoft.com/office/drawing/2014/main" id="{7104CC9C-4A60-41B6-ACD4-F5B36FD099E8}"/>
                  </a:ext>
                </a:extLst>
              </p:cNvPr>
              <p:cNvSpPr/>
              <p:nvPr/>
            </p:nvSpPr>
            <p:spPr>
              <a:xfrm>
                <a:off x="1789946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00" name="Ellipse 1699">
                <a:extLst>
                  <a:ext uri="{FF2B5EF4-FFF2-40B4-BE49-F238E27FC236}">
                    <a16:creationId xmlns:a16="http://schemas.microsoft.com/office/drawing/2014/main" id="{F725FD86-78C7-44F8-B272-6B3649B8925D}"/>
                  </a:ext>
                </a:extLst>
              </p:cNvPr>
              <p:cNvSpPr/>
              <p:nvPr/>
            </p:nvSpPr>
            <p:spPr>
              <a:xfrm>
                <a:off x="1933962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01" name="Ellipse 1700">
                <a:extLst>
                  <a:ext uri="{FF2B5EF4-FFF2-40B4-BE49-F238E27FC236}">
                    <a16:creationId xmlns:a16="http://schemas.microsoft.com/office/drawing/2014/main" id="{0EDB3564-8872-401D-8447-A9D9669B65C4}"/>
                  </a:ext>
                </a:extLst>
              </p:cNvPr>
              <p:cNvSpPr/>
              <p:nvPr/>
            </p:nvSpPr>
            <p:spPr>
              <a:xfrm>
                <a:off x="2077978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02" name="Ellipse 1701">
                <a:extLst>
                  <a:ext uri="{FF2B5EF4-FFF2-40B4-BE49-F238E27FC236}">
                    <a16:creationId xmlns:a16="http://schemas.microsoft.com/office/drawing/2014/main" id="{6ADC7309-E143-40E8-A8E6-4A000FFEA872}"/>
                  </a:ext>
                </a:extLst>
              </p:cNvPr>
              <p:cNvSpPr/>
              <p:nvPr/>
            </p:nvSpPr>
            <p:spPr>
              <a:xfrm>
                <a:off x="2221994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03" name="Ellipse 1702">
                <a:extLst>
                  <a:ext uri="{FF2B5EF4-FFF2-40B4-BE49-F238E27FC236}">
                    <a16:creationId xmlns:a16="http://schemas.microsoft.com/office/drawing/2014/main" id="{DC23B89C-B235-4AA0-9503-4AE25F4F1E0F}"/>
                  </a:ext>
                </a:extLst>
              </p:cNvPr>
              <p:cNvSpPr/>
              <p:nvPr/>
            </p:nvSpPr>
            <p:spPr>
              <a:xfrm>
                <a:off x="2366010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04" name="Ellipse 1703">
                <a:extLst>
                  <a:ext uri="{FF2B5EF4-FFF2-40B4-BE49-F238E27FC236}">
                    <a16:creationId xmlns:a16="http://schemas.microsoft.com/office/drawing/2014/main" id="{723F65AD-AC6C-41E0-9787-36B58A819E2A}"/>
                  </a:ext>
                </a:extLst>
              </p:cNvPr>
              <p:cNvSpPr/>
              <p:nvPr/>
            </p:nvSpPr>
            <p:spPr>
              <a:xfrm>
                <a:off x="2510026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05" name="Ellipse 1704">
                <a:extLst>
                  <a:ext uri="{FF2B5EF4-FFF2-40B4-BE49-F238E27FC236}">
                    <a16:creationId xmlns:a16="http://schemas.microsoft.com/office/drawing/2014/main" id="{AC89A5E8-DB7B-4696-88E6-DF3222CF0FDB}"/>
                  </a:ext>
                </a:extLst>
              </p:cNvPr>
              <p:cNvSpPr/>
              <p:nvPr/>
            </p:nvSpPr>
            <p:spPr>
              <a:xfrm>
                <a:off x="2654042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06" name="Ellipse 1705">
                <a:extLst>
                  <a:ext uri="{FF2B5EF4-FFF2-40B4-BE49-F238E27FC236}">
                    <a16:creationId xmlns:a16="http://schemas.microsoft.com/office/drawing/2014/main" id="{EAB02AD9-5DD7-40AF-B98D-3272F0A19E4E}"/>
                  </a:ext>
                </a:extLst>
              </p:cNvPr>
              <p:cNvSpPr/>
              <p:nvPr/>
            </p:nvSpPr>
            <p:spPr>
              <a:xfrm>
                <a:off x="2798058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80" name="Gruppieren 1179">
              <a:extLst>
                <a:ext uri="{FF2B5EF4-FFF2-40B4-BE49-F238E27FC236}">
                  <a16:creationId xmlns:a16="http://schemas.microsoft.com/office/drawing/2014/main" id="{B3D7119B-05F1-420A-BE53-FBDEFDFD4C4F}"/>
                </a:ext>
              </a:extLst>
            </p:cNvPr>
            <p:cNvGrpSpPr/>
            <p:nvPr/>
          </p:nvGrpSpPr>
          <p:grpSpPr>
            <a:xfrm>
              <a:off x="4074117" y="4869224"/>
              <a:ext cx="1152000" cy="1152000"/>
              <a:chOff x="2932421" y="3429000"/>
              <a:chExt cx="1152000" cy="1152000"/>
            </a:xfrm>
          </p:grpSpPr>
          <p:sp>
            <p:nvSpPr>
              <p:cNvPr id="1577" name="Rechteck 1576">
                <a:extLst>
                  <a:ext uri="{FF2B5EF4-FFF2-40B4-BE49-F238E27FC236}">
                    <a16:creationId xmlns:a16="http://schemas.microsoft.com/office/drawing/2014/main" id="{0AE45843-443F-4329-B2EC-60461CDCE57A}"/>
                  </a:ext>
                </a:extLst>
              </p:cNvPr>
              <p:cNvSpPr/>
              <p:nvPr/>
            </p:nvSpPr>
            <p:spPr>
              <a:xfrm>
                <a:off x="2932421" y="3429000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78" name="Ellipse 1577">
                <a:extLst>
                  <a:ext uri="{FF2B5EF4-FFF2-40B4-BE49-F238E27FC236}">
                    <a16:creationId xmlns:a16="http://schemas.microsoft.com/office/drawing/2014/main" id="{B0C888D9-31E9-42FC-AA09-85EAA452B6BB}"/>
                  </a:ext>
                </a:extLst>
              </p:cNvPr>
              <p:cNvSpPr/>
              <p:nvPr/>
            </p:nvSpPr>
            <p:spPr>
              <a:xfrm>
                <a:off x="2951292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9" name="Ellipse 1578">
                <a:extLst>
                  <a:ext uri="{FF2B5EF4-FFF2-40B4-BE49-F238E27FC236}">
                    <a16:creationId xmlns:a16="http://schemas.microsoft.com/office/drawing/2014/main" id="{18921D27-269A-44FB-A198-330B2B33DF16}"/>
                  </a:ext>
                </a:extLst>
              </p:cNvPr>
              <p:cNvSpPr/>
              <p:nvPr/>
            </p:nvSpPr>
            <p:spPr>
              <a:xfrm>
                <a:off x="3095308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0" name="Ellipse 1579">
                <a:extLst>
                  <a:ext uri="{FF2B5EF4-FFF2-40B4-BE49-F238E27FC236}">
                    <a16:creationId xmlns:a16="http://schemas.microsoft.com/office/drawing/2014/main" id="{FFEE15A4-AD00-4137-BB79-D3D2282E60E7}"/>
                  </a:ext>
                </a:extLst>
              </p:cNvPr>
              <p:cNvSpPr/>
              <p:nvPr/>
            </p:nvSpPr>
            <p:spPr>
              <a:xfrm>
                <a:off x="3239324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1" name="Ellipse 1580">
                <a:extLst>
                  <a:ext uri="{FF2B5EF4-FFF2-40B4-BE49-F238E27FC236}">
                    <a16:creationId xmlns:a16="http://schemas.microsoft.com/office/drawing/2014/main" id="{9D245992-826D-419C-B5F9-996AF76709B5}"/>
                  </a:ext>
                </a:extLst>
              </p:cNvPr>
              <p:cNvSpPr/>
              <p:nvPr/>
            </p:nvSpPr>
            <p:spPr>
              <a:xfrm>
                <a:off x="3383340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2" name="Ellipse 1581">
                <a:extLst>
                  <a:ext uri="{FF2B5EF4-FFF2-40B4-BE49-F238E27FC236}">
                    <a16:creationId xmlns:a16="http://schemas.microsoft.com/office/drawing/2014/main" id="{281F5CCB-8D72-49E1-B605-C082B0D4D0C9}"/>
                  </a:ext>
                </a:extLst>
              </p:cNvPr>
              <p:cNvSpPr/>
              <p:nvPr/>
            </p:nvSpPr>
            <p:spPr>
              <a:xfrm>
                <a:off x="3527356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3" name="Ellipse 1582">
                <a:extLst>
                  <a:ext uri="{FF2B5EF4-FFF2-40B4-BE49-F238E27FC236}">
                    <a16:creationId xmlns:a16="http://schemas.microsoft.com/office/drawing/2014/main" id="{5E42BB5B-4A51-4DC2-8D6B-CCF08CDCE23E}"/>
                  </a:ext>
                </a:extLst>
              </p:cNvPr>
              <p:cNvSpPr/>
              <p:nvPr/>
            </p:nvSpPr>
            <p:spPr>
              <a:xfrm>
                <a:off x="3671372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4" name="Ellipse 1583">
                <a:extLst>
                  <a:ext uri="{FF2B5EF4-FFF2-40B4-BE49-F238E27FC236}">
                    <a16:creationId xmlns:a16="http://schemas.microsoft.com/office/drawing/2014/main" id="{C373E059-2589-4961-9110-221BA21DE424}"/>
                  </a:ext>
                </a:extLst>
              </p:cNvPr>
              <p:cNvSpPr/>
              <p:nvPr/>
            </p:nvSpPr>
            <p:spPr>
              <a:xfrm>
                <a:off x="3815388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5" name="Ellipse 1584">
                <a:extLst>
                  <a:ext uri="{FF2B5EF4-FFF2-40B4-BE49-F238E27FC236}">
                    <a16:creationId xmlns:a16="http://schemas.microsoft.com/office/drawing/2014/main" id="{747681D8-6CBB-44D8-863D-713ACD881982}"/>
                  </a:ext>
                </a:extLst>
              </p:cNvPr>
              <p:cNvSpPr/>
              <p:nvPr/>
            </p:nvSpPr>
            <p:spPr>
              <a:xfrm>
                <a:off x="3959404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6" name="Ellipse 1585">
                <a:extLst>
                  <a:ext uri="{FF2B5EF4-FFF2-40B4-BE49-F238E27FC236}">
                    <a16:creationId xmlns:a16="http://schemas.microsoft.com/office/drawing/2014/main" id="{11626F40-6366-4063-90B7-F6E50BAF7582}"/>
                  </a:ext>
                </a:extLst>
              </p:cNvPr>
              <p:cNvSpPr/>
              <p:nvPr/>
            </p:nvSpPr>
            <p:spPr>
              <a:xfrm>
                <a:off x="2951292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7" name="Ellipse 1586">
                <a:extLst>
                  <a:ext uri="{FF2B5EF4-FFF2-40B4-BE49-F238E27FC236}">
                    <a16:creationId xmlns:a16="http://schemas.microsoft.com/office/drawing/2014/main" id="{64C0198B-1BB7-4937-83E5-5878C0D42057}"/>
                  </a:ext>
                </a:extLst>
              </p:cNvPr>
              <p:cNvSpPr/>
              <p:nvPr/>
            </p:nvSpPr>
            <p:spPr>
              <a:xfrm>
                <a:off x="3095308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8" name="Ellipse 1587">
                <a:extLst>
                  <a:ext uri="{FF2B5EF4-FFF2-40B4-BE49-F238E27FC236}">
                    <a16:creationId xmlns:a16="http://schemas.microsoft.com/office/drawing/2014/main" id="{DDFA2F9C-E97D-4CE2-9DC8-6DE9DE9145C9}"/>
                  </a:ext>
                </a:extLst>
              </p:cNvPr>
              <p:cNvSpPr/>
              <p:nvPr/>
            </p:nvSpPr>
            <p:spPr>
              <a:xfrm>
                <a:off x="3239324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9" name="Ellipse 1588">
                <a:extLst>
                  <a:ext uri="{FF2B5EF4-FFF2-40B4-BE49-F238E27FC236}">
                    <a16:creationId xmlns:a16="http://schemas.microsoft.com/office/drawing/2014/main" id="{D0230C5F-360B-478B-9A51-97076EF5AC36}"/>
                  </a:ext>
                </a:extLst>
              </p:cNvPr>
              <p:cNvSpPr/>
              <p:nvPr/>
            </p:nvSpPr>
            <p:spPr>
              <a:xfrm>
                <a:off x="3383340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0" name="Ellipse 1589">
                <a:extLst>
                  <a:ext uri="{FF2B5EF4-FFF2-40B4-BE49-F238E27FC236}">
                    <a16:creationId xmlns:a16="http://schemas.microsoft.com/office/drawing/2014/main" id="{0E22B7E7-8B97-4823-A97E-64E70B17900A}"/>
                  </a:ext>
                </a:extLst>
              </p:cNvPr>
              <p:cNvSpPr/>
              <p:nvPr/>
            </p:nvSpPr>
            <p:spPr>
              <a:xfrm>
                <a:off x="3527356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1" name="Ellipse 1590">
                <a:extLst>
                  <a:ext uri="{FF2B5EF4-FFF2-40B4-BE49-F238E27FC236}">
                    <a16:creationId xmlns:a16="http://schemas.microsoft.com/office/drawing/2014/main" id="{8F7D0B1B-4CF7-44F7-B42F-8C8ACF266D00}"/>
                  </a:ext>
                </a:extLst>
              </p:cNvPr>
              <p:cNvSpPr/>
              <p:nvPr/>
            </p:nvSpPr>
            <p:spPr>
              <a:xfrm>
                <a:off x="3671372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2" name="Ellipse 1591">
                <a:extLst>
                  <a:ext uri="{FF2B5EF4-FFF2-40B4-BE49-F238E27FC236}">
                    <a16:creationId xmlns:a16="http://schemas.microsoft.com/office/drawing/2014/main" id="{ABD33BFF-881C-48D2-94D6-0DFD628D9C02}"/>
                  </a:ext>
                </a:extLst>
              </p:cNvPr>
              <p:cNvSpPr/>
              <p:nvPr/>
            </p:nvSpPr>
            <p:spPr>
              <a:xfrm>
                <a:off x="3815388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3" name="Ellipse 1592">
                <a:extLst>
                  <a:ext uri="{FF2B5EF4-FFF2-40B4-BE49-F238E27FC236}">
                    <a16:creationId xmlns:a16="http://schemas.microsoft.com/office/drawing/2014/main" id="{6CC148AA-960C-40FC-857B-A965C4E71789}"/>
                  </a:ext>
                </a:extLst>
              </p:cNvPr>
              <p:cNvSpPr/>
              <p:nvPr/>
            </p:nvSpPr>
            <p:spPr>
              <a:xfrm>
                <a:off x="3959404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4" name="Ellipse 1593">
                <a:extLst>
                  <a:ext uri="{FF2B5EF4-FFF2-40B4-BE49-F238E27FC236}">
                    <a16:creationId xmlns:a16="http://schemas.microsoft.com/office/drawing/2014/main" id="{22B5F297-AAAF-4150-93D1-469E8D56A830}"/>
                  </a:ext>
                </a:extLst>
              </p:cNvPr>
              <p:cNvSpPr/>
              <p:nvPr/>
            </p:nvSpPr>
            <p:spPr>
              <a:xfrm>
                <a:off x="2951292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5" name="Ellipse 1594">
                <a:extLst>
                  <a:ext uri="{FF2B5EF4-FFF2-40B4-BE49-F238E27FC236}">
                    <a16:creationId xmlns:a16="http://schemas.microsoft.com/office/drawing/2014/main" id="{641BFD63-FD78-4EA5-9EE7-82AF65BE6400}"/>
                  </a:ext>
                </a:extLst>
              </p:cNvPr>
              <p:cNvSpPr/>
              <p:nvPr/>
            </p:nvSpPr>
            <p:spPr>
              <a:xfrm>
                <a:off x="3095308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96" name="Ellipse 1595">
                <a:extLst>
                  <a:ext uri="{FF2B5EF4-FFF2-40B4-BE49-F238E27FC236}">
                    <a16:creationId xmlns:a16="http://schemas.microsoft.com/office/drawing/2014/main" id="{42C468D9-F6A2-4279-8332-8063625886A6}"/>
                  </a:ext>
                </a:extLst>
              </p:cNvPr>
              <p:cNvSpPr/>
              <p:nvPr/>
            </p:nvSpPr>
            <p:spPr>
              <a:xfrm>
                <a:off x="3239324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97" name="Ellipse 1596">
                <a:extLst>
                  <a:ext uri="{FF2B5EF4-FFF2-40B4-BE49-F238E27FC236}">
                    <a16:creationId xmlns:a16="http://schemas.microsoft.com/office/drawing/2014/main" id="{8B2F5CF9-4811-4CDE-870E-4A52F571D71B}"/>
                  </a:ext>
                </a:extLst>
              </p:cNvPr>
              <p:cNvSpPr/>
              <p:nvPr/>
            </p:nvSpPr>
            <p:spPr>
              <a:xfrm>
                <a:off x="3383340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8" name="Ellipse 1597">
                <a:extLst>
                  <a:ext uri="{FF2B5EF4-FFF2-40B4-BE49-F238E27FC236}">
                    <a16:creationId xmlns:a16="http://schemas.microsoft.com/office/drawing/2014/main" id="{B0BB9376-849B-4B9C-A7B9-98E8EDAF74B4}"/>
                  </a:ext>
                </a:extLst>
              </p:cNvPr>
              <p:cNvSpPr/>
              <p:nvPr/>
            </p:nvSpPr>
            <p:spPr>
              <a:xfrm>
                <a:off x="3527356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9" name="Ellipse 1598">
                <a:extLst>
                  <a:ext uri="{FF2B5EF4-FFF2-40B4-BE49-F238E27FC236}">
                    <a16:creationId xmlns:a16="http://schemas.microsoft.com/office/drawing/2014/main" id="{D8448E11-4245-4327-9C53-B3A8DF1A15DE}"/>
                  </a:ext>
                </a:extLst>
              </p:cNvPr>
              <p:cNvSpPr/>
              <p:nvPr/>
            </p:nvSpPr>
            <p:spPr>
              <a:xfrm>
                <a:off x="3671372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0" name="Ellipse 1599">
                <a:extLst>
                  <a:ext uri="{FF2B5EF4-FFF2-40B4-BE49-F238E27FC236}">
                    <a16:creationId xmlns:a16="http://schemas.microsoft.com/office/drawing/2014/main" id="{1A3BB438-7D9B-41AC-9115-25D0118C5C4D}"/>
                  </a:ext>
                </a:extLst>
              </p:cNvPr>
              <p:cNvSpPr/>
              <p:nvPr/>
            </p:nvSpPr>
            <p:spPr>
              <a:xfrm>
                <a:off x="3815388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1" name="Ellipse 1600">
                <a:extLst>
                  <a:ext uri="{FF2B5EF4-FFF2-40B4-BE49-F238E27FC236}">
                    <a16:creationId xmlns:a16="http://schemas.microsoft.com/office/drawing/2014/main" id="{C081CD01-927A-4D43-8742-9BDCDCEF933F}"/>
                  </a:ext>
                </a:extLst>
              </p:cNvPr>
              <p:cNvSpPr/>
              <p:nvPr/>
            </p:nvSpPr>
            <p:spPr>
              <a:xfrm>
                <a:off x="3959404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2" name="Ellipse 1601">
                <a:extLst>
                  <a:ext uri="{FF2B5EF4-FFF2-40B4-BE49-F238E27FC236}">
                    <a16:creationId xmlns:a16="http://schemas.microsoft.com/office/drawing/2014/main" id="{10359AF2-B675-48CF-80BD-C79B3BF87101}"/>
                  </a:ext>
                </a:extLst>
              </p:cNvPr>
              <p:cNvSpPr/>
              <p:nvPr/>
            </p:nvSpPr>
            <p:spPr>
              <a:xfrm>
                <a:off x="2951292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3" name="Ellipse 1602">
                <a:extLst>
                  <a:ext uri="{FF2B5EF4-FFF2-40B4-BE49-F238E27FC236}">
                    <a16:creationId xmlns:a16="http://schemas.microsoft.com/office/drawing/2014/main" id="{7984B1F4-FD6B-43D5-A3B3-A62B56D2F3C9}"/>
                  </a:ext>
                </a:extLst>
              </p:cNvPr>
              <p:cNvSpPr/>
              <p:nvPr/>
            </p:nvSpPr>
            <p:spPr>
              <a:xfrm>
                <a:off x="3095308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4" name="Ellipse 1603">
                <a:extLst>
                  <a:ext uri="{FF2B5EF4-FFF2-40B4-BE49-F238E27FC236}">
                    <a16:creationId xmlns:a16="http://schemas.microsoft.com/office/drawing/2014/main" id="{EB8FBF2F-7928-44D0-9FC5-7DC317C0A338}"/>
                  </a:ext>
                </a:extLst>
              </p:cNvPr>
              <p:cNvSpPr/>
              <p:nvPr/>
            </p:nvSpPr>
            <p:spPr>
              <a:xfrm>
                <a:off x="3239324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5" name="Ellipse 1604">
                <a:extLst>
                  <a:ext uri="{FF2B5EF4-FFF2-40B4-BE49-F238E27FC236}">
                    <a16:creationId xmlns:a16="http://schemas.microsoft.com/office/drawing/2014/main" id="{68F5E3EF-FA4C-45B4-A135-A12B986D9AE3}"/>
                  </a:ext>
                </a:extLst>
              </p:cNvPr>
              <p:cNvSpPr/>
              <p:nvPr/>
            </p:nvSpPr>
            <p:spPr>
              <a:xfrm>
                <a:off x="3383340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6" name="Ellipse 1605">
                <a:extLst>
                  <a:ext uri="{FF2B5EF4-FFF2-40B4-BE49-F238E27FC236}">
                    <a16:creationId xmlns:a16="http://schemas.microsoft.com/office/drawing/2014/main" id="{968742B2-B023-40A5-B382-1F9FD0AF8558}"/>
                  </a:ext>
                </a:extLst>
              </p:cNvPr>
              <p:cNvSpPr/>
              <p:nvPr/>
            </p:nvSpPr>
            <p:spPr>
              <a:xfrm>
                <a:off x="3527356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7" name="Ellipse 1606">
                <a:extLst>
                  <a:ext uri="{FF2B5EF4-FFF2-40B4-BE49-F238E27FC236}">
                    <a16:creationId xmlns:a16="http://schemas.microsoft.com/office/drawing/2014/main" id="{E0FBDFE0-9B7B-4DF4-95B5-A75FC441404B}"/>
                  </a:ext>
                </a:extLst>
              </p:cNvPr>
              <p:cNvSpPr/>
              <p:nvPr/>
            </p:nvSpPr>
            <p:spPr>
              <a:xfrm>
                <a:off x="3671372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8" name="Ellipse 1607">
                <a:extLst>
                  <a:ext uri="{FF2B5EF4-FFF2-40B4-BE49-F238E27FC236}">
                    <a16:creationId xmlns:a16="http://schemas.microsoft.com/office/drawing/2014/main" id="{890D86E3-9872-4263-89BE-C73BBA6A5BC8}"/>
                  </a:ext>
                </a:extLst>
              </p:cNvPr>
              <p:cNvSpPr/>
              <p:nvPr/>
            </p:nvSpPr>
            <p:spPr>
              <a:xfrm>
                <a:off x="3815388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9" name="Ellipse 1608">
                <a:extLst>
                  <a:ext uri="{FF2B5EF4-FFF2-40B4-BE49-F238E27FC236}">
                    <a16:creationId xmlns:a16="http://schemas.microsoft.com/office/drawing/2014/main" id="{242474B1-F96A-4C76-B1A1-5A50E731728A}"/>
                  </a:ext>
                </a:extLst>
              </p:cNvPr>
              <p:cNvSpPr/>
              <p:nvPr/>
            </p:nvSpPr>
            <p:spPr>
              <a:xfrm>
                <a:off x="3959404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0" name="Ellipse 1609">
                <a:extLst>
                  <a:ext uri="{FF2B5EF4-FFF2-40B4-BE49-F238E27FC236}">
                    <a16:creationId xmlns:a16="http://schemas.microsoft.com/office/drawing/2014/main" id="{1E1BBAA2-7CE8-450E-BB5D-564265EA22DC}"/>
                  </a:ext>
                </a:extLst>
              </p:cNvPr>
              <p:cNvSpPr/>
              <p:nvPr/>
            </p:nvSpPr>
            <p:spPr>
              <a:xfrm>
                <a:off x="2951292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1" name="Ellipse 1610">
                <a:extLst>
                  <a:ext uri="{FF2B5EF4-FFF2-40B4-BE49-F238E27FC236}">
                    <a16:creationId xmlns:a16="http://schemas.microsoft.com/office/drawing/2014/main" id="{2E214C71-6D95-4B16-BB1A-02B928B8B226}"/>
                  </a:ext>
                </a:extLst>
              </p:cNvPr>
              <p:cNvSpPr/>
              <p:nvPr/>
            </p:nvSpPr>
            <p:spPr>
              <a:xfrm>
                <a:off x="3095308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2" name="Ellipse 1611">
                <a:extLst>
                  <a:ext uri="{FF2B5EF4-FFF2-40B4-BE49-F238E27FC236}">
                    <a16:creationId xmlns:a16="http://schemas.microsoft.com/office/drawing/2014/main" id="{58E07AD4-BFCF-4E76-9C12-91DB17D51C69}"/>
                  </a:ext>
                </a:extLst>
              </p:cNvPr>
              <p:cNvSpPr/>
              <p:nvPr/>
            </p:nvSpPr>
            <p:spPr>
              <a:xfrm>
                <a:off x="3239324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3" name="Ellipse 1612">
                <a:extLst>
                  <a:ext uri="{FF2B5EF4-FFF2-40B4-BE49-F238E27FC236}">
                    <a16:creationId xmlns:a16="http://schemas.microsoft.com/office/drawing/2014/main" id="{C0AE7A39-D824-42FB-B781-87A1C6A4394B}"/>
                  </a:ext>
                </a:extLst>
              </p:cNvPr>
              <p:cNvSpPr/>
              <p:nvPr/>
            </p:nvSpPr>
            <p:spPr>
              <a:xfrm>
                <a:off x="3383340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4" name="Ellipse 1613">
                <a:extLst>
                  <a:ext uri="{FF2B5EF4-FFF2-40B4-BE49-F238E27FC236}">
                    <a16:creationId xmlns:a16="http://schemas.microsoft.com/office/drawing/2014/main" id="{2C7F45C0-E023-4167-95AF-78CFF121F431}"/>
                  </a:ext>
                </a:extLst>
              </p:cNvPr>
              <p:cNvSpPr/>
              <p:nvPr/>
            </p:nvSpPr>
            <p:spPr>
              <a:xfrm>
                <a:off x="3527356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5" name="Ellipse 1614">
                <a:extLst>
                  <a:ext uri="{FF2B5EF4-FFF2-40B4-BE49-F238E27FC236}">
                    <a16:creationId xmlns:a16="http://schemas.microsoft.com/office/drawing/2014/main" id="{6ED0E39F-F349-4062-AC31-3EB89B068804}"/>
                  </a:ext>
                </a:extLst>
              </p:cNvPr>
              <p:cNvSpPr/>
              <p:nvPr/>
            </p:nvSpPr>
            <p:spPr>
              <a:xfrm>
                <a:off x="3671372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6" name="Ellipse 1615">
                <a:extLst>
                  <a:ext uri="{FF2B5EF4-FFF2-40B4-BE49-F238E27FC236}">
                    <a16:creationId xmlns:a16="http://schemas.microsoft.com/office/drawing/2014/main" id="{B2A9B4B3-3B08-4419-A6FC-8D832DF2EAC1}"/>
                  </a:ext>
                </a:extLst>
              </p:cNvPr>
              <p:cNvSpPr/>
              <p:nvPr/>
            </p:nvSpPr>
            <p:spPr>
              <a:xfrm>
                <a:off x="3815388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7" name="Ellipse 1616">
                <a:extLst>
                  <a:ext uri="{FF2B5EF4-FFF2-40B4-BE49-F238E27FC236}">
                    <a16:creationId xmlns:a16="http://schemas.microsoft.com/office/drawing/2014/main" id="{290BC750-580F-4F9B-B113-1B420F90A5BF}"/>
                  </a:ext>
                </a:extLst>
              </p:cNvPr>
              <p:cNvSpPr/>
              <p:nvPr/>
            </p:nvSpPr>
            <p:spPr>
              <a:xfrm>
                <a:off x="3959404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8" name="Ellipse 1617">
                <a:extLst>
                  <a:ext uri="{FF2B5EF4-FFF2-40B4-BE49-F238E27FC236}">
                    <a16:creationId xmlns:a16="http://schemas.microsoft.com/office/drawing/2014/main" id="{E33D3970-5DE4-4293-8472-777E4C43A82B}"/>
                  </a:ext>
                </a:extLst>
              </p:cNvPr>
              <p:cNvSpPr/>
              <p:nvPr/>
            </p:nvSpPr>
            <p:spPr>
              <a:xfrm>
                <a:off x="2949009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9" name="Ellipse 1618">
                <a:extLst>
                  <a:ext uri="{FF2B5EF4-FFF2-40B4-BE49-F238E27FC236}">
                    <a16:creationId xmlns:a16="http://schemas.microsoft.com/office/drawing/2014/main" id="{936C870C-D3C8-4A25-93A2-4F25AC0040DF}"/>
                  </a:ext>
                </a:extLst>
              </p:cNvPr>
              <p:cNvSpPr/>
              <p:nvPr/>
            </p:nvSpPr>
            <p:spPr>
              <a:xfrm>
                <a:off x="3093025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0" name="Ellipse 1619">
                <a:extLst>
                  <a:ext uri="{FF2B5EF4-FFF2-40B4-BE49-F238E27FC236}">
                    <a16:creationId xmlns:a16="http://schemas.microsoft.com/office/drawing/2014/main" id="{0A0A2A57-A810-4D78-ADE8-D906FE63F82B}"/>
                  </a:ext>
                </a:extLst>
              </p:cNvPr>
              <p:cNvSpPr/>
              <p:nvPr/>
            </p:nvSpPr>
            <p:spPr>
              <a:xfrm>
                <a:off x="3237041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1" name="Ellipse 1620">
                <a:extLst>
                  <a:ext uri="{FF2B5EF4-FFF2-40B4-BE49-F238E27FC236}">
                    <a16:creationId xmlns:a16="http://schemas.microsoft.com/office/drawing/2014/main" id="{1DE0BF17-82D9-4E43-B952-47139BFFA46E}"/>
                  </a:ext>
                </a:extLst>
              </p:cNvPr>
              <p:cNvSpPr/>
              <p:nvPr/>
            </p:nvSpPr>
            <p:spPr>
              <a:xfrm>
                <a:off x="3381057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2" name="Ellipse 1621">
                <a:extLst>
                  <a:ext uri="{FF2B5EF4-FFF2-40B4-BE49-F238E27FC236}">
                    <a16:creationId xmlns:a16="http://schemas.microsoft.com/office/drawing/2014/main" id="{F8812870-FC98-4508-A01A-2D09C6A8BE51}"/>
                  </a:ext>
                </a:extLst>
              </p:cNvPr>
              <p:cNvSpPr/>
              <p:nvPr/>
            </p:nvSpPr>
            <p:spPr>
              <a:xfrm>
                <a:off x="3525073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3" name="Ellipse 1622">
                <a:extLst>
                  <a:ext uri="{FF2B5EF4-FFF2-40B4-BE49-F238E27FC236}">
                    <a16:creationId xmlns:a16="http://schemas.microsoft.com/office/drawing/2014/main" id="{E4F85AD4-391D-4B2D-B442-515A5B23DD43}"/>
                  </a:ext>
                </a:extLst>
              </p:cNvPr>
              <p:cNvSpPr/>
              <p:nvPr/>
            </p:nvSpPr>
            <p:spPr>
              <a:xfrm>
                <a:off x="3669089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4" name="Ellipse 1623">
                <a:extLst>
                  <a:ext uri="{FF2B5EF4-FFF2-40B4-BE49-F238E27FC236}">
                    <a16:creationId xmlns:a16="http://schemas.microsoft.com/office/drawing/2014/main" id="{7F7EEE04-99D5-416B-8FBE-80A83CEA5FF5}"/>
                  </a:ext>
                </a:extLst>
              </p:cNvPr>
              <p:cNvSpPr/>
              <p:nvPr/>
            </p:nvSpPr>
            <p:spPr>
              <a:xfrm>
                <a:off x="3813105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5" name="Ellipse 1624">
                <a:extLst>
                  <a:ext uri="{FF2B5EF4-FFF2-40B4-BE49-F238E27FC236}">
                    <a16:creationId xmlns:a16="http://schemas.microsoft.com/office/drawing/2014/main" id="{04ED092D-7B44-4392-B0D4-73FC84C820A9}"/>
                  </a:ext>
                </a:extLst>
              </p:cNvPr>
              <p:cNvSpPr/>
              <p:nvPr/>
            </p:nvSpPr>
            <p:spPr>
              <a:xfrm>
                <a:off x="3957121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6" name="Ellipse 1625">
                <a:extLst>
                  <a:ext uri="{FF2B5EF4-FFF2-40B4-BE49-F238E27FC236}">
                    <a16:creationId xmlns:a16="http://schemas.microsoft.com/office/drawing/2014/main" id="{E462E461-E2F3-4D39-8C39-007886F012CC}"/>
                  </a:ext>
                </a:extLst>
              </p:cNvPr>
              <p:cNvSpPr/>
              <p:nvPr/>
            </p:nvSpPr>
            <p:spPr>
              <a:xfrm>
                <a:off x="2945076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7" name="Ellipse 1626">
                <a:extLst>
                  <a:ext uri="{FF2B5EF4-FFF2-40B4-BE49-F238E27FC236}">
                    <a16:creationId xmlns:a16="http://schemas.microsoft.com/office/drawing/2014/main" id="{8BDD76F1-FC52-4479-B1C1-4707EAD72B7D}"/>
                  </a:ext>
                </a:extLst>
              </p:cNvPr>
              <p:cNvSpPr/>
              <p:nvPr/>
            </p:nvSpPr>
            <p:spPr>
              <a:xfrm>
                <a:off x="3089092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8" name="Ellipse 1627">
                <a:extLst>
                  <a:ext uri="{FF2B5EF4-FFF2-40B4-BE49-F238E27FC236}">
                    <a16:creationId xmlns:a16="http://schemas.microsoft.com/office/drawing/2014/main" id="{E8FD0A41-A374-4633-BBAE-DFA2F24E2158}"/>
                  </a:ext>
                </a:extLst>
              </p:cNvPr>
              <p:cNvSpPr/>
              <p:nvPr/>
            </p:nvSpPr>
            <p:spPr>
              <a:xfrm>
                <a:off x="3233108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9" name="Ellipse 1628">
                <a:extLst>
                  <a:ext uri="{FF2B5EF4-FFF2-40B4-BE49-F238E27FC236}">
                    <a16:creationId xmlns:a16="http://schemas.microsoft.com/office/drawing/2014/main" id="{2B4B8BD6-7390-4070-9D5E-F5DD7B39B70C}"/>
                  </a:ext>
                </a:extLst>
              </p:cNvPr>
              <p:cNvSpPr/>
              <p:nvPr/>
            </p:nvSpPr>
            <p:spPr>
              <a:xfrm>
                <a:off x="3377124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0" name="Ellipse 1629">
                <a:extLst>
                  <a:ext uri="{FF2B5EF4-FFF2-40B4-BE49-F238E27FC236}">
                    <a16:creationId xmlns:a16="http://schemas.microsoft.com/office/drawing/2014/main" id="{975B0AEC-0E33-4C46-B54A-0AF85BC0E712}"/>
                  </a:ext>
                </a:extLst>
              </p:cNvPr>
              <p:cNvSpPr/>
              <p:nvPr/>
            </p:nvSpPr>
            <p:spPr>
              <a:xfrm>
                <a:off x="3521140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1" name="Ellipse 1630">
                <a:extLst>
                  <a:ext uri="{FF2B5EF4-FFF2-40B4-BE49-F238E27FC236}">
                    <a16:creationId xmlns:a16="http://schemas.microsoft.com/office/drawing/2014/main" id="{A0B25B72-E695-4F3B-AA0C-2FAD06D475B3}"/>
                  </a:ext>
                </a:extLst>
              </p:cNvPr>
              <p:cNvSpPr/>
              <p:nvPr/>
            </p:nvSpPr>
            <p:spPr>
              <a:xfrm>
                <a:off x="3665156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2" name="Ellipse 1631">
                <a:extLst>
                  <a:ext uri="{FF2B5EF4-FFF2-40B4-BE49-F238E27FC236}">
                    <a16:creationId xmlns:a16="http://schemas.microsoft.com/office/drawing/2014/main" id="{4EB6D8DC-804A-4611-8F52-0C301F5D5E21}"/>
                  </a:ext>
                </a:extLst>
              </p:cNvPr>
              <p:cNvSpPr/>
              <p:nvPr/>
            </p:nvSpPr>
            <p:spPr>
              <a:xfrm>
                <a:off x="3809172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3" name="Ellipse 1632">
                <a:extLst>
                  <a:ext uri="{FF2B5EF4-FFF2-40B4-BE49-F238E27FC236}">
                    <a16:creationId xmlns:a16="http://schemas.microsoft.com/office/drawing/2014/main" id="{6EF916CE-188B-44B9-8500-7A0D7A1D09C3}"/>
                  </a:ext>
                </a:extLst>
              </p:cNvPr>
              <p:cNvSpPr/>
              <p:nvPr/>
            </p:nvSpPr>
            <p:spPr>
              <a:xfrm>
                <a:off x="3953188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4" name="Ellipse 1633">
                <a:extLst>
                  <a:ext uri="{FF2B5EF4-FFF2-40B4-BE49-F238E27FC236}">
                    <a16:creationId xmlns:a16="http://schemas.microsoft.com/office/drawing/2014/main" id="{70A42049-F74F-4562-B13C-F4B6AD86505D}"/>
                  </a:ext>
                </a:extLst>
              </p:cNvPr>
              <p:cNvSpPr/>
              <p:nvPr/>
            </p:nvSpPr>
            <p:spPr>
              <a:xfrm>
                <a:off x="2945076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5" name="Ellipse 1634">
                <a:extLst>
                  <a:ext uri="{FF2B5EF4-FFF2-40B4-BE49-F238E27FC236}">
                    <a16:creationId xmlns:a16="http://schemas.microsoft.com/office/drawing/2014/main" id="{7028E09B-631A-4DD7-A8A1-35A0E373D43E}"/>
                  </a:ext>
                </a:extLst>
              </p:cNvPr>
              <p:cNvSpPr/>
              <p:nvPr/>
            </p:nvSpPr>
            <p:spPr>
              <a:xfrm>
                <a:off x="3089092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6" name="Ellipse 1635">
                <a:extLst>
                  <a:ext uri="{FF2B5EF4-FFF2-40B4-BE49-F238E27FC236}">
                    <a16:creationId xmlns:a16="http://schemas.microsoft.com/office/drawing/2014/main" id="{B42821F5-8E49-42A6-B690-D8806041D206}"/>
                  </a:ext>
                </a:extLst>
              </p:cNvPr>
              <p:cNvSpPr/>
              <p:nvPr/>
            </p:nvSpPr>
            <p:spPr>
              <a:xfrm>
                <a:off x="3233108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7" name="Ellipse 1636">
                <a:extLst>
                  <a:ext uri="{FF2B5EF4-FFF2-40B4-BE49-F238E27FC236}">
                    <a16:creationId xmlns:a16="http://schemas.microsoft.com/office/drawing/2014/main" id="{50195529-2E37-417A-8C33-FD46F8146743}"/>
                  </a:ext>
                </a:extLst>
              </p:cNvPr>
              <p:cNvSpPr/>
              <p:nvPr/>
            </p:nvSpPr>
            <p:spPr>
              <a:xfrm>
                <a:off x="3377124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8" name="Ellipse 1637">
                <a:extLst>
                  <a:ext uri="{FF2B5EF4-FFF2-40B4-BE49-F238E27FC236}">
                    <a16:creationId xmlns:a16="http://schemas.microsoft.com/office/drawing/2014/main" id="{D65A80D5-D418-4FCA-9A07-F9F7F233A76F}"/>
                  </a:ext>
                </a:extLst>
              </p:cNvPr>
              <p:cNvSpPr/>
              <p:nvPr/>
            </p:nvSpPr>
            <p:spPr>
              <a:xfrm>
                <a:off x="3521140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9" name="Ellipse 1638">
                <a:extLst>
                  <a:ext uri="{FF2B5EF4-FFF2-40B4-BE49-F238E27FC236}">
                    <a16:creationId xmlns:a16="http://schemas.microsoft.com/office/drawing/2014/main" id="{01B8F8A5-2B58-4BA7-8015-8D299778214F}"/>
                  </a:ext>
                </a:extLst>
              </p:cNvPr>
              <p:cNvSpPr/>
              <p:nvPr/>
            </p:nvSpPr>
            <p:spPr>
              <a:xfrm>
                <a:off x="3665156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0" name="Ellipse 1639">
                <a:extLst>
                  <a:ext uri="{FF2B5EF4-FFF2-40B4-BE49-F238E27FC236}">
                    <a16:creationId xmlns:a16="http://schemas.microsoft.com/office/drawing/2014/main" id="{5A7F065D-5BEA-4CEC-BCAC-529A1A8FD394}"/>
                  </a:ext>
                </a:extLst>
              </p:cNvPr>
              <p:cNvSpPr/>
              <p:nvPr/>
            </p:nvSpPr>
            <p:spPr>
              <a:xfrm>
                <a:off x="3809172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1" name="Ellipse 1640">
                <a:extLst>
                  <a:ext uri="{FF2B5EF4-FFF2-40B4-BE49-F238E27FC236}">
                    <a16:creationId xmlns:a16="http://schemas.microsoft.com/office/drawing/2014/main" id="{D28BF3F4-9DA3-485D-84D4-944065738D38}"/>
                  </a:ext>
                </a:extLst>
              </p:cNvPr>
              <p:cNvSpPr/>
              <p:nvPr/>
            </p:nvSpPr>
            <p:spPr>
              <a:xfrm>
                <a:off x="3953188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81" name="Gruppieren 1180">
              <a:extLst>
                <a:ext uri="{FF2B5EF4-FFF2-40B4-BE49-F238E27FC236}">
                  <a16:creationId xmlns:a16="http://schemas.microsoft.com/office/drawing/2014/main" id="{175C0F4F-0EC1-49B3-A540-10D335B3C7CC}"/>
                </a:ext>
              </a:extLst>
            </p:cNvPr>
            <p:cNvGrpSpPr/>
            <p:nvPr/>
          </p:nvGrpSpPr>
          <p:grpSpPr>
            <a:xfrm>
              <a:off x="5226981" y="4869224"/>
              <a:ext cx="1152000" cy="1152000"/>
              <a:chOff x="4087730" y="3429000"/>
              <a:chExt cx="1152000" cy="1152000"/>
            </a:xfrm>
          </p:grpSpPr>
          <p:sp>
            <p:nvSpPr>
              <p:cNvPr id="1512" name="Rechteck 1511">
                <a:extLst>
                  <a:ext uri="{FF2B5EF4-FFF2-40B4-BE49-F238E27FC236}">
                    <a16:creationId xmlns:a16="http://schemas.microsoft.com/office/drawing/2014/main" id="{F6309B06-942E-4973-BCD8-E856E8248646}"/>
                  </a:ext>
                </a:extLst>
              </p:cNvPr>
              <p:cNvSpPr/>
              <p:nvPr/>
            </p:nvSpPr>
            <p:spPr>
              <a:xfrm>
                <a:off x="4087730" y="3429000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13" name="Ellipse 1512">
                <a:extLst>
                  <a:ext uri="{FF2B5EF4-FFF2-40B4-BE49-F238E27FC236}">
                    <a16:creationId xmlns:a16="http://schemas.microsoft.com/office/drawing/2014/main" id="{13528265-0549-446F-BA6B-1F995D4C5BC1}"/>
                  </a:ext>
                </a:extLst>
              </p:cNvPr>
              <p:cNvSpPr/>
              <p:nvPr/>
            </p:nvSpPr>
            <p:spPr>
              <a:xfrm>
                <a:off x="4106601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4" name="Ellipse 1513">
                <a:extLst>
                  <a:ext uri="{FF2B5EF4-FFF2-40B4-BE49-F238E27FC236}">
                    <a16:creationId xmlns:a16="http://schemas.microsoft.com/office/drawing/2014/main" id="{A5744055-28DA-484F-9E0A-D58D1976FFD5}"/>
                  </a:ext>
                </a:extLst>
              </p:cNvPr>
              <p:cNvSpPr/>
              <p:nvPr/>
            </p:nvSpPr>
            <p:spPr>
              <a:xfrm>
                <a:off x="4250617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5" name="Ellipse 1514">
                <a:extLst>
                  <a:ext uri="{FF2B5EF4-FFF2-40B4-BE49-F238E27FC236}">
                    <a16:creationId xmlns:a16="http://schemas.microsoft.com/office/drawing/2014/main" id="{A7152645-56E4-41AF-8C6C-ADFECBE91CB5}"/>
                  </a:ext>
                </a:extLst>
              </p:cNvPr>
              <p:cNvSpPr/>
              <p:nvPr/>
            </p:nvSpPr>
            <p:spPr>
              <a:xfrm>
                <a:off x="4394633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6" name="Ellipse 1515">
                <a:extLst>
                  <a:ext uri="{FF2B5EF4-FFF2-40B4-BE49-F238E27FC236}">
                    <a16:creationId xmlns:a16="http://schemas.microsoft.com/office/drawing/2014/main" id="{A6B18A83-DDEC-4C8E-86B5-C990135A6906}"/>
                  </a:ext>
                </a:extLst>
              </p:cNvPr>
              <p:cNvSpPr/>
              <p:nvPr/>
            </p:nvSpPr>
            <p:spPr>
              <a:xfrm>
                <a:off x="4538649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7" name="Ellipse 1516">
                <a:extLst>
                  <a:ext uri="{FF2B5EF4-FFF2-40B4-BE49-F238E27FC236}">
                    <a16:creationId xmlns:a16="http://schemas.microsoft.com/office/drawing/2014/main" id="{0681857A-5533-4137-A4DE-8CC1240094DB}"/>
                  </a:ext>
                </a:extLst>
              </p:cNvPr>
              <p:cNvSpPr/>
              <p:nvPr/>
            </p:nvSpPr>
            <p:spPr>
              <a:xfrm>
                <a:off x="4682665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8" name="Ellipse 1517">
                <a:extLst>
                  <a:ext uri="{FF2B5EF4-FFF2-40B4-BE49-F238E27FC236}">
                    <a16:creationId xmlns:a16="http://schemas.microsoft.com/office/drawing/2014/main" id="{78F5F0FA-5AA8-4F4B-B2AD-26D49087C96A}"/>
                  </a:ext>
                </a:extLst>
              </p:cNvPr>
              <p:cNvSpPr/>
              <p:nvPr/>
            </p:nvSpPr>
            <p:spPr>
              <a:xfrm>
                <a:off x="4826681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9" name="Ellipse 1518">
                <a:extLst>
                  <a:ext uri="{FF2B5EF4-FFF2-40B4-BE49-F238E27FC236}">
                    <a16:creationId xmlns:a16="http://schemas.microsoft.com/office/drawing/2014/main" id="{9EBA249F-3DA4-4FFC-9A53-BA185B83DC7F}"/>
                  </a:ext>
                </a:extLst>
              </p:cNvPr>
              <p:cNvSpPr/>
              <p:nvPr/>
            </p:nvSpPr>
            <p:spPr>
              <a:xfrm>
                <a:off x="4970697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0" name="Ellipse 1519">
                <a:extLst>
                  <a:ext uri="{FF2B5EF4-FFF2-40B4-BE49-F238E27FC236}">
                    <a16:creationId xmlns:a16="http://schemas.microsoft.com/office/drawing/2014/main" id="{735AF327-67F2-48FF-86E0-031A882FF8D5}"/>
                  </a:ext>
                </a:extLst>
              </p:cNvPr>
              <p:cNvSpPr/>
              <p:nvPr/>
            </p:nvSpPr>
            <p:spPr>
              <a:xfrm>
                <a:off x="5114713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1" name="Ellipse 1520">
                <a:extLst>
                  <a:ext uri="{FF2B5EF4-FFF2-40B4-BE49-F238E27FC236}">
                    <a16:creationId xmlns:a16="http://schemas.microsoft.com/office/drawing/2014/main" id="{6141D5B2-4F13-4613-98F1-E20D26CE5DF6}"/>
                  </a:ext>
                </a:extLst>
              </p:cNvPr>
              <p:cNvSpPr/>
              <p:nvPr/>
            </p:nvSpPr>
            <p:spPr>
              <a:xfrm>
                <a:off x="4106601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2" name="Ellipse 1521">
                <a:extLst>
                  <a:ext uri="{FF2B5EF4-FFF2-40B4-BE49-F238E27FC236}">
                    <a16:creationId xmlns:a16="http://schemas.microsoft.com/office/drawing/2014/main" id="{11FAC764-ABD2-4DF9-92A1-9B0E301D884B}"/>
                  </a:ext>
                </a:extLst>
              </p:cNvPr>
              <p:cNvSpPr/>
              <p:nvPr/>
            </p:nvSpPr>
            <p:spPr>
              <a:xfrm>
                <a:off x="4250617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3" name="Ellipse 1522">
                <a:extLst>
                  <a:ext uri="{FF2B5EF4-FFF2-40B4-BE49-F238E27FC236}">
                    <a16:creationId xmlns:a16="http://schemas.microsoft.com/office/drawing/2014/main" id="{D6D80EC3-AA47-40F6-8D95-EB1346C38D29}"/>
                  </a:ext>
                </a:extLst>
              </p:cNvPr>
              <p:cNvSpPr/>
              <p:nvPr/>
            </p:nvSpPr>
            <p:spPr>
              <a:xfrm>
                <a:off x="4394633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4" name="Ellipse 1523">
                <a:extLst>
                  <a:ext uri="{FF2B5EF4-FFF2-40B4-BE49-F238E27FC236}">
                    <a16:creationId xmlns:a16="http://schemas.microsoft.com/office/drawing/2014/main" id="{73A6D54C-AEF6-4A92-A3D6-3CF9A371C612}"/>
                  </a:ext>
                </a:extLst>
              </p:cNvPr>
              <p:cNvSpPr/>
              <p:nvPr/>
            </p:nvSpPr>
            <p:spPr>
              <a:xfrm>
                <a:off x="4538649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5" name="Ellipse 1524">
                <a:extLst>
                  <a:ext uri="{FF2B5EF4-FFF2-40B4-BE49-F238E27FC236}">
                    <a16:creationId xmlns:a16="http://schemas.microsoft.com/office/drawing/2014/main" id="{7DDF6769-D806-42FE-AD39-F0337150C356}"/>
                  </a:ext>
                </a:extLst>
              </p:cNvPr>
              <p:cNvSpPr/>
              <p:nvPr/>
            </p:nvSpPr>
            <p:spPr>
              <a:xfrm>
                <a:off x="4682665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6" name="Ellipse 1525">
                <a:extLst>
                  <a:ext uri="{FF2B5EF4-FFF2-40B4-BE49-F238E27FC236}">
                    <a16:creationId xmlns:a16="http://schemas.microsoft.com/office/drawing/2014/main" id="{D3665D29-9DA6-4917-8A8F-62D583B0ED7A}"/>
                  </a:ext>
                </a:extLst>
              </p:cNvPr>
              <p:cNvSpPr/>
              <p:nvPr/>
            </p:nvSpPr>
            <p:spPr>
              <a:xfrm>
                <a:off x="4826681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7" name="Ellipse 1526">
                <a:extLst>
                  <a:ext uri="{FF2B5EF4-FFF2-40B4-BE49-F238E27FC236}">
                    <a16:creationId xmlns:a16="http://schemas.microsoft.com/office/drawing/2014/main" id="{D4E1A537-1FCC-4E52-BD4A-27D4BBD096B7}"/>
                  </a:ext>
                </a:extLst>
              </p:cNvPr>
              <p:cNvSpPr/>
              <p:nvPr/>
            </p:nvSpPr>
            <p:spPr>
              <a:xfrm>
                <a:off x="4970697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8" name="Ellipse 1527">
                <a:extLst>
                  <a:ext uri="{FF2B5EF4-FFF2-40B4-BE49-F238E27FC236}">
                    <a16:creationId xmlns:a16="http://schemas.microsoft.com/office/drawing/2014/main" id="{6BAB6E33-BD29-495F-8772-9A4B0956F07B}"/>
                  </a:ext>
                </a:extLst>
              </p:cNvPr>
              <p:cNvSpPr/>
              <p:nvPr/>
            </p:nvSpPr>
            <p:spPr>
              <a:xfrm>
                <a:off x="5114713" y="358638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9" name="Ellipse 1528">
                <a:extLst>
                  <a:ext uri="{FF2B5EF4-FFF2-40B4-BE49-F238E27FC236}">
                    <a16:creationId xmlns:a16="http://schemas.microsoft.com/office/drawing/2014/main" id="{0AD5B906-DDDA-4ACF-A958-74B717F16FEE}"/>
                  </a:ext>
                </a:extLst>
              </p:cNvPr>
              <p:cNvSpPr/>
              <p:nvPr/>
            </p:nvSpPr>
            <p:spPr>
              <a:xfrm>
                <a:off x="4106601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0" name="Ellipse 1529">
                <a:extLst>
                  <a:ext uri="{FF2B5EF4-FFF2-40B4-BE49-F238E27FC236}">
                    <a16:creationId xmlns:a16="http://schemas.microsoft.com/office/drawing/2014/main" id="{ED5783BC-0046-401D-8ECF-90E986DC987A}"/>
                  </a:ext>
                </a:extLst>
              </p:cNvPr>
              <p:cNvSpPr/>
              <p:nvPr/>
            </p:nvSpPr>
            <p:spPr>
              <a:xfrm>
                <a:off x="4250617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1" name="Ellipse 1530">
                <a:extLst>
                  <a:ext uri="{FF2B5EF4-FFF2-40B4-BE49-F238E27FC236}">
                    <a16:creationId xmlns:a16="http://schemas.microsoft.com/office/drawing/2014/main" id="{12C8FCC8-F821-4C11-83A7-E27E18230CF1}"/>
                  </a:ext>
                </a:extLst>
              </p:cNvPr>
              <p:cNvSpPr/>
              <p:nvPr/>
            </p:nvSpPr>
            <p:spPr>
              <a:xfrm>
                <a:off x="4394633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2" name="Ellipse 1531">
                <a:extLst>
                  <a:ext uri="{FF2B5EF4-FFF2-40B4-BE49-F238E27FC236}">
                    <a16:creationId xmlns:a16="http://schemas.microsoft.com/office/drawing/2014/main" id="{E0A26E4B-C2E7-4F45-BD93-157B009C6497}"/>
                  </a:ext>
                </a:extLst>
              </p:cNvPr>
              <p:cNvSpPr/>
              <p:nvPr/>
            </p:nvSpPr>
            <p:spPr>
              <a:xfrm>
                <a:off x="4538649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3" name="Ellipse 1532">
                <a:extLst>
                  <a:ext uri="{FF2B5EF4-FFF2-40B4-BE49-F238E27FC236}">
                    <a16:creationId xmlns:a16="http://schemas.microsoft.com/office/drawing/2014/main" id="{35EE4861-1E8E-4282-B210-B473093108F9}"/>
                  </a:ext>
                </a:extLst>
              </p:cNvPr>
              <p:cNvSpPr/>
              <p:nvPr/>
            </p:nvSpPr>
            <p:spPr>
              <a:xfrm>
                <a:off x="4682665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4" name="Ellipse 1533">
                <a:extLst>
                  <a:ext uri="{FF2B5EF4-FFF2-40B4-BE49-F238E27FC236}">
                    <a16:creationId xmlns:a16="http://schemas.microsoft.com/office/drawing/2014/main" id="{A0AB13DC-962B-4E69-84C5-067DABA5DD70}"/>
                  </a:ext>
                </a:extLst>
              </p:cNvPr>
              <p:cNvSpPr/>
              <p:nvPr/>
            </p:nvSpPr>
            <p:spPr>
              <a:xfrm>
                <a:off x="4826681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5" name="Ellipse 1534">
                <a:extLst>
                  <a:ext uri="{FF2B5EF4-FFF2-40B4-BE49-F238E27FC236}">
                    <a16:creationId xmlns:a16="http://schemas.microsoft.com/office/drawing/2014/main" id="{F3F8374B-5037-474E-97ED-DB6DAD7974B8}"/>
                  </a:ext>
                </a:extLst>
              </p:cNvPr>
              <p:cNvSpPr/>
              <p:nvPr/>
            </p:nvSpPr>
            <p:spPr>
              <a:xfrm>
                <a:off x="4970697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6" name="Ellipse 1535">
                <a:extLst>
                  <a:ext uri="{FF2B5EF4-FFF2-40B4-BE49-F238E27FC236}">
                    <a16:creationId xmlns:a16="http://schemas.microsoft.com/office/drawing/2014/main" id="{CE3AF719-4BFA-431A-A031-C2E174107A49}"/>
                  </a:ext>
                </a:extLst>
              </p:cNvPr>
              <p:cNvSpPr/>
              <p:nvPr/>
            </p:nvSpPr>
            <p:spPr>
              <a:xfrm>
                <a:off x="5114713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7" name="Ellipse 1536">
                <a:extLst>
                  <a:ext uri="{FF2B5EF4-FFF2-40B4-BE49-F238E27FC236}">
                    <a16:creationId xmlns:a16="http://schemas.microsoft.com/office/drawing/2014/main" id="{4CC121B8-84DA-4A30-A808-A2BBA33B37DC}"/>
                  </a:ext>
                </a:extLst>
              </p:cNvPr>
              <p:cNvSpPr/>
              <p:nvPr/>
            </p:nvSpPr>
            <p:spPr>
              <a:xfrm>
                <a:off x="4106601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8" name="Ellipse 1537">
                <a:extLst>
                  <a:ext uri="{FF2B5EF4-FFF2-40B4-BE49-F238E27FC236}">
                    <a16:creationId xmlns:a16="http://schemas.microsoft.com/office/drawing/2014/main" id="{3AAD0EB4-2B11-4233-9E08-2EA41CA0B01A}"/>
                  </a:ext>
                </a:extLst>
              </p:cNvPr>
              <p:cNvSpPr/>
              <p:nvPr/>
            </p:nvSpPr>
            <p:spPr>
              <a:xfrm>
                <a:off x="4250617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9" name="Ellipse 1538">
                <a:extLst>
                  <a:ext uri="{FF2B5EF4-FFF2-40B4-BE49-F238E27FC236}">
                    <a16:creationId xmlns:a16="http://schemas.microsoft.com/office/drawing/2014/main" id="{A918EDEA-B457-445C-8102-C5E6C1B354AA}"/>
                  </a:ext>
                </a:extLst>
              </p:cNvPr>
              <p:cNvSpPr/>
              <p:nvPr/>
            </p:nvSpPr>
            <p:spPr>
              <a:xfrm>
                <a:off x="4394633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0" name="Ellipse 1539">
                <a:extLst>
                  <a:ext uri="{FF2B5EF4-FFF2-40B4-BE49-F238E27FC236}">
                    <a16:creationId xmlns:a16="http://schemas.microsoft.com/office/drawing/2014/main" id="{F5889044-3DD8-4478-BCCB-1C5B20A5607A}"/>
                  </a:ext>
                </a:extLst>
              </p:cNvPr>
              <p:cNvSpPr/>
              <p:nvPr/>
            </p:nvSpPr>
            <p:spPr>
              <a:xfrm>
                <a:off x="4538649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1" name="Ellipse 1540">
                <a:extLst>
                  <a:ext uri="{FF2B5EF4-FFF2-40B4-BE49-F238E27FC236}">
                    <a16:creationId xmlns:a16="http://schemas.microsoft.com/office/drawing/2014/main" id="{5661EDF0-56AA-42CE-87FC-F963ED8B8444}"/>
                  </a:ext>
                </a:extLst>
              </p:cNvPr>
              <p:cNvSpPr/>
              <p:nvPr/>
            </p:nvSpPr>
            <p:spPr>
              <a:xfrm>
                <a:off x="4682665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2" name="Ellipse 1541">
                <a:extLst>
                  <a:ext uri="{FF2B5EF4-FFF2-40B4-BE49-F238E27FC236}">
                    <a16:creationId xmlns:a16="http://schemas.microsoft.com/office/drawing/2014/main" id="{35031A30-A80C-4D51-A9AC-0E4825A5B2C8}"/>
                  </a:ext>
                </a:extLst>
              </p:cNvPr>
              <p:cNvSpPr/>
              <p:nvPr/>
            </p:nvSpPr>
            <p:spPr>
              <a:xfrm>
                <a:off x="4826681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3" name="Ellipse 1542">
                <a:extLst>
                  <a:ext uri="{FF2B5EF4-FFF2-40B4-BE49-F238E27FC236}">
                    <a16:creationId xmlns:a16="http://schemas.microsoft.com/office/drawing/2014/main" id="{C5A13F7E-9193-4B9B-A23E-C156C0DA397F}"/>
                  </a:ext>
                </a:extLst>
              </p:cNvPr>
              <p:cNvSpPr/>
              <p:nvPr/>
            </p:nvSpPr>
            <p:spPr>
              <a:xfrm>
                <a:off x="4970697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4" name="Ellipse 1543">
                <a:extLst>
                  <a:ext uri="{FF2B5EF4-FFF2-40B4-BE49-F238E27FC236}">
                    <a16:creationId xmlns:a16="http://schemas.microsoft.com/office/drawing/2014/main" id="{B5E63085-51DC-468F-9DDD-AC5D87748EB5}"/>
                  </a:ext>
                </a:extLst>
              </p:cNvPr>
              <p:cNvSpPr/>
              <p:nvPr/>
            </p:nvSpPr>
            <p:spPr>
              <a:xfrm>
                <a:off x="5114713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5" name="Ellipse 1544">
                <a:extLst>
                  <a:ext uri="{FF2B5EF4-FFF2-40B4-BE49-F238E27FC236}">
                    <a16:creationId xmlns:a16="http://schemas.microsoft.com/office/drawing/2014/main" id="{B2821B85-9A5E-4C65-B246-CDFE86A432BC}"/>
                  </a:ext>
                </a:extLst>
              </p:cNvPr>
              <p:cNvSpPr/>
              <p:nvPr/>
            </p:nvSpPr>
            <p:spPr>
              <a:xfrm>
                <a:off x="4106601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6" name="Ellipse 1545">
                <a:extLst>
                  <a:ext uri="{FF2B5EF4-FFF2-40B4-BE49-F238E27FC236}">
                    <a16:creationId xmlns:a16="http://schemas.microsoft.com/office/drawing/2014/main" id="{1F3A815F-CF32-40C3-85A1-09FA1FBE3A66}"/>
                  </a:ext>
                </a:extLst>
              </p:cNvPr>
              <p:cNvSpPr/>
              <p:nvPr/>
            </p:nvSpPr>
            <p:spPr>
              <a:xfrm>
                <a:off x="4250617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7" name="Ellipse 1546">
                <a:extLst>
                  <a:ext uri="{FF2B5EF4-FFF2-40B4-BE49-F238E27FC236}">
                    <a16:creationId xmlns:a16="http://schemas.microsoft.com/office/drawing/2014/main" id="{1FF07546-B348-448E-A166-00C225010BD7}"/>
                  </a:ext>
                </a:extLst>
              </p:cNvPr>
              <p:cNvSpPr/>
              <p:nvPr/>
            </p:nvSpPr>
            <p:spPr>
              <a:xfrm>
                <a:off x="4394633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8" name="Ellipse 1547">
                <a:extLst>
                  <a:ext uri="{FF2B5EF4-FFF2-40B4-BE49-F238E27FC236}">
                    <a16:creationId xmlns:a16="http://schemas.microsoft.com/office/drawing/2014/main" id="{8DD4FC17-E911-4449-9288-341BFFB92584}"/>
                  </a:ext>
                </a:extLst>
              </p:cNvPr>
              <p:cNvSpPr/>
              <p:nvPr/>
            </p:nvSpPr>
            <p:spPr>
              <a:xfrm>
                <a:off x="4538649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9" name="Ellipse 1548">
                <a:extLst>
                  <a:ext uri="{FF2B5EF4-FFF2-40B4-BE49-F238E27FC236}">
                    <a16:creationId xmlns:a16="http://schemas.microsoft.com/office/drawing/2014/main" id="{90C731E9-06B8-4322-A0C5-DEBBFAE4E4FD}"/>
                  </a:ext>
                </a:extLst>
              </p:cNvPr>
              <p:cNvSpPr/>
              <p:nvPr/>
            </p:nvSpPr>
            <p:spPr>
              <a:xfrm>
                <a:off x="4682665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0" name="Ellipse 1549">
                <a:extLst>
                  <a:ext uri="{FF2B5EF4-FFF2-40B4-BE49-F238E27FC236}">
                    <a16:creationId xmlns:a16="http://schemas.microsoft.com/office/drawing/2014/main" id="{1E271330-2475-40F6-AFDC-167CD4D25E2A}"/>
                  </a:ext>
                </a:extLst>
              </p:cNvPr>
              <p:cNvSpPr/>
              <p:nvPr/>
            </p:nvSpPr>
            <p:spPr>
              <a:xfrm>
                <a:off x="4826681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1" name="Ellipse 1550">
                <a:extLst>
                  <a:ext uri="{FF2B5EF4-FFF2-40B4-BE49-F238E27FC236}">
                    <a16:creationId xmlns:a16="http://schemas.microsoft.com/office/drawing/2014/main" id="{9BC6D70B-A21E-46E1-8F07-2565C5C201A7}"/>
                  </a:ext>
                </a:extLst>
              </p:cNvPr>
              <p:cNvSpPr/>
              <p:nvPr/>
            </p:nvSpPr>
            <p:spPr>
              <a:xfrm>
                <a:off x="4970697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2" name="Ellipse 1551">
                <a:extLst>
                  <a:ext uri="{FF2B5EF4-FFF2-40B4-BE49-F238E27FC236}">
                    <a16:creationId xmlns:a16="http://schemas.microsoft.com/office/drawing/2014/main" id="{F28C3C2F-E861-4C76-94D1-6B3969F7F81A}"/>
                  </a:ext>
                </a:extLst>
              </p:cNvPr>
              <p:cNvSpPr/>
              <p:nvPr/>
            </p:nvSpPr>
            <p:spPr>
              <a:xfrm>
                <a:off x="5114713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3" name="Ellipse 1552">
                <a:extLst>
                  <a:ext uri="{FF2B5EF4-FFF2-40B4-BE49-F238E27FC236}">
                    <a16:creationId xmlns:a16="http://schemas.microsoft.com/office/drawing/2014/main" id="{E1DC4E53-E7B6-47DC-8892-C2C546CE931F}"/>
                  </a:ext>
                </a:extLst>
              </p:cNvPr>
              <p:cNvSpPr/>
              <p:nvPr/>
            </p:nvSpPr>
            <p:spPr>
              <a:xfrm>
                <a:off x="4104318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4" name="Ellipse 1553">
                <a:extLst>
                  <a:ext uri="{FF2B5EF4-FFF2-40B4-BE49-F238E27FC236}">
                    <a16:creationId xmlns:a16="http://schemas.microsoft.com/office/drawing/2014/main" id="{9D6F1FFB-7561-401C-AA95-41D1C45A102F}"/>
                  </a:ext>
                </a:extLst>
              </p:cNvPr>
              <p:cNvSpPr/>
              <p:nvPr/>
            </p:nvSpPr>
            <p:spPr>
              <a:xfrm>
                <a:off x="4248334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5" name="Ellipse 1554">
                <a:extLst>
                  <a:ext uri="{FF2B5EF4-FFF2-40B4-BE49-F238E27FC236}">
                    <a16:creationId xmlns:a16="http://schemas.microsoft.com/office/drawing/2014/main" id="{221D01EA-8176-4A3F-B3CD-E026A04927B8}"/>
                  </a:ext>
                </a:extLst>
              </p:cNvPr>
              <p:cNvSpPr/>
              <p:nvPr/>
            </p:nvSpPr>
            <p:spPr>
              <a:xfrm>
                <a:off x="4392350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6" name="Ellipse 1555">
                <a:extLst>
                  <a:ext uri="{FF2B5EF4-FFF2-40B4-BE49-F238E27FC236}">
                    <a16:creationId xmlns:a16="http://schemas.microsoft.com/office/drawing/2014/main" id="{DD0A5AA8-F05E-47D4-930C-55EA20E2B503}"/>
                  </a:ext>
                </a:extLst>
              </p:cNvPr>
              <p:cNvSpPr/>
              <p:nvPr/>
            </p:nvSpPr>
            <p:spPr>
              <a:xfrm>
                <a:off x="4536366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7" name="Ellipse 1556">
                <a:extLst>
                  <a:ext uri="{FF2B5EF4-FFF2-40B4-BE49-F238E27FC236}">
                    <a16:creationId xmlns:a16="http://schemas.microsoft.com/office/drawing/2014/main" id="{89B56CE7-8E97-48D5-8172-758A0641418C}"/>
                  </a:ext>
                </a:extLst>
              </p:cNvPr>
              <p:cNvSpPr/>
              <p:nvPr/>
            </p:nvSpPr>
            <p:spPr>
              <a:xfrm>
                <a:off x="4680382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8" name="Ellipse 1557">
                <a:extLst>
                  <a:ext uri="{FF2B5EF4-FFF2-40B4-BE49-F238E27FC236}">
                    <a16:creationId xmlns:a16="http://schemas.microsoft.com/office/drawing/2014/main" id="{15AFC120-41DF-40E4-A2FC-8C886950A9A1}"/>
                  </a:ext>
                </a:extLst>
              </p:cNvPr>
              <p:cNvSpPr/>
              <p:nvPr/>
            </p:nvSpPr>
            <p:spPr>
              <a:xfrm>
                <a:off x="4824398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9" name="Ellipse 1558">
                <a:extLst>
                  <a:ext uri="{FF2B5EF4-FFF2-40B4-BE49-F238E27FC236}">
                    <a16:creationId xmlns:a16="http://schemas.microsoft.com/office/drawing/2014/main" id="{CA063C53-8557-47B0-AA59-D83206CE2F84}"/>
                  </a:ext>
                </a:extLst>
              </p:cNvPr>
              <p:cNvSpPr/>
              <p:nvPr/>
            </p:nvSpPr>
            <p:spPr>
              <a:xfrm>
                <a:off x="4968414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0" name="Ellipse 1559">
                <a:extLst>
                  <a:ext uri="{FF2B5EF4-FFF2-40B4-BE49-F238E27FC236}">
                    <a16:creationId xmlns:a16="http://schemas.microsoft.com/office/drawing/2014/main" id="{4D25B2F7-DF05-446B-B022-2F8F30E51322}"/>
                  </a:ext>
                </a:extLst>
              </p:cNvPr>
              <p:cNvSpPr/>
              <p:nvPr/>
            </p:nvSpPr>
            <p:spPr>
              <a:xfrm>
                <a:off x="5112430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1" name="Ellipse 1560">
                <a:extLst>
                  <a:ext uri="{FF2B5EF4-FFF2-40B4-BE49-F238E27FC236}">
                    <a16:creationId xmlns:a16="http://schemas.microsoft.com/office/drawing/2014/main" id="{0E06A8F4-2D85-4C66-8489-590E85FB24E6}"/>
                  </a:ext>
                </a:extLst>
              </p:cNvPr>
              <p:cNvSpPr/>
              <p:nvPr/>
            </p:nvSpPr>
            <p:spPr>
              <a:xfrm>
                <a:off x="4100385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2" name="Ellipse 1561">
                <a:extLst>
                  <a:ext uri="{FF2B5EF4-FFF2-40B4-BE49-F238E27FC236}">
                    <a16:creationId xmlns:a16="http://schemas.microsoft.com/office/drawing/2014/main" id="{D3997236-BC44-4B22-9802-8244DF532961}"/>
                  </a:ext>
                </a:extLst>
              </p:cNvPr>
              <p:cNvSpPr/>
              <p:nvPr/>
            </p:nvSpPr>
            <p:spPr>
              <a:xfrm>
                <a:off x="4244401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3" name="Ellipse 1562">
                <a:extLst>
                  <a:ext uri="{FF2B5EF4-FFF2-40B4-BE49-F238E27FC236}">
                    <a16:creationId xmlns:a16="http://schemas.microsoft.com/office/drawing/2014/main" id="{A1ABCB3D-C2A1-4A7F-BC53-FEC5E96EA72C}"/>
                  </a:ext>
                </a:extLst>
              </p:cNvPr>
              <p:cNvSpPr/>
              <p:nvPr/>
            </p:nvSpPr>
            <p:spPr>
              <a:xfrm>
                <a:off x="4388417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4" name="Ellipse 1563">
                <a:extLst>
                  <a:ext uri="{FF2B5EF4-FFF2-40B4-BE49-F238E27FC236}">
                    <a16:creationId xmlns:a16="http://schemas.microsoft.com/office/drawing/2014/main" id="{2F7D8383-B323-49D8-A099-156C795C0AD8}"/>
                  </a:ext>
                </a:extLst>
              </p:cNvPr>
              <p:cNvSpPr/>
              <p:nvPr/>
            </p:nvSpPr>
            <p:spPr>
              <a:xfrm>
                <a:off x="4532433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5" name="Ellipse 1564">
                <a:extLst>
                  <a:ext uri="{FF2B5EF4-FFF2-40B4-BE49-F238E27FC236}">
                    <a16:creationId xmlns:a16="http://schemas.microsoft.com/office/drawing/2014/main" id="{096E7D9D-323B-483C-A21D-7CBD064AB0E3}"/>
                  </a:ext>
                </a:extLst>
              </p:cNvPr>
              <p:cNvSpPr/>
              <p:nvPr/>
            </p:nvSpPr>
            <p:spPr>
              <a:xfrm>
                <a:off x="4676449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6" name="Ellipse 1565">
                <a:extLst>
                  <a:ext uri="{FF2B5EF4-FFF2-40B4-BE49-F238E27FC236}">
                    <a16:creationId xmlns:a16="http://schemas.microsoft.com/office/drawing/2014/main" id="{F11BE3C0-761D-4A86-9054-FCE09C0D764C}"/>
                  </a:ext>
                </a:extLst>
              </p:cNvPr>
              <p:cNvSpPr/>
              <p:nvPr/>
            </p:nvSpPr>
            <p:spPr>
              <a:xfrm>
                <a:off x="4820465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7" name="Ellipse 1566">
                <a:extLst>
                  <a:ext uri="{FF2B5EF4-FFF2-40B4-BE49-F238E27FC236}">
                    <a16:creationId xmlns:a16="http://schemas.microsoft.com/office/drawing/2014/main" id="{3FC5359C-189C-4157-B390-672A0F305306}"/>
                  </a:ext>
                </a:extLst>
              </p:cNvPr>
              <p:cNvSpPr/>
              <p:nvPr/>
            </p:nvSpPr>
            <p:spPr>
              <a:xfrm>
                <a:off x="4964481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8" name="Ellipse 1567">
                <a:extLst>
                  <a:ext uri="{FF2B5EF4-FFF2-40B4-BE49-F238E27FC236}">
                    <a16:creationId xmlns:a16="http://schemas.microsoft.com/office/drawing/2014/main" id="{0A78D33A-F1F1-4FF9-A70E-1A6CF02BD839}"/>
                  </a:ext>
                </a:extLst>
              </p:cNvPr>
              <p:cNvSpPr/>
              <p:nvPr/>
            </p:nvSpPr>
            <p:spPr>
              <a:xfrm>
                <a:off x="5108497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9" name="Ellipse 1568">
                <a:extLst>
                  <a:ext uri="{FF2B5EF4-FFF2-40B4-BE49-F238E27FC236}">
                    <a16:creationId xmlns:a16="http://schemas.microsoft.com/office/drawing/2014/main" id="{09C1BDD8-86EA-4B50-A3C0-CBF57329E4D8}"/>
                  </a:ext>
                </a:extLst>
              </p:cNvPr>
              <p:cNvSpPr/>
              <p:nvPr/>
            </p:nvSpPr>
            <p:spPr>
              <a:xfrm>
                <a:off x="4100385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0" name="Ellipse 1569">
                <a:extLst>
                  <a:ext uri="{FF2B5EF4-FFF2-40B4-BE49-F238E27FC236}">
                    <a16:creationId xmlns:a16="http://schemas.microsoft.com/office/drawing/2014/main" id="{062E4020-2F6E-4C11-9E30-7216E07F6A50}"/>
                  </a:ext>
                </a:extLst>
              </p:cNvPr>
              <p:cNvSpPr/>
              <p:nvPr/>
            </p:nvSpPr>
            <p:spPr>
              <a:xfrm>
                <a:off x="4244401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1" name="Ellipse 1570">
                <a:extLst>
                  <a:ext uri="{FF2B5EF4-FFF2-40B4-BE49-F238E27FC236}">
                    <a16:creationId xmlns:a16="http://schemas.microsoft.com/office/drawing/2014/main" id="{0C4EB3EB-895F-4978-BB52-110ED43DE2DC}"/>
                  </a:ext>
                </a:extLst>
              </p:cNvPr>
              <p:cNvSpPr/>
              <p:nvPr/>
            </p:nvSpPr>
            <p:spPr>
              <a:xfrm>
                <a:off x="4388417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2" name="Ellipse 1571">
                <a:extLst>
                  <a:ext uri="{FF2B5EF4-FFF2-40B4-BE49-F238E27FC236}">
                    <a16:creationId xmlns:a16="http://schemas.microsoft.com/office/drawing/2014/main" id="{94D1C3BC-3F4E-4EEB-8434-6EC81A07C225}"/>
                  </a:ext>
                </a:extLst>
              </p:cNvPr>
              <p:cNvSpPr/>
              <p:nvPr/>
            </p:nvSpPr>
            <p:spPr>
              <a:xfrm>
                <a:off x="4532433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3" name="Ellipse 1572">
                <a:extLst>
                  <a:ext uri="{FF2B5EF4-FFF2-40B4-BE49-F238E27FC236}">
                    <a16:creationId xmlns:a16="http://schemas.microsoft.com/office/drawing/2014/main" id="{805F13CD-B68F-4E20-9708-88A6D4AAF9F5}"/>
                  </a:ext>
                </a:extLst>
              </p:cNvPr>
              <p:cNvSpPr/>
              <p:nvPr/>
            </p:nvSpPr>
            <p:spPr>
              <a:xfrm>
                <a:off x="4676449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4" name="Ellipse 1573">
                <a:extLst>
                  <a:ext uri="{FF2B5EF4-FFF2-40B4-BE49-F238E27FC236}">
                    <a16:creationId xmlns:a16="http://schemas.microsoft.com/office/drawing/2014/main" id="{1CED75BD-AF74-49B5-B3B9-82DA601CA956}"/>
                  </a:ext>
                </a:extLst>
              </p:cNvPr>
              <p:cNvSpPr/>
              <p:nvPr/>
            </p:nvSpPr>
            <p:spPr>
              <a:xfrm>
                <a:off x="4820465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5" name="Ellipse 1574">
                <a:extLst>
                  <a:ext uri="{FF2B5EF4-FFF2-40B4-BE49-F238E27FC236}">
                    <a16:creationId xmlns:a16="http://schemas.microsoft.com/office/drawing/2014/main" id="{09D916B2-947D-4F3E-BA57-E8E3A2D877D7}"/>
                  </a:ext>
                </a:extLst>
              </p:cNvPr>
              <p:cNvSpPr/>
              <p:nvPr/>
            </p:nvSpPr>
            <p:spPr>
              <a:xfrm>
                <a:off x="4964481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6" name="Ellipse 1575">
                <a:extLst>
                  <a:ext uri="{FF2B5EF4-FFF2-40B4-BE49-F238E27FC236}">
                    <a16:creationId xmlns:a16="http://schemas.microsoft.com/office/drawing/2014/main" id="{319E3447-5F02-41B7-9BCA-95A736381DBD}"/>
                  </a:ext>
                </a:extLst>
              </p:cNvPr>
              <p:cNvSpPr/>
              <p:nvPr/>
            </p:nvSpPr>
            <p:spPr>
              <a:xfrm>
                <a:off x="5108497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82" name="Gruppieren 1181">
              <a:extLst>
                <a:ext uri="{FF2B5EF4-FFF2-40B4-BE49-F238E27FC236}">
                  <a16:creationId xmlns:a16="http://schemas.microsoft.com/office/drawing/2014/main" id="{82E0658E-4B6C-4FB8-8961-7C9E9C506ABA}"/>
                </a:ext>
              </a:extLst>
            </p:cNvPr>
            <p:cNvGrpSpPr/>
            <p:nvPr/>
          </p:nvGrpSpPr>
          <p:grpSpPr>
            <a:xfrm>
              <a:off x="6379666" y="4869224"/>
              <a:ext cx="1152000" cy="1152000"/>
              <a:chOff x="5242860" y="3429000"/>
              <a:chExt cx="1152000" cy="1152000"/>
            </a:xfrm>
          </p:grpSpPr>
          <p:sp>
            <p:nvSpPr>
              <p:cNvPr id="1447" name="Rechteck 1446">
                <a:extLst>
                  <a:ext uri="{FF2B5EF4-FFF2-40B4-BE49-F238E27FC236}">
                    <a16:creationId xmlns:a16="http://schemas.microsoft.com/office/drawing/2014/main" id="{71075F64-BFA2-4A11-9C24-BB4502635D7D}"/>
                  </a:ext>
                </a:extLst>
              </p:cNvPr>
              <p:cNvSpPr/>
              <p:nvPr/>
            </p:nvSpPr>
            <p:spPr>
              <a:xfrm>
                <a:off x="5242860" y="3429000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48" name="Ellipse 1447">
                <a:extLst>
                  <a:ext uri="{FF2B5EF4-FFF2-40B4-BE49-F238E27FC236}">
                    <a16:creationId xmlns:a16="http://schemas.microsoft.com/office/drawing/2014/main" id="{26FB5E5A-FC48-4D70-A291-EEB94B53F066}"/>
                  </a:ext>
                </a:extLst>
              </p:cNvPr>
              <p:cNvSpPr/>
              <p:nvPr/>
            </p:nvSpPr>
            <p:spPr>
              <a:xfrm>
                <a:off x="5261731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9" name="Ellipse 1448">
                <a:extLst>
                  <a:ext uri="{FF2B5EF4-FFF2-40B4-BE49-F238E27FC236}">
                    <a16:creationId xmlns:a16="http://schemas.microsoft.com/office/drawing/2014/main" id="{04A726C2-5B3A-4482-8487-D82C90CF929D}"/>
                  </a:ext>
                </a:extLst>
              </p:cNvPr>
              <p:cNvSpPr/>
              <p:nvPr/>
            </p:nvSpPr>
            <p:spPr>
              <a:xfrm>
                <a:off x="5405747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0" name="Ellipse 1449">
                <a:extLst>
                  <a:ext uri="{FF2B5EF4-FFF2-40B4-BE49-F238E27FC236}">
                    <a16:creationId xmlns:a16="http://schemas.microsoft.com/office/drawing/2014/main" id="{C26BB41A-1275-48DB-AA67-F4E8614AC432}"/>
                  </a:ext>
                </a:extLst>
              </p:cNvPr>
              <p:cNvSpPr/>
              <p:nvPr/>
            </p:nvSpPr>
            <p:spPr>
              <a:xfrm>
                <a:off x="5549763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1" name="Ellipse 1450">
                <a:extLst>
                  <a:ext uri="{FF2B5EF4-FFF2-40B4-BE49-F238E27FC236}">
                    <a16:creationId xmlns:a16="http://schemas.microsoft.com/office/drawing/2014/main" id="{343F96DF-89F7-4D17-825A-0420F0F98557}"/>
                  </a:ext>
                </a:extLst>
              </p:cNvPr>
              <p:cNvSpPr/>
              <p:nvPr/>
            </p:nvSpPr>
            <p:spPr>
              <a:xfrm>
                <a:off x="5693779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2" name="Ellipse 1451">
                <a:extLst>
                  <a:ext uri="{FF2B5EF4-FFF2-40B4-BE49-F238E27FC236}">
                    <a16:creationId xmlns:a16="http://schemas.microsoft.com/office/drawing/2014/main" id="{A12453CC-A118-4A49-8791-F645B824A912}"/>
                  </a:ext>
                </a:extLst>
              </p:cNvPr>
              <p:cNvSpPr/>
              <p:nvPr/>
            </p:nvSpPr>
            <p:spPr>
              <a:xfrm>
                <a:off x="5837795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3" name="Ellipse 1452">
                <a:extLst>
                  <a:ext uri="{FF2B5EF4-FFF2-40B4-BE49-F238E27FC236}">
                    <a16:creationId xmlns:a16="http://schemas.microsoft.com/office/drawing/2014/main" id="{C3B7F70E-946F-4838-963E-3D5877D41597}"/>
                  </a:ext>
                </a:extLst>
              </p:cNvPr>
              <p:cNvSpPr/>
              <p:nvPr/>
            </p:nvSpPr>
            <p:spPr>
              <a:xfrm>
                <a:off x="5981811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4" name="Ellipse 1453">
                <a:extLst>
                  <a:ext uri="{FF2B5EF4-FFF2-40B4-BE49-F238E27FC236}">
                    <a16:creationId xmlns:a16="http://schemas.microsoft.com/office/drawing/2014/main" id="{750A90E3-7EC0-4C24-9B87-A6852EB5F85E}"/>
                  </a:ext>
                </a:extLst>
              </p:cNvPr>
              <p:cNvSpPr/>
              <p:nvPr/>
            </p:nvSpPr>
            <p:spPr>
              <a:xfrm>
                <a:off x="6125827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5" name="Ellipse 1454">
                <a:extLst>
                  <a:ext uri="{FF2B5EF4-FFF2-40B4-BE49-F238E27FC236}">
                    <a16:creationId xmlns:a16="http://schemas.microsoft.com/office/drawing/2014/main" id="{0050851A-E97E-4FB3-9D16-D6141A4377F3}"/>
                  </a:ext>
                </a:extLst>
              </p:cNvPr>
              <p:cNvSpPr/>
              <p:nvPr/>
            </p:nvSpPr>
            <p:spPr>
              <a:xfrm>
                <a:off x="6269843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6" name="Ellipse 1455">
                <a:extLst>
                  <a:ext uri="{FF2B5EF4-FFF2-40B4-BE49-F238E27FC236}">
                    <a16:creationId xmlns:a16="http://schemas.microsoft.com/office/drawing/2014/main" id="{F7071685-07D4-4B65-B987-20D3C4E301A3}"/>
                  </a:ext>
                </a:extLst>
              </p:cNvPr>
              <p:cNvSpPr/>
              <p:nvPr/>
            </p:nvSpPr>
            <p:spPr>
              <a:xfrm>
                <a:off x="5261731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7" name="Ellipse 1456">
                <a:extLst>
                  <a:ext uri="{FF2B5EF4-FFF2-40B4-BE49-F238E27FC236}">
                    <a16:creationId xmlns:a16="http://schemas.microsoft.com/office/drawing/2014/main" id="{E28FF6E9-2CBB-45E4-BADD-734AD0FF0C5D}"/>
                  </a:ext>
                </a:extLst>
              </p:cNvPr>
              <p:cNvSpPr/>
              <p:nvPr/>
            </p:nvSpPr>
            <p:spPr>
              <a:xfrm>
                <a:off x="5405747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8" name="Ellipse 1457">
                <a:extLst>
                  <a:ext uri="{FF2B5EF4-FFF2-40B4-BE49-F238E27FC236}">
                    <a16:creationId xmlns:a16="http://schemas.microsoft.com/office/drawing/2014/main" id="{3E8C65DE-9865-41DC-8F13-2E75DBE86B9A}"/>
                  </a:ext>
                </a:extLst>
              </p:cNvPr>
              <p:cNvSpPr/>
              <p:nvPr/>
            </p:nvSpPr>
            <p:spPr>
              <a:xfrm>
                <a:off x="5549763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9" name="Ellipse 1458">
                <a:extLst>
                  <a:ext uri="{FF2B5EF4-FFF2-40B4-BE49-F238E27FC236}">
                    <a16:creationId xmlns:a16="http://schemas.microsoft.com/office/drawing/2014/main" id="{BA117A4A-22B5-4187-AB93-8F41DF52B05F}"/>
                  </a:ext>
                </a:extLst>
              </p:cNvPr>
              <p:cNvSpPr/>
              <p:nvPr/>
            </p:nvSpPr>
            <p:spPr>
              <a:xfrm>
                <a:off x="5693779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0" name="Ellipse 1459">
                <a:extLst>
                  <a:ext uri="{FF2B5EF4-FFF2-40B4-BE49-F238E27FC236}">
                    <a16:creationId xmlns:a16="http://schemas.microsoft.com/office/drawing/2014/main" id="{1C0ABE49-4094-4F74-A2DC-0F9D10E30A2E}"/>
                  </a:ext>
                </a:extLst>
              </p:cNvPr>
              <p:cNvSpPr/>
              <p:nvPr/>
            </p:nvSpPr>
            <p:spPr>
              <a:xfrm>
                <a:off x="5837795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1" name="Ellipse 1460">
                <a:extLst>
                  <a:ext uri="{FF2B5EF4-FFF2-40B4-BE49-F238E27FC236}">
                    <a16:creationId xmlns:a16="http://schemas.microsoft.com/office/drawing/2014/main" id="{140314D8-851D-46D5-B40A-A9DE91C4B844}"/>
                  </a:ext>
                </a:extLst>
              </p:cNvPr>
              <p:cNvSpPr/>
              <p:nvPr/>
            </p:nvSpPr>
            <p:spPr>
              <a:xfrm>
                <a:off x="5981811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2" name="Ellipse 1461">
                <a:extLst>
                  <a:ext uri="{FF2B5EF4-FFF2-40B4-BE49-F238E27FC236}">
                    <a16:creationId xmlns:a16="http://schemas.microsoft.com/office/drawing/2014/main" id="{50BD4156-EC76-4688-8FFD-2865E38C8A44}"/>
                  </a:ext>
                </a:extLst>
              </p:cNvPr>
              <p:cNvSpPr/>
              <p:nvPr/>
            </p:nvSpPr>
            <p:spPr>
              <a:xfrm>
                <a:off x="6125827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3" name="Ellipse 1462">
                <a:extLst>
                  <a:ext uri="{FF2B5EF4-FFF2-40B4-BE49-F238E27FC236}">
                    <a16:creationId xmlns:a16="http://schemas.microsoft.com/office/drawing/2014/main" id="{DB1E9B42-2B5B-4AF6-AEFC-0CD2BF11245B}"/>
                  </a:ext>
                </a:extLst>
              </p:cNvPr>
              <p:cNvSpPr/>
              <p:nvPr/>
            </p:nvSpPr>
            <p:spPr>
              <a:xfrm>
                <a:off x="6269843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4" name="Ellipse 1463">
                <a:extLst>
                  <a:ext uri="{FF2B5EF4-FFF2-40B4-BE49-F238E27FC236}">
                    <a16:creationId xmlns:a16="http://schemas.microsoft.com/office/drawing/2014/main" id="{4827D98E-6010-49A2-8D34-51C1917351ED}"/>
                  </a:ext>
                </a:extLst>
              </p:cNvPr>
              <p:cNvSpPr/>
              <p:nvPr/>
            </p:nvSpPr>
            <p:spPr>
              <a:xfrm>
                <a:off x="5261731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5" name="Ellipse 1464">
                <a:extLst>
                  <a:ext uri="{FF2B5EF4-FFF2-40B4-BE49-F238E27FC236}">
                    <a16:creationId xmlns:a16="http://schemas.microsoft.com/office/drawing/2014/main" id="{49243462-51E9-43BA-8293-972AA4C7556C}"/>
                  </a:ext>
                </a:extLst>
              </p:cNvPr>
              <p:cNvSpPr/>
              <p:nvPr/>
            </p:nvSpPr>
            <p:spPr>
              <a:xfrm>
                <a:off x="5405747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6" name="Ellipse 1465">
                <a:extLst>
                  <a:ext uri="{FF2B5EF4-FFF2-40B4-BE49-F238E27FC236}">
                    <a16:creationId xmlns:a16="http://schemas.microsoft.com/office/drawing/2014/main" id="{36883F43-DD11-42AA-9B24-9B63B8CEF20E}"/>
                  </a:ext>
                </a:extLst>
              </p:cNvPr>
              <p:cNvSpPr/>
              <p:nvPr/>
            </p:nvSpPr>
            <p:spPr>
              <a:xfrm>
                <a:off x="5549763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7" name="Ellipse 1466">
                <a:extLst>
                  <a:ext uri="{FF2B5EF4-FFF2-40B4-BE49-F238E27FC236}">
                    <a16:creationId xmlns:a16="http://schemas.microsoft.com/office/drawing/2014/main" id="{ACB412A9-40FF-4F3D-B988-CC9E4C5BE2BD}"/>
                  </a:ext>
                </a:extLst>
              </p:cNvPr>
              <p:cNvSpPr/>
              <p:nvPr/>
            </p:nvSpPr>
            <p:spPr>
              <a:xfrm>
                <a:off x="5693779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8" name="Ellipse 1467">
                <a:extLst>
                  <a:ext uri="{FF2B5EF4-FFF2-40B4-BE49-F238E27FC236}">
                    <a16:creationId xmlns:a16="http://schemas.microsoft.com/office/drawing/2014/main" id="{382C1492-C768-4C35-B96E-D9A66EC57EEC}"/>
                  </a:ext>
                </a:extLst>
              </p:cNvPr>
              <p:cNvSpPr/>
              <p:nvPr/>
            </p:nvSpPr>
            <p:spPr>
              <a:xfrm>
                <a:off x="5837795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9" name="Ellipse 1468">
                <a:extLst>
                  <a:ext uri="{FF2B5EF4-FFF2-40B4-BE49-F238E27FC236}">
                    <a16:creationId xmlns:a16="http://schemas.microsoft.com/office/drawing/2014/main" id="{93FC8205-1037-4A73-9FC6-16255E3CD288}"/>
                  </a:ext>
                </a:extLst>
              </p:cNvPr>
              <p:cNvSpPr/>
              <p:nvPr/>
            </p:nvSpPr>
            <p:spPr>
              <a:xfrm>
                <a:off x="5981811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0" name="Ellipse 1469">
                <a:extLst>
                  <a:ext uri="{FF2B5EF4-FFF2-40B4-BE49-F238E27FC236}">
                    <a16:creationId xmlns:a16="http://schemas.microsoft.com/office/drawing/2014/main" id="{0010E6EF-E591-4D6F-AF61-41FF62C81C12}"/>
                  </a:ext>
                </a:extLst>
              </p:cNvPr>
              <p:cNvSpPr/>
              <p:nvPr/>
            </p:nvSpPr>
            <p:spPr>
              <a:xfrm>
                <a:off x="6125827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1" name="Ellipse 1470">
                <a:extLst>
                  <a:ext uri="{FF2B5EF4-FFF2-40B4-BE49-F238E27FC236}">
                    <a16:creationId xmlns:a16="http://schemas.microsoft.com/office/drawing/2014/main" id="{57BBF697-9395-4C08-87F1-B3D5D6CAA994}"/>
                  </a:ext>
                </a:extLst>
              </p:cNvPr>
              <p:cNvSpPr/>
              <p:nvPr/>
            </p:nvSpPr>
            <p:spPr>
              <a:xfrm>
                <a:off x="6269843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2" name="Ellipse 1471">
                <a:extLst>
                  <a:ext uri="{FF2B5EF4-FFF2-40B4-BE49-F238E27FC236}">
                    <a16:creationId xmlns:a16="http://schemas.microsoft.com/office/drawing/2014/main" id="{5F7B4283-F11F-4C30-A194-E52F802B43CC}"/>
                  </a:ext>
                </a:extLst>
              </p:cNvPr>
              <p:cNvSpPr/>
              <p:nvPr/>
            </p:nvSpPr>
            <p:spPr>
              <a:xfrm>
                <a:off x="5261731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3" name="Ellipse 1472">
                <a:extLst>
                  <a:ext uri="{FF2B5EF4-FFF2-40B4-BE49-F238E27FC236}">
                    <a16:creationId xmlns:a16="http://schemas.microsoft.com/office/drawing/2014/main" id="{48215DE0-45B3-40A9-9DF2-E643CEB43239}"/>
                  </a:ext>
                </a:extLst>
              </p:cNvPr>
              <p:cNvSpPr/>
              <p:nvPr/>
            </p:nvSpPr>
            <p:spPr>
              <a:xfrm>
                <a:off x="5405747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4" name="Ellipse 1473">
                <a:extLst>
                  <a:ext uri="{FF2B5EF4-FFF2-40B4-BE49-F238E27FC236}">
                    <a16:creationId xmlns:a16="http://schemas.microsoft.com/office/drawing/2014/main" id="{E86ADAA6-D79D-49B1-B43A-89D09D484ED8}"/>
                  </a:ext>
                </a:extLst>
              </p:cNvPr>
              <p:cNvSpPr/>
              <p:nvPr/>
            </p:nvSpPr>
            <p:spPr>
              <a:xfrm>
                <a:off x="5549763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5" name="Ellipse 1474">
                <a:extLst>
                  <a:ext uri="{FF2B5EF4-FFF2-40B4-BE49-F238E27FC236}">
                    <a16:creationId xmlns:a16="http://schemas.microsoft.com/office/drawing/2014/main" id="{D349F2C4-A25D-41C3-BF51-1DE27FDE9BD1}"/>
                  </a:ext>
                </a:extLst>
              </p:cNvPr>
              <p:cNvSpPr/>
              <p:nvPr/>
            </p:nvSpPr>
            <p:spPr>
              <a:xfrm>
                <a:off x="5693779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6" name="Ellipse 1475">
                <a:extLst>
                  <a:ext uri="{FF2B5EF4-FFF2-40B4-BE49-F238E27FC236}">
                    <a16:creationId xmlns:a16="http://schemas.microsoft.com/office/drawing/2014/main" id="{098796E5-A1CE-404D-BA81-ECC8755D0268}"/>
                  </a:ext>
                </a:extLst>
              </p:cNvPr>
              <p:cNvSpPr/>
              <p:nvPr/>
            </p:nvSpPr>
            <p:spPr>
              <a:xfrm>
                <a:off x="5837795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7" name="Ellipse 1476">
                <a:extLst>
                  <a:ext uri="{FF2B5EF4-FFF2-40B4-BE49-F238E27FC236}">
                    <a16:creationId xmlns:a16="http://schemas.microsoft.com/office/drawing/2014/main" id="{64824CFA-B1D0-45E0-9EC0-A97CF960DD52}"/>
                  </a:ext>
                </a:extLst>
              </p:cNvPr>
              <p:cNvSpPr/>
              <p:nvPr/>
            </p:nvSpPr>
            <p:spPr>
              <a:xfrm>
                <a:off x="5981811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8" name="Ellipse 1477">
                <a:extLst>
                  <a:ext uri="{FF2B5EF4-FFF2-40B4-BE49-F238E27FC236}">
                    <a16:creationId xmlns:a16="http://schemas.microsoft.com/office/drawing/2014/main" id="{600D3014-B925-4198-855D-8E6A1110F0B9}"/>
                  </a:ext>
                </a:extLst>
              </p:cNvPr>
              <p:cNvSpPr/>
              <p:nvPr/>
            </p:nvSpPr>
            <p:spPr>
              <a:xfrm>
                <a:off x="6125827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9" name="Ellipse 1478">
                <a:extLst>
                  <a:ext uri="{FF2B5EF4-FFF2-40B4-BE49-F238E27FC236}">
                    <a16:creationId xmlns:a16="http://schemas.microsoft.com/office/drawing/2014/main" id="{426F0946-47FC-4192-919E-3E6164A55259}"/>
                  </a:ext>
                </a:extLst>
              </p:cNvPr>
              <p:cNvSpPr/>
              <p:nvPr/>
            </p:nvSpPr>
            <p:spPr>
              <a:xfrm>
                <a:off x="6269843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0" name="Ellipse 1479">
                <a:extLst>
                  <a:ext uri="{FF2B5EF4-FFF2-40B4-BE49-F238E27FC236}">
                    <a16:creationId xmlns:a16="http://schemas.microsoft.com/office/drawing/2014/main" id="{EC9275F8-AA69-48E0-9739-A89A79CAEF47}"/>
                  </a:ext>
                </a:extLst>
              </p:cNvPr>
              <p:cNvSpPr/>
              <p:nvPr/>
            </p:nvSpPr>
            <p:spPr>
              <a:xfrm>
                <a:off x="5261731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1" name="Ellipse 1480">
                <a:extLst>
                  <a:ext uri="{FF2B5EF4-FFF2-40B4-BE49-F238E27FC236}">
                    <a16:creationId xmlns:a16="http://schemas.microsoft.com/office/drawing/2014/main" id="{726609B4-EF90-488F-BB7A-DCE9A6371903}"/>
                  </a:ext>
                </a:extLst>
              </p:cNvPr>
              <p:cNvSpPr/>
              <p:nvPr/>
            </p:nvSpPr>
            <p:spPr>
              <a:xfrm>
                <a:off x="5405747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2" name="Ellipse 1481">
                <a:extLst>
                  <a:ext uri="{FF2B5EF4-FFF2-40B4-BE49-F238E27FC236}">
                    <a16:creationId xmlns:a16="http://schemas.microsoft.com/office/drawing/2014/main" id="{15018E0B-0187-4F58-A0EF-BDF02118939E}"/>
                  </a:ext>
                </a:extLst>
              </p:cNvPr>
              <p:cNvSpPr/>
              <p:nvPr/>
            </p:nvSpPr>
            <p:spPr>
              <a:xfrm>
                <a:off x="5549763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3" name="Ellipse 1482">
                <a:extLst>
                  <a:ext uri="{FF2B5EF4-FFF2-40B4-BE49-F238E27FC236}">
                    <a16:creationId xmlns:a16="http://schemas.microsoft.com/office/drawing/2014/main" id="{6B5C9EA1-EBCE-4E92-B798-C6B6102EA141}"/>
                  </a:ext>
                </a:extLst>
              </p:cNvPr>
              <p:cNvSpPr/>
              <p:nvPr/>
            </p:nvSpPr>
            <p:spPr>
              <a:xfrm>
                <a:off x="5693779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4" name="Ellipse 1483">
                <a:extLst>
                  <a:ext uri="{FF2B5EF4-FFF2-40B4-BE49-F238E27FC236}">
                    <a16:creationId xmlns:a16="http://schemas.microsoft.com/office/drawing/2014/main" id="{11D65445-3DF5-4080-B100-930EADD13F11}"/>
                  </a:ext>
                </a:extLst>
              </p:cNvPr>
              <p:cNvSpPr/>
              <p:nvPr/>
            </p:nvSpPr>
            <p:spPr>
              <a:xfrm>
                <a:off x="5837795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5" name="Ellipse 1484">
                <a:extLst>
                  <a:ext uri="{FF2B5EF4-FFF2-40B4-BE49-F238E27FC236}">
                    <a16:creationId xmlns:a16="http://schemas.microsoft.com/office/drawing/2014/main" id="{ACB60DD4-57BC-4B50-AD12-2F1D08AC28AE}"/>
                  </a:ext>
                </a:extLst>
              </p:cNvPr>
              <p:cNvSpPr/>
              <p:nvPr/>
            </p:nvSpPr>
            <p:spPr>
              <a:xfrm>
                <a:off x="5981811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6" name="Ellipse 1485">
                <a:extLst>
                  <a:ext uri="{FF2B5EF4-FFF2-40B4-BE49-F238E27FC236}">
                    <a16:creationId xmlns:a16="http://schemas.microsoft.com/office/drawing/2014/main" id="{95E47209-7B88-4FD6-91E4-F48A03916C5E}"/>
                  </a:ext>
                </a:extLst>
              </p:cNvPr>
              <p:cNvSpPr/>
              <p:nvPr/>
            </p:nvSpPr>
            <p:spPr>
              <a:xfrm>
                <a:off x="6125827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7" name="Ellipse 1486">
                <a:extLst>
                  <a:ext uri="{FF2B5EF4-FFF2-40B4-BE49-F238E27FC236}">
                    <a16:creationId xmlns:a16="http://schemas.microsoft.com/office/drawing/2014/main" id="{0079D8E4-F911-4921-9B2E-3BE078BD6375}"/>
                  </a:ext>
                </a:extLst>
              </p:cNvPr>
              <p:cNvSpPr/>
              <p:nvPr/>
            </p:nvSpPr>
            <p:spPr>
              <a:xfrm>
                <a:off x="6269843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8" name="Ellipse 1487">
                <a:extLst>
                  <a:ext uri="{FF2B5EF4-FFF2-40B4-BE49-F238E27FC236}">
                    <a16:creationId xmlns:a16="http://schemas.microsoft.com/office/drawing/2014/main" id="{A0188BF6-5262-4C2C-ADD5-1F09B7B080CC}"/>
                  </a:ext>
                </a:extLst>
              </p:cNvPr>
              <p:cNvSpPr/>
              <p:nvPr/>
            </p:nvSpPr>
            <p:spPr>
              <a:xfrm>
                <a:off x="5259448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9" name="Ellipse 1488">
                <a:extLst>
                  <a:ext uri="{FF2B5EF4-FFF2-40B4-BE49-F238E27FC236}">
                    <a16:creationId xmlns:a16="http://schemas.microsoft.com/office/drawing/2014/main" id="{2B0B39E2-269E-46E8-9177-D9948317AF0E}"/>
                  </a:ext>
                </a:extLst>
              </p:cNvPr>
              <p:cNvSpPr/>
              <p:nvPr/>
            </p:nvSpPr>
            <p:spPr>
              <a:xfrm>
                <a:off x="5403464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0" name="Ellipse 1489">
                <a:extLst>
                  <a:ext uri="{FF2B5EF4-FFF2-40B4-BE49-F238E27FC236}">
                    <a16:creationId xmlns:a16="http://schemas.microsoft.com/office/drawing/2014/main" id="{6C47CD5D-D168-4433-9F27-6AE51352D1B9}"/>
                  </a:ext>
                </a:extLst>
              </p:cNvPr>
              <p:cNvSpPr/>
              <p:nvPr/>
            </p:nvSpPr>
            <p:spPr>
              <a:xfrm>
                <a:off x="5547480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1" name="Ellipse 1490">
                <a:extLst>
                  <a:ext uri="{FF2B5EF4-FFF2-40B4-BE49-F238E27FC236}">
                    <a16:creationId xmlns:a16="http://schemas.microsoft.com/office/drawing/2014/main" id="{233B3491-D4F0-40D6-9E8B-2D2B40828F83}"/>
                  </a:ext>
                </a:extLst>
              </p:cNvPr>
              <p:cNvSpPr/>
              <p:nvPr/>
            </p:nvSpPr>
            <p:spPr>
              <a:xfrm>
                <a:off x="5691496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2" name="Ellipse 1491">
                <a:extLst>
                  <a:ext uri="{FF2B5EF4-FFF2-40B4-BE49-F238E27FC236}">
                    <a16:creationId xmlns:a16="http://schemas.microsoft.com/office/drawing/2014/main" id="{B778B3B0-C023-4B67-BBA7-D4591F777D4C}"/>
                  </a:ext>
                </a:extLst>
              </p:cNvPr>
              <p:cNvSpPr/>
              <p:nvPr/>
            </p:nvSpPr>
            <p:spPr>
              <a:xfrm>
                <a:off x="5835512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3" name="Ellipse 1492">
                <a:extLst>
                  <a:ext uri="{FF2B5EF4-FFF2-40B4-BE49-F238E27FC236}">
                    <a16:creationId xmlns:a16="http://schemas.microsoft.com/office/drawing/2014/main" id="{FD666FA3-4F0F-4F32-AA1A-6619ED0B9950}"/>
                  </a:ext>
                </a:extLst>
              </p:cNvPr>
              <p:cNvSpPr/>
              <p:nvPr/>
            </p:nvSpPr>
            <p:spPr>
              <a:xfrm>
                <a:off x="5979528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4" name="Ellipse 1493">
                <a:extLst>
                  <a:ext uri="{FF2B5EF4-FFF2-40B4-BE49-F238E27FC236}">
                    <a16:creationId xmlns:a16="http://schemas.microsoft.com/office/drawing/2014/main" id="{FADD9D10-16C3-4B59-9535-D436304223C1}"/>
                  </a:ext>
                </a:extLst>
              </p:cNvPr>
              <p:cNvSpPr/>
              <p:nvPr/>
            </p:nvSpPr>
            <p:spPr>
              <a:xfrm>
                <a:off x="6123544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5" name="Ellipse 1494">
                <a:extLst>
                  <a:ext uri="{FF2B5EF4-FFF2-40B4-BE49-F238E27FC236}">
                    <a16:creationId xmlns:a16="http://schemas.microsoft.com/office/drawing/2014/main" id="{1B53356B-1D48-4AD7-A999-4980A82E84BB}"/>
                  </a:ext>
                </a:extLst>
              </p:cNvPr>
              <p:cNvSpPr/>
              <p:nvPr/>
            </p:nvSpPr>
            <p:spPr>
              <a:xfrm>
                <a:off x="6267560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6" name="Ellipse 1495">
                <a:extLst>
                  <a:ext uri="{FF2B5EF4-FFF2-40B4-BE49-F238E27FC236}">
                    <a16:creationId xmlns:a16="http://schemas.microsoft.com/office/drawing/2014/main" id="{E00BA35E-1D65-4668-A0C3-86C8B944CA25}"/>
                  </a:ext>
                </a:extLst>
              </p:cNvPr>
              <p:cNvSpPr/>
              <p:nvPr/>
            </p:nvSpPr>
            <p:spPr>
              <a:xfrm>
                <a:off x="5255515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7" name="Ellipse 1496">
                <a:extLst>
                  <a:ext uri="{FF2B5EF4-FFF2-40B4-BE49-F238E27FC236}">
                    <a16:creationId xmlns:a16="http://schemas.microsoft.com/office/drawing/2014/main" id="{F6AD6A27-9988-4C3C-A9F1-53765524057B}"/>
                  </a:ext>
                </a:extLst>
              </p:cNvPr>
              <p:cNvSpPr/>
              <p:nvPr/>
            </p:nvSpPr>
            <p:spPr>
              <a:xfrm>
                <a:off x="5399531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8" name="Ellipse 1497">
                <a:extLst>
                  <a:ext uri="{FF2B5EF4-FFF2-40B4-BE49-F238E27FC236}">
                    <a16:creationId xmlns:a16="http://schemas.microsoft.com/office/drawing/2014/main" id="{65A45F10-CA48-4B6C-95CF-09607B9813D9}"/>
                  </a:ext>
                </a:extLst>
              </p:cNvPr>
              <p:cNvSpPr/>
              <p:nvPr/>
            </p:nvSpPr>
            <p:spPr>
              <a:xfrm>
                <a:off x="5543547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9" name="Ellipse 1498">
                <a:extLst>
                  <a:ext uri="{FF2B5EF4-FFF2-40B4-BE49-F238E27FC236}">
                    <a16:creationId xmlns:a16="http://schemas.microsoft.com/office/drawing/2014/main" id="{739E2090-F850-4595-AF51-E73A589AAA6A}"/>
                  </a:ext>
                </a:extLst>
              </p:cNvPr>
              <p:cNvSpPr/>
              <p:nvPr/>
            </p:nvSpPr>
            <p:spPr>
              <a:xfrm>
                <a:off x="5687563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0" name="Ellipse 1499">
                <a:extLst>
                  <a:ext uri="{FF2B5EF4-FFF2-40B4-BE49-F238E27FC236}">
                    <a16:creationId xmlns:a16="http://schemas.microsoft.com/office/drawing/2014/main" id="{87E50949-3DE4-4D1F-B2AE-860394A6A24E}"/>
                  </a:ext>
                </a:extLst>
              </p:cNvPr>
              <p:cNvSpPr/>
              <p:nvPr/>
            </p:nvSpPr>
            <p:spPr>
              <a:xfrm>
                <a:off x="5831579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1" name="Ellipse 1500">
                <a:extLst>
                  <a:ext uri="{FF2B5EF4-FFF2-40B4-BE49-F238E27FC236}">
                    <a16:creationId xmlns:a16="http://schemas.microsoft.com/office/drawing/2014/main" id="{EAF0FDDD-C37E-47E8-B735-E29981D0928D}"/>
                  </a:ext>
                </a:extLst>
              </p:cNvPr>
              <p:cNvSpPr/>
              <p:nvPr/>
            </p:nvSpPr>
            <p:spPr>
              <a:xfrm>
                <a:off x="5975595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2" name="Ellipse 1501">
                <a:extLst>
                  <a:ext uri="{FF2B5EF4-FFF2-40B4-BE49-F238E27FC236}">
                    <a16:creationId xmlns:a16="http://schemas.microsoft.com/office/drawing/2014/main" id="{13291D0B-7A86-41B8-AA8F-D32633057FE5}"/>
                  </a:ext>
                </a:extLst>
              </p:cNvPr>
              <p:cNvSpPr/>
              <p:nvPr/>
            </p:nvSpPr>
            <p:spPr>
              <a:xfrm>
                <a:off x="6119611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3" name="Ellipse 1502">
                <a:extLst>
                  <a:ext uri="{FF2B5EF4-FFF2-40B4-BE49-F238E27FC236}">
                    <a16:creationId xmlns:a16="http://schemas.microsoft.com/office/drawing/2014/main" id="{09D2671B-5ADA-4981-8217-5C4C5594A443}"/>
                  </a:ext>
                </a:extLst>
              </p:cNvPr>
              <p:cNvSpPr/>
              <p:nvPr/>
            </p:nvSpPr>
            <p:spPr>
              <a:xfrm>
                <a:off x="6263627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4" name="Ellipse 1503">
                <a:extLst>
                  <a:ext uri="{FF2B5EF4-FFF2-40B4-BE49-F238E27FC236}">
                    <a16:creationId xmlns:a16="http://schemas.microsoft.com/office/drawing/2014/main" id="{4035AC2E-EC5F-4768-9FA3-4B40E9E16D03}"/>
                  </a:ext>
                </a:extLst>
              </p:cNvPr>
              <p:cNvSpPr/>
              <p:nvPr/>
            </p:nvSpPr>
            <p:spPr>
              <a:xfrm>
                <a:off x="5255515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5" name="Ellipse 1504">
                <a:extLst>
                  <a:ext uri="{FF2B5EF4-FFF2-40B4-BE49-F238E27FC236}">
                    <a16:creationId xmlns:a16="http://schemas.microsoft.com/office/drawing/2014/main" id="{FB0EE517-6CC5-41D4-B017-1FD9B21C7F11}"/>
                  </a:ext>
                </a:extLst>
              </p:cNvPr>
              <p:cNvSpPr/>
              <p:nvPr/>
            </p:nvSpPr>
            <p:spPr>
              <a:xfrm>
                <a:off x="5399531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6" name="Ellipse 1505">
                <a:extLst>
                  <a:ext uri="{FF2B5EF4-FFF2-40B4-BE49-F238E27FC236}">
                    <a16:creationId xmlns:a16="http://schemas.microsoft.com/office/drawing/2014/main" id="{30E99902-76D2-4BAE-BA7C-54BAF06A0D42}"/>
                  </a:ext>
                </a:extLst>
              </p:cNvPr>
              <p:cNvSpPr/>
              <p:nvPr/>
            </p:nvSpPr>
            <p:spPr>
              <a:xfrm>
                <a:off x="5543547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7" name="Ellipse 1506">
                <a:extLst>
                  <a:ext uri="{FF2B5EF4-FFF2-40B4-BE49-F238E27FC236}">
                    <a16:creationId xmlns:a16="http://schemas.microsoft.com/office/drawing/2014/main" id="{051962C4-B5B5-4554-A85C-06BC046CC5A6}"/>
                  </a:ext>
                </a:extLst>
              </p:cNvPr>
              <p:cNvSpPr/>
              <p:nvPr/>
            </p:nvSpPr>
            <p:spPr>
              <a:xfrm>
                <a:off x="5687563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8" name="Ellipse 1507">
                <a:extLst>
                  <a:ext uri="{FF2B5EF4-FFF2-40B4-BE49-F238E27FC236}">
                    <a16:creationId xmlns:a16="http://schemas.microsoft.com/office/drawing/2014/main" id="{4E699687-1F8E-4823-B88A-A262AF3D9C60}"/>
                  </a:ext>
                </a:extLst>
              </p:cNvPr>
              <p:cNvSpPr/>
              <p:nvPr/>
            </p:nvSpPr>
            <p:spPr>
              <a:xfrm>
                <a:off x="5831579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9" name="Ellipse 1508">
                <a:extLst>
                  <a:ext uri="{FF2B5EF4-FFF2-40B4-BE49-F238E27FC236}">
                    <a16:creationId xmlns:a16="http://schemas.microsoft.com/office/drawing/2014/main" id="{9F90AE23-B2D6-49C7-B7B3-7C33F89729BE}"/>
                  </a:ext>
                </a:extLst>
              </p:cNvPr>
              <p:cNvSpPr/>
              <p:nvPr/>
            </p:nvSpPr>
            <p:spPr>
              <a:xfrm>
                <a:off x="5975595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0" name="Ellipse 1509">
                <a:extLst>
                  <a:ext uri="{FF2B5EF4-FFF2-40B4-BE49-F238E27FC236}">
                    <a16:creationId xmlns:a16="http://schemas.microsoft.com/office/drawing/2014/main" id="{396882D9-7277-443B-AC93-98133261E0F6}"/>
                  </a:ext>
                </a:extLst>
              </p:cNvPr>
              <p:cNvSpPr/>
              <p:nvPr/>
            </p:nvSpPr>
            <p:spPr>
              <a:xfrm>
                <a:off x="6119611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1" name="Ellipse 1510">
                <a:extLst>
                  <a:ext uri="{FF2B5EF4-FFF2-40B4-BE49-F238E27FC236}">
                    <a16:creationId xmlns:a16="http://schemas.microsoft.com/office/drawing/2014/main" id="{CF2D2A80-F006-4027-A5A6-4F433C2FEDD6}"/>
                  </a:ext>
                </a:extLst>
              </p:cNvPr>
              <p:cNvSpPr/>
              <p:nvPr/>
            </p:nvSpPr>
            <p:spPr>
              <a:xfrm>
                <a:off x="6263627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83" name="Gruppieren 1182">
              <a:extLst>
                <a:ext uri="{FF2B5EF4-FFF2-40B4-BE49-F238E27FC236}">
                  <a16:creationId xmlns:a16="http://schemas.microsoft.com/office/drawing/2014/main" id="{4233467E-6D56-4E20-B8A4-0B39E6241A74}"/>
                </a:ext>
              </a:extLst>
            </p:cNvPr>
            <p:cNvGrpSpPr/>
            <p:nvPr/>
          </p:nvGrpSpPr>
          <p:grpSpPr>
            <a:xfrm>
              <a:off x="7532114" y="4869224"/>
              <a:ext cx="1152000" cy="1152000"/>
              <a:chOff x="6397753" y="3429000"/>
              <a:chExt cx="1152000" cy="1152000"/>
            </a:xfrm>
          </p:grpSpPr>
          <p:sp>
            <p:nvSpPr>
              <p:cNvPr id="1382" name="Rechteck 1381">
                <a:extLst>
                  <a:ext uri="{FF2B5EF4-FFF2-40B4-BE49-F238E27FC236}">
                    <a16:creationId xmlns:a16="http://schemas.microsoft.com/office/drawing/2014/main" id="{0FB7CB43-1A38-4325-8E6C-2F52939F300D}"/>
                  </a:ext>
                </a:extLst>
              </p:cNvPr>
              <p:cNvSpPr/>
              <p:nvPr/>
            </p:nvSpPr>
            <p:spPr>
              <a:xfrm>
                <a:off x="6397753" y="3429000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83" name="Ellipse 1382">
                <a:extLst>
                  <a:ext uri="{FF2B5EF4-FFF2-40B4-BE49-F238E27FC236}">
                    <a16:creationId xmlns:a16="http://schemas.microsoft.com/office/drawing/2014/main" id="{702C2E33-25D6-4FF4-AD03-1F0D87815FFF}"/>
                  </a:ext>
                </a:extLst>
              </p:cNvPr>
              <p:cNvSpPr/>
              <p:nvPr/>
            </p:nvSpPr>
            <p:spPr>
              <a:xfrm>
                <a:off x="6416624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4" name="Ellipse 1383">
                <a:extLst>
                  <a:ext uri="{FF2B5EF4-FFF2-40B4-BE49-F238E27FC236}">
                    <a16:creationId xmlns:a16="http://schemas.microsoft.com/office/drawing/2014/main" id="{5837117E-C7F2-4859-BE17-EC09839FB14D}"/>
                  </a:ext>
                </a:extLst>
              </p:cNvPr>
              <p:cNvSpPr/>
              <p:nvPr/>
            </p:nvSpPr>
            <p:spPr>
              <a:xfrm>
                <a:off x="6560640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5" name="Ellipse 1384">
                <a:extLst>
                  <a:ext uri="{FF2B5EF4-FFF2-40B4-BE49-F238E27FC236}">
                    <a16:creationId xmlns:a16="http://schemas.microsoft.com/office/drawing/2014/main" id="{6638AB94-FAC1-495F-BC3D-4FDF345D7A8C}"/>
                  </a:ext>
                </a:extLst>
              </p:cNvPr>
              <p:cNvSpPr/>
              <p:nvPr/>
            </p:nvSpPr>
            <p:spPr>
              <a:xfrm>
                <a:off x="6704656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6" name="Ellipse 1385">
                <a:extLst>
                  <a:ext uri="{FF2B5EF4-FFF2-40B4-BE49-F238E27FC236}">
                    <a16:creationId xmlns:a16="http://schemas.microsoft.com/office/drawing/2014/main" id="{30BE78EA-2153-42CA-B03D-EB4C26362BF9}"/>
                  </a:ext>
                </a:extLst>
              </p:cNvPr>
              <p:cNvSpPr/>
              <p:nvPr/>
            </p:nvSpPr>
            <p:spPr>
              <a:xfrm>
                <a:off x="6848672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7" name="Ellipse 1386">
                <a:extLst>
                  <a:ext uri="{FF2B5EF4-FFF2-40B4-BE49-F238E27FC236}">
                    <a16:creationId xmlns:a16="http://schemas.microsoft.com/office/drawing/2014/main" id="{B26BD59A-5883-4A4B-B9D0-1E4C4AEB00DE}"/>
                  </a:ext>
                </a:extLst>
              </p:cNvPr>
              <p:cNvSpPr/>
              <p:nvPr/>
            </p:nvSpPr>
            <p:spPr>
              <a:xfrm>
                <a:off x="6992688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8" name="Ellipse 1387">
                <a:extLst>
                  <a:ext uri="{FF2B5EF4-FFF2-40B4-BE49-F238E27FC236}">
                    <a16:creationId xmlns:a16="http://schemas.microsoft.com/office/drawing/2014/main" id="{18FB5BD5-626E-454B-9543-D12AF8215E74}"/>
                  </a:ext>
                </a:extLst>
              </p:cNvPr>
              <p:cNvSpPr/>
              <p:nvPr/>
            </p:nvSpPr>
            <p:spPr>
              <a:xfrm>
                <a:off x="7136704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9" name="Ellipse 1388">
                <a:extLst>
                  <a:ext uri="{FF2B5EF4-FFF2-40B4-BE49-F238E27FC236}">
                    <a16:creationId xmlns:a16="http://schemas.microsoft.com/office/drawing/2014/main" id="{3C71438F-7195-476A-90D3-2B93278B40B0}"/>
                  </a:ext>
                </a:extLst>
              </p:cNvPr>
              <p:cNvSpPr/>
              <p:nvPr/>
            </p:nvSpPr>
            <p:spPr>
              <a:xfrm>
                <a:off x="7280720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0" name="Ellipse 1389">
                <a:extLst>
                  <a:ext uri="{FF2B5EF4-FFF2-40B4-BE49-F238E27FC236}">
                    <a16:creationId xmlns:a16="http://schemas.microsoft.com/office/drawing/2014/main" id="{7B4FEA11-5507-41C6-9115-37C195263CB1}"/>
                  </a:ext>
                </a:extLst>
              </p:cNvPr>
              <p:cNvSpPr/>
              <p:nvPr/>
            </p:nvSpPr>
            <p:spPr>
              <a:xfrm>
                <a:off x="7424736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1" name="Ellipse 1390">
                <a:extLst>
                  <a:ext uri="{FF2B5EF4-FFF2-40B4-BE49-F238E27FC236}">
                    <a16:creationId xmlns:a16="http://schemas.microsoft.com/office/drawing/2014/main" id="{1F30DA0B-1315-413C-8005-BCEE040991CA}"/>
                  </a:ext>
                </a:extLst>
              </p:cNvPr>
              <p:cNvSpPr/>
              <p:nvPr/>
            </p:nvSpPr>
            <p:spPr>
              <a:xfrm>
                <a:off x="6416624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2" name="Ellipse 1391">
                <a:extLst>
                  <a:ext uri="{FF2B5EF4-FFF2-40B4-BE49-F238E27FC236}">
                    <a16:creationId xmlns:a16="http://schemas.microsoft.com/office/drawing/2014/main" id="{42D5C7F8-5082-42F8-9A8A-D593B20C0957}"/>
                  </a:ext>
                </a:extLst>
              </p:cNvPr>
              <p:cNvSpPr/>
              <p:nvPr/>
            </p:nvSpPr>
            <p:spPr>
              <a:xfrm>
                <a:off x="6560640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3" name="Ellipse 1392">
                <a:extLst>
                  <a:ext uri="{FF2B5EF4-FFF2-40B4-BE49-F238E27FC236}">
                    <a16:creationId xmlns:a16="http://schemas.microsoft.com/office/drawing/2014/main" id="{EFC9D34E-7B00-4291-B572-5E7F60D242F4}"/>
                  </a:ext>
                </a:extLst>
              </p:cNvPr>
              <p:cNvSpPr/>
              <p:nvPr/>
            </p:nvSpPr>
            <p:spPr>
              <a:xfrm>
                <a:off x="6704656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4" name="Ellipse 1393">
                <a:extLst>
                  <a:ext uri="{FF2B5EF4-FFF2-40B4-BE49-F238E27FC236}">
                    <a16:creationId xmlns:a16="http://schemas.microsoft.com/office/drawing/2014/main" id="{1C7E3C7D-D27B-438D-933E-CB9F787AFF60}"/>
                  </a:ext>
                </a:extLst>
              </p:cNvPr>
              <p:cNvSpPr/>
              <p:nvPr/>
            </p:nvSpPr>
            <p:spPr>
              <a:xfrm>
                <a:off x="6848672" y="358638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5" name="Ellipse 1394">
                <a:extLst>
                  <a:ext uri="{FF2B5EF4-FFF2-40B4-BE49-F238E27FC236}">
                    <a16:creationId xmlns:a16="http://schemas.microsoft.com/office/drawing/2014/main" id="{1FA5C1B6-035B-4124-B965-0665FB12D364}"/>
                  </a:ext>
                </a:extLst>
              </p:cNvPr>
              <p:cNvSpPr/>
              <p:nvPr/>
            </p:nvSpPr>
            <p:spPr>
              <a:xfrm>
                <a:off x="6992688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6" name="Ellipse 1395">
                <a:extLst>
                  <a:ext uri="{FF2B5EF4-FFF2-40B4-BE49-F238E27FC236}">
                    <a16:creationId xmlns:a16="http://schemas.microsoft.com/office/drawing/2014/main" id="{3B034897-141C-4B3E-9636-B56358563761}"/>
                  </a:ext>
                </a:extLst>
              </p:cNvPr>
              <p:cNvSpPr/>
              <p:nvPr/>
            </p:nvSpPr>
            <p:spPr>
              <a:xfrm>
                <a:off x="7136704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7" name="Ellipse 1396">
                <a:extLst>
                  <a:ext uri="{FF2B5EF4-FFF2-40B4-BE49-F238E27FC236}">
                    <a16:creationId xmlns:a16="http://schemas.microsoft.com/office/drawing/2014/main" id="{07C7680E-431F-4EC2-AE96-2F90439FF20F}"/>
                  </a:ext>
                </a:extLst>
              </p:cNvPr>
              <p:cNvSpPr/>
              <p:nvPr/>
            </p:nvSpPr>
            <p:spPr>
              <a:xfrm>
                <a:off x="7280720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8" name="Ellipse 1397">
                <a:extLst>
                  <a:ext uri="{FF2B5EF4-FFF2-40B4-BE49-F238E27FC236}">
                    <a16:creationId xmlns:a16="http://schemas.microsoft.com/office/drawing/2014/main" id="{DAFB063A-AC14-4B84-98F7-7E8A095510DD}"/>
                  </a:ext>
                </a:extLst>
              </p:cNvPr>
              <p:cNvSpPr/>
              <p:nvPr/>
            </p:nvSpPr>
            <p:spPr>
              <a:xfrm>
                <a:off x="7424736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9" name="Ellipse 1398">
                <a:extLst>
                  <a:ext uri="{FF2B5EF4-FFF2-40B4-BE49-F238E27FC236}">
                    <a16:creationId xmlns:a16="http://schemas.microsoft.com/office/drawing/2014/main" id="{D40BDF10-8D88-419A-AAAF-D937E83AE9D1}"/>
                  </a:ext>
                </a:extLst>
              </p:cNvPr>
              <p:cNvSpPr/>
              <p:nvPr/>
            </p:nvSpPr>
            <p:spPr>
              <a:xfrm>
                <a:off x="6416624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0" name="Ellipse 1399">
                <a:extLst>
                  <a:ext uri="{FF2B5EF4-FFF2-40B4-BE49-F238E27FC236}">
                    <a16:creationId xmlns:a16="http://schemas.microsoft.com/office/drawing/2014/main" id="{8D2AB7CA-39A7-4B9F-8723-6DD422358026}"/>
                  </a:ext>
                </a:extLst>
              </p:cNvPr>
              <p:cNvSpPr/>
              <p:nvPr/>
            </p:nvSpPr>
            <p:spPr>
              <a:xfrm>
                <a:off x="6560640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1" name="Ellipse 1400">
                <a:extLst>
                  <a:ext uri="{FF2B5EF4-FFF2-40B4-BE49-F238E27FC236}">
                    <a16:creationId xmlns:a16="http://schemas.microsoft.com/office/drawing/2014/main" id="{BF9E7B7B-5C81-46A5-BAD1-B419F61439FA}"/>
                  </a:ext>
                </a:extLst>
              </p:cNvPr>
              <p:cNvSpPr/>
              <p:nvPr/>
            </p:nvSpPr>
            <p:spPr>
              <a:xfrm>
                <a:off x="6704656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2" name="Ellipse 1401">
                <a:extLst>
                  <a:ext uri="{FF2B5EF4-FFF2-40B4-BE49-F238E27FC236}">
                    <a16:creationId xmlns:a16="http://schemas.microsoft.com/office/drawing/2014/main" id="{CDD463FF-7101-4777-BC89-E35FCB3232D7}"/>
                  </a:ext>
                </a:extLst>
              </p:cNvPr>
              <p:cNvSpPr/>
              <p:nvPr/>
            </p:nvSpPr>
            <p:spPr>
              <a:xfrm>
                <a:off x="6848672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3" name="Ellipse 1402">
                <a:extLst>
                  <a:ext uri="{FF2B5EF4-FFF2-40B4-BE49-F238E27FC236}">
                    <a16:creationId xmlns:a16="http://schemas.microsoft.com/office/drawing/2014/main" id="{11546365-6EAA-4D07-97BD-E8D720C96C20}"/>
                  </a:ext>
                </a:extLst>
              </p:cNvPr>
              <p:cNvSpPr/>
              <p:nvPr/>
            </p:nvSpPr>
            <p:spPr>
              <a:xfrm>
                <a:off x="6992688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4" name="Ellipse 1403">
                <a:extLst>
                  <a:ext uri="{FF2B5EF4-FFF2-40B4-BE49-F238E27FC236}">
                    <a16:creationId xmlns:a16="http://schemas.microsoft.com/office/drawing/2014/main" id="{55043B8D-E09F-4BF8-A281-99C6CDBAEE70}"/>
                  </a:ext>
                </a:extLst>
              </p:cNvPr>
              <p:cNvSpPr/>
              <p:nvPr/>
            </p:nvSpPr>
            <p:spPr>
              <a:xfrm>
                <a:off x="7136704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5" name="Ellipse 1404">
                <a:extLst>
                  <a:ext uri="{FF2B5EF4-FFF2-40B4-BE49-F238E27FC236}">
                    <a16:creationId xmlns:a16="http://schemas.microsoft.com/office/drawing/2014/main" id="{63408DC2-0BF3-4FE3-BE68-3EC686A54FD4}"/>
                  </a:ext>
                </a:extLst>
              </p:cNvPr>
              <p:cNvSpPr/>
              <p:nvPr/>
            </p:nvSpPr>
            <p:spPr>
              <a:xfrm>
                <a:off x="7280720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6" name="Ellipse 1405">
                <a:extLst>
                  <a:ext uri="{FF2B5EF4-FFF2-40B4-BE49-F238E27FC236}">
                    <a16:creationId xmlns:a16="http://schemas.microsoft.com/office/drawing/2014/main" id="{05BFC87E-988F-4048-9BB2-8E4300899362}"/>
                  </a:ext>
                </a:extLst>
              </p:cNvPr>
              <p:cNvSpPr/>
              <p:nvPr/>
            </p:nvSpPr>
            <p:spPr>
              <a:xfrm>
                <a:off x="7424736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7" name="Ellipse 1406">
                <a:extLst>
                  <a:ext uri="{FF2B5EF4-FFF2-40B4-BE49-F238E27FC236}">
                    <a16:creationId xmlns:a16="http://schemas.microsoft.com/office/drawing/2014/main" id="{C2D1D561-3CC5-4969-A015-7F1498FEFB89}"/>
                  </a:ext>
                </a:extLst>
              </p:cNvPr>
              <p:cNvSpPr/>
              <p:nvPr/>
            </p:nvSpPr>
            <p:spPr>
              <a:xfrm>
                <a:off x="6416624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8" name="Ellipse 1407">
                <a:extLst>
                  <a:ext uri="{FF2B5EF4-FFF2-40B4-BE49-F238E27FC236}">
                    <a16:creationId xmlns:a16="http://schemas.microsoft.com/office/drawing/2014/main" id="{289BFEC9-3488-4389-9E1D-4425D627BC55}"/>
                  </a:ext>
                </a:extLst>
              </p:cNvPr>
              <p:cNvSpPr/>
              <p:nvPr/>
            </p:nvSpPr>
            <p:spPr>
              <a:xfrm>
                <a:off x="6560640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9" name="Ellipse 1408">
                <a:extLst>
                  <a:ext uri="{FF2B5EF4-FFF2-40B4-BE49-F238E27FC236}">
                    <a16:creationId xmlns:a16="http://schemas.microsoft.com/office/drawing/2014/main" id="{BD0AAD8A-1673-4A61-943E-570E47FCF4F1}"/>
                  </a:ext>
                </a:extLst>
              </p:cNvPr>
              <p:cNvSpPr/>
              <p:nvPr/>
            </p:nvSpPr>
            <p:spPr>
              <a:xfrm>
                <a:off x="6704656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0" name="Ellipse 1409">
                <a:extLst>
                  <a:ext uri="{FF2B5EF4-FFF2-40B4-BE49-F238E27FC236}">
                    <a16:creationId xmlns:a16="http://schemas.microsoft.com/office/drawing/2014/main" id="{B7AEB86D-BC2E-43F0-80A6-CAFD7B2B6CB6}"/>
                  </a:ext>
                </a:extLst>
              </p:cNvPr>
              <p:cNvSpPr/>
              <p:nvPr/>
            </p:nvSpPr>
            <p:spPr>
              <a:xfrm>
                <a:off x="6848672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1" name="Ellipse 1410">
                <a:extLst>
                  <a:ext uri="{FF2B5EF4-FFF2-40B4-BE49-F238E27FC236}">
                    <a16:creationId xmlns:a16="http://schemas.microsoft.com/office/drawing/2014/main" id="{959BF52B-544E-4668-9600-EEAEF4F04315}"/>
                  </a:ext>
                </a:extLst>
              </p:cNvPr>
              <p:cNvSpPr/>
              <p:nvPr/>
            </p:nvSpPr>
            <p:spPr>
              <a:xfrm>
                <a:off x="6992688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2" name="Ellipse 1411">
                <a:extLst>
                  <a:ext uri="{FF2B5EF4-FFF2-40B4-BE49-F238E27FC236}">
                    <a16:creationId xmlns:a16="http://schemas.microsoft.com/office/drawing/2014/main" id="{3CACB228-7B0E-4FCA-912B-0601A164595F}"/>
                  </a:ext>
                </a:extLst>
              </p:cNvPr>
              <p:cNvSpPr/>
              <p:nvPr/>
            </p:nvSpPr>
            <p:spPr>
              <a:xfrm>
                <a:off x="7136704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3" name="Ellipse 1412">
                <a:extLst>
                  <a:ext uri="{FF2B5EF4-FFF2-40B4-BE49-F238E27FC236}">
                    <a16:creationId xmlns:a16="http://schemas.microsoft.com/office/drawing/2014/main" id="{CC527F5D-F0DD-47F9-8041-1F88CA2967AD}"/>
                  </a:ext>
                </a:extLst>
              </p:cNvPr>
              <p:cNvSpPr/>
              <p:nvPr/>
            </p:nvSpPr>
            <p:spPr>
              <a:xfrm>
                <a:off x="7280720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4" name="Ellipse 1413">
                <a:extLst>
                  <a:ext uri="{FF2B5EF4-FFF2-40B4-BE49-F238E27FC236}">
                    <a16:creationId xmlns:a16="http://schemas.microsoft.com/office/drawing/2014/main" id="{4E186F22-7960-4F6C-9BF6-41F689DE8318}"/>
                  </a:ext>
                </a:extLst>
              </p:cNvPr>
              <p:cNvSpPr/>
              <p:nvPr/>
            </p:nvSpPr>
            <p:spPr>
              <a:xfrm>
                <a:off x="7424736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5" name="Ellipse 1414">
                <a:extLst>
                  <a:ext uri="{FF2B5EF4-FFF2-40B4-BE49-F238E27FC236}">
                    <a16:creationId xmlns:a16="http://schemas.microsoft.com/office/drawing/2014/main" id="{C8B852D0-9F25-4954-A49D-301DD5B896D1}"/>
                  </a:ext>
                </a:extLst>
              </p:cNvPr>
              <p:cNvSpPr/>
              <p:nvPr/>
            </p:nvSpPr>
            <p:spPr>
              <a:xfrm>
                <a:off x="6416624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6" name="Ellipse 1415">
                <a:extLst>
                  <a:ext uri="{FF2B5EF4-FFF2-40B4-BE49-F238E27FC236}">
                    <a16:creationId xmlns:a16="http://schemas.microsoft.com/office/drawing/2014/main" id="{71EDC3DB-B83F-44FA-8AE8-611A413E684C}"/>
                  </a:ext>
                </a:extLst>
              </p:cNvPr>
              <p:cNvSpPr/>
              <p:nvPr/>
            </p:nvSpPr>
            <p:spPr>
              <a:xfrm>
                <a:off x="6560640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7" name="Ellipse 1416">
                <a:extLst>
                  <a:ext uri="{FF2B5EF4-FFF2-40B4-BE49-F238E27FC236}">
                    <a16:creationId xmlns:a16="http://schemas.microsoft.com/office/drawing/2014/main" id="{D3EE6D26-FFF8-4260-8C70-BA245EDCF6BB}"/>
                  </a:ext>
                </a:extLst>
              </p:cNvPr>
              <p:cNvSpPr/>
              <p:nvPr/>
            </p:nvSpPr>
            <p:spPr>
              <a:xfrm>
                <a:off x="6704656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8" name="Ellipse 1417">
                <a:extLst>
                  <a:ext uri="{FF2B5EF4-FFF2-40B4-BE49-F238E27FC236}">
                    <a16:creationId xmlns:a16="http://schemas.microsoft.com/office/drawing/2014/main" id="{F88EEF9C-9F27-40A4-BAF9-829F6168EE32}"/>
                  </a:ext>
                </a:extLst>
              </p:cNvPr>
              <p:cNvSpPr/>
              <p:nvPr/>
            </p:nvSpPr>
            <p:spPr>
              <a:xfrm>
                <a:off x="6848672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9" name="Ellipse 1418">
                <a:extLst>
                  <a:ext uri="{FF2B5EF4-FFF2-40B4-BE49-F238E27FC236}">
                    <a16:creationId xmlns:a16="http://schemas.microsoft.com/office/drawing/2014/main" id="{3E0DE2B5-A0CB-4A3E-9D9A-6F42F2634CB2}"/>
                  </a:ext>
                </a:extLst>
              </p:cNvPr>
              <p:cNvSpPr/>
              <p:nvPr/>
            </p:nvSpPr>
            <p:spPr>
              <a:xfrm>
                <a:off x="6992688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0" name="Ellipse 1419">
                <a:extLst>
                  <a:ext uri="{FF2B5EF4-FFF2-40B4-BE49-F238E27FC236}">
                    <a16:creationId xmlns:a16="http://schemas.microsoft.com/office/drawing/2014/main" id="{6D7B12D2-5EB7-4788-8D1F-560D44E1C37B}"/>
                  </a:ext>
                </a:extLst>
              </p:cNvPr>
              <p:cNvSpPr/>
              <p:nvPr/>
            </p:nvSpPr>
            <p:spPr>
              <a:xfrm>
                <a:off x="7136704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1" name="Ellipse 1420">
                <a:extLst>
                  <a:ext uri="{FF2B5EF4-FFF2-40B4-BE49-F238E27FC236}">
                    <a16:creationId xmlns:a16="http://schemas.microsoft.com/office/drawing/2014/main" id="{DD0B1E58-E592-493F-BACE-ED2923A48836}"/>
                  </a:ext>
                </a:extLst>
              </p:cNvPr>
              <p:cNvSpPr/>
              <p:nvPr/>
            </p:nvSpPr>
            <p:spPr>
              <a:xfrm>
                <a:off x="7280720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2" name="Ellipse 1421">
                <a:extLst>
                  <a:ext uri="{FF2B5EF4-FFF2-40B4-BE49-F238E27FC236}">
                    <a16:creationId xmlns:a16="http://schemas.microsoft.com/office/drawing/2014/main" id="{A56FAA16-EB0D-469A-BBBA-5103466CA896}"/>
                  </a:ext>
                </a:extLst>
              </p:cNvPr>
              <p:cNvSpPr/>
              <p:nvPr/>
            </p:nvSpPr>
            <p:spPr>
              <a:xfrm>
                <a:off x="7424736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3" name="Ellipse 1422">
                <a:extLst>
                  <a:ext uri="{FF2B5EF4-FFF2-40B4-BE49-F238E27FC236}">
                    <a16:creationId xmlns:a16="http://schemas.microsoft.com/office/drawing/2014/main" id="{23AAA367-42AE-4757-8580-E79DF231AAF8}"/>
                  </a:ext>
                </a:extLst>
              </p:cNvPr>
              <p:cNvSpPr/>
              <p:nvPr/>
            </p:nvSpPr>
            <p:spPr>
              <a:xfrm>
                <a:off x="6414341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4" name="Ellipse 1423">
                <a:extLst>
                  <a:ext uri="{FF2B5EF4-FFF2-40B4-BE49-F238E27FC236}">
                    <a16:creationId xmlns:a16="http://schemas.microsoft.com/office/drawing/2014/main" id="{51D9BB90-0C2F-4A99-A500-F17395AD0F1B}"/>
                  </a:ext>
                </a:extLst>
              </p:cNvPr>
              <p:cNvSpPr/>
              <p:nvPr/>
            </p:nvSpPr>
            <p:spPr>
              <a:xfrm>
                <a:off x="6558357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5" name="Ellipse 1424">
                <a:extLst>
                  <a:ext uri="{FF2B5EF4-FFF2-40B4-BE49-F238E27FC236}">
                    <a16:creationId xmlns:a16="http://schemas.microsoft.com/office/drawing/2014/main" id="{2233F38B-4BD2-4A83-8C06-F733AC665A3F}"/>
                  </a:ext>
                </a:extLst>
              </p:cNvPr>
              <p:cNvSpPr/>
              <p:nvPr/>
            </p:nvSpPr>
            <p:spPr>
              <a:xfrm>
                <a:off x="6702373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6" name="Ellipse 1425">
                <a:extLst>
                  <a:ext uri="{FF2B5EF4-FFF2-40B4-BE49-F238E27FC236}">
                    <a16:creationId xmlns:a16="http://schemas.microsoft.com/office/drawing/2014/main" id="{D79F5DE4-32BE-48CC-A10D-C188B3DEAEFC}"/>
                  </a:ext>
                </a:extLst>
              </p:cNvPr>
              <p:cNvSpPr/>
              <p:nvPr/>
            </p:nvSpPr>
            <p:spPr>
              <a:xfrm>
                <a:off x="6846389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7" name="Ellipse 1426">
                <a:extLst>
                  <a:ext uri="{FF2B5EF4-FFF2-40B4-BE49-F238E27FC236}">
                    <a16:creationId xmlns:a16="http://schemas.microsoft.com/office/drawing/2014/main" id="{6D05CBFE-98FD-416B-8AD2-32735EDAF703}"/>
                  </a:ext>
                </a:extLst>
              </p:cNvPr>
              <p:cNvSpPr/>
              <p:nvPr/>
            </p:nvSpPr>
            <p:spPr>
              <a:xfrm>
                <a:off x="6990405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8" name="Ellipse 1427">
                <a:extLst>
                  <a:ext uri="{FF2B5EF4-FFF2-40B4-BE49-F238E27FC236}">
                    <a16:creationId xmlns:a16="http://schemas.microsoft.com/office/drawing/2014/main" id="{1F251B92-BEC7-4C26-B343-E0671578826E}"/>
                  </a:ext>
                </a:extLst>
              </p:cNvPr>
              <p:cNvSpPr/>
              <p:nvPr/>
            </p:nvSpPr>
            <p:spPr>
              <a:xfrm>
                <a:off x="7134421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9" name="Ellipse 1428">
                <a:extLst>
                  <a:ext uri="{FF2B5EF4-FFF2-40B4-BE49-F238E27FC236}">
                    <a16:creationId xmlns:a16="http://schemas.microsoft.com/office/drawing/2014/main" id="{416ABDF8-D058-476C-871C-1B4074619BCF}"/>
                  </a:ext>
                </a:extLst>
              </p:cNvPr>
              <p:cNvSpPr/>
              <p:nvPr/>
            </p:nvSpPr>
            <p:spPr>
              <a:xfrm>
                <a:off x="7278437" y="416244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0" name="Ellipse 1429">
                <a:extLst>
                  <a:ext uri="{FF2B5EF4-FFF2-40B4-BE49-F238E27FC236}">
                    <a16:creationId xmlns:a16="http://schemas.microsoft.com/office/drawing/2014/main" id="{0F0E8FE0-CDC9-4B54-A2C2-41525099C964}"/>
                  </a:ext>
                </a:extLst>
              </p:cNvPr>
              <p:cNvSpPr/>
              <p:nvPr/>
            </p:nvSpPr>
            <p:spPr>
              <a:xfrm>
                <a:off x="7422453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1" name="Ellipse 1430">
                <a:extLst>
                  <a:ext uri="{FF2B5EF4-FFF2-40B4-BE49-F238E27FC236}">
                    <a16:creationId xmlns:a16="http://schemas.microsoft.com/office/drawing/2014/main" id="{DE819E88-ACAF-446F-8ABF-EEC5226EFBD3}"/>
                  </a:ext>
                </a:extLst>
              </p:cNvPr>
              <p:cNvSpPr/>
              <p:nvPr/>
            </p:nvSpPr>
            <p:spPr>
              <a:xfrm>
                <a:off x="6410408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2" name="Ellipse 1431">
                <a:extLst>
                  <a:ext uri="{FF2B5EF4-FFF2-40B4-BE49-F238E27FC236}">
                    <a16:creationId xmlns:a16="http://schemas.microsoft.com/office/drawing/2014/main" id="{EC482CBA-79E2-44D9-AD69-137DAD552B81}"/>
                  </a:ext>
                </a:extLst>
              </p:cNvPr>
              <p:cNvSpPr/>
              <p:nvPr/>
            </p:nvSpPr>
            <p:spPr>
              <a:xfrm>
                <a:off x="6554424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3" name="Ellipse 1432">
                <a:extLst>
                  <a:ext uri="{FF2B5EF4-FFF2-40B4-BE49-F238E27FC236}">
                    <a16:creationId xmlns:a16="http://schemas.microsoft.com/office/drawing/2014/main" id="{94ECCA5B-EACB-4111-B328-FF6BC8BE087A}"/>
                  </a:ext>
                </a:extLst>
              </p:cNvPr>
              <p:cNvSpPr/>
              <p:nvPr/>
            </p:nvSpPr>
            <p:spPr>
              <a:xfrm>
                <a:off x="6698440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4" name="Ellipse 1433">
                <a:extLst>
                  <a:ext uri="{FF2B5EF4-FFF2-40B4-BE49-F238E27FC236}">
                    <a16:creationId xmlns:a16="http://schemas.microsoft.com/office/drawing/2014/main" id="{F5B24512-BE12-41E2-A1ED-404DDE4B113C}"/>
                  </a:ext>
                </a:extLst>
              </p:cNvPr>
              <p:cNvSpPr/>
              <p:nvPr/>
            </p:nvSpPr>
            <p:spPr>
              <a:xfrm>
                <a:off x="6842456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5" name="Ellipse 1434">
                <a:extLst>
                  <a:ext uri="{FF2B5EF4-FFF2-40B4-BE49-F238E27FC236}">
                    <a16:creationId xmlns:a16="http://schemas.microsoft.com/office/drawing/2014/main" id="{199576F3-25CF-4B5B-B631-0BC169C249ED}"/>
                  </a:ext>
                </a:extLst>
              </p:cNvPr>
              <p:cNvSpPr/>
              <p:nvPr/>
            </p:nvSpPr>
            <p:spPr>
              <a:xfrm>
                <a:off x="6986472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6" name="Ellipse 1435">
                <a:extLst>
                  <a:ext uri="{FF2B5EF4-FFF2-40B4-BE49-F238E27FC236}">
                    <a16:creationId xmlns:a16="http://schemas.microsoft.com/office/drawing/2014/main" id="{9E26552D-C73C-4167-8F5F-87C8876F0670}"/>
                  </a:ext>
                </a:extLst>
              </p:cNvPr>
              <p:cNvSpPr/>
              <p:nvPr/>
            </p:nvSpPr>
            <p:spPr>
              <a:xfrm>
                <a:off x="7130488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7" name="Ellipse 1436">
                <a:extLst>
                  <a:ext uri="{FF2B5EF4-FFF2-40B4-BE49-F238E27FC236}">
                    <a16:creationId xmlns:a16="http://schemas.microsoft.com/office/drawing/2014/main" id="{B76A810F-0FDD-435F-A44B-309AD572569F}"/>
                  </a:ext>
                </a:extLst>
              </p:cNvPr>
              <p:cNvSpPr/>
              <p:nvPr/>
            </p:nvSpPr>
            <p:spPr>
              <a:xfrm>
                <a:off x="7274504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8" name="Ellipse 1437">
                <a:extLst>
                  <a:ext uri="{FF2B5EF4-FFF2-40B4-BE49-F238E27FC236}">
                    <a16:creationId xmlns:a16="http://schemas.microsoft.com/office/drawing/2014/main" id="{20BF5EE4-3563-4D8A-9AF7-5E99F22ABBB7}"/>
                  </a:ext>
                </a:extLst>
              </p:cNvPr>
              <p:cNvSpPr/>
              <p:nvPr/>
            </p:nvSpPr>
            <p:spPr>
              <a:xfrm>
                <a:off x="7418520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9" name="Ellipse 1438">
                <a:extLst>
                  <a:ext uri="{FF2B5EF4-FFF2-40B4-BE49-F238E27FC236}">
                    <a16:creationId xmlns:a16="http://schemas.microsoft.com/office/drawing/2014/main" id="{F6DE8E6B-D58C-4434-B54D-5FF7813C8501}"/>
                  </a:ext>
                </a:extLst>
              </p:cNvPr>
              <p:cNvSpPr/>
              <p:nvPr/>
            </p:nvSpPr>
            <p:spPr>
              <a:xfrm>
                <a:off x="6410408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0" name="Ellipse 1439">
                <a:extLst>
                  <a:ext uri="{FF2B5EF4-FFF2-40B4-BE49-F238E27FC236}">
                    <a16:creationId xmlns:a16="http://schemas.microsoft.com/office/drawing/2014/main" id="{5F1BA433-B968-4D16-9B38-699F647AF2DF}"/>
                  </a:ext>
                </a:extLst>
              </p:cNvPr>
              <p:cNvSpPr/>
              <p:nvPr/>
            </p:nvSpPr>
            <p:spPr>
              <a:xfrm>
                <a:off x="6554424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1" name="Ellipse 1440">
                <a:extLst>
                  <a:ext uri="{FF2B5EF4-FFF2-40B4-BE49-F238E27FC236}">
                    <a16:creationId xmlns:a16="http://schemas.microsoft.com/office/drawing/2014/main" id="{68FF739D-3DE2-41CD-A02C-6D9EC16A569A}"/>
                  </a:ext>
                </a:extLst>
              </p:cNvPr>
              <p:cNvSpPr/>
              <p:nvPr/>
            </p:nvSpPr>
            <p:spPr>
              <a:xfrm>
                <a:off x="6698440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2" name="Ellipse 1441">
                <a:extLst>
                  <a:ext uri="{FF2B5EF4-FFF2-40B4-BE49-F238E27FC236}">
                    <a16:creationId xmlns:a16="http://schemas.microsoft.com/office/drawing/2014/main" id="{5FB787D1-C645-4CE8-AC64-D00FC352B2C2}"/>
                  </a:ext>
                </a:extLst>
              </p:cNvPr>
              <p:cNvSpPr/>
              <p:nvPr/>
            </p:nvSpPr>
            <p:spPr>
              <a:xfrm>
                <a:off x="6842456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3" name="Ellipse 1442">
                <a:extLst>
                  <a:ext uri="{FF2B5EF4-FFF2-40B4-BE49-F238E27FC236}">
                    <a16:creationId xmlns:a16="http://schemas.microsoft.com/office/drawing/2014/main" id="{96F3E225-BD13-4E1B-BC94-12E9446E2DD2}"/>
                  </a:ext>
                </a:extLst>
              </p:cNvPr>
              <p:cNvSpPr/>
              <p:nvPr/>
            </p:nvSpPr>
            <p:spPr>
              <a:xfrm>
                <a:off x="6986472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4" name="Ellipse 1443">
                <a:extLst>
                  <a:ext uri="{FF2B5EF4-FFF2-40B4-BE49-F238E27FC236}">
                    <a16:creationId xmlns:a16="http://schemas.microsoft.com/office/drawing/2014/main" id="{FE944E88-3976-4EB6-AD21-B40EB7BF9086}"/>
                  </a:ext>
                </a:extLst>
              </p:cNvPr>
              <p:cNvSpPr/>
              <p:nvPr/>
            </p:nvSpPr>
            <p:spPr>
              <a:xfrm>
                <a:off x="7130488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5" name="Ellipse 1444">
                <a:extLst>
                  <a:ext uri="{FF2B5EF4-FFF2-40B4-BE49-F238E27FC236}">
                    <a16:creationId xmlns:a16="http://schemas.microsoft.com/office/drawing/2014/main" id="{6D3433FF-5F30-4165-9764-9E937CE999A4}"/>
                  </a:ext>
                </a:extLst>
              </p:cNvPr>
              <p:cNvSpPr/>
              <p:nvPr/>
            </p:nvSpPr>
            <p:spPr>
              <a:xfrm>
                <a:off x="7274504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6" name="Ellipse 1445">
                <a:extLst>
                  <a:ext uri="{FF2B5EF4-FFF2-40B4-BE49-F238E27FC236}">
                    <a16:creationId xmlns:a16="http://schemas.microsoft.com/office/drawing/2014/main" id="{5871D00E-F44F-443E-839A-8275C4338EED}"/>
                  </a:ext>
                </a:extLst>
              </p:cNvPr>
              <p:cNvSpPr/>
              <p:nvPr/>
            </p:nvSpPr>
            <p:spPr>
              <a:xfrm>
                <a:off x="7418520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84" name="Gruppieren 1183">
              <a:extLst>
                <a:ext uri="{FF2B5EF4-FFF2-40B4-BE49-F238E27FC236}">
                  <a16:creationId xmlns:a16="http://schemas.microsoft.com/office/drawing/2014/main" id="{65153A79-7CD0-4FC5-93D6-8D88FDB23D00}"/>
                </a:ext>
              </a:extLst>
            </p:cNvPr>
            <p:cNvGrpSpPr/>
            <p:nvPr/>
          </p:nvGrpSpPr>
          <p:grpSpPr>
            <a:xfrm>
              <a:off x="8684917" y="4869224"/>
              <a:ext cx="1152000" cy="1152000"/>
              <a:chOff x="7543221" y="3429000"/>
              <a:chExt cx="1152000" cy="1152000"/>
            </a:xfrm>
          </p:grpSpPr>
          <p:sp>
            <p:nvSpPr>
              <p:cNvPr id="1317" name="Rechteck 1316">
                <a:extLst>
                  <a:ext uri="{FF2B5EF4-FFF2-40B4-BE49-F238E27FC236}">
                    <a16:creationId xmlns:a16="http://schemas.microsoft.com/office/drawing/2014/main" id="{0A8D70B5-CFB2-4D87-AABE-49B379076531}"/>
                  </a:ext>
                </a:extLst>
              </p:cNvPr>
              <p:cNvSpPr/>
              <p:nvPr/>
            </p:nvSpPr>
            <p:spPr>
              <a:xfrm>
                <a:off x="7543221" y="3429000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18" name="Ellipse 1317">
                <a:extLst>
                  <a:ext uri="{FF2B5EF4-FFF2-40B4-BE49-F238E27FC236}">
                    <a16:creationId xmlns:a16="http://schemas.microsoft.com/office/drawing/2014/main" id="{33172746-DE54-4B32-8FDB-7BB3201C737E}"/>
                  </a:ext>
                </a:extLst>
              </p:cNvPr>
              <p:cNvSpPr/>
              <p:nvPr/>
            </p:nvSpPr>
            <p:spPr>
              <a:xfrm>
                <a:off x="7569427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9" name="Ellipse 1318">
                <a:extLst>
                  <a:ext uri="{FF2B5EF4-FFF2-40B4-BE49-F238E27FC236}">
                    <a16:creationId xmlns:a16="http://schemas.microsoft.com/office/drawing/2014/main" id="{BF0450E8-CBFA-4C69-BEB0-0576B6062202}"/>
                  </a:ext>
                </a:extLst>
              </p:cNvPr>
              <p:cNvSpPr/>
              <p:nvPr/>
            </p:nvSpPr>
            <p:spPr>
              <a:xfrm>
                <a:off x="7713443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0" name="Ellipse 1319">
                <a:extLst>
                  <a:ext uri="{FF2B5EF4-FFF2-40B4-BE49-F238E27FC236}">
                    <a16:creationId xmlns:a16="http://schemas.microsoft.com/office/drawing/2014/main" id="{9A7548B7-4055-4270-91D1-602672199E61}"/>
                  </a:ext>
                </a:extLst>
              </p:cNvPr>
              <p:cNvSpPr/>
              <p:nvPr/>
            </p:nvSpPr>
            <p:spPr>
              <a:xfrm>
                <a:off x="7857459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1" name="Ellipse 1320">
                <a:extLst>
                  <a:ext uri="{FF2B5EF4-FFF2-40B4-BE49-F238E27FC236}">
                    <a16:creationId xmlns:a16="http://schemas.microsoft.com/office/drawing/2014/main" id="{82263856-F763-4C5F-A13E-F86CD84A6766}"/>
                  </a:ext>
                </a:extLst>
              </p:cNvPr>
              <p:cNvSpPr/>
              <p:nvPr/>
            </p:nvSpPr>
            <p:spPr>
              <a:xfrm>
                <a:off x="8001475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2" name="Ellipse 1321">
                <a:extLst>
                  <a:ext uri="{FF2B5EF4-FFF2-40B4-BE49-F238E27FC236}">
                    <a16:creationId xmlns:a16="http://schemas.microsoft.com/office/drawing/2014/main" id="{3450E6FF-92A2-47B6-9D66-4BC22DDE9C8A}"/>
                  </a:ext>
                </a:extLst>
              </p:cNvPr>
              <p:cNvSpPr/>
              <p:nvPr/>
            </p:nvSpPr>
            <p:spPr>
              <a:xfrm>
                <a:off x="8145491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3" name="Ellipse 1322">
                <a:extLst>
                  <a:ext uri="{FF2B5EF4-FFF2-40B4-BE49-F238E27FC236}">
                    <a16:creationId xmlns:a16="http://schemas.microsoft.com/office/drawing/2014/main" id="{55B0E355-B2FA-43F7-9AA5-C06AED9DA104}"/>
                  </a:ext>
                </a:extLst>
              </p:cNvPr>
              <p:cNvSpPr/>
              <p:nvPr/>
            </p:nvSpPr>
            <p:spPr>
              <a:xfrm>
                <a:off x="8289507" y="344649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4" name="Ellipse 1323">
                <a:extLst>
                  <a:ext uri="{FF2B5EF4-FFF2-40B4-BE49-F238E27FC236}">
                    <a16:creationId xmlns:a16="http://schemas.microsoft.com/office/drawing/2014/main" id="{A968C42D-FCED-45DF-85EC-332335314629}"/>
                  </a:ext>
                </a:extLst>
              </p:cNvPr>
              <p:cNvSpPr/>
              <p:nvPr/>
            </p:nvSpPr>
            <p:spPr>
              <a:xfrm>
                <a:off x="8433523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5" name="Ellipse 1324">
                <a:extLst>
                  <a:ext uri="{FF2B5EF4-FFF2-40B4-BE49-F238E27FC236}">
                    <a16:creationId xmlns:a16="http://schemas.microsoft.com/office/drawing/2014/main" id="{6821E7D6-37F2-4788-8633-33E586DA8A27}"/>
                  </a:ext>
                </a:extLst>
              </p:cNvPr>
              <p:cNvSpPr/>
              <p:nvPr/>
            </p:nvSpPr>
            <p:spPr>
              <a:xfrm>
                <a:off x="8577539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6" name="Ellipse 1325">
                <a:extLst>
                  <a:ext uri="{FF2B5EF4-FFF2-40B4-BE49-F238E27FC236}">
                    <a16:creationId xmlns:a16="http://schemas.microsoft.com/office/drawing/2014/main" id="{79AB9C96-949A-4106-9C78-A847912B7451}"/>
                  </a:ext>
                </a:extLst>
              </p:cNvPr>
              <p:cNvSpPr/>
              <p:nvPr/>
            </p:nvSpPr>
            <p:spPr>
              <a:xfrm>
                <a:off x="7569427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7" name="Ellipse 1326">
                <a:extLst>
                  <a:ext uri="{FF2B5EF4-FFF2-40B4-BE49-F238E27FC236}">
                    <a16:creationId xmlns:a16="http://schemas.microsoft.com/office/drawing/2014/main" id="{58A33E20-6FB5-488D-9C4E-B728C43BC689}"/>
                  </a:ext>
                </a:extLst>
              </p:cNvPr>
              <p:cNvSpPr/>
              <p:nvPr/>
            </p:nvSpPr>
            <p:spPr>
              <a:xfrm>
                <a:off x="7713443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8" name="Ellipse 1327">
                <a:extLst>
                  <a:ext uri="{FF2B5EF4-FFF2-40B4-BE49-F238E27FC236}">
                    <a16:creationId xmlns:a16="http://schemas.microsoft.com/office/drawing/2014/main" id="{23DF6EA9-A0C5-4A37-966C-642AEEDD51EB}"/>
                  </a:ext>
                </a:extLst>
              </p:cNvPr>
              <p:cNvSpPr/>
              <p:nvPr/>
            </p:nvSpPr>
            <p:spPr>
              <a:xfrm>
                <a:off x="7857459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9" name="Ellipse 1328">
                <a:extLst>
                  <a:ext uri="{FF2B5EF4-FFF2-40B4-BE49-F238E27FC236}">
                    <a16:creationId xmlns:a16="http://schemas.microsoft.com/office/drawing/2014/main" id="{B9452326-885C-4DB3-A7FB-A476B032BEF1}"/>
                  </a:ext>
                </a:extLst>
              </p:cNvPr>
              <p:cNvSpPr/>
              <p:nvPr/>
            </p:nvSpPr>
            <p:spPr>
              <a:xfrm>
                <a:off x="8001475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0" name="Ellipse 1329">
                <a:extLst>
                  <a:ext uri="{FF2B5EF4-FFF2-40B4-BE49-F238E27FC236}">
                    <a16:creationId xmlns:a16="http://schemas.microsoft.com/office/drawing/2014/main" id="{902A9A6E-E51C-460F-AFC9-5D3CBD6F9C60}"/>
                  </a:ext>
                </a:extLst>
              </p:cNvPr>
              <p:cNvSpPr/>
              <p:nvPr/>
            </p:nvSpPr>
            <p:spPr>
              <a:xfrm>
                <a:off x="8145491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1" name="Ellipse 1330">
                <a:extLst>
                  <a:ext uri="{FF2B5EF4-FFF2-40B4-BE49-F238E27FC236}">
                    <a16:creationId xmlns:a16="http://schemas.microsoft.com/office/drawing/2014/main" id="{88741F21-CAE0-4CFA-B08A-515FD6044221}"/>
                  </a:ext>
                </a:extLst>
              </p:cNvPr>
              <p:cNvSpPr/>
              <p:nvPr/>
            </p:nvSpPr>
            <p:spPr>
              <a:xfrm>
                <a:off x="8289507" y="358638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2" name="Ellipse 1331">
                <a:extLst>
                  <a:ext uri="{FF2B5EF4-FFF2-40B4-BE49-F238E27FC236}">
                    <a16:creationId xmlns:a16="http://schemas.microsoft.com/office/drawing/2014/main" id="{E30E773C-0F58-403F-9337-7EA151E78AE7}"/>
                  </a:ext>
                </a:extLst>
              </p:cNvPr>
              <p:cNvSpPr/>
              <p:nvPr/>
            </p:nvSpPr>
            <p:spPr>
              <a:xfrm>
                <a:off x="8433523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3" name="Ellipse 1332">
                <a:extLst>
                  <a:ext uri="{FF2B5EF4-FFF2-40B4-BE49-F238E27FC236}">
                    <a16:creationId xmlns:a16="http://schemas.microsoft.com/office/drawing/2014/main" id="{10E947AC-A5E9-4EA4-8D37-A88651AD29C2}"/>
                  </a:ext>
                </a:extLst>
              </p:cNvPr>
              <p:cNvSpPr/>
              <p:nvPr/>
            </p:nvSpPr>
            <p:spPr>
              <a:xfrm>
                <a:off x="8577539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4" name="Ellipse 1333">
                <a:extLst>
                  <a:ext uri="{FF2B5EF4-FFF2-40B4-BE49-F238E27FC236}">
                    <a16:creationId xmlns:a16="http://schemas.microsoft.com/office/drawing/2014/main" id="{64C8B5CB-133B-4211-950E-E20379A964C3}"/>
                  </a:ext>
                </a:extLst>
              </p:cNvPr>
              <p:cNvSpPr/>
              <p:nvPr/>
            </p:nvSpPr>
            <p:spPr>
              <a:xfrm>
                <a:off x="7569427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5" name="Ellipse 1334">
                <a:extLst>
                  <a:ext uri="{FF2B5EF4-FFF2-40B4-BE49-F238E27FC236}">
                    <a16:creationId xmlns:a16="http://schemas.microsoft.com/office/drawing/2014/main" id="{7DCF80FA-502E-4C5D-A4E6-4D81848D1E85}"/>
                  </a:ext>
                </a:extLst>
              </p:cNvPr>
              <p:cNvSpPr/>
              <p:nvPr/>
            </p:nvSpPr>
            <p:spPr>
              <a:xfrm>
                <a:off x="7713443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6" name="Ellipse 1335">
                <a:extLst>
                  <a:ext uri="{FF2B5EF4-FFF2-40B4-BE49-F238E27FC236}">
                    <a16:creationId xmlns:a16="http://schemas.microsoft.com/office/drawing/2014/main" id="{F84770FD-EF27-4322-A28A-4B940E4AF2B6}"/>
                  </a:ext>
                </a:extLst>
              </p:cNvPr>
              <p:cNvSpPr/>
              <p:nvPr/>
            </p:nvSpPr>
            <p:spPr>
              <a:xfrm>
                <a:off x="7857459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7" name="Ellipse 1336">
                <a:extLst>
                  <a:ext uri="{FF2B5EF4-FFF2-40B4-BE49-F238E27FC236}">
                    <a16:creationId xmlns:a16="http://schemas.microsoft.com/office/drawing/2014/main" id="{E43222C0-A96B-4B8F-A43E-D059B7436895}"/>
                  </a:ext>
                </a:extLst>
              </p:cNvPr>
              <p:cNvSpPr/>
              <p:nvPr/>
            </p:nvSpPr>
            <p:spPr>
              <a:xfrm>
                <a:off x="8001475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8" name="Ellipse 1337">
                <a:extLst>
                  <a:ext uri="{FF2B5EF4-FFF2-40B4-BE49-F238E27FC236}">
                    <a16:creationId xmlns:a16="http://schemas.microsoft.com/office/drawing/2014/main" id="{4DD1CC9D-3BD8-47D4-AA87-9177289B883A}"/>
                  </a:ext>
                </a:extLst>
              </p:cNvPr>
              <p:cNvSpPr/>
              <p:nvPr/>
            </p:nvSpPr>
            <p:spPr>
              <a:xfrm>
                <a:off x="8145491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9" name="Ellipse 1338">
                <a:extLst>
                  <a:ext uri="{FF2B5EF4-FFF2-40B4-BE49-F238E27FC236}">
                    <a16:creationId xmlns:a16="http://schemas.microsoft.com/office/drawing/2014/main" id="{8C91F7DB-3705-4D0A-89F8-9AA0C254220C}"/>
                  </a:ext>
                </a:extLst>
              </p:cNvPr>
              <p:cNvSpPr/>
              <p:nvPr/>
            </p:nvSpPr>
            <p:spPr>
              <a:xfrm>
                <a:off x="8289507" y="373039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0" name="Ellipse 1339">
                <a:extLst>
                  <a:ext uri="{FF2B5EF4-FFF2-40B4-BE49-F238E27FC236}">
                    <a16:creationId xmlns:a16="http://schemas.microsoft.com/office/drawing/2014/main" id="{93C062EB-78DC-4C27-8D26-FFA473A83183}"/>
                  </a:ext>
                </a:extLst>
              </p:cNvPr>
              <p:cNvSpPr/>
              <p:nvPr/>
            </p:nvSpPr>
            <p:spPr>
              <a:xfrm>
                <a:off x="8433523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1" name="Ellipse 1340">
                <a:extLst>
                  <a:ext uri="{FF2B5EF4-FFF2-40B4-BE49-F238E27FC236}">
                    <a16:creationId xmlns:a16="http://schemas.microsoft.com/office/drawing/2014/main" id="{F3E33048-0CE3-4802-9A1B-8A86A8F77C17}"/>
                  </a:ext>
                </a:extLst>
              </p:cNvPr>
              <p:cNvSpPr/>
              <p:nvPr/>
            </p:nvSpPr>
            <p:spPr>
              <a:xfrm>
                <a:off x="8577539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2" name="Ellipse 1341">
                <a:extLst>
                  <a:ext uri="{FF2B5EF4-FFF2-40B4-BE49-F238E27FC236}">
                    <a16:creationId xmlns:a16="http://schemas.microsoft.com/office/drawing/2014/main" id="{1795F613-A37E-4575-8C51-A7F7A51B8D86}"/>
                  </a:ext>
                </a:extLst>
              </p:cNvPr>
              <p:cNvSpPr/>
              <p:nvPr/>
            </p:nvSpPr>
            <p:spPr>
              <a:xfrm>
                <a:off x="7569427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3" name="Ellipse 1342">
                <a:extLst>
                  <a:ext uri="{FF2B5EF4-FFF2-40B4-BE49-F238E27FC236}">
                    <a16:creationId xmlns:a16="http://schemas.microsoft.com/office/drawing/2014/main" id="{D03324A1-9B06-4556-BC94-888DEFF553A6}"/>
                  </a:ext>
                </a:extLst>
              </p:cNvPr>
              <p:cNvSpPr/>
              <p:nvPr/>
            </p:nvSpPr>
            <p:spPr>
              <a:xfrm>
                <a:off x="7713443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4" name="Ellipse 1343">
                <a:extLst>
                  <a:ext uri="{FF2B5EF4-FFF2-40B4-BE49-F238E27FC236}">
                    <a16:creationId xmlns:a16="http://schemas.microsoft.com/office/drawing/2014/main" id="{07BD5B1A-A087-44B3-A3C8-878FF7ADA1E6}"/>
                  </a:ext>
                </a:extLst>
              </p:cNvPr>
              <p:cNvSpPr/>
              <p:nvPr/>
            </p:nvSpPr>
            <p:spPr>
              <a:xfrm>
                <a:off x="7857459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5" name="Ellipse 1344">
                <a:extLst>
                  <a:ext uri="{FF2B5EF4-FFF2-40B4-BE49-F238E27FC236}">
                    <a16:creationId xmlns:a16="http://schemas.microsoft.com/office/drawing/2014/main" id="{53765E40-2415-4F5A-BB4A-C331F6B5C39C}"/>
                  </a:ext>
                </a:extLst>
              </p:cNvPr>
              <p:cNvSpPr/>
              <p:nvPr/>
            </p:nvSpPr>
            <p:spPr>
              <a:xfrm>
                <a:off x="8001475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6" name="Ellipse 1345">
                <a:extLst>
                  <a:ext uri="{FF2B5EF4-FFF2-40B4-BE49-F238E27FC236}">
                    <a16:creationId xmlns:a16="http://schemas.microsoft.com/office/drawing/2014/main" id="{575559F9-D483-401D-A6DF-94ACB69CD19B}"/>
                  </a:ext>
                </a:extLst>
              </p:cNvPr>
              <p:cNvSpPr/>
              <p:nvPr/>
            </p:nvSpPr>
            <p:spPr>
              <a:xfrm>
                <a:off x="8145491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7" name="Ellipse 1346">
                <a:extLst>
                  <a:ext uri="{FF2B5EF4-FFF2-40B4-BE49-F238E27FC236}">
                    <a16:creationId xmlns:a16="http://schemas.microsoft.com/office/drawing/2014/main" id="{4B754BF4-5184-4C9D-BC0C-ACCFDB63D113}"/>
                  </a:ext>
                </a:extLst>
              </p:cNvPr>
              <p:cNvSpPr/>
              <p:nvPr/>
            </p:nvSpPr>
            <p:spPr>
              <a:xfrm>
                <a:off x="8289507" y="38744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8" name="Ellipse 1347">
                <a:extLst>
                  <a:ext uri="{FF2B5EF4-FFF2-40B4-BE49-F238E27FC236}">
                    <a16:creationId xmlns:a16="http://schemas.microsoft.com/office/drawing/2014/main" id="{0277FF78-46EF-43FB-87C2-97900927B369}"/>
                  </a:ext>
                </a:extLst>
              </p:cNvPr>
              <p:cNvSpPr/>
              <p:nvPr/>
            </p:nvSpPr>
            <p:spPr>
              <a:xfrm>
                <a:off x="8433523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9" name="Ellipse 1348">
                <a:extLst>
                  <a:ext uri="{FF2B5EF4-FFF2-40B4-BE49-F238E27FC236}">
                    <a16:creationId xmlns:a16="http://schemas.microsoft.com/office/drawing/2014/main" id="{FBB59763-849B-458C-A9D3-358EC827D687}"/>
                  </a:ext>
                </a:extLst>
              </p:cNvPr>
              <p:cNvSpPr/>
              <p:nvPr/>
            </p:nvSpPr>
            <p:spPr>
              <a:xfrm>
                <a:off x="8577539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0" name="Ellipse 1349">
                <a:extLst>
                  <a:ext uri="{FF2B5EF4-FFF2-40B4-BE49-F238E27FC236}">
                    <a16:creationId xmlns:a16="http://schemas.microsoft.com/office/drawing/2014/main" id="{AD4F9AD1-5828-4DDB-AF37-926D6C84DB06}"/>
                  </a:ext>
                </a:extLst>
              </p:cNvPr>
              <p:cNvSpPr/>
              <p:nvPr/>
            </p:nvSpPr>
            <p:spPr>
              <a:xfrm>
                <a:off x="7569427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1" name="Ellipse 1350">
                <a:extLst>
                  <a:ext uri="{FF2B5EF4-FFF2-40B4-BE49-F238E27FC236}">
                    <a16:creationId xmlns:a16="http://schemas.microsoft.com/office/drawing/2014/main" id="{CE51472E-F7EB-4D26-8031-9488CD6DF367}"/>
                  </a:ext>
                </a:extLst>
              </p:cNvPr>
              <p:cNvSpPr/>
              <p:nvPr/>
            </p:nvSpPr>
            <p:spPr>
              <a:xfrm>
                <a:off x="7713443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2" name="Ellipse 1351">
                <a:extLst>
                  <a:ext uri="{FF2B5EF4-FFF2-40B4-BE49-F238E27FC236}">
                    <a16:creationId xmlns:a16="http://schemas.microsoft.com/office/drawing/2014/main" id="{AAE2D794-E6D8-49EF-8D93-4D2ACC5A0F2F}"/>
                  </a:ext>
                </a:extLst>
              </p:cNvPr>
              <p:cNvSpPr/>
              <p:nvPr/>
            </p:nvSpPr>
            <p:spPr>
              <a:xfrm>
                <a:off x="7857459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3" name="Ellipse 1352">
                <a:extLst>
                  <a:ext uri="{FF2B5EF4-FFF2-40B4-BE49-F238E27FC236}">
                    <a16:creationId xmlns:a16="http://schemas.microsoft.com/office/drawing/2014/main" id="{7091BFA2-714C-447D-BA7A-E1BE8FC45054}"/>
                  </a:ext>
                </a:extLst>
              </p:cNvPr>
              <p:cNvSpPr/>
              <p:nvPr/>
            </p:nvSpPr>
            <p:spPr>
              <a:xfrm>
                <a:off x="8001475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4" name="Ellipse 1353">
                <a:extLst>
                  <a:ext uri="{FF2B5EF4-FFF2-40B4-BE49-F238E27FC236}">
                    <a16:creationId xmlns:a16="http://schemas.microsoft.com/office/drawing/2014/main" id="{F89A3ADB-75AD-4F54-90F2-B9484F530938}"/>
                  </a:ext>
                </a:extLst>
              </p:cNvPr>
              <p:cNvSpPr/>
              <p:nvPr/>
            </p:nvSpPr>
            <p:spPr>
              <a:xfrm>
                <a:off x="8145491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5" name="Ellipse 1354">
                <a:extLst>
                  <a:ext uri="{FF2B5EF4-FFF2-40B4-BE49-F238E27FC236}">
                    <a16:creationId xmlns:a16="http://schemas.microsoft.com/office/drawing/2014/main" id="{A5B8C4C4-2505-4A8A-A808-FFDF58D66DF4}"/>
                  </a:ext>
                </a:extLst>
              </p:cNvPr>
              <p:cNvSpPr/>
              <p:nvPr/>
            </p:nvSpPr>
            <p:spPr>
              <a:xfrm>
                <a:off x="8289507" y="4018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6" name="Ellipse 1355">
                <a:extLst>
                  <a:ext uri="{FF2B5EF4-FFF2-40B4-BE49-F238E27FC236}">
                    <a16:creationId xmlns:a16="http://schemas.microsoft.com/office/drawing/2014/main" id="{58E4E4AA-BE18-4C4D-B519-B85A645362CC}"/>
                  </a:ext>
                </a:extLst>
              </p:cNvPr>
              <p:cNvSpPr/>
              <p:nvPr/>
            </p:nvSpPr>
            <p:spPr>
              <a:xfrm>
                <a:off x="8433523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7" name="Ellipse 1356">
                <a:extLst>
                  <a:ext uri="{FF2B5EF4-FFF2-40B4-BE49-F238E27FC236}">
                    <a16:creationId xmlns:a16="http://schemas.microsoft.com/office/drawing/2014/main" id="{3B521AA7-A92B-49F1-A585-D8A12F930280}"/>
                  </a:ext>
                </a:extLst>
              </p:cNvPr>
              <p:cNvSpPr/>
              <p:nvPr/>
            </p:nvSpPr>
            <p:spPr>
              <a:xfrm>
                <a:off x="8577539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8" name="Ellipse 1357">
                <a:extLst>
                  <a:ext uri="{FF2B5EF4-FFF2-40B4-BE49-F238E27FC236}">
                    <a16:creationId xmlns:a16="http://schemas.microsoft.com/office/drawing/2014/main" id="{794D8DDF-1E1F-4173-8710-22F4DEEA956F}"/>
                  </a:ext>
                </a:extLst>
              </p:cNvPr>
              <p:cNvSpPr/>
              <p:nvPr/>
            </p:nvSpPr>
            <p:spPr>
              <a:xfrm>
                <a:off x="7567144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9" name="Ellipse 1358">
                <a:extLst>
                  <a:ext uri="{FF2B5EF4-FFF2-40B4-BE49-F238E27FC236}">
                    <a16:creationId xmlns:a16="http://schemas.microsoft.com/office/drawing/2014/main" id="{74CAB661-AF3B-497A-ABD1-68BCF55FE16B}"/>
                  </a:ext>
                </a:extLst>
              </p:cNvPr>
              <p:cNvSpPr/>
              <p:nvPr/>
            </p:nvSpPr>
            <p:spPr>
              <a:xfrm>
                <a:off x="7711160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0" name="Ellipse 1359">
                <a:extLst>
                  <a:ext uri="{FF2B5EF4-FFF2-40B4-BE49-F238E27FC236}">
                    <a16:creationId xmlns:a16="http://schemas.microsoft.com/office/drawing/2014/main" id="{891D74F5-C037-4838-B1B4-ECC5F6D2693E}"/>
                  </a:ext>
                </a:extLst>
              </p:cNvPr>
              <p:cNvSpPr/>
              <p:nvPr/>
            </p:nvSpPr>
            <p:spPr>
              <a:xfrm>
                <a:off x="7855176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1" name="Ellipse 1360">
                <a:extLst>
                  <a:ext uri="{FF2B5EF4-FFF2-40B4-BE49-F238E27FC236}">
                    <a16:creationId xmlns:a16="http://schemas.microsoft.com/office/drawing/2014/main" id="{3555E857-88E9-4E13-94B7-E30C07C53F32}"/>
                  </a:ext>
                </a:extLst>
              </p:cNvPr>
              <p:cNvSpPr/>
              <p:nvPr/>
            </p:nvSpPr>
            <p:spPr>
              <a:xfrm>
                <a:off x="7999192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2" name="Ellipse 1361">
                <a:extLst>
                  <a:ext uri="{FF2B5EF4-FFF2-40B4-BE49-F238E27FC236}">
                    <a16:creationId xmlns:a16="http://schemas.microsoft.com/office/drawing/2014/main" id="{0CAF676F-20D8-418B-83C8-818B04FEB38A}"/>
                  </a:ext>
                </a:extLst>
              </p:cNvPr>
              <p:cNvSpPr/>
              <p:nvPr/>
            </p:nvSpPr>
            <p:spPr>
              <a:xfrm>
                <a:off x="8143208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3" name="Ellipse 1362">
                <a:extLst>
                  <a:ext uri="{FF2B5EF4-FFF2-40B4-BE49-F238E27FC236}">
                    <a16:creationId xmlns:a16="http://schemas.microsoft.com/office/drawing/2014/main" id="{0BD44EEE-E8A6-479F-AFE0-BD8B2C31E5D6}"/>
                  </a:ext>
                </a:extLst>
              </p:cNvPr>
              <p:cNvSpPr/>
              <p:nvPr/>
            </p:nvSpPr>
            <p:spPr>
              <a:xfrm>
                <a:off x="8287224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4" name="Ellipse 1363">
                <a:extLst>
                  <a:ext uri="{FF2B5EF4-FFF2-40B4-BE49-F238E27FC236}">
                    <a16:creationId xmlns:a16="http://schemas.microsoft.com/office/drawing/2014/main" id="{5A664317-F479-4E04-BAEB-82FA6A4FC0C9}"/>
                  </a:ext>
                </a:extLst>
              </p:cNvPr>
              <p:cNvSpPr/>
              <p:nvPr/>
            </p:nvSpPr>
            <p:spPr>
              <a:xfrm>
                <a:off x="8431240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5" name="Ellipse 1364">
                <a:extLst>
                  <a:ext uri="{FF2B5EF4-FFF2-40B4-BE49-F238E27FC236}">
                    <a16:creationId xmlns:a16="http://schemas.microsoft.com/office/drawing/2014/main" id="{B7908349-7424-482E-A582-E01DF54C7F5E}"/>
                  </a:ext>
                </a:extLst>
              </p:cNvPr>
              <p:cNvSpPr/>
              <p:nvPr/>
            </p:nvSpPr>
            <p:spPr>
              <a:xfrm>
                <a:off x="8575256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6" name="Ellipse 1365">
                <a:extLst>
                  <a:ext uri="{FF2B5EF4-FFF2-40B4-BE49-F238E27FC236}">
                    <a16:creationId xmlns:a16="http://schemas.microsoft.com/office/drawing/2014/main" id="{4A6350C0-3407-49AD-A558-31C9E8BD31D9}"/>
                  </a:ext>
                </a:extLst>
              </p:cNvPr>
              <p:cNvSpPr/>
              <p:nvPr/>
            </p:nvSpPr>
            <p:spPr>
              <a:xfrm>
                <a:off x="7563211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7" name="Ellipse 1366">
                <a:extLst>
                  <a:ext uri="{FF2B5EF4-FFF2-40B4-BE49-F238E27FC236}">
                    <a16:creationId xmlns:a16="http://schemas.microsoft.com/office/drawing/2014/main" id="{F7A6AEC1-D22E-4946-A713-7730ADFEF571}"/>
                  </a:ext>
                </a:extLst>
              </p:cNvPr>
              <p:cNvSpPr/>
              <p:nvPr/>
            </p:nvSpPr>
            <p:spPr>
              <a:xfrm>
                <a:off x="7707227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8" name="Ellipse 1367">
                <a:extLst>
                  <a:ext uri="{FF2B5EF4-FFF2-40B4-BE49-F238E27FC236}">
                    <a16:creationId xmlns:a16="http://schemas.microsoft.com/office/drawing/2014/main" id="{C5903BBD-F706-4E37-8E41-7D142619065E}"/>
                  </a:ext>
                </a:extLst>
              </p:cNvPr>
              <p:cNvSpPr/>
              <p:nvPr/>
            </p:nvSpPr>
            <p:spPr>
              <a:xfrm>
                <a:off x="7851243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9" name="Ellipse 1368">
                <a:extLst>
                  <a:ext uri="{FF2B5EF4-FFF2-40B4-BE49-F238E27FC236}">
                    <a16:creationId xmlns:a16="http://schemas.microsoft.com/office/drawing/2014/main" id="{4C56EF0D-E4B4-409F-A401-9BBDA22096BE}"/>
                  </a:ext>
                </a:extLst>
              </p:cNvPr>
              <p:cNvSpPr/>
              <p:nvPr/>
            </p:nvSpPr>
            <p:spPr>
              <a:xfrm>
                <a:off x="7995259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0" name="Ellipse 1369">
                <a:extLst>
                  <a:ext uri="{FF2B5EF4-FFF2-40B4-BE49-F238E27FC236}">
                    <a16:creationId xmlns:a16="http://schemas.microsoft.com/office/drawing/2014/main" id="{3C40787D-63DD-4172-9282-E39277FCCCEA}"/>
                  </a:ext>
                </a:extLst>
              </p:cNvPr>
              <p:cNvSpPr/>
              <p:nvPr/>
            </p:nvSpPr>
            <p:spPr>
              <a:xfrm>
                <a:off x="8139275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1" name="Ellipse 1370">
                <a:extLst>
                  <a:ext uri="{FF2B5EF4-FFF2-40B4-BE49-F238E27FC236}">
                    <a16:creationId xmlns:a16="http://schemas.microsoft.com/office/drawing/2014/main" id="{794FF47D-B0E9-4EB8-8BC0-AF8EF7718289}"/>
                  </a:ext>
                </a:extLst>
              </p:cNvPr>
              <p:cNvSpPr/>
              <p:nvPr/>
            </p:nvSpPr>
            <p:spPr>
              <a:xfrm>
                <a:off x="8283291" y="43064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2" name="Ellipse 1371">
                <a:extLst>
                  <a:ext uri="{FF2B5EF4-FFF2-40B4-BE49-F238E27FC236}">
                    <a16:creationId xmlns:a16="http://schemas.microsoft.com/office/drawing/2014/main" id="{457AA5FB-0C01-4B62-BD7C-411D24E46863}"/>
                  </a:ext>
                </a:extLst>
              </p:cNvPr>
              <p:cNvSpPr/>
              <p:nvPr/>
            </p:nvSpPr>
            <p:spPr>
              <a:xfrm>
                <a:off x="8427307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3" name="Ellipse 1372">
                <a:extLst>
                  <a:ext uri="{FF2B5EF4-FFF2-40B4-BE49-F238E27FC236}">
                    <a16:creationId xmlns:a16="http://schemas.microsoft.com/office/drawing/2014/main" id="{2587962C-E0E3-49E6-BB1A-98627BD949BF}"/>
                  </a:ext>
                </a:extLst>
              </p:cNvPr>
              <p:cNvSpPr/>
              <p:nvPr/>
            </p:nvSpPr>
            <p:spPr>
              <a:xfrm>
                <a:off x="8571323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4" name="Ellipse 1373">
                <a:extLst>
                  <a:ext uri="{FF2B5EF4-FFF2-40B4-BE49-F238E27FC236}">
                    <a16:creationId xmlns:a16="http://schemas.microsoft.com/office/drawing/2014/main" id="{C4BE3624-FFEE-43E4-B64F-2CD3DED34177}"/>
                  </a:ext>
                </a:extLst>
              </p:cNvPr>
              <p:cNvSpPr/>
              <p:nvPr/>
            </p:nvSpPr>
            <p:spPr>
              <a:xfrm>
                <a:off x="7563211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5" name="Ellipse 1374">
                <a:extLst>
                  <a:ext uri="{FF2B5EF4-FFF2-40B4-BE49-F238E27FC236}">
                    <a16:creationId xmlns:a16="http://schemas.microsoft.com/office/drawing/2014/main" id="{C092C6C8-DA98-4D25-BF56-E67716A2E6FB}"/>
                  </a:ext>
                </a:extLst>
              </p:cNvPr>
              <p:cNvSpPr/>
              <p:nvPr/>
            </p:nvSpPr>
            <p:spPr>
              <a:xfrm>
                <a:off x="7707227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6" name="Ellipse 1375">
                <a:extLst>
                  <a:ext uri="{FF2B5EF4-FFF2-40B4-BE49-F238E27FC236}">
                    <a16:creationId xmlns:a16="http://schemas.microsoft.com/office/drawing/2014/main" id="{59B7D76E-05EF-4FE7-BA1D-87F457144DEF}"/>
                  </a:ext>
                </a:extLst>
              </p:cNvPr>
              <p:cNvSpPr/>
              <p:nvPr/>
            </p:nvSpPr>
            <p:spPr>
              <a:xfrm>
                <a:off x="7851243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7" name="Ellipse 1376">
                <a:extLst>
                  <a:ext uri="{FF2B5EF4-FFF2-40B4-BE49-F238E27FC236}">
                    <a16:creationId xmlns:a16="http://schemas.microsoft.com/office/drawing/2014/main" id="{61CD947C-1A08-4312-B5CC-39A06568CE1A}"/>
                  </a:ext>
                </a:extLst>
              </p:cNvPr>
              <p:cNvSpPr/>
              <p:nvPr/>
            </p:nvSpPr>
            <p:spPr>
              <a:xfrm>
                <a:off x="7995259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8" name="Ellipse 1377">
                <a:extLst>
                  <a:ext uri="{FF2B5EF4-FFF2-40B4-BE49-F238E27FC236}">
                    <a16:creationId xmlns:a16="http://schemas.microsoft.com/office/drawing/2014/main" id="{F71924EB-C472-4B40-94D4-9534C53C8957}"/>
                  </a:ext>
                </a:extLst>
              </p:cNvPr>
              <p:cNvSpPr/>
              <p:nvPr/>
            </p:nvSpPr>
            <p:spPr>
              <a:xfrm>
                <a:off x="8139275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9" name="Ellipse 1378">
                <a:extLst>
                  <a:ext uri="{FF2B5EF4-FFF2-40B4-BE49-F238E27FC236}">
                    <a16:creationId xmlns:a16="http://schemas.microsoft.com/office/drawing/2014/main" id="{CF095A2E-3852-42D2-8CDD-B081FF1A5A9B}"/>
                  </a:ext>
                </a:extLst>
              </p:cNvPr>
              <p:cNvSpPr/>
              <p:nvPr/>
            </p:nvSpPr>
            <p:spPr>
              <a:xfrm>
                <a:off x="8283291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0" name="Ellipse 1379">
                <a:extLst>
                  <a:ext uri="{FF2B5EF4-FFF2-40B4-BE49-F238E27FC236}">
                    <a16:creationId xmlns:a16="http://schemas.microsoft.com/office/drawing/2014/main" id="{3A37BB37-A812-4E65-8689-C0F0C1EF6EFD}"/>
                  </a:ext>
                </a:extLst>
              </p:cNvPr>
              <p:cNvSpPr/>
              <p:nvPr/>
            </p:nvSpPr>
            <p:spPr>
              <a:xfrm>
                <a:off x="8427307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1" name="Ellipse 1380">
                <a:extLst>
                  <a:ext uri="{FF2B5EF4-FFF2-40B4-BE49-F238E27FC236}">
                    <a16:creationId xmlns:a16="http://schemas.microsoft.com/office/drawing/2014/main" id="{FA896CFA-A95D-4E0C-9C78-DA0C82E6A0CD}"/>
                  </a:ext>
                </a:extLst>
              </p:cNvPr>
              <p:cNvSpPr/>
              <p:nvPr/>
            </p:nvSpPr>
            <p:spPr>
              <a:xfrm>
                <a:off x="8571323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85" name="Gruppieren 1184">
              <a:extLst>
                <a:ext uri="{FF2B5EF4-FFF2-40B4-BE49-F238E27FC236}">
                  <a16:creationId xmlns:a16="http://schemas.microsoft.com/office/drawing/2014/main" id="{70F53EA1-529D-43E7-B2BC-7BC5258D568A}"/>
                </a:ext>
              </a:extLst>
            </p:cNvPr>
            <p:cNvGrpSpPr/>
            <p:nvPr/>
          </p:nvGrpSpPr>
          <p:grpSpPr>
            <a:xfrm>
              <a:off x="9835093" y="4869224"/>
              <a:ext cx="1152000" cy="1152000"/>
              <a:chOff x="8705622" y="3429000"/>
              <a:chExt cx="1152000" cy="1152000"/>
            </a:xfrm>
          </p:grpSpPr>
          <p:sp>
            <p:nvSpPr>
              <p:cNvPr id="1252" name="Rechteck 1251">
                <a:extLst>
                  <a:ext uri="{FF2B5EF4-FFF2-40B4-BE49-F238E27FC236}">
                    <a16:creationId xmlns:a16="http://schemas.microsoft.com/office/drawing/2014/main" id="{80580966-486B-40EC-9788-79E417035EBC}"/>
                  </a:ext>
                </a:extLst>
              </p:cNvPr>
              <p:cNvSpPr/>
              <p:nvPr/>
            </p:nvSpPr>
            <p:spPr>
              <a:xfrm>
                <a:off x="8705622" y="3429000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53" name="Ellipse 1252">
                <a:extLst>
                  <a:ext uri="{FF2B5EF4-FFF2-40B4-BE49-F238E27FC236}">
                    <a16:creationId xmlns:a16="http://schemas.microsoft.com/office/drawing/2014/main" id="{1A07975B-CBDC-4A7F-99F0-06C8937E6399}"/>
                  </a:ext>
                </a:extLst>
              </p:cNvPr>
              <p:cNvSpPr/>
              <p:nvPr/>
            </p:nvSpPr>
            <p:spPr>
              <a:xfrm>
                <a:off x="8724493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4" name="Ellipse 1253">
                <a:extLst>
                  <a:ext uri="{FF2B5EF4-FFF2-40B4-BE49-F238E27FC236}">
                    <a16:creationId xmlns:a16="http://schemas.microsoft.com/office/drawing/2014/main" id="{37440017-0594-46A8-9D11-BAA7B7E6351F}"/>
                  </a:ext>
                </a:extLst>
              </p:cNvPr>
              <p:cNvSpPr/>
              <p:nvPr/>
            </p:nvSpPr>
            <p:spPr>
              <a:xfrm>
                <a:off x="8868509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5" name="Ellipse 1254">
                <a:extLst>
                  <a:ext uri="{FF2B5EF4-FFF2-40B4-BE49-F238E27FC236}">
                    <a16:creationId xmlns:a16="http://schemas.microsoft.com/office/drawing/2014/main" id="{2E2DEA5C-2D91-4170-84C4-8FE97A7E058A}"/>
                  </a:ext>
                </a:extLst>
              </p:cNvPr>
              <p:cNvSpPr/>
              <p:nvPr/>
            </p:nvSpPr>
            <p:spPr>
              <a:xfrm>
                <a:off x="9012525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6" name="Ellipse 1255">
                <a:extLst>
                  <a:ext uri="{FF2B5EF4-FFF2-40B4-BE49-F238E27FC236}">
                    <a16:creationId xmlns:a16="http://schemas.microsoft.com/office/drawing/2014/main" id="{D7002D46-2756-4EC5-8D4B-6F222596410A}"/>
                  </a:ext>
                </a:extLst>
              </p:cNvPr>
              <p:cNvSpPr/>
              <p:nvPr/>
            </p:nvSpPr>
            <p:spPr>
              <a:xfrm>
                <a:off x="9156541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7" name="Ellipse 1256">
                <a:extLst>
                  <a:ext uri="{FF2B5EF4-FFF2-40B4-BE49-F238E27FC236}">
                    <a16:creationId xmlns:a16="http://schemas.microsoft.com/office/drawing/2014/main" id="{097AD849-ADDE-4D0E-9243-F3300A7795FD}"/>
                  </a:ext>
                </a:extLst>
              </p:cNvPr>
              <p:cNvSpPr/>
              <p:nvPr/>
            </p:nvSpPr>
            <p:spPr>
              <a:xfrm>
                <a:off x="9300557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8" name="Ellipse 1257">
                <a:extLst>
                  <a:ext uri="{FF2B5EF4-FFF2-40B4-BE49-F238E27FC236}">
                    <a16:creationId xmlns:a16="http://schemas.microsoft.com/office/drawing/2014/main" id="{9EE8E503-32FB-43CD-BA36-DE3DA60A941A}"/>
                  </a:ext>
                </a:extLst>
              </p:cNvPr>
              <p:cNvSpPr/>
              <p:nvPr/>
            </p:nvSpPr>
            <p:spPr>
              <a:xfrm>
                <a:off x="9444573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9" name="Ellipse 1258">
                <a:extLst>
                  <a:ext uri="{FF2B5EF4-FFF2-40B4-BE49-F238E27FC236}">
                    <a16:creationId xmlns:a16="http://schemas.microsoft.com/office/drawing/2014/main" id="{B7FC61B8-6CA0-4270-8C72-2AFED5E5FAA9}"/>
                  </a:ext>
                </a:extLst>
              </p:cNvPr>
              <p:cNvSpPr/>
              <p:nvPr/>
            </p:nvSpPr>
            <p:spPr>
              <a:xfrm>
                <a:off x="9588589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0" name="Ellipse 1259">
                <a:extLst>
                  <a:ext uri="{FF2B5EF4-FFF2-40B4-BE49-F238E27FC236}">
                    <a16:creationId xmlns:a16="http://schemas.microsoft.com/office/drawing/2014/main" id="{C5ED1D82-E31F-44E7-AF2E-97BF09873D77}"/>
                  </a:ext>
                </a:extLst>
              </p:cNvPr>
              <p:cNvSpPr/>
              <p:nvPr/>
            </p:nvSpPr>
            <p:spPr>
              <a:xfrm>
                <a:off x="9732605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1" name="Ellipse 1260">
                <a:extLst>
                  <a:ext uri="{FF2B5EF4-FFF2-40B4-BE49-F238E27FC236}">
                    <a16:creationId xmlns:a16="http://schemas.microsoft.com/office/drawing/2014/main" id="{5FA8EA0E-4BDE-4AC6-B856-ED7B399DA615}"/>
                  </a:ext>
                </a:extLst>
              </p:cNvPr>
              <p:cNvSpPr/>
              <p:nvPr/>
            </p:nvSpPr>
            <p:spPr>
              <a:xfrm>
                <a:off x="8724493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2" name="Ellipse 1261">
                <a:extLst>
                  <a:ext uri="{FF2B5EF4-FFF2-40B4-BE49-F238E27FC236}">
                    <a16:creationId xmlns:a16="http://schemas.microsoft.com/office/drawing/2014/main" id="{908D62DE-1537-4106-B1A2-20CC6CB1C5FC}"/>
                  </a:ext>
                </a:extLst>
              </p:cNvPr>
              <p:cNvSpPr/>
              <p:nvPr/>
            </p:nvSpPr>
            <p:spPr>
              <a:xfrm>
                <a:off x="8868509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3" name="Ellipse 1262">
                <a:extLst>
                  <a:ext uri="{FF2B5EF4-FFF2-40B4-BE49-F238E27FC236}">
                    <a16:creationId xmlns:a16="http://schemas.microsoft.com/office/drawing/2014/main" id="{97167C10-DBEB-4519-A749-2967DACFFD2E}"/>
                  </a:ext>
                </a:extLst>
              </p:cNvPr>
              <p:cNvSpPr/>
              <p:nvPr/>
            </p:nvSpPr>
            <p:spPr>
              <a:xfrm>
                <a:off x="9012525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4" name="Ellipse 1263">
                <a:extLst>
                  <a:ext uri="{FF2B5EF4-FFF2-40B4-BE49-F238E27FC236}">
                    <a16:creationId xmlns:a16="http://schemas.microsoft.com/office/drawing/2014/main" id="{B3D802F9-F657-477B-B044-C523431469AE}"/>
                  </a:ext>
                </a:extLst>
              </p:cNvPr>
              <p:cNvSpPr/>
              <p:nvPr/>
            </p:nvSpPr>
            <p:spPr>
              <a:xfrm>
                <a:off x="9156541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5" name="Ellipse 1264">
                <a:extLst>
                  <a:ext uri="{FF2B5EF4-FFF2-40B4-BE49-F238E27FC236}">
                    <a16:creationId xmlns:a16="http://schemas.microsoft.com/office/drawing/2014/main" id="{9A4A3B48-A887-4742-82AC-43E7951BCBEF}"/>
                  </a:ext>
                </a:extLst>
              </p:cNvPr>
              <p:cNvSpPr/>
              <p:nvPr/>
            </p:nvSpPr>
            <p:spPr>
              <a:xfrm>
                <a:off x="9300557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6" name="Ellipse 1265">
                <a:extLst>
                  <a:ext uri="{FF2B5EF4-FFF2-40B4-BE49-F238E27FC236}">
                    <a16:creationId xmlns:a16="http://schemas.microsoft.com/office/drawing/2014/main" id="{9987F72F-9AEF-4661-9C3D-35665BB1065A}"/>
                  </a:ext>
                </a:extLst>
              </p:cNvPr>
              <p:cNvSpPr/>
              <p:nvPr/>
            </p:nvSpPr>
            <p:spPr>
              <a:xfrm>
                <a:off x="9444573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7" name="Ellipse 1266">
                <a:extLst>
                  <a:ext uri="{FF2B5EF4-FFF2-40B4-BE49-F238E27FC236}">
                    <a16:creationId xmlns:a16="http://schemas.microsoft.com/office/drawing/2014/main" id="{0F970B52-015B-46CF-A970-052D4C1C1147}"/>
                  </a:ext>
                </a:extLst>
              </p:cNvPr>
              <p:cNvSpPr/>
              <p:nvPr/>
            </p:nvSpPr>
            <p:spPr>
              <a:xfrm>
                <a:off x="9588589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8" name="Ellipse 1267">
                <a:extLst>
                  <a:ext uri="{FF2B5EF4-FFF2-40B4-BE49-F238E27FC236}">
                    <a16:creationId xmlns:a16="http://schemas.microsoft.com/office/drawing/2014/main" id="{FB866732-C6B9-41B7-8E92-550C8F693627}"/>
                  </a:ext>
                </a:extLst>
              </p:cNvPr>
              <p:cNvSpPr/>
              <p:nvPr/>
            </p:nvSpPr>
            <p:spPr>
              <a:xfrm>
                <a:off x="9732605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9" name="Ellipse 1268">
                <a:extLst>
                  <a:ext uri="{FF2B5EF4-FFF2-40B4-BE49-F238E27FC236}">
                    <a16:creationId xmlns:a16="http://schemas.microsoft.com/office/drawing/2014/main" id="{848C5FB5-A149-4FFD-85FB-5D2BE584C093}"/>
                  </a:ext>
                </a:extLst>
              </p:cNvPr>
              <p:cNvSpPr/>
              <p:nvPr/>
            </p:nvSpPr>
            <p:spPr>
              <a:xfrm>
                <a:off x="8724493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0" name="Ellipse 1269">
                <a:extLst>
                  <a:ext uri="{FF2B5EF4-FFF2-40B4-BE49-F238E27FC236}">
                    <a16:creationId xmlns:a16="http://schemas.microsoft.com/office/drawing/2014/main" id="{DFEBA3D4-02DE-47FC-BF00-AFAE208D9029}"/>
                  </a:ext>
                </a:extLst>
              </p:cNvPr>
              <p:cNvSpPr/>
              <p:nvPr/>
            </p:nvSpPr>
            <p:spPr>
              <a:xfrm>
                <a:off x="8868509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1" name="Ellipse 1270">
                <a:extLst>
                  <a:ext uri="{FF2B5EF4-FFF2-40B4-BE49-F238E27FC236}">
                    <a16:creationId xmlns:a16="http://schemas.microsoft.com/office/drawing/2014/main" id="{B48BFD08-C705-440C-9634-853F8F4A2EF3}"/>
                  </a:ext>
                </a:extLst>
              </p:cNvPr>
              <p:cNvSpPr/>
              <p:nvPr/>
            </p:nvSpPr>
            <p:spPr>
              <a:xfrm>
                <a:off x="9012525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2" name="Ellipse 1271">
                <a:extLst>
                  <a:ext uri="{FF2B5EF4-FFF2-40B4-BE49-F238E27FC236}">
                    <a16:creationId xmlns:a16="http://schemas.microsoft.com/office/drawing/2014/main" id="{F0A51B59-F50A-4508-B5E8-5D1DE367AF13}"/>
                  </a:ext>
                </a:extLst>
              </p:cNvPr>
              <p:cNvSpPr/>
              <p:nvPr/>
            </p:nvSpPr>
            <p:spPr>
              <a:xfrm>
                <a:off x="9156541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3" name="Ellipse 1272">
                <a:extLst>
                  <a:ext uri="{FF2B5EF4-FFF2-40B4-BE49-F238E27FC236}">
                    <a16:creationId xmlns:a16="http://schemas.microsoft.com/office/drawing/2014/main" id="{FEAD9B3B-E8D6-4FD1-BE90-B65792A3AC8F}"/>
                  </a:ext>
                </a:extLst>
              </p:cNvPr>
              <p:cNvSpPr/>
              <p:nvPr/>
            </p:nvSpPr>
            <p:spPr>
              <a:xfrm>
                <a:off x="9300557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4" name="Ellipse 1273">
                <a:extLst>
                  <a:ext uri="{FF2B5EF4-FFF2-40B4-BE49-F238E27FC236}">
                    <a16:creationId xmlns:a16="http://schemas.microsoft.com/office/drawing/2014/main" id="{85CAE7AC-0BF7-4390-94D5-155657D04256}"/>
                  </a:ext>
                </a:extLst>
              </p:cNvPr>
              <p:cNvSpPr/>
              <p:nvPr/>
            </p:nvSpPr>
            <p:spPr>
              <a:xfrm>
                <a:off x="9444573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5" name="Ellipse 1274">
                <a:extLst>
                  <a:ext uri="{FF2B5EF4-FFF2-40B4-BE49-F238E27FC236}">
                    <a16:creationId xmlns:a16="http://schemas.microsoft.com/office/drawing/2014/main" id="{DFF40ACA-F446-43AB-A432-EB42B0DA8645}"/>
                  </a:ext>
                </a:extLst>
              </p:cNvPr>
              <p:cNvSpPr/>
              <p:nvPr/>
            </p:nvSpPr>
            <p:spPr>
              <a:xfrm>
                <a:off x="9588589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6" name="Ellipse 1275">
                <a:extLst>
                  <a:ext uri="{FF2B5EF4-FFF2-40B4-BE49-F238E27FC236}">
                    <a16:creationId xmlns:a16="http://schemas.microsoft.com/office/drawing/2014/main" id="{0AA5392B-B3F5-4D35-8AD1-08DEACD68753}"/>
                  </a:ext>
                </a:extLst>
              </p:cNvPr>
              <p:cNvSpPr/>
              <p:nvPr/>
            </p:nvSpPr>
            <p:spPr>
              <a:xfrm>
                <a:off x="9732605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7" name="Ellipse 1276">
                <a:extLst>
                  <a:ext uri="{FF2B5EF4-FFF2-40B4-BE49-F238E27FC236}">
                    <a16:creationId xmlns:a16="http://schemas.microsoft.com/office/drawing/2014/main" id="{6E1B9E32-19FF-4740-9751-CFE0DCA61F2A}"/>
                  </a:ext>
                </a:extLst>
              </p:cNvPr>
              <p:cNvSpPr/>
              <p:nvPr/>
            </p:nvSpPr>
            <p:spPr>
              <a:xfrm>
                <a:off x="8724493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8" name="Ellipse 1277">
                <a:extLst>
                  <a:ext uri="{FF2B5EF4-FFF2-40B4-BE49-F238E27FC236}">
                    <a16:creationId xmlns:a16="http://schemas.microsoft.com/office/drawing/2014/main" id="{CD879E3F-7B90-4820-99E0-6B6A55619ADC}"/>
                  </a:ext>
                </a:extLst>
              </p:cNvPr>
              <p:cNvSpPr/>
              <p:nvPr/>
            </p:nvSpPr>
            <p:spPr>
              <a:xfrm>
                <a:off x="8868509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9" name="Ellipse 1278">
                <a:extLst>
                  <a:ext uri="{FF2B5EF4-FFF2-40B4-BE49-F238E27FC236}">
                    <a16:creationId xmlns:a16="http://schemas.microsoft.com/office/drawing/2014/main" id="{141FCCF0-BEF6-4674-AD5B-81584D929F42}"/>
                  </a:ext>
                </a:extLst>
              </p:cNvPr>
              <p:cNvSpPr/>
              <p:nvPr/>
            </p:nvSpPr>
            <p:spPr>
              <a:xfrm>
                <a:off x="9012525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0" name="Ellipse 1279">
                <a:extLst>
                  <a:ext uri="{FF2B5EF4-FFF2-40B4-BE49-F238E27FC236}">
                    <a16:creationId xmlns:a16="http://schemas.microsoft.com/office/drawing/2014/main" id="{EF41261E-5D1D-4C87-911E-60EB933CB5A8}"/>
                  </a:ext>
                </a:extLst>
              </p:cNvPr>
              <p:cNvSpPr/>
              <p:nvPr/>
            </p:nvSpPr>
            <p:spPr>
              <a:xfrm>
                <a:off x="9156541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1" name="Ellipse 1280">
                <a:extLst>
                  <a:ext uri="{FF2B5EF4-FFF2-40B4-BE49-F238E27FC236}">
                    <a16:creationId xmlns:a16="http://schemas.microsoft.com/office/drawing/2014/main" id="{433A1D1D-E54B-428B-8D48-54D8C48E7EA2}"/>
                  </a:ext>
                </a:extLst>
              </p:cNvPr>
              <p:cNvSpPr/>
              <p:nvPr/>
            </p:nvSpPr>
            <p:spPr>
              <a:xfrm>
                <a:off x="9300557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2" name="Ellipse 1281">
                <a:extLst>
                  <a:ext uri="{FF2B5EF4-FFF2-40B4-BE49-F238E27FC236}">
                    <a16:creationId xmlns:a16="http://schemas.microsoft.com/office/drawing/2014/main" id="{AA479658-B123-47C8-8CB2-742FC889370F}"/>
                  </a:ext>
                </a:extLst>
              </p:cNvPr>
              <p:cNvSpPr/>
              <p:nvPr/>
            </p:nvSpPr>
            <p:spPr>
              <a:xfrm>
                <a:off x="9444573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3" name="Ellipse 1282">
                <a:extLst>
                  <a:ext uri="{FF2B5EF4-FFF2-40B4-BE49-F238E27FC236}">
                    <a16:creationId xmlns:a16="http://schemas.microsoft.com/office/drawing/2014/main" id="{0B25BC92-E691-4A7C-9707-EECB080C31E5}"/>
                  </a:ext>
                </a:extLst>
              </p:cNvPr>
              <p:cNvSpPr/>
              <p:nvPr/>
            </p:nvSpPr>
            <p:spPr>
              <a:xfrm>
                <a:off x="9588589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4" name="Ellipse 1283">
                <a:extLst>
                  <a:ext uri="{FF2B5EF4-FFF2-40B4-BE49-F238E27FC236}">
                    <a16:creationId xmlns:a16="http://schemas.microsoft.com/office/drawing/2014/main" id="{78853137-7D62-4F2C-8AB0-1D0A39DAC1EF}"/>
                  </a:ext>
                </a:extLst>
              </p:cNvPr>
              <p:cNvSpPr/>
              <p:nvPr/>
            </p:nvSpPr>
            <p:spPr>
              <a:xfrm>
                <a:off x="9732605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5" name="Ellipse 1284">
                <a:extLst>
                  <a:ext uri="{FF2B5EF4-FFF2-40B4-BE49-F238E27FC236}">
                    <a16:creationId xmlns:a16="http://schemas.microsoft.com/office/drawing/2014/main" id="{129CF2B8-33F7-460C-BF7D-27A3FF9470C3}"/>
                  </a:ext>
                </a:extLst>
              </p:cNvPr>
              <p:cNvSpPr/>
              <p:nvPr/>
            </p:nvSpPr>
            <p:spPr>
              <a:xfrm>
                <a:off x="8724493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6" name="Ellipse 1285">
                <a:extLst>
                  <a:ext uri="{FF2B5EF4-FFF2-40B4-BE49-F238E27FC236}">
                    <a16:creationId xmlns:a16="http://schemas.microsoft.com/office/drawing/2014/main" id="{3F64A7DA-8FBB-4EF2-8221-DEBBCD56B563}"/>
                  </a:ext>
                </a:extLst>
              </p:cNvPr>
              <p:cNvSpPr/>
              <p:nvPr/>
            </p:nvSpPr>
            <p:spPr>
              <a:xfrm>
                <a:off x="8868509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7" name="Ellipse 1286">
                <a:extLst>
                  <a:ext uri="{FF2B5EF4-FFF2-40B4-BE49-F238E27FC236}">
                    <a16:creationId xmlns:a16="http://schemas.microsoft.com/office/drawing/2014/main" id="{89C31864-30F5-464A-BECB-767048658376}"/>
                  </a:ext>
                </a:extLst>
              </p:cNvPr>
              <p:cNvSpPr/>
              <p:nvPr/>
            </p:nvSpPr>
            <p:spPr>
              <a:xfrm>
                <a:off x="9012525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8" name="Ellipse 1287">
                <a:extLst>
                  <a:ext uri="{FF2B5EF4-FFF2-40B4-BE49-F238E27FC236}">
                    <a16:creationId xmlns:a16="http://schemas.microsoft.com/office/drawing/2014/main" id="{AF7D6173-6877-4834-BB35-744BDA4A69BD}"/>
                  </a:ext>
                </a:extLst>
              </p:cNvPr>
              <p:cNvSpPr/>
              <p:nvPr/>
            </p:nvSpPr>
            <p:spPr>
              <a:xfrm>
                <a:off x="9156541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9" name="Ellipse 1288">
                <a:extLst>
                  <a:ext uri="{FF2B5EF4-FFF2-40B4-BE49-F238E27FC236}">
                    <a16:creationId xmlns:a16="http://schemas.microsoft.com/office/drawing/2014/main" id="{62D9BE9A-A84C-423F-97D7-D2294AED285A}"/>
                  </a:ext>
                </a:extLst>
              </p:cNvPr>
              <p:cNvSpPr/>
              <p:nvPr/>
            </p:nvSpPr>
            <p:spPr>
              <a:xfrm>
                <a:off x="9300557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0" name="Ellipse 1289">
                <a:extLst>
                  <a:ext uri="{FF2B5EF4-FFF2-40B4-BE49-F238E27FC236}">
                    <a16:creationId xmlns:a16="http://schemas.microsoft.com/office/drawing/2014/main" id="{92CB9389-DE32-4C1D-8E5A-665407C5B456}"/>
                  </a:ext>
                </a:extLst>
              </p:cNvPr>
              <p:cNvSpPr/>
              <p:nvPr/>
            </p:nvSpPr>
            <p:spPr>
              <a:xfrm>
                <a:off x="9444573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1" name="Ellipse 1290">
                <a:extLst>
                  <a:ext uri="{FF2B5EF4-FFF2-40B4-BE49-F238E27FC236}">
                    <a16:creationId xmlns:a16="http://schemas.microsoft.com/office/drawing/2014/main" id="{EBC8029E-464B-4BAD-BE56-55E42D2C45B5}"/>
                  </a:ext>
                </a:extLst>
              </p:cNvPr>
              <p:cNvSpPr/>
              <p:nvPr/>
            </p:nvSpPr>
            <p:spPr>
              <a:xfrm>
                <a:off x="9588589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2" name="Ellipse 1291">
                <a:extLst>
                  <a:ext uri="{FF2B5EF4-FFF2-40B4-BE49-F238E27FC236}">
                    <a16:creationId xmlns:a16="http://schemas.microsoft.com/office/drawing/2014/main" id="{7A26EB87-0260-434C-8428-81BDE06F9923}"/>
                  </a:ext>
                </a:extLst>
              </p:cNvPr>
              <p:cNvSpPr/>
              <p:nvPr/>
            </p:nvSpPr>
            <p:spPr>
              <a:xfrm>
                <a:off x="9732605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3" name="Ellipse 1292">
                <a:extLst>
                  <a:ext uri="{FF2B5EF4-FFF2-40B4-BE49-F238E27FC236}">
                    <a16:creationId xmlns:a16="http://schemas.microsoft.com/office/drawing/2014/main" id="{C621B36B-5569-49BE-8CD4-E0F50585BB1A}"/>
                  </a:ext>
                </a:extLst>
              </p:cNvPr>
              <p:cNvSpPr/>
              <p:nvPr/>
            </p:nvSpPr>
            <p:spPr>
              <a:xfrm>
                <a:off x="8722210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4" name="Ellipse 1293">
                <a:extLst>
                  <a:ext uri="{FF2B5EF4-FFF2-40B4-BE49-F238E27FC236}">
                    <a16:creationId xmlns:a16="http://schemas.microsoft.com/office/drawing/2014/main" id="{B6248391-38A8-4A71-A69C-58BB830F4698}"/>
                  </a:ext>
                </a:extLst>
              </p:cNvPr>
              <p:cNvSpPr/>
              <p:nvPr/>
            </p:nvSpPr>
            <p:spPr>
              <a:xfrm>
                <a:off x="8866226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5" name="Ellipse 1294">
                <a:extLst>
                  <a:ext uri="{FF2B5EF4-FFF2-40B4-BE49-F238E27FC236}">
                    <a16:creationId xmlns:a16="http://schemas.microsoft.com/office/drawing/2014/main" id="{9BEAB96C-B8E9-43C6-BF46-18D10F55EEF5}"/>
                  </a:ext>
                </a:extLst>
              </p:cNvPr>
              <p:cNvSpPr/>
              <p:nvPr/>
            </p:nvSpPr>
            <p:spPr>
              <a:xfrm>
                <a:off x="9010242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6" name="Ellipse 1295">
                <a:extLst>
                  <a:ext uri="{FF2B5EF4-FFF2-40B4-BE49-F238E27FC236}">
                    <a16:creationId xmlns:a16="http://schemas.microsoft.com/office/drawing/2014/main" id="{DC765C09-F354-449E-853E-2B897EA20CE9}"/>
                  </a:ext>
                </a:extLst>
              </p:cNvPr>
              <p:cNvSpPr/>
              <p:nvPr/>
            </p:nvSpPr>
            <p:spPr>
              <a:xfrm>
                <a:off x="9154258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7" name="Ellipse 1296">
                <a:extLst>
                  <a:ext uri="{FF2B5EF4-FFF2-40B4-BE49-F238E27FC236}">
                    <a16:creationId xmlns:a16="http://schemas.microsoft.com/office/drawing/2014/main" id="{052BD24D-B2EA-492B-A385-560D085A21CB}"/>
                  </a:ext>
                </a:extLst>
              </p:cNvPr>
              <p:cNvSpPr/>
              <p:nvPr/>
            </p:nvSpPr>
            <p:spPr>
              <a:xfrm>
                <a:off x="9298274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8" name="Ellipse 1297">
                <a:extLst>
                  <a:ext uri="{FF2B5EF4-FFF2-40B4-BE49-F238E27FC236}">
                    <a16:creationId xmlns:a16="http://schemas.microsoft.com/office/drawing/2014/main" id="{B79252C7-076E-4DDA-8C08-8E8C9786FC5D}"/>
                  </a:ext>
                </a:extLst>
              </p:cNvPr>
              <p:cNvSpPr/>
              <p:nvPr/>
            </p:nvSpPr>
            <p:spPr>
              <a:xfrm>
                <a:off x="9442290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9" name="Ellipse 1298">
                <a:extLst>
                  <a:ext uri="{FF2B5EF4-FFF2-40B4-BE49-F238E27FC236}">
                    <a16:creationId xmlns:a16="http://schemas.microsoft.com/office/drawing/2014/main" id="{820BF61E-9985-4022-A7D7-9B94F27C35CD}"/>
                  </a:ext>
                </a:extLst>
              </p:cNvPr>
              <p:cNvSpPr/>
              <p:nvPr/>
            </p:nvSpPr>
            <p:spPr>
              <a:xfrm>
                <a:off x="9586306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0" name="Ellipse 1299">
                <a:extLst>
                  <a:ext uri="{FF2B5EF4-FFF2-40B4-BE49-F238E27FC236}">
                    <a16:creationId xmlns:a16="http://schemas.microsoft.com/office/drawing/2014/main" id="{D0CBEBC1-3966-4210-8ABA-F75C151B4CF6}"/>
                  </a:ext>
                </a:extLst>
              </p:cNvPr>
              <p:cNvSpPr/>
              <p:nvPr/>
            </p:nvSpPr>
            <p:spPr>
              <a:xfrm>
                <a:off x="9730322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1" name="Ellipse 1300">
                <a:extLst>
                  <a:ext uri="{FF2B5EF4-FFF2-40B4-BE49-F238E27FC236}">
                    <a16:creationId xmlns:a16="http://schemas.microsoft.com/office/drawing/2014/main" id="{33A1D537-1497-4D3B-9813-FAAB4A7F46B0}"/>
                  </a:ext>
                </a:extLst>
              </p:cNvPr>
              <p:cNvSpPr/>
              <p:nvPr/>
            </p:nvSpPr>
            <p:spPr>
              <a:xfrm>
                <a:off x="8718277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2" name="Ellipse 1301">
                <a:extLst>
                  <a:ext uri="{FF2B5EF4-FFF2-40B4-BE49-F238E27FC236}">
                    <a16:creationId xmlns:a16="http://schemas.microsoft.com/office/drawing/2014/main" id="{B8612346-2F18-44E9-B2BF-B8D6918927EB}"/>
                  </a:ext>
                </a:extLst>
              </p:cNvPr>
              <p:cNvSpPr/>
              <p:nvPr/>
            </p:nvSpPr>
            <p:spPr>
              <a:xfrm>
                <a:off x="8862293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3" name="Ellipse 1302">
                <a:extLst>
                  <a:ext uri="{FF2B5EF4-FFF2-40B4-BE49-F238E27FC236}">
                    <a16:creationId xmlns:a16="http://schemas.microsoft.com/office/drawing/2014/main" id="{C4864100-F435-40F6-B33E-5E93E36C45EE}"/>
                  </a:ext>
                </a:extLst>
              </p:cNvPr>
              <p:cNvSpPr/>
              <p:nvPr/>
            </p:nvSpPr>
            <p:spPr>
              <a:xfrm>
                <a:off x="9006309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4" name="Ellipse 1303">
                <a:extLst>
                  <a:ext uri="{FF2B5EF4-FFF2-40B4-BE49-F238E27FC236}">
                    <a16:creationId xmlns:a16="http://schemas.microsoft.com/office/drawing/2014/main" id="{C4941051-7085-4D29-9A28-CCFB7AB5052A}"/>
                  </a:ext>
                </a:extLst>
              </p:cNvPr>
              <p:cNvSpPr/>
              <p:nvPr/>
            </p:nvSpPr>
            <p:spPr>
              <a:xfrm>
                <a:off x="9150325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5" name="Ellipse 1304">
                <a:extLst>
                  <a:ext uri="{FF2B5EF4-FFF2-40B4-BE49-F238E27FC236}">
                    <a16:creationId xmlns:a16="http://schemas.microsoft.com/office/drawing/2014/main" id="{D421BB11-6EC5-4AAA-B49F-2575ECA31A61}"/>
                  </a:ext>
                </a:extLst>
              </p:cNvPr>
              <p:cNvSpPr/>
              <p:nvPr/>
            </p:nvSpPr>
            <p:spPr>
              <a:xfrm>
                <a:off x="9294341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6" name="Ellipse 1305">
                <a:extLst>
                  <a:ext uri="{FF2B5EF4-FFF2-40B4-BE49-F238E27FC236}">
                    <a16:creationId xmlns:a16="http://schemas.microsoft.com/office/drawing/2014/main" id="{C38506D3-7023-4C25-8420-81D046962663}"/>
                  </a:ext>
                </a:extLst>
              </p:cNvPr>
              <p:cNvSpPr/>
              <p:nvPr/>
            </p:nvSpPr>
            <p:spPr>
              <a:xfrm>
                <a:off x="9438357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7" name="Ellipse 1306">
                <a:extLst>
                  <a:ext uri="{FF2B5EF4-FFF2-40B4-BE49-F238E27FC236}">
                    <a16:creationId xmlns:a16="http://schemas.microsoft.com/office/drawing/2014/main" id="{CAED6247-6C7F-4EF8-A401-7A15FC71FD7C}"/>
                  </a:ext>
                </a:extLst>
              </p:cNvPr>
              <p:cNvSpPr/>
              <p:nvPr/>
            </p:nvSpPr>
            <p:spPr>
              <a:xfrm>
                <a:off x="9582373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8" name="Ellipse 1307">
                <a:extLst>
                  <a:ext uri="{FF2B5EF4-FFF2-40B4-BE49-F238E27FC236}">
                    <a16:creationId xmlns:a16="http://schemas.microsoft.com/office/drawing/2014/main" id="{2DBD6B64-932D-44AE-B8B9-3389268CFE7C}"/>
                  </a:ext>
                </a:extLst>
              </p:cNvPr>
              <p:cNvSpPr/>
              <p:nvPr/>
            </p:nvSpPr>
            <p:spPr>
              <a:xfrm>
                <a:off x="9726389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9" name="Ellipse 1308">
                <a:extLst>
                  <a:ext uri="{FF2B5EF4-FFF2-40B4-BE49-F238E27FC236}">
                    <a16:creationId xmlns:a16="http://schemas.microsoft.com/office/drawing/2014/main" id="{80DD01C9-5712-4BA3-8AFE-4C8546AA68F7}"/>
                  </a:ext>
                </a:extLst>
              </p:cNvPr>
              <p:cNvSpPr/>
              <p:nvPr/>
            </p:nvSpPr>
            <p:spPr>
              <a:xfrm>
                <a:off x="8718277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0" name="Ellipse 1309">
                <a:extLst>
                  <a:ext uri="{FF2B5EF4-FFF2-40B4-BE49-F238E27FC236}">
                    <a16:creationId xmlns:a16="http://schemas.microsoft.com/office/drawing/2014/main" id="{FF6595CF-0E9D-4014-81ED-D17D0E337B28}"/>
                  </a:ext>
                </a:extLst>
              </p:cNvPr>
              <p:cNvSpPr/>
              <p:nvPr/>
            </p:nvSpPr>
            <p:spPr>
              <a:xfrm>
                <a:off x="8862293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1" name="Ellipse 1310">
                <a:extLst>
                  <a:ext uri="{FF2B5EF4-FFF2-40B4-BE49-F238E27FC236}">
                    <a16:creationId xmlns:a16="http://schemas.microsoft.com/office/drawing/2014/main" id="{F7004901-8669-4E73-B483-525D334FBDB2}"/>
                  </a:ext>
                </a:extLst>
              </p:cNvPr>
              <p:cNvSpPr/>
              <p:nvPr/>
            </p:nvSpPr>
            <p:spPr>
              <a:xfrm>
                <a:off x="9006309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2" name="Ellipse 1311">
                <a:extLst>
                  <a:ext uri="{FF2B5EF4-FFF2-40B4-BE49-F238E27FC236}">
                    <a16:creationId xmlns:a16="http://schemas.microsoft.com/office/drawing/2014/main" id="{F43349B6-5301-447F-B728-1EC788202991}"/>
                  </a:ext>
                </a:extLst>
              </p:cNvPr>
              <p:cNvSpPr/>
              <p:nvPr/>
            </p:nvSpPr>
            <p:spPr>
              <a:xfrm>
                <a:off x="9150325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3" name="Ellipse 1312">
                <a:extLst>
                  <a:ext uri="{FF2B5EF4-FFF2-40B4-BE49-F238E27FC236}">
                    <a16:creationId xmlns:a16="http://schemas.microsoft.com/office/drawing/2014/main" id="{733EEFBE-8A7F-419E-9E97-9E73C0C92282}"/>
                  </a:ext>
                </a:extLst>
              </p:cNvPr>
              <p:cNvSpPr/>
              <p:nvPr/>
            </p:nvSpPr>
            <p:spPr>
              <a:xfrm>
                <a:off x="9294341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4" name="Ellipse 1313">
                <a:extLst>
                  <a:ext uri="{FF2B5EF4-FFF2-40B4-BE49-F238E27FC236}">
                    <a16:creationId xmlns:a16="http://schemas.microsoft.com/office/drawing/2014/main" id="{22218A29-6244-4CB1-BC71-7A8241B1D038}"/>
                  </a:ext>
                </a:extLst>
              </p:cNvPr>
              <p:cNvSpPr/>
              <p:nvPr/>
            </p:nvSpPr>
            <p:spPr>
              <a:xfrm>
                <a:off x="9438357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5" name="Ellipse 1314">
                <a:extLst>
                  <a:ext uri="{FF2B5EF4-FFF2-40B4-BE49-F238E27FC236}">
                    <a16:creationId xmlns:a16="http://schemas.microsoft.com/office/drawing/2014/main" id="{19ABD155-D6A1-4692-87D9-B67EB90BB2BF}"/>
                  </a:ext>
                </a:extLst>
              </p:cNvPr>
              <p:cNvSpPr/>
              <p:nvPr/>
            </p:nvSpPr>
            <p:spPr>
              <a:xfrm>
                <a:off x="9582373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6" name="Ellipse 1315">
                <a:extLst>
                  <a:ext uri="{FF2B5EF4-FFF2-40B4-BE49-F238E27FC236}">
                    <a16:creationId xmlns:a16="http://schemas.microsoft.com/office/drawing/2014/main" id="{45BB3517-D70D-4788-BFCB-212579CA797A}"/>
                  </a:ext>
                </a:extLst>
              </p:cNvPr>
              <p:cNvSpPr/>
              <p:nvPr/>
            </p:nvSpPr>
            <p:spPr>
              <a:xfrm>
                <a:off x="9726389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86" name="Gruppieren 1185">
              <a:extLst>
                <a:ext uri="{FF2B5EF4-FFF2-40B4-BE49-F238E27FC236}">
                  <a16:creationId xmlns:a16="http://schemas.microsoft.com/office/drawing/2014/main" id="{9DCB972A-AC2A-4A32-BC1B-6BB4198D7223}"/>
                </a:ext>
              </a:extLst>
            </p:cNvPr>
            <p:cNvGrpSpPr/>
            <p:nvPr/>
          </p:nvGrpSpPr>
          <p:grpSpPr>
            <a:xfrm>
              <a:off x="1775520" y="4869160"/>
              <a:ext cx="1152000" cy="1152000"/>
              <a:chOff x="9858425" y="3429000"/>
              <a:chExt cx="1152000" cy="1152000"/>
            </a:xfrm>
          </p:grpSpPr>
          <p:sp>
            <p:nvSpPr>
              <p:cNvPr id="1187" name="Rechteck 1186">
                <a:extLst>
                  <a:ext uri="{FF2B5EF4-FFF2-40B4-BE49-F238E27FC236}">
                    <a16:creationId xmlns:a16="http://schemas.microsoft.com/office/drawing/2014/main" id="{9CDF432A-72EC-4214-A269-7926E3C32A92}"/>
                  </a:ext>
                </a:extLst>
              </p:cNvPr>
              <p:cNvSpPr/>
              <p:nvPr/>
            </p:nvSpPr>
            <p:spPr>
              <a:xfrm>
                <a:off x="9858425" y="3429000"/>
                <a:ext cx="1152000" cy="11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88" name="Ellipse 1187">
                <a:extLst>
                  <a:ext uri="{FF2B5EF4-FFF2-40B4-BE49-F238E27FC236}">
                    <a16:creationId xmlns:a16="http://schemas.microsoft.com/office/drawing/2014/main" id="{D86C62A1-2F1E-4F48-BC7D-57BFE28D2BAA}"/>
                  </a:ext>
                </a:extLst>
              </p:cNvPr>
              <p:cNvSpPr/>
              <p:nvPr/>
            </p:nvSpPr>
            <p:spPr>
              <a:xfrm>
                <a:off x="9877296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89" name="Ellipse 1188">
                <a:extLst>
                  <a:ext uri="{FF2B5EF4-FFF2-40B4-BE49-F238E27FC236}">
                    <a16:creationId xmlns:a16="http://schemas.microsoft.com/office/drawing/2014/main" id="{880A4D8D-7E2D-4174-9744-626202E5603D}"/>
                  </a:ext>
                </a:extLst>
              </p:cNvPr>
              <p:cNvSpPr/>
              <p:nvPr/>
            </p:nvSpPr>
            <p:spPr>
              <a:xfrm>
                <a:off x="10021312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0" name="Ellipse 1189">
                <a:extLst>
                  <a:ext uri="{FF2B5EF4-FFF2-40B4-BE49-F238E27FC236}">
                    <a16:creationId xmlns:a16="http://schemas.microsoft.com/office/drawing/2014/main" id="{9B4B7A7E-8013-4A23-9210-7B812092D24B}"/>
                  </a:ext>
                </a:extLst>
              </p:cNvPr>
              <p:cNvSpPr/>
              <p:nvPr/>
            </p:nvSpPr>
            <p:spPr>
              <a:xfrm>
                <a:off x="10165328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1" name="Ellipse 1190">
                <a:extLst>
                  <a:ext uri="{FF2B5EF4-FFF2-40B4-BE49-F238E27FC236}">
                    <a16:creationId xmlns:a16="http://schemas.microsoft.com/office/drawing/2014/main" id="{CC51F64A-A479-4429-8B3C-F3ACEBDF72CC}"/>
                  </a:ext>
                </a:extLst>
              </p:cNvPr>
              <p:cNvSpPr/>
              <p:nvPr/>
            </p:nvSpPr>
            <p:spPr>
              <a:xfrm>
                <a:off x="10309344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2" name="Ellipse 1191">
                <a:extLst>
                  <a:ext uri="{FF2B5EF4-FFF2-40B4-BE49-F238E27FC236}">
                    <a16:creationId xmlns:a16="http://schemas.microsoft.com/office/drawing/2014/main" id="{8C7E085D-D0FE-4C52-A232-00F277DDBF67}"/>
                  </a:ext>
                </a:extLst>
              </p:cNvPr>
              <p:cNvSpPr/>
              <p:nvPr/>
            </p:nvSpPr>
            <p:spPr>
              <a:xfrm>
                <a:off x="10453360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3" name="Ellipse 1192">
                <a:extLst>
                  <a:ext uri="{FF2B5EF4-FFF2-40B4-BE49-F238E27FC236}">
                    <a16:creationId xmlns:a16="http://schemas.microsoft.com/office/drawing/2014/main" id="{E81B2DB0-D878-488B-8CB8-F80E8E58CB54}"/>
                  </a:ext>
                </a:extLst>
              </p:cNvPr>
              <p:cNvSpPr/>
              <p:nvPr/>
            </p:nvSpPr>
            <p:spPr>
              <a:xfrm>
                <a:off x="10597376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4" name="Ellipse 1193">
                <a:extLst>
                  <a:ext uri="{FF2B5EF4-FFF2-40B4-BE49-F238E27FC236}">
                    <a16:creationId xmlns:a16="http://schemas.microsoft.com/office/drawing/2014/main" id="{CDC31B77-FC1A-4D80-9116-A53DEB37F827}"/>
                  </a:ext>
                </a:extLst>
              </p:cNvPr>
              <p:cNvSpPr/>
              <p:nvPr/>
            </p:nvSpPr>
            <p:spPr>
              <a:xfrm>
                <a:off x="10741392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5" name="Ellipse 1194">
                <a:extLst>
                  <a:ext uri="{FF2B5EF4-FFF2-40B4-BE49-F238E27FC236}">
                    <a16:creationId xmlns:a16="http://schemas.microsoft.com/office/drawing/2014/main" id="{F99E5792-BC8A-4BBD-841A-94F6E808A9D3}"/>
                  </a:ext>
                </a:extLst>
              </p:cNvPr>
              <p:cNvSpPr/>
              <p:nvPr/>
            </p:nvSpPr>
            <p:spPr>
              <a:xfrm>
                <a:off x="10885408" y="34464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6" name="Ellipse 1195">
                <a:extLst>
                  <a:ext uri="{FF2B5EF4-FFF2-40B4-BE49-F238E27FC236}">
                    <a16:creationId xmlns:a16="http://schemas.microsoft.com/office/drawing/2014/main" id="{2B9DE55B-42DC-4E47-AFFD-618104BD15A4}"/>
                  </a:ext>
                </a:extLst>
              </p:cNvPr>
              <p:cNvSpPr/>
              <p:nvPr/>
            </p:nvSpPr>
            <p:spPr>
              <a:xfrm>
                <a:off x="9877296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7" name="Ellipse 1196">
                <a:extLst>
                  <a:ext uri="{FF2B5EF4-FFF2-40B4-BE49-F238E27FC236}">
                    <a16:creationId xmlns:a16="http://schemas.microsoft.com/office/drawing/2014/main" id="{DD13AE0E-187E-463B-B2E2-FEF159F17933}"/>
                  </a:ext>
                </a:extLst>
              </p:cNvPr>
              <p:cNvSpPr/>
              <p:nvPr/>
            </p:nvSpPr>
            <p:spPr>
              <a:xfrm>
                <a:off x="10021312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8" name="Ellipse 1197">
                <a:extLst>
                  <a:ext uri="{FF2B5EF4-FFF2-40B4-BE49-F238E27FC236}">
                    <a16:creationId xmlns:a16="http://schemas.microsoft.com/office/drawing/2014/main" id="{57A752DF-60CD-48BE-A08D-462D64B1724E}"/>
                  </a:ext>
                </a:extLst>
              </p:cNvPr>
              <p:cNvSpPr/>
              <p:nvPr/>
            </p:nvSpPr>
            <p:spPr>
              <a:xfrm>
                <a:off x="10165328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9" name="Ellipse 1198">
                <a:extLst>
                  <a:ext uri="{FF2B5EF4-FFF2-40B4-BE49-F238E27FC236}">
                    <a16:creationId xmlns:a16="http://schemas.microsoft.com/office/drawing/2014/main" id="{E09EF060-45D0-4405-A910-5E94C4676FA3}"/>
                  </a:ext>
                </a:extLst>
              </p:cNvPr>
              <p:cNvSpPr/>
              <p:nvPr/>
            </p:nvSpPr>
            <p:spPr>
              <a:xfrm>
                <a:off x="10309344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0" name="Ellipse 1199">
                <a:extLst>
                  <a:ext uri="{FF2B5EF4-FFF2-40B4-BE49-F238E27FC236}">
                    <a16:creationId xmlns:a16="http://schemas.microsoft.com/office/drawing/2014/main" id="{95722F6E-73A0-4B8A-8623-B07F2503847B}"/>
                  </a:ext>
                </a:extLst>
              </p:cNvPr>
              <p:cNvSpPr/>
              <p:nvPr/>
            </p:nvSpPr>
            <p:spPr>
              <a:xfrm>
                <a:off x="10453360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1" name="Ellipse 1200">
                <a:extLst>
                  <a:ext uri="{FF2B5EF4-FFF2-40B4-BE49-F238E27FC236}">
                    <a16:creationId xmlns:a16="http://schemas.microsoft.com/office/drawing/2014/main" id="{00414B50-D8D7-426A-80D4-6695B484428C}"/>
                  </a:ext>
                </a:extLst>
              </p:cNvPr>
              <p:cNvSpPr/>
              <p:nvPr/>
            </p:nvSpPr>
            <p:spPr>
              <a:xfrm>
                <a:off x="10597376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2" name="Ellipse 1201">
                <a:extLst>
                  <a:ext uri="{FF2B5EF4-FFF2-40B4-BE49-F238E27FC236}">
                    <a16:creationId xmlns:a16="http://schemas.microsoft.com/office/drawing/2014/main" id="{EA9C5D33-D808-42F3-BED9-C6565FB54BE7}"/>
                  </a:ext>
                </a:extLst>
              </p:cNvPr>
              <p:cNvSpPr/>
              <p:nvPr/>
            </p:nvSpPr>
            <p:spPr>
              <a:xfrm>
                <a:off x="10741392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3" name="Ellipse 1202">
                <a:extLst>
                  <a:ext uri="{FF2B5EF4-FFF2-40B4-BE49-F238E27FC236}">
                    <a16:creationId xmlns:a16="http://schemas.microsoft.com/office/drawing/2014/main" id="{68B57660-2EB1-45C3-863E-A6F8FE77BE17}"/>
                  </a:ext>
                </a:extLst>
              </p:cNvPr>
              <p:cNvSpPr/>
              <p:nvPr/>
            </p:nvSpPr>
            <p:spPr>
              <a:xfrm>
                <a:off x="10885408" y="358638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4" name="Ellipse 1203">
                <a:extLst>
                  <a:ext uri="{FF2B5EF4-FFF2-40B4-BE49-F238E27FC236}">
                    <a16:creationId xmlns:a16="http://schemas.microsoft.com/office/drawing/2014/main" id="{6FEFAC50-7770-4772-A681-A8D9D9FA5EFD}"/>
                  </a:ext>
                </a:extLst>
              </p:cNvPr>
              <p:cNvSpPr/>
              <p:nvPr/>
            </p:nvSpPr>
            <p:spPr>
              <a:xfrm>
                <a:off x="9877296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5" name="Ellipse 1204">
                <a:extLst>
                  <a:ext uri="{FF2B5EF4-FFF2-40B4-BE49-F238E27FC236}">
                    <a16:creationId xmlns:a16="http://schemas.microsoft.com/office/drawing/2014/main" id="{6EB6E7B0-2342-4182-B50A-15494AB5723D}"/>
                  </a:ext>
                </a:extLst>
              </p:cNvPr>
              <p:cNvSpPr/>
              <p:nvPr/>
            </p:nvSpPr>
            <p:spPr>
              <a:xfrm>
                <a:off x="10021312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6" name="Ellipse 1205">
                <a:extLst>
                  <a:ext uri="{FF2B5EF4-FFF2-40B4-BE49-F238E27FC236}">
                    <a16:creationId xmlns:a16="http://schemas.microsoft.com/office/drawing/2014/main" id="{8D4D4E20-7405-456E-A501-FE03CEAD788E}"/>
                  </a:ext>
                </a:extLst>
              </p:cNvPr>
              <p:cNvSpPr/>
              <p:nvPr/>
            </p:nvSpPr>
            <p:spPr>
              <a:xfrm>
                <a:off x="10165328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7" name="Ellipse 1206">
                <a:extLst>
                  <a:ext uri="{FF2B5EF4-FFF2-40B4-BE49-F238E27FC236}">
                    <a16:creationId xmlns:a16="http://schemas.microsoft.com/office/drawing/2014/main" id="{2D5FA8EB-1E57-458D-816D-5C8F91EB3D02}"/>
                  </a:ext>
                </a:extLst>
              </p:cNvPr>
              <p:cNvSpPr/>
              <p:nvPr/>
            </p:nvSpPr>
            <p:spPr>
              <a:xfrm>
                <a:off x="10309344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8" name="Ellipse 1207">
                <a:extLst>
                  <a:ext uri="{FF2B5EF4-FFF2-40B4-BE49-F238E27FC236}">
                    <a16:creationId xmlns:a16="http://schemas.microsoft.com/office/drawing/2014/main" id="{37B13310-DAD1-4B87-8C58-138BB5DE41D0}"/>
                  </a:ext>
                </a:extLst>
              </p:cNvPr>
              <p:cNvSpPr/>
              <p:nvPr/>
            </p:nvSpPr>
            <p:spPr>
              <a:xfrm>
                <a:off x="10453360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9" name="Ellipse 1208">
                <a:extLst>
                  <a:ext uri="{FF2B5EF4-FFF2-40B4-BE49-F238E27FC236}">
                    <a16:creationId xmlns:a16="http://schemas.microsoft.com/office/drawing/2014/main" id="{9864BD8F-A93C-4F1C-B353-3962EB9F2CB9}"/>
                  </a:ext>
                </a:extLst>
              </p:cNvPr>
              <p:cNvSpPr/>
              <p:nvPr/>
            </p:nvSpPr>
            <p:spPr>
              <a:xfrm>
                <a:off x="10597376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0" name="Ellipse 1209">
                <a:extLst>
                  <a:ext uri="{FF2B5EF4-FFF2-40B4-BE49-F238E27FC236}">
                    <a16:creationId xmlns:a16="http://schemas.microsoft.com/office/drawing/2014/main" id="{306A2216-2D78-4AB1-808F-223D69787625}"/>
                  </a:ext>
                </a:extLst>
              </p:cNvPr>
              <p:cNvSpPr/>
              <p:nvPr/>
            </p:nvSpPr>
            <p:spPr>
              <a:xfrm>
                <a:off x="10741392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1" name="Ellipse 1210">
                <a:extLst>
                  <a:ext uri="{FF2B5EF4-FFF2-40B4-BE49-F238E27FC236}">
                    <a16:creationId xmlns:a16="http://schemas.microsoft.com/office/drawing/2014/main" id="{BD8CE92A-B723-4491-8722-A51053671D1D}"/>
                  </a:ext>
                </a:extLst>
              </p:cNvPr>
              <p:cNvSpPr/>
              <p:nvPr/>
            </p:nvSpPr>
            <p:spPr>
              <a:xfrm>
                <a:off x="10885408" y="373039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2" name="Ellipse 1211">
                <a:extLst>
                  <a:ext uri="{FF2B5EF4-FFF2-40B4-BE49-F238E27FC236}">
                    <a16:creationId xmlns:a16="http://schemas.microsoft.com/office/drawing/2014/main" id="{1BB3F3BC-9677-4362-9C4C-A22DC3135EFB}"/>
                  </a:ext>
                </a:extLst>
              </p:cNvPr>
              <p:cNvSpPr/>
              <p:nvPr/>
            </p:nvSpPr>
            <p:spPr>
              <a:xfrm>
                <a:off x="9877296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3" name="Ellipse 1212">
                <a:extLst>
                  <a:ext uri="{FF2B5EF4-FFF2-40B4-BE49-F238E27FC236}">
                    <a16:creationId xmlns:a16="http://schemas.microsoft.com/office/drawing/2014/main" id="{0B923964-22E5-4290-AB2E-683C0670E0C3}"/>
                  </a:ext>
                </a:extLst>
              </p:cNvPr>
              <p:cNvSpPr/>
              <p:nvPr/>
            </p:nvSpPr>
            <p:spPr>
              <a:xfrm>
                <a:off x="10021312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4" name="Ellipse 1213">
                <a:extLst>
                  <a:ext uri="{FF2B5EF4-FFF2-40B4-BE49-F238E27FC236}">
                    <a16:creationId xmlns:a16="http://schemas.microsoft.com/office/drawing/2014/main" id="{7EBFEE47-0C7B-4570-AF35-5F03B94D1D44}"/>
                  </a:ext>
                </a:extLst>
              </p:cNvPr>
              <p:cNvSpPr/>
              <p:nvPr/>
            </p:nvSpPr>
            <p:spPr>
              <a:xfrm>
                <a:off x="10165328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5" name="Ellipse 1214">
                <a:extLst>
                  <a:ext uri="{FF2B5EF4-FFF2-40B4-BE49-F238E27FC236}">
                    <a16:creationId xmlns:a16="http://schemas.microsoft.com/office/drawing/2014/main" id="{4A489D95-5DFA-4257-8862-FDCE2E60DB99}"/>
                  </a:ext>
                </a:extLst>
              </p:cNvPr>
              <p:cNvSpPr/>
              <p:nvPr/>
            </p:nvSpPr>
            <p:spPr>
              <a:xfrm>
                <a:off x="10309344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6" name="Ellipse 1215">
                <a:extLst>
                  <a:ext uri="{FF2B5EF4-FFF2-40B4-BE49-F238E27FC236}">
                    <a16:creationId xmlns:a16="http://schemas.microsoft.com/office/drawing/2014/main" id="{80270145-D449-4C6F-8FF6-6DADFA152934}"/>
                  </a:ext>
                </a:extLst>
              </p:cNvPr>
              <p:cNvSpPr/>
              <p:nvPr/>
            </p:nvSpPr>
            <p:spPr>
              <a:xfrm>
                <a:off x="10453360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7" name="Ellipse 1216">
                <a:extLst>
                  <a:ext uri="{FF2B5EF4-FFF2-40B4-BE49-F238E27FC236}">
                    <a16:creationId xmlns:a16="http://schemas.microsoft.com/office/drawing/2014/main" id="{93E9993C-A514-4B07-9E44-DBD5EA4EA4E7}"/>
                  </a:ext>
                </a:extLst>
              </p:cNvPr>
              <p:cNvSpPr/>
              <p:nvPr/>
            </p:nvSpPr>
            <p:spPr>
              <a:xfrm>
                <a:off x="10597376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8" name="Ellipse 1217">
                <a:extLst>
                  <a:ext uri="{FF2B5EF4-FFF2-40B4-BE49-F238E27FC236}">
                    <a16:creationId xmlns:a16="http://schemas.microsoft.com/office/drawing/2014/main" id="{76EB4252-7D51-455A-8D2C-C365A1900B2D}"/>
                  </a:ext>
                </a:extLst>
              </p:cNvPr>
              <p:cNvSpPr/>
              <p:nvPr/>
            </p:nvSpPr>
            <p:spPr>
              <a:xfrm>
                <a:off x="10741392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9" name="Ellipse 1218">
                <a:extLst>
                  <a:ext uri="{FF2B5EF4-FFF2-40B4-BE49-F238E27FC236}">
                    <a16:creationId xmlns:a16="http://schemas.microsoft.com/office/drawing/2014/main" id="{5B0A3826-EDAF-4948-9BEC-2C739C084597}"/>
                  </a:ext>
                </a:extLst>
              </p:cNvPr>
              <p:cNvSpPr/>
              <p:nvPr/>
            </p:nvSpPr>
            <p:spPr>
              <a:xfrm>
                <a:off x="10885408" y="3874413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0" name="Ellipse 1219">
                <a:extLst>
                  <a:ext uri="{FF2B5EF4-FFF2-40B4-BE49-F238E27FC236}">
                    <a16:creationId xmlns:a16="http://schemas.microsoft.com/office/drawing/2014/main" id="{727655AD-3AE5-45DE-B0F8-A15B4BB07AE6}"/>
                  </a:ext>
                </a:extLst>
              </p:cNvPr>
              <p:cNvSpPr/>
              <p:nvPr/>
            </p:nvSpPr>
            <p:spPr>
              <a:xfrm>
                <a:off x="9877296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1" name="Ellipse 1220">
                <a:extLst>
                  <a:ext uri="{FF2B5EF4-FFF2-40B4-BE49-F238E27FC236}">
                    <a16:creationId xmlns:a16="http://schemas.microsoft.com/office/drawing/2014/main" id="{0A43268C-7D5C-43C7-8FA7-7B03E0CDC57E}"/>
                  </a:ext>
                </a:extLst>
              </p:cNvPr>
              <p:cNvSpPr/>
              <p:nvPr/>
            </p:nvSpPr>
            <p:spPr>
              <a:xfrm>
                <a:off x="10021312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2" name="Ellipse 1221">
                <a:extLst>
                  <a:ext uri="{FF2B5EF4-FFF2-40B4-BE49-F238E27FC236}">
                    <a16:creationId xmlns:a16="http://schemas.microsoft.com/office/drawing/2014/main" id="{8CA6609F-0233-4679-9820-ECC6A74760F0}"/>
                  </a:ext>
                </a:extLst>
              </p:cNvPr>
              <p:cNvSpPr/>
              <p:nvPr/>
            </p:nvSpPr>
            <p:spPr>
              <a:xfrm>
                <a:off x="10165328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3" name="Ellipse 1222">
                <a:extLst>
                  <a:ext uri="{FF2B5EF4-FFF2-40B4-BE49-F238E27FC236}">
                    <a16:creationId xmlns:a16="http://schemas.microsoft.com/office/drawing/2014/main" id="{F75DF0B6-312F-462D-96D7-51DEB4C2B453}"/>
                  </a:ext>
                </a:extLst>
              </p:cNvPr>
              <p:cNvSpPr/>
              <p:nvPr/>
            </p:nvSpPr>
            <p:spPr>
              <a:xfrm>
                <a:off x="10309344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4" name="Ellipse 1223">
                <a:extLst>
                  <a:ext uri="{FF2B5EF4-FFF2-40B4-BE49-F238E27FC236}">
                    <a16:creationId xmlns:a16="http://schemas.microsoft.com/office/drawing/2014/main" id="{7832B630-F3A1-4863-9223-34CF61A04BB9}"/>
                  </a:ext>
                </a:extLst>
              </p:cNvPr>
              <p:cNvSpPr/>
              <p:nvPr/>
            </p:nvSpPr>
            <p:spPr>
              <a:xfrm>
                <a:off x="10453360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5" name="Ellipse 1224">
                <a:extLst>
                  <a:ext uri="{FF2B5EF4-FFF2-40B4-BE49-F238E27FC236}">
                    <a16:creationId xmlns:a16="http://schemas.microsoft.com/office/drawing/2014/main" id="{D7007829-B85A-46D5-940E-005A3BFABA14}"/>
                  </a:ext>
                </a:extLst>
              </p:cNvPr>
              <p:cNvSpPr/>
              <p:nvPr/>
            </p:nvSpPr>
            <p:spPr>
              <a:xfrm>
                <a:off x="10597376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6" name="Ellipse 1225">
                <a:extLst>
                  <a:ext uri="{FF2B5EF4-FFF2-40B4-BE49-F238E27FC236}">
                    <a16:creationId xmlns:a16="http://schemas.microsoft.com/office/drawing/2014/main" id="{29159EE4-F262-4B50-8932-F7D7A5534CEB}"/>
                  </a:ext>
                </a:extLst>
              </p:cNvPr>
              <p:cNvSpPr/>
              <p:nvPr/>
            </p:nvSpPr>
            <p:spPr>
              <a:xfrm>
                <a:off x="10741392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7" name="Ellipse 1226">
                <a:extLst>
                  <a:ext uri="{FF2B5EF4-FFF2-40B4-BE49-F238E27FC236}">
                    <a16:creationId xmlns:a16="http://schemas.microsoft.com/office/drawing/2014/main" id="{A310232C-3B48-4725-B514-F1FCC0699EE2}"/>
                  </a:ext>
                </a:extLst>
              </p:cNvPr>
              <p:cNvSpPr/>
              <p:nvPr/>
            </p:nvSpPr>
            <p:spPr>
              <a:xfrm>
                <a:off x="10885408" y="401842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8" name="Ellipse 1227">
                <a:extLst>
                  <a:ext uri="{FF2B5EF4-FFF2-40B4-BE49-F238E27FC236}">
                    <a16:creationId xmlns:a16="http://schemas.microsoft.com/office/drawing/2014/main" id="{78C1B4FE-FB1F-4FDE-9E9F-71812EEE17E6}"/>
                  </a:ext>
                </a:extLst>
              </p:cNvPr>
              <p:cNvSpPr/>
              <p:nvPr/>
            </p:nvSpPr>
            <p:spPr>
              <a:xfrm>
                <a:off x="9875013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9" name="Ellipse 1228">
                <a:extLst>
                  <a:ext uri="{FF2B5EF4-FFF2-40B4-BE49-F238E27FC236}">
                    <a16:creationId xmlns:a16="http://schemas.microsoft.com/office/drawing/2014/main" id="{B67523A1-6979-4BDE-868C-D048B15CA887}"/>
                  </a:ext>
                </a:extLst>
              </p:cNvPr>
              <p:cNvSpPr/>
              <p:nvPr/>
            </p:nvSpPr>
            <p:spPr>
              <a:xfrm>
                <a:off x="10019029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0" name="Ellipse 1229">
                <a:extLst>
                  <a:ext uri="{FF2B5EF4-FFF2-40B4-BE49-F238E27FC236}">
                    <a16:creationId xmlns:a16="http://schemas.microsoft.com/office/drawing/2014/main" id="{B5502029-5930-4834-AE56-DEF496D9DDE6}"/>
                  </a:ext>
                </a:extLst>
              </p:cNvPr>
              <p:cNvSpPr/>
              <p:nvPr/>
            </p:nvSpPr>
            <p:spPr>
              <a:xfrm>
                <a:off x="10163045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1" name="Ellipse 1230">
                <a:extLst>
                  <a:ext uri="{FF2B5EF4-FFF2-40B4-BE49-F238E27FC236}">
                    <a16:creationId xmlns:a16="http://schemas.microsoft.com/office/drawing/2014/main" id="{461D55C7-ABEA-4C0B-87A0-BA23D672B6D3}"/>
                  </a:ext>
                </a:extLst>
              </p:cNvPr>
              <p:cNvSpPr/>
              <p:nvPr/>
            </p:nvSpPr>
            <p:spPr>
              <a:xfrm>
                <a:off x="10307061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2" name="Ellipse 1231">
                <a:extLst>
                  <a:ext uri="{FF2B5EF4-FFF2-40B4-BE49-F238E27FC236}">
                    <a16:creationId xmlns:a16="http://schemas.microsoft.com/office/drawing/2014/main" id="{2638C6DC-F0DD-4F7F-B548-AD3DC73210A1}"/>
                  </a:ext>
                </a:extLst>
              </p:cNvPr>
              <p:cNvSpPr/>
              <p:nvPr/>
            </p:nvSpPr>
            <p:spPr>
              <a:xfrm>
                <a:off x="10451077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3" name="Ellipse 1232">
                <a:extLst>
                  <a:ext uri="{FF2B5EF4-FFF2-40B4-BE49-F238E27FC236}">
                    <a16:creationId xmlns:a16="http://schemas.microsoft.com/office/drawing/2014/main" id="{A46E2CE7-AD0F-441A-B114-023B00BD41E1}"/>
                  </a:ext>
                </a:extLst>
              </p:cNvPr>
              <p:cNvSpPr/>
              <p:nvPr/>
            </p:nvSpPr>
            <p:spPr>
              <a:xfrm>
                <a:off x="10595093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4" name="Ellipse 1233">
                <a:extLst>
                  <a:ext uri="{FF2B5EF4-FFF2-40B4-BE49-F238E27FC236}">
                    <a16:creationId xmlns:a16="http://schemas.microsoft.com/office/drawing/2014/main" id="{C5D378FE-9337-41F5-BD84-031BDE7D209A}"/>
                  </a:ext>
                </a:extLst>
              </p:cNvPr>
              <p:cNvSpPr/>
              <p:nvPr/>
            </p:nvSpPr>
            <p:spPr>
              <a:xfrm>
                <a:off x="10739109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5" name="Ellipse 1234">
                <a:extLst>
                  <a:ext uri="{FF2B5EF4-FFF2-40B4-BE49-F238E27FC236}">
                    <a16:creationId xmlns:a16="http://schemas.microsoft.com/office/drawing/2014/main" id="{F53D0A83-0571-49DD-8CD8-59CB20B5E41C}"/>
                  </a:ext>
                </a:extLst>
              </p:cNvPr>
              <p:cNvSpPr/>
              <p:nvPr/>
            </p:nvSpPr>
            <p:spPr>
              <a:xfrm>
                <a:off x="10883125" y="4162445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6" name="Ellipse 1235">
                <a:extLst>
                  <a:ext uri="{FF2B5EF4-FFF2-40B4-BE49-F238E27FC236}">
                    <a16:creationId xmlns:a16="http://schemas.microsoft.com/office/drawing/2014/main" id="{987CB0A3-B6C6-4B34-92DA-6062623CF5E5}"/>
                  </a:ext>
                </a:extLst>
              </p:cNvPr>
              <p:cNvSpPr/>
              <p:nvPr/>
            </p:nvSpPr>
            <p:spPr>
              <a:xfrm>
                <a:off x="9871080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7" name="Ellipse 1236">
                <a:extLst>
                  <a:ext uri="{FF2B5EF4-FFF2-40B4-BE49-F238E27FC236}">
                    <a16:creationId xmlns:a16="http://schemas.microsoft.com/office/drawing/2014/main" id="{371A53E3-0DA1-42BF-9E27-F151CBAC2AA1}"/>
                  </a:ext>
                </a:extLst>
              </p:cNvPr>
              <p:cNvSpPr/>
              <p:nvPr/>
            </p:nvSpPr>
            <p:spPr>
              <a:xfrm>
                <a:off x="10015096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8" name="Ellipse 1237">
                <a:extLst>
                  <a:ext uri="{FF2B5EF4-FFF2-40B4-BE49-F238E27FC236}">
                    <a16:creationId xmlns:a16="http://schemas.microsoft.com/office/drawing/2014/main" id="{9FDA3DD5-E1DF-4CE3-8A68-C701ADB2F192}"/>
                  </a:ext>
                </a:extLst>
              </p:cNvPr>
              <p:cNvSpPr/>
              <p:nvPr/>
            </p:nvSpPr>
            <p:spPr>
              <a:xfrm>
                <a:off x="10159112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9" name="Ellipse 1238">
                <a:extLst>
                  <a:ext uri="{FF2B5EF4-FFF2-40B4-BE49-F238E27FC236}">
                    <a16:creationId xmlns:a16="http://schemas.microsoft.com/office/drawing/2014/main" id="{501BD439-34D3-43BC-9D8D-D4DA66162F64}"/>
                  </a:ext>
                </a:extLst>
              </p:cNvPr>
              <p:cNvSpPr/>
              <p:nvPr/>
            </p:nvSpPr>
            <p:spPr>
              <a:xfrm>
                <a:off x="10303128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0" name="Ellipse 1239">
                <a:extLst>
                  <a:ext uri="{FF2B5EF4-FFF2-40B4-BE49-F238E27FC236}">
                    <a16:creationId xmlns:a16="http://schemas.microsoft.com/office/drawing/2014/main" id="{57449B3A-0AED-4981-B9B8-AB696D84A9E0}"/>
                  </a:ext>
                </a:extLst>
              </p:cNvPr>
              <p:cNvSpPr/>
              <p:nvPr/>
            </p:nvSpPr>
            <p:spPr>
              <a:xfrm>
                <a:off x="10447144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1" name="Ellipse 1240">
                <a:extLst>
                  <a:ext uri="{FF2B5EF4-FFF2-40B4-BE49-F238E27FC236}">
                    <a16:creationId xmlns:a16="http://schemas.microsoft.com/office/drawing/2014/main" id="{E783F996-6361-4705-8C6F-E068DCCE8532}"/>
                  </a:ext>
                </a:extLst>
              </p:cNvPr>
              <p:cNvSpPr/>
              <p:nvPr/>
            </p:nvSpPr>
            <p:spPr>
              <a:xfrm>
                <a:off x="10591160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2" name="Ellipse 1241">
                <a:extLst>
                  <a:ext uri="{FF2B5EF4-FFF2-40B4-BE49-F238E27FC236}">
                    <a16:creationId xmlns:a16="http://schemas.microsoft.com/office/drawing/2014/main" id="{E9D1F113-47D8-4AA0-B341-7038EB4F48FC}"/>
                  </a:ext>
                </a:extLst>
              </p:cNvPr>
              <p:cNvSpPr/>
              <p:nvPr/>
            </p:nvSpPr>
            <p:spPr>
              <a:xfrm>
                <a:off x="10735176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3" name="Ellipse 1242">
                <a:extLst>
                  <a:ext uri="{FF2B5EF4-FFF2-40B4-BE49-F238E27FC236}">
                    <a16:creationId xmlns:a16="http://schemas.microsoft.com/office/drawing/2014/main" id="{8F313127-4EB6-41D6-952B-98D6F509B0CB}"/>
                  </a:ext>
                </a:extLst>
              </p:cNvPr>
              <p:cNvSpPr/>
              <p:nvPr/>
            </p:nvSpPr>
            <p:spPr>
              <a:xfrm>
                <a:off x="10879192" y="430646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4" name="Ellipse 1243">
                <a:extLst>
                  <a:ext uri="{FF2B5EF4-FFF2-40B4-BE49-F238E27FC236}">
                    <a16:creationId xmlns:a16="http://schemas.microsoft.com/office/drawing/2014/main" id="{A79955C1-680A-425C-A7CD-66ADB60A1150}"/>
                  </a:ext>
                </a:extLst>
              </p:cNvPr>
              <p:cNvSpPr/>
              <p:nvPr/>
            </p:nvSpPr>
            <p:spPr>
              <a:xfrm>
                <a:off x="9871080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5" name="Ellipse 1244">
                <a:extLst>
                  <a:ext uri="{FF2B5EF4-FFF2-40B4-BE49-F238E27FC236}">
                    <a16:creationId xmlns:a16="http://schemas.microsoft.com/office/drawing/2014/main" id="{B972325C-460B-434F-BFFD-B31756547E80}"/>
                  </a:ext>
                </a:extLst>
              </p:cNvPr>
              <p:cNvSpPr/>
              <p:nvPr/>
            </p:nvSpPr>
            <p:spPr>
              <a:xfrm>
                <a:off x="10015096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6" name="Ellipse 1245">
                <a:extLst>
                  <a:ext uri="{FF2B5EF4-FFF2-40B4-BE49-F238E27FC236}">
                    <a16:creationId xmlns:a16="http://schemas.microsoft.com/office/drawing/2014/main" id="{B6A6BC83-7437-47A1-A486-89013F43C446}"/>
                  </a:ext>
                </a:extLst>
              </p:cNvPr>
              <p:cNvSpPr/>
              <p:nvPr/>
            </p:nvSpPr>
            <p:spPr>
              <a:xfrm>
                <a:off x="10159112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7" name="Ellipse 1246">
                <a:extLst>
                  <a:ext uri="{FF2B5EF4-FFF2-40B4-BE49-F238E27FC236}">
                    <a16:creationId xmlns:a16="http://schemas.microsoft.com/office/drawing/2014/main" id="{7B934942-3B88-4435-9182-AF2749635225}"/>
                  </a:ext>
                </a:extLst>
              </p:cNvPr>
              <p:cNvSpPr/>
              <p:nvPr/>
            </p:nvSpPr>
            <p:spPr>
              <a:xfrm>
                <a:off x="10303128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8" name="Ellipse 1247">
                <a:extLst>
                  <a:ext uri="{FF2B5EF4-FFF2-40B4-BE49-F238E27FC236}">
                    <a16:creationId xmlns:a16="http://schemas.microsoft.com/office/drawing/2014/main" id="{6F570D60-B6C8-4F65-AB8A-BBB70D7917DB}"/>
                  </a:ext>
                </a:extLst>
              </p:cNvPr>
              <p:cNvSpPr/>
              <p:nvPr/>
            </p:nvSpPr>
            <p:spPr>
              <a:xfrm>
                <a:off x="10447144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9" name="Ellipse 1248">
                <a:extLst>
                  <a:ext uri="{FF2B5EF4-FFF2-40B4-BE49-F238E27FC236}">
                    <a16:creationId xmlns:a16="http://schemas.microsoft.com/office/drawing/2014/main" id="{0B8025B9-6721-46A3-AC71-C5DAAEB5BEEA}"/>
                  </a:ext>
                </a:extLst>
              </p:cNvPr>
              <p:cNvSpPr/>
              <p:nvPr/>
            </p:nvSpPr>
            <p:spPr>
              <a:xfrm>
                <a:off x="10591160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0" name="Ellipse 1249">
                <a:extLst>
                  <a:ext uri="{FF2B5EF4-FFF2-40B4-BE49-F238E27FC236}">
                    <a16:creationId xmlns:a16="http://schemas.microsoft.com/office/drawing/2014/main" id="{898E017D-C928-4CFF-AC63-46BB781BFAF0}"/>
                  </a:ext>
                </a:extLst>
              </p:cNvPr>
              <p:cNvSpPr/>
              <p:nvPr/>
            </p:nvSpPr>
            <p:spPr>
              <a:xfrm>
                <a:off x="10735176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1" name="Ellipse 1250">
                <a:extLst>
                  <a:ext uri="{FF2B5EF4-FFF2-40B4-BE49-F238E27FC236}">
                    <a16:creationId xmlns:a16="http://schemas.microsoft.com/office/drawing/2014/main" id="{360ED40B-D916-43EA-8CAE-6A83660F317D}"/>
                  </a:ext>
                </a:extLst>
              </p:cNvPr>
              <p:cNvSpPr/>
              <p:nvPr/>
            </p:nvSpPr>
            <p:spPr>
              <a:xfrm>
                <a:off x="10879192" y="44504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063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Claudio Laloni</dc:creator>
  <cp:lastModifiedBy>Claudio Laloni</cp:lastModifiedBy>
  <cp:revision>9</cp:revision>
  <dcterms:created xsi:type="dcterms:W3CDTF">2020-11-15T22:13:16Z</dcterms:created>
  <dcterms:modified xsi:type="dcterms:W3CDTF">2020-11-16T22:59:03Z</dcterms:modified>
</cp:coreProperties>
</file>