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4" autoAdjust="0"/>
    <p:restoredTop sz="94660"/>
  </p:normalViewPr>
  <p:slideViewPr>
    <p:cSldViewPr showGuides="1">
      <p:cViewPr>
        <p:scale>
          <a:sx n="120" d="100"/>
          <a:sy n="120" d="100"/>
        </p:scale>
        <p:origin x="-586" y="-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42531-BE72-436A-B3A8-45840570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113F58-61C2-405A-95CA-FD9412A94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15071-6729-41CE-916C-6C8C686E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C916C-E2B4-4FB7-987D-F7757DD2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A46F2-6FCE-433F-B4E0-ADD05675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1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BE1D0-25EA-4E7A-9FFD-BACB69F7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A648DC-C6A8-4E3E-B6C0-F73126B5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82787-446B-41D5-B99E-C90757B8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3CBCCC-5377-4125-BE9F-AD60EC80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D2AE5-97F6-4CA4-9382-3D1123AB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DF82C-89C6-4023-8D73-4B5B26AC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1096CE-4EEF-423E-A4F0-EA871D45E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79D74-447D-4D9E-9265-8E67A361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67A2F-0F66-4A50-AE42-ED2D444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C28FF-3A8C-479E-BEFC-3F71AB6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9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1FAA1-62AD-42B2-8200-5A48E2C2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B741D-174F-4E92-9639-E9CE3C4B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538B0-4A53-4581-B20C-B44AB55A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4FA51-2229-46E1-8B6C-4E955AFB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97310-0C6A-4443-8806-E765480A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D78CA-FF17-4546-91E7-04BE32D3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EE1A7-4A9B-43D9-BEF7-AD75C60B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57065-2F59-439D-BEE8-5924EFD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3B2D-2015-48C8-BB73-C12567F9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9C1D1-06CF-41A0-8F7C-13E6CA07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67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CD8F5-C4A8-440E-95B1-BA9BD98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2C9D8-3910-4DD3-B2B0-92516F2A4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49CAC4-9804-4701-84ED-F3491AE6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5618B-D949-4924-8774-5CF10B8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62772-DC35-4DA0-AF66-94304AA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C4401-91EE-4F6F-85BA-1DA688A1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32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9284-B840-4F4B-9C9C-153E9EC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CCCF8C-DC3A-4A2E-B94C-3456DBC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628AE-20A0-4F86-ACAE-C8504C4D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16642C-7CA7-4C4F-A344-5F6B8B9B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DBF6AC-467D-4224-9717-460B21E1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6BBB6-B45D-4DA1-AF9E-5BB3E3A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034E18-97CA-48E4-8B32-3B4069E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C72762-9F19-4978-98BD-7008CC2A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BA63A-5911-4B1F-8A9A-A967C8AD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2515C2-9795-443B-872D-389E5250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689194-AEE1-44A5-A8E4-1A0F43D0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98990-5911-4A2B-8224-3134840B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4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F74814-545D-4B94-97FB-34628D6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9A36F-FEB4-4470-8ED2-47439156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ECC53A-1A37-4D48-AEDC-6E999592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F1BEC-245D-40DF-8028-C4C27C25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6843C-5B85-443A-B8CA-FECEAD95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1405A-CB93-42B0-89F5-2F1FC887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5F81F4-A16B-4561-BF40-88487F09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DE35A-040B-466F-8318-70FADC0C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25FE4F-86A9-4CEA-9F69-4473CDCB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2C5E1-50EE-48B7-B8B2-A2BBA795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B95554-B899-4EB8-89D3-B03595E04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FE4F2B-7EBB-4669-8C59-27077FCC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DDFBB-4E2C-4D02-82ED-F6FEC2BE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23696F-92EF-4943-AA2F-3ACFDBD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D8F8C-424A-4D47-B8CA-E598E379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4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9CD973-A6B5-4F36-9AF4-F5D8F72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0AD5E-FD70-446D-A4D3-13BF78E8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3B130-7A51-4C82-AA69-6347A0B4B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B7F4-4820-4C77-903F-56C10A209CDF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9A9D4-B42F-4718-9949-C82AE0CD7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C2D22-CD9A-43B9-9DDE-2FB73762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14488659-F648-4A16-9EAB-58CB14A00338}"/>
              </a:ext>
            </a:extLst>
          </p:cNvPr>
          <p:cNvGrpSpPr/>
          <p:nvPr/>
        </p:nvGrpSpPr>
        <p:grpSpPr>
          <a:xfrm>
            <a:off x="1759282" y="332656"/>
            <a:ext cx="1152000" cy="1152000"/>
            <a:chOff x="1792665" y="1255395"/>
            <a:chExt cx="1152000" cy="1152000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8D85FAFF-FD61-461B-95AE-280339A8EBCB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05B8624-B48A-46EC-8D5F-8B7A0A758A68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89761AC-F4D6-4FA1-B63C-3256CE8B8736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377BAE7-489E-4B11-9F8C-6981D708B2E6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28FC6A9-A354-4622-8BB2-62C998E31F53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0F36BD9-50C8-4CFB-88C8-428C8260AE88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75A4A7E-0301-4E61-9248-8CE4EED67F99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BC58CAE-9651-4580-8719-970C068533A5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1D473CF-DD30-47BE-B2C3-C2B8CD15F3C2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EF5DBB1-1FF5-4BF5-97EB-8E1C7DB7F4AF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681A988-BAD3-437A-8A06-D6470A2BB471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9FEFC337-B04C-4755-9C7E-BFA12A888C12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70A1B6FB-1C92-4428-A221-2447FDD4FF38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51C3E8D9-C3E5-421C-8F39-96DCFCC06B68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3A9115B-30AF-4B0B-A603-3E1FA00414CD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17ED0722-0F03-4AF2-89A2-D91F796B4B97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C31CE2AC-71FF-4EF7-970C-EDBD4CB8BFBB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1C91FEBD-1CDC-4842-BB07-3638F43194F3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4CE3C9A9-5BE9-49AD-8280-83FA7F0AFDF5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A746C00-1D93-4C2E-822A-96A8F7707678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6D568D4-A3F9-4F59-BFD4-CD64D33694ED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3950F7F2-35B9-40FA-B5F3-2DA47BD2B9B9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ACC8C65A-8D83-4DDA-985D-85B8FCC3BC8D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986C5FB-6E01-4370-B666-E3155E66B437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8FB36DEE-236A-46CA-B7FE-CD26A90B0BAB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06F7CA1-83DA-4DBD-AAB1-BF75677799C1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4E318174-C496-4B35-BBA8-41F0749FC013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07730AF-0A37-4DE5-99A0-D08A6103405C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4D7A63F-66D5-4C6D-8DC4-AAB490056CDB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079EBC50-97C5-479F-AA02-3BBC0C7517E8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2FDDFA17-749D-4245-BEDD-4AED9BA731DD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1B1C27D3-9104-435F-AC00-AD4A1B4B29AF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70B20AEC-03C4-4CC5-BA38-D59CBCAD53E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40807C65-E9CD-40CB-B350-F546656561AE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42175217-47FB-4A36-A98F-75ED4B0BEE25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44909F5-86EA-4A3B-83AF-A41082890BBF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91185CA2-A8E7-4852-B523-1692EDF4758A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DBC6140C-09F3-4081-9AC7-E4CF2949FA33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19F3F16B-BC24-4315-809B-EDCD28FE3CED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08FBDCE2-4957-41E9-8DA3-B7DE2418C5E4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B38BD89-DADD-4C54-B1C7-4E9D6F33B04C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646AC081-0CD3-48FB-8DB6-497BF0FC357B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97F439F1-5D70-4AAA-8425-A952B739A43D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124EAA3F-37BA-4B3C-9C7E-1FCF3B73338C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FD68AADF-CCC3-40E7-99D0-5006B49B2E86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2700D737-6217-46BB-B7F8-1646DC441497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B7AC05D7-0593-41BB-A025-7EA8D2DC2585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354C21C6-D3E6-4F94-909E-1671B08C8C4B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732114FA-0121-4598-8405-DDD12FE5B968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F81AD80-4D92-4D8F-AC4B-998CC4CCE560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35516F75-5200-4C91-B3AA-75C7D92BA52A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36426AB-C7F3-4955-B3CA-6AA40ED76BE2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EBA6822B-E67B-45E3-8F57-736F6241C12D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6B27A5B3-E708-49C0-9B80-C448086C03C4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6600435C-FC79-4E9B-A9FB-FC149BF2988F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51ED31E6-94B8-4D0E-8557-26B138A8913C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8DDD0E20-B32D-49CA-8364-4060DFC82DC7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EAE020C9-465E-42E3-BAA3-E5DA394621F6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465F6292-8AC7-417C-B902-2A82E864E031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BD7A71F3-068F-48C0-8FEA-8C92E95DB177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502CCE23-FE55-4699-BFEC-1AA60D67917C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55AF2D10-CEF3-481A-8EA9-D95B432377CD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7108889E-E20C-4128-BF31-3E972B12F994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F33E2B62-66D4-4CBF-A858-8B984783C823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1B12493C-E70A-471C-A15D-A09B6434E50F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7046D7F6-27E0-41E8-8749-41B592B67788}"/>
              </a:ext>
            </a:extLst>
          </p:cNvPr>
          <p:cNvGrpSpPr/>
          <p:nvPr/>
        </p:nvGrpSpPr>
        <p:grpSpPr>
          <a:xfrm>
            <a:off x="2914412" y="332656"/>
            <a:ext cx="1152000" cy="1152000"/>
            <a:chOff x="1792665" y="1255395"/>
            <a:chExt cx="1152000" cy="1152000"/>
          </a:xfrm>
        </p:grpSpPr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A636ABEF-57CD-49AB-93DA-28EB484AC3F0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2B3C4F3-7EC4-4931-8811-E639D32476A4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354FA43C-B3B4-4602-8286-68E936723298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6561450B-2D84-41DB-BF58-9A65C8637613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005590A-421C-4C10-BAF5-2431F65E7A2C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BBBA7161-A93E-4093-A611-E061134E98B5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2C03CFCE-DD44-4C88-B7A1-8746864F1400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1750E2F7-7CA3-44FA-8CB1-CDD83AA47A03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EA3BAC9-850B-4DD4-842F-13C76AAA9C32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CB83BF91-8795-45AD-BE6C-DD1E7D6AF095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56142AC8-DEE3-4266-93CE-66067D58661D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700E008-EF13-4791-9E08-2350EDC5D605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DF4DEF22-4541-4B0F-8735-C35B60B9F987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AB2884A-E4DE-466A-A1A8-DFF027819749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114ABAE9-E643-4BE0-BAA7-E1C427CD629E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5889CB0-DA65-4DEA-863F-D9B752E0F26A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A62F2A71-61D9-477C-B89D-9C3D62B5A125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E25AD98C-F505-4509-82B6-79360AF71E9F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2D6D385-3B40-4EF1-AD01-9D6C29202A9E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6D8C9716-A573-447A-8CB7-5ED049BFFD58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D63DF07A-26B1-4056-9333-558C9889A071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FBD89874-8B4B-40F9-A555-283A8F9A7323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E463695-C7D0-4D2D-B8EB-869BA7617299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9DD85944-D3A8-40E1-B4C1-88B5CCC533E9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CC798ECC-D02E-4C6C-853C-6120B16BA10A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D94FCE70-8BA1-402C-A3C8-1E9424FC791E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B8EBB669-B0F2-48CE-9571-D85B64F8E7DD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12E0ED60-C91D-4DA6-B238-372EBF80D66C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9E672BDA-4D5E-48AA-B1A2-050BFB36F9EF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FFF23B19-F0C7-4EBA-AAD5-887823878AF0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9C47979C-7EC2-4954-9D71-696C23899C34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B0084C3F-1316-44FA-80E2-C3D1CF70858D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79B21F58-E925-4698-9CB6-D91BE285F4F4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3E60FC07-DE1F-4146-A3D7-FBA3C3BB1968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29CE5D1B-C632-4302-AEC8-9C7E7B830CA5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24157B4B-727A-43A0-AD91-62A22D7D34C6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0675C7F1-A92B-4EBF-92A0-6AAF680C3555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0B1F15B2-142C-405C-A2B8-392A97D7CC21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815DDA34-E3AA-426F-A2CE-425C3A0FC022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3A173E02-D1D6-4C83-9FB5-F57A4C87A10E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E4897149-42F9-42C9-9356-CD35E4BF7844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B3672402-CE5A-44FD-BCCC-B194570B120C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5AD994B2-3761-4F75-BDF4-8064B8D23AB5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3A421228-112A-4784-8B7E-C055CA23D015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1B7CBC4D-C1F1-4FBB-94E9-A053D28EC07B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92A1D6A8-DBFF-4B4C-AE7F-70060C4735CB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D367CB2D-93B5-446B-B3C0-9F2D3DD5B015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3DC67074-A144-4D34-9819-AF9162D500E8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FBC9C5A1-C50D-493A-93E0-1160B0023BDA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51A98565-8D7A-4A26-AE6F-BAF77231E744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4C925B2E-166B-4DC9-A13A-D10323F77E4B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D4E90C17-2201-49B4-8479-2F7EB863C8B1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D3CEF1F0-2F84-4D75-A5F6-51DC497161F0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B51EFB00-75CA-4C62-8CD8-0BC5295AF8EE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AC259A0E-F8CE-4CB8-AE73-1DB08B224C46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C2812F99-9B0E-4B08-92FA-D8211198DAF8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3A095396-3332-4114-AC7B-17FB57A17A4A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4AD192BB-9A62-4752-B6AC-BE780D807966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3C934B97-FDAC-4E96-9BCB-3BD77F551D55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C9424316-447E-4DD2-83F4-A589AB2E23F4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1FB7B752-FB69-43BB-9AEE-C038D5799070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2E84ED13-99F0-4974-B7B8-CC50699D4CDD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C61FD38D-D45D-4B82-A3B2-9BA0CD051B76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681BD4B7-22A8-4990-8F95-10A097B747B2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BEAA0342-2B07-4B69-8A54-3CFB695BDC19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C912B5B5-2E5F-440D-80F7-465ED0DE26DB}"/>
              </a:ext>
            </a:extLst>
          </p:cNvPr>
          <p:cNvGrpSpPr/>
          <p:nvPr/>
        </p:nvGrpSpPr>
        <p:grpSpPr>
          <a:xfrm>
            <a:off x="4069721" y="332656"/>
            <a:ext cx="1152000" cy="1152000"/>
            <a:chOff x="1792665" y="1255395"/>
            <a:chExt cx="1152000" cy="1152000"/>
          </a:xfrm>
        </p:grpSpPr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E3CDE5A4-F47E-4B94-9D27-704C0EDE0BED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58E6315B-30C1-478E-9958-8A0956A3CFA6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1F6220E8-4CA4-4F51-9289-895B486E15F8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B5EE509D-34AB-4E33-9101-37E9DE4386E6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14DE98C4-AADF-4701-AFF0-B3FDAFF2772F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B28B311A-77C3-44FD-B7F9-E7B0936C46E1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E254FE64-4F36-4F7C-9126-F09318DCA999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727C2428-48CF-4ED4-A720-799C3B79D5EF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200F1FAE-B0FF-4FAE-9A20-5E22FB01BC27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005C0B9E-C2D9-4737-AFCE-0E1EB0B01A92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51145769-5072-49A4-AF63-91328F50DF87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1DD04839-D550-49E8-AA22-119E720B89E3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ADF43CEA-F34C-4F63-A16F-3D1B05E88810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DFC0B6B6-79DA-47FB-A53F-857A728A6BB6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1CB1D41A-63D7-460D-BF15-03D020A85F48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5E0FBE98-D633-4FE8-AE0F-58F7C806EABB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09372851-B668-4416-8C4F-7C71A39DACBC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2C4249D7-FD5A-46BD-B23F-43794D363C8A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D96CC494-C438-4E98-B7C7-7A57751247B2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BDC3FB93-F514-49E9-9791-CC623DA0AAA3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BD62D01E-45BF-4B98-815C-2A42150A3D12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EE1C62C0-36D9-4AD6-8CDD-521519B9D927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09BB0B08-6730-4F03-B93E-E7CA8E96097D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525DA4CC-6DF9-448F-B4D1-935F6873161B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7A44E804-22CD-4869-B3A8-AC8DF9B4B2B6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4398F3A-C2F3-44FF-905A-876354530CCC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86444FA3-9FDF-4406-8537-976451EACA45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347FB21C-1D39-40A6-AC13-6FAA778844AB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4E6EA62B-40B7-4FCF-8A53-26D7065512CC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12511E89-A363-4A95-A716-6D4F815D5B50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2591586D-95FA-4BB5-9D13-7F623333C44D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D9ADE62F-9FB8-4AE8-B563-93C9AD7A2723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FBF3D6CF-81B7-45AD-8E60-F22483A9F146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7E3E0488-E168-4F90-A6E5-BDDDDB5CFE5A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0B2CAFA1-5808-446C-97D0-3BBCDAF8F1E0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3255A91B-3F83-45E5-9050-B05BCEBF86C0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0EC52129-1B50-4BCE-B77C-23E86C00A759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A9EDED1D-DC26-4F56-BF62-DF2F4AA37EDF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CDFCED46-5579-4A0E-8C81-1CAB50E51F4A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48E3909F-160E-450D-B705-C909E06978C2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5E755748-D3B7-49F3-B2B5-89D153AA7E1E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2C36EC74-DAA5-452F-8C4F-DD9774DCE2D2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812CBB67-AD96-4D52-A1AD-CEDB750229C6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CAD9099F-E158-47A9-9252-17469918E67C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BDFD4AC0-A8FB-44F5-AED5-95957DBA88AC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8D8B2C45-DFC1-4018-AEAB-CC325D94E50A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3F01C593-7436-4C37-9983-4DCFEB14D0A4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1177FEA7-15A6-425B-AE38-B024294DF41A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D1657C73-8577-462A-BADC-31F2237268F3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B37D78A0-A4C5-4387-9B7E-40BF9F0E27BD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81E2212D-92EE-4CE7-BFDE-F4968ED3F35D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EFC70469-4733-47EC-B5A2-6A225F0BA630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C02E3205-7231-42E4-88D6-C01A87CF1ED2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3680F379-8FFC-46E5-9541-94CBE1B8AAD5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CD855DBA-DECC-4D2A-B7EA-587A709764FC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2A7FA259-927A-42F5-B82B-A857FE4C5320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F5713518-4CEC-48F8-8C62-8B3E8293A5BC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5D05F0D9-F220-48EC-BF3F-48B5CA474F1E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E189F799-6942-4FF1-A7D1-BF8EBD4DBED5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7A20413D-3AA1-4C9F-A5CF-DE689FE40165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C71E63E6-4A96-487E-9ACD-475F965F839B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1AEF7BAC-337D-4737-9303-BBAC95C8DA1E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7FA1CB73-457E-4B58-AED6-04E587BD7E4F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5A0B8665-E536-42A9-8427-5362A51F641A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A8B5F32A-2BA4-4309-85DA-48001AC78E0F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8" name="Gruppieren 307">
            <a:extLst>
              <a:ext uri="{FF2B5EF4-FFF2-40B4-BE49-F238E27FC236}">
                <a16:creationId xmlns:a16="http://schemas.microsoft.com/office/drawing/2014/main" id="{194594BA-360C-4245-A495-C31D980D400A}"/>
              </a:ext>
            </a:extLst>
          </p:cNvPr>
          <p:cNvGrpSpPr/>
          <p:nvPr/>
        </p:nvGrpSpPr>
        <p:grpSpPr>
          <a:xfrm>
            <a:off x="5224851" y="332656"/>
            <a:ext cx="1152000" cy="1152000"/>
            <a:chOff x="1792665" y="1255395"/>
            <a:chExt cx="1152000" cy="1152000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F6E403DC-2ED5-4330-9DCF-1C5B1ACCA4D1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F779D7AA-3611-44FD-885B-E832D152C072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76801396-04C0-4E36-9F18-158C76A348D0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E9E4779F-3FA9-4792-9428-DF7ECAC7D228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F327815C-7A9A-42B6-AFB4-DB8C4BC67558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9FF37804-7374-430B-83DD-CA38E87F2E90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B8CE23AF-8EAB-4CF6-8E86-A3F1AEC0C657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C3C1EEAD-438F-44C6-BB51-E590C179AA37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3FF9A031-8F9B-4424-B4B7-D51E7490A415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172C1000-DB9E-47AF-8199-24349D60BE49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6E86434C-CED0-417F-B88C-92BB489710CA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ED0F68A5-4748-4FCE-A563-4CC0347DCC35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83AE8AF9-50AC-45D2-834C-07785D71E116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0EBDCEC0-FA77-4364-95BE-029F8FEFEDCD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1832035D-E3A4-4B96-AD0D-89EC8668D550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BB1B22EA-513B-4FCD-BBE9-1F2AB7DBB575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6869A26C-8EFC-48BF-A35C-34AF7AC77EAF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FED8CDE7-C54C-45E2-BBF9-BBB49C7DB4C0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25B9BF37-CEFB-43CA-93DE-18B80E7A69F9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DCA4FCAB-5BB7-4B34-9ADD-778566E7F79B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2C611C65-5886-47EC-A3EE-96E513ACA4DA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1220912A-9405-4C69-9DD7-E3D62E22BC8A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30FBBDC5-3BF5-4326-8228-06FACB020536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469CDD21-3844-4BED-9912-2FFD76BE0A0C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DCEAD6E3-97B7-45FC-B285-BD78FB67141E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19F39547-551B-4DDC-9563-1217A455C48A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7723B025-F9E7-41A1-9F5F-ED7CFB40E54C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915A9E07-32BA-46A8-920E-C88F6E5A1ABA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EA76166F-62AF-4085-81E5-946305C5FD93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F917AD1-9FE3-43E7-93B1-E6038DABAAFC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102873A1-15A9-4F7C-BEB4-C6C82478DC62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27651090-1487-4A9F-86CD-3EA11A8B7A2D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C18C9D08-A06E-466A-A74D-BBB90E372DB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D7840300-EED7-4B47-8439-A0F1FBDE5C40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4CDB309E-E8C4-4D1A-85BD-104FBB783063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32070232-87E7-401A-B87C-590127281C9C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DE4B2599-5884-4E81-BFB1-07AAA45DB7C1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79BEE480-1125-49F5-9D4A-7B5DCC55A077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0A6DEFB8-7C6A-47BD-9576-68BFE83ED3B1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E108AC6D-F979-4700-94BF-7365B162E5A4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FE581866-6BA1-4FC0-9911-197879BACD5C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ABECB5DC-D2F4-43DD-B526-680B4957CBAC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C6160D46-1226-40D6-94B8-BBBC75FEFB43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810784F9-A719-44DD-B0C7-72F1552B9012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D2D6DD09-A200-4D1C-8D34-739E79EFAA85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9ABFD01F-16DE-4C91-9B39-7752EA1840C1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0B1CE9E7-0813-4FCF-B5B8-5EB68C872998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60CA85B5-5A35-4AB9-BB98-37AC620D1508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DBD44C70-5931-43CE-B699-7825A491CAB5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8" name="Ellipse 357">
              <a:extLst>
                <a:ext uri="{FF2B5EF4-FFF2-40B4-BE49-F238E27FC236}">
                  <a16:creationId xmlns:a16="http://schemas.microsoft.com/office/drawing/2014/main" id="{F271326F-4C22-4E2E-A43C-2D03C849C0EC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129F2A86-3B8A-40DD-9A84-2C5C4B7D8C3D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9848E74F-785F-43F2-85A7-A78A1A75DA1B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4D16BD78-65FC-46B7-9FE4-60F32EAF2B3B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8A611691-E580-4F0E-9B52-29780FA8AD6E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Ellipse 362">
              <a:extLst>
                <a:ext uri="{FF2B5EF4-FFF2-40B4-BE49-F238E27FC236}">
                  <a16:creationId xmlns:a16="http://schemas.microsoft.com/office/drawing/2014/main" id="{8B1C0CFC-7B04-49DD-8F60-3AD17BA557E8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352FFB0F-94DA-4340-B443-935721E52FC0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id="{24E0E76B-2F5D-4E50-92CC-F711A9638919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id="{8623AA2F-E69E-476C-8C82-0F7264347939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8B23C317-758F-47CF-8D6B-736DF56394C5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8" name="Ellipse 367">
              <a:extLst>
                <a:ext uri="{FF2B5EF4-FFF2-40B4-BE49-F238E27FC236}">
                  <a16:creationId xmlns:a16="http://schemas.microsoft.com/office/drawing/2014/main" id="{9FD04B0E-AED1-44DF-9C73-C00B0C55901D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Ellipse 368">
              <a:extLst>
                <a:ext uri="{FF2B5EF4-FFF2-40B4-BE49-F238E27FC236}">
                  <a16:creationId xmlns:a16="http://schemas.microsoft.com/office/drawing/2014/main" id="{7BE69870-D88A-447C-8CBF-95EA57112099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34B3068F-7A2B-4C67-B0A7-57ABC405708C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id="{5FC3BC5B-A8F7-4967-AF89-4310BC6FD2FE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Ellipse 371">
              <a:extLst>
                <a:ext uri="{FF2B5EF4-FFF2-40B4-BE49-F238E27FC236}">
                  <a16:creationId xmlns:a16="http://schemas.microsoft.com/office/drawing/2014/main" id="{45225353-3BFD-463B-A424-09E20BE63803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85698557-E7D9-47C4-A4B0-C2A0F4437A75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4" name="Gruppieren 373">
            <a:extLst>
              <a:ext uri="{FF2B5EF4-FFF2-40B4-BE49-F238E27FC236}">
                <a16:creationId xmlns:a16="http://schemas.microsoft.com/office/drawing/2014/main" id="{D49D7A41-578B-4840-9B55-9F2206E29FC1}"/>
              </a:ext>
            </a:extLst>
          </p:cNvPr>
          <p:cNvGrpSpPr/>
          <p:nvPr/>
        </p:nvGrpSpPr>
        <p:grpSpPr>
          <a:xfrm>
            <a:off x="6379744" y="332656"/>
            <a:ext cx="1152000" cy="1152000"/>
            <a:chOff x="1792665" y="1255395"/>
            <a:chExt cx="1152000" cy="1152000"/>
          </a:xfrm>
        </p:grpSpPr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BC232752-1262-4113-8A5A-1B2C3333894A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id="{A112DEC4-E0E0-4AF9-B9E9-AA4CBB5452DD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Ellipse 376">
              <a:extLst>
                <a:ext uri="{FF2B5EF4-FFF2-40B4-BE49-F238E27FC236}">
                  <a16:creationId xmlns:a16="http://schemas.microsoft.com/office/drawing/2014/main" id="{AA65400A-5E3D-428F-A920-4CA2554FF343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id="{0AC15277-F645-4BB5-BA2C-908350668FC8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9" name="Ellipse 378">
              <a:extLst>
                <a:ext uri="{FF2B5EF4-FFF2-40B4-BE49-F238E27FC236}">
                  <a16:creationId xmlns:a16="http://schemas.microsoft.com/office/drawing/2014/main" id="{367A7CCA-3777-40A2-B4E6-50AD07456DD5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CE6E1584-86ED-4167-A0D3-862BB5E89A14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id="{E387095D-A340-4DDD-81B1-BC07E36FAD00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Ellipse 381">
              <a:extLst>
                <a:ext uri="{FF2B5EF4-FFF2-40B4-BE49-F238E27FC236}">
                  <a16:creationId xmlns:a16="http://schemas.microsoft.com/office/drawing/2014/main" id="{58B13D88-A404-412F-81F1-79712E5C6016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Ellipse 382">
              <a:extLst>
                <a:ext uri="{FF2B5EF4-FFF2-40B4-BE49-F238E27FC236}">
                  <a16:creationId xmlns:a16="http://schemas.microsoft.com/office/drawing/2014/main" id="{4533F2F3-B301-4E08-A20C-8D98BFEF7D15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Ellipse 383">
              <a:extLst>
                <a:ext uri="{FF2B5EF4-FFF2-40B4-BE49-F238E27FC236}">
                  <a16:creationId xmlns:a16="http://schemas.microsoft.com/office/drawing/2014/main" id="{EEFC809A-0E46-4E2B-9BBB-1CF193C375D4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4D622798-5F7E-4244-B835-8FDF160AA656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id="{06E196E3-14B0-43D9-AF86-09313E33334D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7F42BBA8-DF50-4071-8956-3FDC206DFB11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id="{90B0FA35-C6FD-4E51-A1FD-AD8A1AACED36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id="{E302ECCD-987E-4715-B114-E326D75DA7E9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Ellipse 389">
              <a:extLst>
                <a:ext uri="{FF2B5EF4-FFF2-40B4-BE49-F238E27FC236}">
                  <a16:creationId xmlns:a16="http://schemas.microsoft.com/office/drawing/2014/main" id="{9376FE70-D991-4ECA-9889-161EB7908904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5ABBC563-2437-4059-8960-B0E5C0A6FA7C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F32EEE4B-1A4C-4A16-9925-5D9679659063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Ellipse 392">
              <a:extLst>
                <a:ext uri="{FF2B5EF4-FFF2-40B4-BE49-F238E27FC236}">
                  <a16:creationId xmlns:a16="http://schemas.microsoft.com/office/drawing/2014/main" id="{A8D31EA9-20C4-4C19-B4E7-837E2B2902E7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8C586664-8F79-4429-AC81-3E500A598D66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40E79F7A-166E-461B-B1FA-2E3F2F4D1EFE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ED174848-66A6-4372-ADF9-905F53AF333C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2700750D-BBF5-46F6-B903-BF9876030B93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17B4A520-DF2B-4EAF-B540-1612AF0180F4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CEE13A4-0824-4E79-8792-63EEB00081CB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54BFEB07-2DDD-40E9-8D3D-D5E388157BF2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20E8DE83-5B3C-46C0-A37D-6B747A4FECBD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Ellipse 401">
              <a:extLst>
                <a:ext uri="{FF2B5EF4-FFF2-40B4-BE49-F238E27FC236}">
                  <a16:creationId xmlns:a16="http://schemas.microsoft.com/office/drawing/2014/main" id="{8C46E7B1-8A3F-46A4-BCCC-F0BD4EC38CBF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3" name="Ellipse 402">
              <a:extLst>
                <a:ext uri="{FF2B5EF4-FFF2-40B4-BE49-F238E27FC236}">
                  <a16:creationId xmlns:a16="http://schemas.microsoft.com/office/drawing/2014/main" id="{BD435422-9158-449F-A7A7-941434C14828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C94B6277-D469-4A8B-85A7-96DA433A0FA6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id="{2DCE6AA7-8B85-4F00-AEC9-D38CFAEF713F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Ellipse 405">
              <a:extLst>
                <a:ext uri="{FF2B5EF4-FFF2-40B4-BE49-F238E27FC236}">
                  <a16:creationId xmlns:a16="http://schemas.microsoft.com/office/drawing/2014/main" id="{52F7ECE8-1669-48FF-8727-E0313CC2BC61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Ellipse 406">
              <a:extLst>
                <a:ext uri="{FF2B5EF4-FFF2-40B4-BE49-F238E27FC236}">
                  <a16:creationId xmlns:a16="http://schemas.microsoft.com/office/drawing/2014/main" id="{638DBCEC-CF5A-42E2-A464-0B5D3DF3D5E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Ellipse 407">
              <a:extLst>
                <a:ext uri="{FF2B5EF4-FFF2-40B4-BE49-F238E27FC236}">
                  <a16:creationId xmlns:a16="http://schemas.microsoft.com/office/drawing/2014/main" id="{5E00AA15-61B3-41F8-A747-1E42BCEEAEFC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7062A949-A377-40F7-B2FD-876587C9E437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C0452516-801E-4DE9-90E5-9D6E6AC80479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id="{F55E5F64-687A-410F-BA62-30AA8D22B961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Ellipse 411">
              <a:extLst>
                <a:ext uri="{FF2B5EF4-FFF2-40B4-BE49-F238E27FC236}">
                  <a16:creationId xmlns:a16="http://schemas.microsoft.com/office/drawing/2014/main" id="{4D6A07BF-0C56-4295-BB71-E671D6171F3A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Ellipse 412">
              <a:extLst>
                <a:ext uri="{FF2B5EF4-FFF2-40B4-BE49-F238E27FC236}">
                  <a16:creationId xmlns:a16="http://schemas.microsoft.com/office/drawing/2014/main" id="{36AC9960-C3A2-431E-B528-88E955FF9E31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Ellipse 413">
              <a:extLst>
                <a:ext uri="{FF2B5EF4-FFF2-40B4-BE49-F238E27FC236}">
                  <a16:creationId xmlns:a16="http://schemas.microsoft.com/office/drawing/2014/main" id="{5CAD4A98-3DB4-42D4-A75D-618EAB3BD766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5" name="Ellipse 414">
              <a:extLst>
                <a:ext uri="{FF2B5EF4-FFF2-40B4-BE49-F238E27FC236}">
                  <a16:creationId xmlns:a16="http://schemas.microsoft.com/office/drawing/2014/main" id="{6F725A6B-12FF-4CD9-931C-0AB23CF4F536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91DB1918-0DC0-4EBC-A09E-4F1332A8A40C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67E10C0B-F143-4F1A-97CF-7D8F1C0FAB40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F636B6FE-3808-444C-9DED-5CE4E5DB3674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92436E7A-DF57-4917-BAC8-FD1FA7DA5647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ACDCF62B-70A1-4FB9-905F-525F44AD41E4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F295708D-75A8-4CF7-96DA-A68F20AF3A3A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2" name="Ellipse 421">
              <a:extLst>
                <a:ext uri="{FF2B5EF4-FFF2-40B4-BE49-F238E27FC236}">
                  <a16:creationId xmlns:a16="http://schemas.microsoft.com/office/drawing/2014/main" id="{22BFBA5F-D447-478A-BA41-6F28D74BFC7D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id="{5945785D-1074-4926-A002-5673B622F5F9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4" name="Ellipse 423">
              <a:extLst>
                <a:ext uri="{FF2B5EF4-FFF2-40B4-BE49-F238E27FC236}">
                  <a16:creationId xmlns:a16="http://schemas.microsoft.com/office/drawing/2014/main" id="{1EFBA80F-6109-485C-90C0-55A382C6E7DB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5" name="Ellipse 424">
              <a:extLst>
                <a:ext uri="{FF2B5EF4-FFF2-40B4-BE49-F238E27FC236}">
                  <a16:creationId xmlns:a16="http://schemas.microsoft.com/office/drawing/2014/main" id="{2B27771F-8E56-4C30-9083-D656B54385FA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F0EFEE95-87E5-4525-B9DB-EECA3B12C302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1894EF21-0427-4722-82F7-839554585A4F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8" name="Ellipse 427">
              <a:extLst>
                <a:ext uri="{FF2B5EF4-FFF2-40B4-BE49-F238E27FC236}">
                  <a16:creationId xmlns:a16="http://schemas.microsoft.com/office/drawing/2014/main" id="{FDA9D237-1093-4DF2-8552-94CC27B34BD0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9" name="Ellipse 428">
              <a:extLst>
                <a:ext uri="{FF2B5EF4-FFF2-40B4-BE49-F238E27FC236}">
                  <a16:creationId xmlns:a16="http://schemas.microsoft.com/office/drawing/2014/main" id="{24C51563-675D-48B0-8F10-2E50AC328066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0" name="Ellipse 429">
              <a:extLst>
                <a:ext uri="{FF2B5EF4-FFF2-40B4-BE49-F238E27FC236}">
                  <a16:creationId xmlns:a16="http://schemas.microsoft.com/office/drawing/2014/main" id="{3201986D-D855-42E7-B5D7-C740A24816AC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79AD93F5-B282-41D3-A286-3F5693042A1A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Ellipse 431">
              <a:extLst>
                <a:ext uri="{FF2B5EF4-FFF2-40B4-BE49-F238E27FC236}">
                  <a16:creationId xmlns:a16="http://schemas.microsoft.com/office/drawing/2014/main" id="{BC8186CF-3C48-4AB4-BB63-19FF89660AC0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3" name="Ellipse 432">
              <a:extLst>
                <a:ext uri="{FF2B5EF4-FFF2-40B4-BE49-F238E27FC236}">
                  <a16:creationId xmlns:a16="http://schemas.microsoft.com/office/drawing/2014/main" id="{84A7234D-7220-4AAC-BB22-82F058794D84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4" name="Ellipse 433">
              <a:extLst>
                <a:ext uri="{FF2B5EF4-FFF2-40B4-BE49-F238E27FC236}">
                  <a16:creationId xmlns:a16="http://schemas.microsoft.com/office/drawing/2014/main" id="{F1287885-9EDE-4303-8F41-1C1800FF8593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5" name="Ellipse 434">
              <a:extLst>
                <a:ext uri="{FF2B5EF4-FFF2-40B4-BE49-F238E27FC236}">
                  <a16:creationId xmlns:a16="http://schemas.microsoft.com/office/drawing/2014/main" id="{9B2C24A4-E138-439D-AC62-E76302117F68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6" name="Ellipse 435">
              <a:extLst>
                <a:ext uri="{FF2B5EF4-FFF2-40B4-BE49-F238E27FC236}">
                  <a16:creationId xmlns:a16="http://schemas.microsoft.com/office/drawing/2014/main" id="{0C76F644-A827-4802-A1D1-1AD521AB1B1B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id="{F061DE43-187B-4060-B248-6E59399ECCCB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Ellipse 437">
              <a:extLst>
                <a:ext uri="{FF2B5EF4-FFF2-40B4-BE49-F238E27FC236}">
                  <a16:creationId xmlns:a16="http://schemas.microsoft.com/office/drawing/2014/main" id="{BAEF5E88-4F87-4554-B179-120533E8EE9E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Ellipse 438">
              <a:extLst>
                <a:ext uri="{FF2B5EF4-FFF2-40B4-BE49-F238E27FC236}">
                  <a16:creationId xmlns:a16="http://schemas.microsoft.com/office/drawing/2014/main" id="{EAE2BF8B-9725-438F-B28F-C1D05F0EBE93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BAC7B964-8D40-439B-A07F-D43FFB24DC72}"/>
              </a:ext>
            </a:extLst>
          </p:cNvPr>
          <p:cNvGrpSpPr/>
          <p:nvPr/>
        </p:nvGrpSpPr>
        <p:grpSpPr>
          <a:xfrm>
            <a:off x="7532547" y="332656"/>
            <a:ext cx="1152000" cy="1152000"/>
            <a:chOff x="1792665" y="1255395"/>
            <a:chExt cx="1152000" cy="1152000"/>
          </a:xfrm>
        </p:grpSpPr>
        <p:sp>
          <p:nvSpPr>
            <p:cNvPr id="441" name="Rechteck 440">
              <a:extLst>
                <a:ext uri="{FF2B5EF4-FFF2-40B4-BE49-F238E27FC236}">
                  <a16:creationId xmlns:a16="http://schemas.microsoft.com/office/drawing/2014/main" id="{CF0C9D59-0F80-4311-89E1-676CD80EACF1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442" name="Ellipse 441">
              <a:extLst>
                <a:ext uri="{FF2B5EF4-FFF2-40B4-BE49-F238E27FC236}">
                  <a16:creationId xmlns:a16="http://schemas.microsoft.com/office/drawing/2014/main" id="{B81C109F-14A5-4524-8A67-8788668D6465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id="{AC796222-75E5-4640-9030-E2DC12A92498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4" name="Ellipse 443">
              <a:extLst>
                <a:ext uri="{FF2B5EF4-FFF2-40B4-BE49-F238E27FC236}">
                  <a16:creationId xmlns:a16="http://schemas.microsoft.com/office/drawing/2014/main" id="{DBD46A29-CB51-480C-A7A9-03510050A997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id="{19D395B8-1212-41E3-8CD9-78D51FB0C572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604E08EE-FD37-47B6-B53C-8CD44B195761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id="{3F344977-8283-48C7-BBF3-9C5602A6672C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178C350C-3E75-42B4-AC40-50F0EDD18815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A8133E2E-20E1-4A45-B069-771FFC93665A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D513CA24-868D-4500-9335-D5B0C0BBD51B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4C7BDF2B-F8F9-406D-8547-D00BA671FB2B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id="{EACC4E2D-507B-41BA-A5C1-A3AA31DFA98A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E9BDD5DF-B4C0-4A65-B85B-A2D90E82E323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9EE69B0F-4868-4AA8-9043-A22A66ED3D12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658CA166-8636-4E27-A15E-4D8C8EFABE2E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A83B05FC-CB4A-445D-B140-A3AC30E7FCEC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9F7D8645-2301-44A2-9EEE-A85DAE3666BF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C3A2CEA2-22E8-4668-BC15-F966ED0E4DB8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8CB73EEB-194A-4AE7-8A08-EA385A5F22BE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CCED2BFF-88F1-4781-B4BA-E89E779B1089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Ellipse 460">
              <a:extLst>
                <a:ext uri="{FF2B5EF4-FFF2-40B4-BE49-F238E27FC236}">
                  <a16:creationId xmlns:a16="http://schemas.microsoft.com/office/drawing/2014/main" id="{698ADD61-C123-4719-8FD3-E50D7139C673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2" name="Ellipse 461">
              <a:extLst>
                <a:ext uri="{FF2B5EF4-FFF2-40B4-BE49-F238E27FC236}">
                  <a16:creationId xmlns:a16="http://schemas.microsoft.com/office/drawing/2014/main" id="{78E6604A-AA05-4F3C-ABF5-53E97022E465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3" name="Ellipse 462">
              <a:extLst>
                <a:ext uri="{FF2B5EF4-FFF2-40B4-BE49-F238E27FC236}">
                  <a16:creationId xmlns:a16="http://schemas.microsoft.com/office/drawing/2014/main" id="{7F8554E5-9F9F-4FBF-9548-4B1BF82D6FF3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9E2B0DA1-3C46-44CF-8EBB-20BD3F1B584C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Ellipse 464">
              <a:extLst>
                <a:ext uri="{FF2B5EF4-FFF2-40B4-BE49-F238E27FC236}">
                  <a16:creationId xmlns:a16="http://schemas.microsoft.com/office/drawing/2014/main" id="{9346EF1F-409C-4DD2-B16B-EB3EDB122658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Ellipse 465">
              <a:extLst>
                <a:ext uri="{FF2B5EF4-FFF2-40B4-BE49-F238E27FC236}">
                  <a16:creationId xmlns:a16="http://schemas.microsoft.com/office/drawing/2014/main" id="{77799840-22D7-4774-8DE3-7BC3F45054AE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Ellipse 466">
              <a:extLst>
                <a:ext uri="{FF2B5EF4-FFF2-40B4-BE49-F238E27FC236}">
                  <a16:creationId xmlns:a16="http://schemas.microsoft.com/office/drawing/2014/main" id="{012B0D78-9C58-4778-B0EC-67D7C04FD18E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8" name="Ellipse 467">
              <a:extLst>
                <a:ext uri="{FF2B5EF4-FFF2-40B4-BE49-F238E27FC236}">
                  <a16:creationId xmlns:a16="http://schemas.microsoft.com/office/drawing/2014/main" id="{B1DDFF88-58C8-476C-BB6F-478C426BF15C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9" name="Ellipse 468">
              <a:extLst>
                <a:ext uri="{FF2B5EF4-FFF2-40B4-BE49-F238E27FC236}">
                  <a16:creationId xmlns:a16="http://schemas.microsoft.com/office/drawing/2014/main" id="{7CFF3A10-CEEC-4365-BD5E-689FCDCD0272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0" name="Ellipse 469">
              <a:extLst>
                <a:ext uri="{FF2B5EF4-FFF2-40B4-BE49-F238E27FC236}">
                  <a16:creationId xmlns:a16="http://schemas.microsoft.com/office/drawing/2014/main" id="{C6C9D7B7-BFC7-4062-9711-532FE89EE186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1" name="Ellipse 470">
              <a:extLst>
                <a:ext uri="{FF2B5EF4-FFF2-40B4-BE49-F238E27FC236}">
                  <a16:creationId xmlns:a16="http://schemas.microsoft.com/office/drawing/2014/main" id="{132B3CF1-A747-4B9D-AE77-2D842A944B84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Ellipse 471">
              <a:extLst>
                <a:ext uri="{FF2B5EF4-FFF2-40B4-BE49-F238E27FC236}">
                  <a16:creationId xmlns:a16="http://schemas.microsoft.com/office/drawing/2014/main" id="{7FC40B05-ACA6-4770-A1EF-9268915DEF93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Ellipse 472">
              <a:extLst>
                <a:ext uri="{FF2B5EF4-FFF2-40B4-BE49-F238E27FC236}">
                  <a16:creationId xmlns:a16="http://schemas.microsoft.com/office/drawing/2014/main" id="{5B50F16B-CCE6-4094-B21A-7E0C8A818235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Ellipse 473">
              <a:extLst>
                <a:ext uri="{FF2B5EF4-FFF2-40B4-BE49-F238E27FC236}">
                  <a16:creationId xmlns:a16="http://schemas.microsoft.com/office/drawing/2014/main" id="{E951CAE0-B3FA-4523-AF82-12B4CB08FB8F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Ellipse 474">
              <a:extLst>
                <a:ext uri="{FF2B5EF4-FFF2-40B4-BE49-F238E27FC236}">
                  <a16:creationId xmlns:a16="http://schemas.microsoft.com/office/drawing/2014/main" id="{13C599AC-02F6-42B9-9801-8AA76D195E32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Ellipse 475">
              <a:extLst>
                <a:ext uri="{FF2B5EF4-FFF2-40B4-BE49-F238E27FC236}">
                  <a16:creationId xmlns:a16="http://schemas.microsoft.com/office/drawing/2014/main" id="{BB9505C6-6632-4377-8798-E34B4630DCB5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Ellipse 476">
              <a:extLst>
                <a:ext uri="{FF2B5EF4-FFF2-40B4-BE49-F238E27FC236}">
                  <a16:creationId xmlns:a16="http://schemas.microsoft.com/office/drawing/2014/main" id="{3580CFC9-2EFD-401B-A38B-DB2D659CA610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8" name="Ellipse 477">
              <a:extLst>
                <a:ext uri="{FF2B5EF4-FFF2-40B4-BE49-F238E27FC236}">
                  <a16:creationId xmlns:a16="http://schemas.microsoft.com/office/drawing/2014/main" id="{E349BAD8-05EF-4E95-B540-2DCA0B4BEDDA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6C2DC8B6-DB84-47D0-B2EF-8C596F08F6D9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Ellipse 479">
              <a:extLst>
                <a:ext uri="{FF2B5EF4-FFF2-40B4-BE49-F238E27FC236}">
                  <a16:creationId xmlns:a16="http://schemas.microsoft.com/office/drawing/2014/main" id="{AC1EEAD2-56F1-426D-8637-AFFFF0B4A685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Ellipse 480">
              <a:extLst>
                <a:ext uri="{FF2B5EF4-FFF2-40B4-BE49-F238E27FC236}">
                  <a16:creationId xmlns:a16="http://schemas.microsoft.com/office/drawing/2014/main" id="{4DF34358-074E-4107-82C1-5498C257ACC3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Ellipse 481">
              <a:extLst>
                <a:ext uri="{FF2B5EF4-FFF2-40B4-BE49-F238E27FC236}">
                  <a16:creationId xmlns:a16="http://schemas.microsoft.com/office/drawing/2014/main" id="{5B3C2865-D96B-4A5A-9555-C62264D6EE44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3" name="Ellipse 482">
              <a:extLst>
                <a:ext uri="{FF2B5EF4-FFF2-40B4-BE49-F238E27FC236}">
                  <a16:creationId xmlns:a16="http://schemas.microsoft.com/office/drawing/2014/main" id="{84A252DD-75DD-4D23-8C7E-C8BDA592E47F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4" name="Ellipse 483">
              <a:extLst>
                <a:ext uri="{FF2B5EF4-FFF2-40B4-BE49-F238E27FC236}">
                  <a16:creationId xmlns:a16="http://schemas.microsoft.com/office/drawing/2014/main" id="{7CD42907-96D9-45DD-8460-12E584FB95FE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Ellipse 484">
              <a:extLst>
                <a:ext uri="{FF2B5EF4-FFF2-40B4-BE49-F238E27FC236}">
                  <a16:creationId xmlns:a16="http://schemas.microsoft.com/office/drawing/2014/main" id="{690A5DB9-78A0-4500-AA02-3F2E83177063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Ellipse 485">
              <a:extLst>
                <a:ext uri="{FF2B5EF4-FFF2-40B4-BE49-F238E27FC236}">
                  <a16:creationId xmlns:a16="http://schemas.microsoft.com/office/drawing/2014/main" id="{9F011010-86BC-43FD-B03A-F2610E85D03C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Ellipse 486">
              <a:extLst>
                <a:ext uri="{FF2B5EF4-FFF2-40B4-BE49-F238E27FC236}">
                  <a16:creationId xmlns:a16="http://schemas.microsoft.com/office/drawing/2014/main" id="{8B0ED77B-1F35-40BA-A95C-F0E01CDD9C62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DEC03563-60FC-47F5-96C1-4F581611FAAE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9" name="Ellipse 488">
              <a:extLst>
                <a:ext uri="{FF2B5EF4-FFF2-40B4-BE49-F238E27FC236}">
                  <a16:creationId xmlns:a16="http://schemas.microsoft.com/office/drawing/2014/main" id="{2534ECA8-2330-4572-9C7B-0DDC4C01E5CD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0" name="Ellipse 489">
              <a:extLst>
                <a:ext uri="{FF2B5EF4-FFF2-40B4-BE49-F238E27FC236}">
                  <a16:creationId xmlns:a16="http://schemas.microsoft.com/office/drawing/2014/main" id="{B1AEA635-B759-49DE-9107-E1358BB6CCCB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2CF1717C-8204-4EE9-995A-891601FDDCE6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DA4A500B-D90F-47B0-8584-6590E61E60AB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Ellipse 492">
              <a:extLst>
                <a:ext uri="{FF2B5EF4-FFF2-40B4-BE49-F238E27FC236}">
                  <a16:creationId xmlns:a16="http://schemas.microsoft.com/office/drawing/2014/main" id="{C3D8B4F8-145E-4F36-89B8-DA825B5535D9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Ellipse 493">
              <a:extLst>
                <a:ext uri="{FF2B5EF4-FFF2-40B4-BE49-F238E27FC236}">
                  <a16:creationId xmlns:a16="http://schemas.microsoft.com/office/drawing/2014/main" id="{E68C4FE8-F167-4A69-9971-538DA4EF891A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5" name="Ellipse 494">
              <a:extLst>
                <a:ext uri="{FF2B5EF4-FFF2-40B4-BE49-F238E27FC236}">
                  <a16:creationId xmlns:a16="http://schemas.microsoft.com/office/drawing/2014/main" id="{E575AD9F-ADEA-4A06-99AB-4A6D8BE4CCAC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id="{38B2936B-6467-4AE2-90C2-3E4F6D8266DE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Ellipse 496">
              <a:extLst>
                <a:ext uri="{FF2B5EF4-FFF2-40B4-BE49-F238E27FC236}">
                  <a16:creationId xmlns:a16="http://schemas.microsoft.com/office/drawing/2014/main" id="{BCC84D32-3028-4641-8642-F31C83D5317D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Ellipse 497">
              <a:extLst>
                <a:ext uri="{FF2B5EF4-FFF2-40B4-BE49-F238E27FC236}">
                  <a16:creationId xmlns:a16="http://schemas.microsoft.com/office/drawing/2014/main" id="{73BDC27B-8999-42B8-A07B-DCB5ABE27860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Ellipse 498">
              <a:extLst>
                <a:ext uri="{FF2B5EF4-FFF2-40B4-BE49-F238E27FC236}">
                  <a16:creationId xmlns:a16="http://schemas.microsoft.com/office/drawing/2014/main" id="{BA27FF97-05ED-4E03-A87B-8565EE3257F1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Ellipse 499">
              <a:extLst>
                <a:ext uri="{FF2B5EF4-FFF2-40B4-BE49-F238E27FC236}">
                  <a16:creationId xmlns:a16="http://schemas.microsoft.com/office/drawing/2014/main" id="{6393AAC7-EA4B-4DEB-A4F2-838B7C7B600A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EF210DF1-20C6-40FD-AD70-CEC22F6030D7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DAE851FE-9F95-4D4C-96D9-239596378EAC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89A87A70-F77E-4F15-BA76-5CC1BD2810F2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515F901F-E7BB-4B42-9E35-2B16A3496BD1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Ellipse 504">
              <a:extLst>
                <a:ext uri="{FF2B5EF4-FFF2-40B4-BE49-F238E27FC236}">
                  <a16:creationId xmlns:a16="http://schemas.microsoft.com/office/drawing/2014/main" id="{FF03788B-55DD-495F-A484-889BD0E9C371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6" name="Gruppieren 505">
            <a:extLst>
              <a:ext uri="{FF2B5EF4-FFF2-40B4-BE49-F238E27FC236}">
                <a16:creationId xmlns:a16="http://schemas.microsoft.com/office/drawing/2014/main" id="{85AFF214-B4AC-47A9-A526-52CF3498BBBD}"/>
              </a:ext>
            </a:extLst>
          </p:cNvPr>
          <p:cNvGrpSpPr/>
          <p:nvPr/>
        </p:nvGrpSpPr>
        <p:grpSpPr>
          <a:xfrm>
            <a:off x="8687613" y="332656"/>
            <a:ext cx="1152000" cy="1152000"/>
            <a:chOff x="1792665" y="1255395"/>
            <a:chExt cx="1152000" cy="1152000"/>
          </a:xfrm>
        </p:grpSpPr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5ACBAF69-FEF8-4F37-A14F-DD36C4A71027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508" name="Ellipse 507">
              <a:extLst>
                <a:ext uri="{FF2B5EF4-FFF2-40B4-BE49-F238E27FC236}">
                  <a16:creationId xmlns:a16="http://schemas.microsoft.com/office/drawing/2014/main" id="{7F05DBF9-D5FF-449D-A5AB-FA95558D294C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9" name="Ellipse 508">
              <a:extLst>
                <a:ext uri="{FF2B5EF4-FFF2-40B4-BE49-F238E27FC236}">
                  <a16:creationId xmlns:a16="http://schemas.microsoft.com/office/drawing/2014/main" id="{1F0F1A52-3E72-4B7D-A89B-E371C10B689B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65FBB112-CACF-4014-9AD4-EC8E4273472E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Ellipse 510">
              <a:extLst>
                <a:ext uri="{FF2B5EF4-FFF2-40B4-BE49-F238E27FC236}">
                  <a16:creationId xmlns:a16="http://schemas.microsoft.com/office/drawing/2014/main" id="{53CBD26C-1CD1-4997-95F3-DA7F525AC855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D5807842-DDDC-4D33-B57E-5E8830834D29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3" name="Ellipse 512">
              <a:extLst>
                <a:ext uri="{FF2B5EF4-FFF2-40B4-BE49-F238E27FC236}">
                  <a16:creationId xmlns:a16="http://schemas.microsoft.com/office/drawing/2014/main" id="{2D8D1151-A221-4C07-A658-8A1CD4A066A5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4" name="Ellipse 513">
              <a:extLst>
                <a:ext uri="{FF2B5EF4-FFF2-40B4-BE49-F238E27FC236}">
                  <a16:creationId xmlns:a16="http://schemas.microsoft.com/office/drawing/2014/main" id="{64C033DD-972F-468A-9A1E-5F037CDD1812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B740A168-927A-4B93-BE95-7ECD8D42733A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id="{18C4A81E-ECFB-4EE1-99E0-78F6DD808BEA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id="{4E137656-C549-45DC-A4F5-134B6FC3087F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B80AA132-57B2-4AFF-AD69-B3E324030B60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id="{163F6B43-3C28-45BC-B720-614487A2167F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id="{AFD3A335-734C-487A-9002-06F45888D46D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3A0F91D0-84D8-49BE-A11A-516D08475F5C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4FEDF2A8-945E-4F8A-870F-C632DEDE6FF6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D69A9A77-BDC8-482C-A8ED-3644D820B8BC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79DBB511-6408-4C56-B482-0330E008E250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DCEE07BE-EC2B-4701-9BDF-75A47542589D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id="{CD60B40A-F87F-49BA-AA6B-2C606EE42461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89681032-D7D6-4EB1-93BF-05D3944DDC0F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F9C117B9-975E-4419-86B7-E67D33DD29A2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9" name="Ellipse 528">
              <a:extLst>
                <a:ext uri="{FF2B5EF4-FFF2-40B4-BE49-F238E27FC236}">
                  <a16:creationId xmlns:a16="http://schemas.microsoft.com/office/drawing/2014/main" id="{F24DEAE4-47DB-460C-B15E-A7661C5B6B1E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0" name="Ellipse 529">
              <a:extLst>
                <a:ext uri="{FF2B5EF4-FFF2-40B4-BE49-F238E27FC236}">
                  <a16:creationId xmlns:a16="http://schemas.microsoft.com/office/drawing/2014/main" id="{D2DD00DA-ACEC-45CA-A762-8714497A8D58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1327CCDD-F5AD-4903-93D5-8B3BC5AD5E97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8F84431C-EFD4-4997-9DB8-BFC6901D2CBC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2C2229B9-861E-48F3-AEED-9141FFBB878F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BCC5B8EB-7AE9-4310-A7D1-2F270D8152F8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8D87C16C-FF59-4BF9-9548-1F2E1FAB5DE6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452FE1D1-0678-4D37-A337-B056ECF64721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2066DE83-507D-4751-9740-40B2BF7635B0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E12E5D59-D7D5-4E61-8BC8-13DB047E0E5E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8EEE1241-CBF7-4089-824A-A1500080A7C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4B0BA83A-477C-4F62-90D0-C7E9B09A00D5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id="{E8054174-6D25-4137-BC9E-13BD6066DF49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75D94D3C-AD98-49F4-A039-E2ED3E4D2AC3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id="{22D0B34C-2275-4A1F-AF86-5645D79B78A8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Ellipse 543">
              <a:extLst>
                <a:ext uri="{FF2B5EF4-FFF2-40B4-BE49-F238E27FC236}">
                  <a16:creationId xmlns:a16="http://schemas.microsoft.com/office/drawing/2014/main" id="{68261B74-CA2C-4884-A289-8AC3F908B4CC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5" name="Ellipse 544">
              <a:extLst>
                <a:ext uri="{FF2B5EF4-FFF2-40B4-BE49-F238E27FC236}">
                  <a16:creationId xmlns:a16="http://schemas.microsoft.com/office/drawing/2014/main" id="{98F036E5-E598-4395-AD18-CE7485CD9F04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9086CAD0-CC0A-46F9-9399-E542EB7D9306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E37D3BC4-C1CE-4AF9-93BD-C972D0F6A754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C10CD74D-3BFD-4921-A4DB-7C9F6818A6F5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CAC50400-8C96-4071-AEE8-046ADE7E6C0B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id="{23806162-3528-46F1-9124-D82FBA3E2C02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EF51AD43-71B4-4D95-94D8-5BCEE4198BF4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id="{F47ADA45-C608-438B-9C0E-750BB2A6804F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2A97940E-6DC2-4457-85C5-7E6D6863169E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0F107DAA-5E58-4B12-983B-A294209CA0EB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id="{81BE7370-970C-45B1-8F98-B43234E7F037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id="{EBADD84E-2706-4ECF-B90C-F16CC731221E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F3661CBC-0811-4933-8E8E-AC5EF7643804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id="{41C329A3-258F-405E-9018-0845F1488AE5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id="{0D6E82D6-9ED8-4526-A7BD-1750DD929ABE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id="{4601B17F-2EB5-4B15-A265-E4121FDD79FD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id="{4F757FA7-3573-4CE4-AE43-3D221632E2CF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80C1F077-3F8D-4BB2-A92A-EDC23419267B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D3CBAB18-12A6-4DA5-A84B-7347505EF1EE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id="{CEA76988-FC38-48F7-82B7-6AF9D896A683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F48472ED-2777-4254-B36A-B6623A8885CD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71656418-B1C1-49E2-9268-1215F3CBA669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id="{E15BFECC-0581-485C-B777-823505F7B432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id="{CFC59D23-B3AE-4CE5-8C61-9E0226FD5779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438F1660-F0E5-4561-B3AA-675D0FA529D4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id="{62AF8F50-024F-472D-97BC-B9F1BB1CA442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79635748-4BF1-4FEC-8C42-C858D60D094A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2" name="Gruppieren 571">
            <a:extLst>
              <a:ext uri="{FF2B5EF4-FFF2-40B4-BE49-F238E27FC236}">
                <a16:creationId xmlns:a16="http://schemas.microsoft.com/office/drawing/2014/main" id="{750F031B-2193-4929-A767-D0936048A6BB}"/>
              </a:ext>
            </a:extLst>
          </p:cNvPr>
          <p:cNvGrpSpPr/>
          <p:nvPr/>
        </p:nvGrpSpPr>
        <p:grpSpPr>
          <a:xfrm>
            <a:off x="9840416" y="332656"/>
            <a:ext cx="1152000" cy="1152000"/>
            <a:chOff x="1792665" y="1255395"/>
            <a:chExt cx="1152000" cy="1152000"/>
          </a:xfrm>
        </p:grpSpPr>
        <p:sp>
          <p:nvSpPr>
            <p:cNvPr id="573" name="Rechteck 572">
              <a:extLst>
                <a:ext uri="{FF2B5EF4-FFF2-40B4-BE49-F238E27FC236}">
                  <a16:creationId xmlns:a16="http://schemas.microsoft.com/office/drawing/2014/main" id="{62F65A90-A962-4B0D-B9EE-50F1EC559E69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71747552-E977-467B-8D55-7CCEC988F456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CE7DC18C-6007-4F1F-8CEA-37113BCDA354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D0EDB7B2-7888-453F-A389-7391B9E3E692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005FDA3F-B4F0-4148-A571-1245EFA5709C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D96340F3-2B09-4752-A8E3-B233B3835305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1E47E39C-BD1F-44C2-8CE5-54B83AD2DBF1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2161456F-44C4-4039-85B0-A70294C38AC4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id="{8FA3308C-3F53-42AD-B39F-9F829D854403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id="{487D427B-A624-4CE2-A0A3-D00E36766BBE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id="{FA7BD940-2460-4FB9-9F76-1C02F857169B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205B8A12-6ACE-4CD5-A18C-60E0BE37DFBA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DFE4F53F-9576-4FE3-8244-64521FFB05B7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5EA63928-316E-47AA-B1FE-BBC5D3EC92A1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322BAE80-42E3-470A-8866-7BBA8CB3D459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9089D11C-8911-4924-BC2D-2872480679E2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46933769-A77B-41BC-91D6-46AAFF5CD44F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5E60F232-114E-4FE0-8FF2-EC7E3D875EA7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id="{C82550BC-6083-4AA0-81FD-91FB7273150B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id="{1F3F060B-EB4E-4D9C-83C1-6B1F53C2785A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FED3F71F-0449-4A00-B5F3-976BB08B249C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FBF43B46-993E-4BAA-8C58-4981688F3EDB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7D594F29-5890-432C-95D7-306928520DEC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60E3733C-E8ED-416F-B0CC-EE5741C797C2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4CEE62AE-A932-4A52-9872-80BDA375FA11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Ellipse 597">
              <a:extLst>
                <a:ext uri="{FF2B5EF4-FFF2-40B4-BE49-F238E27FC236}">
                  <a16:creationId xmlns:a16="http://schemas.microsoft.com/office/drawing/2014/main" id="{08AB142D-8C27-48C2-8F1F-90B1DCCD2FFB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Ellipse 598">
              <a:extLst>
                <a:ext uri="{FF2B5EF4-FFF2-40B4-BE49-F238E27FC236}">
                  <a16:creationId xmlns:a16="http://schemas.microsoft.com/office/drawing/2014/main" id="{501F3C0D-B393-46C5-928F-BCCCA95FE7C8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0" name="Ellipse 599">
              <a:extLst>
                <a:ext uri="{FF2B5EF4-FFF2-40B4-BE49-F238E27FC236}">
                  <a16:creationId xmlns:a16="http://schemas.microsoft.com/office/drawing/2014/main" id="{0FBB8506-2AE4-4445-9D5E-D1078139EE3A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1" name="Ellipse 600">
              <a:extLst>
                <a:ext uri="{FF2B5EF4-FFF2-40B4-BE49-F238E27FC236}">
                  <a16:creationId xmlns:a16="http://schemas.microsoft.com/office/drawing/2014/main" id="{FDBA19C7-250B-4007-81B7-0816D579902A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2" name="Ellipse 601">
              <a:extLst>
                <a:ext uri="{FF2B5EF4-FFF2-40B4-BE49-F238E27FC236}">
                  <a16:creationId xmlns:a16="http://schemas.microsoft.com/office/drawing/2014/main" id="{74A52720-264F-4F37-BF09-DA3F52608E0F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3" name="Ellipse 602">
              <a:extLst>
                <a:ext uri="{FF2B5EF4-FFF2-40B4-BE49-F238E27FC236}">
                  <a16:creationId xmlns:a16="http://schemas.microsoft.com/office/drawing/2014/main" id="{1BFB9D49-A8E0-4E1E-BB16-9B85411EAAC6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4" name="Ellipse 603">
              <a:extLst>
                <a:ext uri="{FF2B5EF4-FFF2-40B4-BE49-F238E27FC236}">
                  <a16:creationId xmlns:a16="http://schemas.microsoft.com/office/drawing/2014/main" id="{D3439BF7-BEFF-425D-A8A4-0B1BE650514F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5" name="Ellipse 604">
              <a:extLst>
                <a:ext uri="{FF2B5EF4-FFF2-40B4-BE49-F238E27FC236}">
                  <a16:creationId xmlns:a16="http://schemas.microsoft.com/office/drawing/2014/main" id="{52B4823D-5CC2-41FD-B039-4AF21B9C3306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6" name="Ellipse 605">
              <a:extLst>
                <a:ext uri="{FF2B5EF4-FFF2-40B4-BE49-F238E27FC236}">
                  <a16:creationId xmlns:a16="http://schemas.microsoft.com/office/drawing/2014/main" id="{0C18D73E-2F64-455E-AF3C-7F5F61298830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7" name="Ellipse 606">
              <a:extLst>
                <a:ext uri="{FF2B5EF4-FFF2-40B4-BE49-F238E27FC236}">
                  <a16:creationId xmlns:a16="http://schemas.microsoft.com/office/drawing/2014/main" id="{0DA3EC06-18DD-4E6B-8DA8-2A8E3755C8F2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Ellipse 607">
              <a:extLst>
                <a:ext uri="{FF2B5EF4-FFF2-40B4-BE49-F238E27FC236}">
                  <a16:creationId xmlns:a16="http://schemas.microsoft.com/office/drawing/2014/main" id="{EA3FC7C1-26CA-4CA3-A376-6B96C4C71D27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C90E8E25-1B61-4F19-A562-0B80DA15A250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0" name="Ellipse 609">
              <a:extLst>
                <a:ext uri="{FF2B5EF4-FFF2-40B4-BE49-F238E27FC236}">
                  <a16:creationId xmlns:a16="http://schemas.microsoft.com/office/drawing/2014/main" id="{2D4583BD-F22C-4794-BB06-8AF88F603B93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1" name="Ellipse 610">
              <a:extLst>
                <a:ext uri="{FF2B5EF4-FFF2-40B4-BE49-F238E27FC236}">
                  <a16:creationId xmlns:a16="http://schemas.microsoft.com/office/drawing/2014/main" id="{59F34BF5-A4F6-46D0-B929-5FEB8A2D20E1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34394070-AE1C-4E3C-ADB8-4DEA9823114C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3" name="Ellipse 612">
              <a:extLst>
                <a:ext uri="{FF2B5EF4-FFF2-40B4-BE49-F238E27FC236}">
                  <a16:creationId xmlns:a16="http://schemas.microsoft.com/office/drawing/2014/main" id="{9CAE5A7B-2916-4C48-9EB4-D4AE0ABC93DD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4" name="Ellipse 613">
              <a:extLst>
                <a:ext uri="{FF2B5EF4-FFF2-40B4-BE49-F238E27FC236}">
                  <a16:creationId xmlns:a16="http://schemas.microsoft.com/office/drawing/2014/main" id="{02F613E3-3A3D-440A-82C6-F20625EB5067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06597785-2029-4AA6-AA9C-3B9D2157C4BE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6" name="Ellipse 615">
              <a:extLst>
                <a:ext uri="{FF2B5EF4-FFF2-40B4-BE49-F238E27FC236}">
                  <a16:creationId xmlns:a16="http://schemas.microsoft.com/office/drawing/2014/main" id="{D35B6A5A-075A-48B8-BAD5-58CF4A396C06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3D2C0E72-37F5-413F-9BD2-848E519B3CC5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8" name="Ellipse 617">
              <a:extLst>
                <a:ext uri="{FF2B5EF4-FFF2-40B4-BE49-F238E27FC236}">
                  <a16:creationId xmlns:a16="http://schemas.microsoft.com/office/drawing/2014/main" id="{54840A4F-36F7-4B8E-83A2-181274745F0C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9" name="Ellipse 618">
              <a:extLst>
                <a:ext uri="{FF2B5EF4-FFF2-40B4-BE49-F238E27FC236}">
                  <a16:creationId xmlns:a16="http://schemas.microsoft.com/office/drawing/2014/main" id="{B9484ABE-AF23-424C-B7AB-A6ECBC903061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0" name="Ellipse 619">
              <a:extLst>
                <a:ext uri="{FF2B5EF4-FFF2-40B4-BE49-F238E27FC236}">
                  <a16:creationId xmlns:a16="http://schemas.microsoft.com/office/drawing/2014/main" id="{07B2A10F-D1FF-4C63-A3EE-17EBC9A150FA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Ellipse 620">
              <a:extLst>
                <a:ext uri="{FF2B5EF4-FFF2-40B4-BE49-F238E27FC236}">
                  <a16:creationId xmlns:a16="http://schemas.microsoft.com/office/drawing/2014/main" id="{3D7FE61B-8313-493F-A2CE-75DC71D41654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2" name="Ellipse 621">
              <a:extLst>
                <a:ext uri="{FF2B5EF4-FFF2-40B4-BE49-F238E27FC236}">
                  <a16:creationId xmlns:a16="http://schemas.microsoft.com/office/drawing/2014/main" id="{BD430A52-5D9C-4D81-AC9C-E42F4BA18260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3" name="Ellipse 622">
              <a:extLst>
                <a:ext uri="{FF2B5EF4-FFF2-40B4-BE49-F238E27FC236}">
                  <a16:creationId xmlns:a16="http://schemas.microsoft.com/office/drawing/2014/main" id="{CE0749BD-E1A4-41A9-991F-F7D98431CB21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4" name="Ellipse 623">
              <a:extLst>
                <a:ext uri="{FF2B5EF4-FFF2-40B4-BE49-F238E27FC236}">
                  <a16:creationId xmlns:a16="http://schemas.microsoft.com/office/drawing/2014/main" id="{4BC386AF-889E-41BA-84A6-55B767DD59EA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5" name="Ellipse 624">
              <a:extLst>
                <a:ext uri="{FF2B5EF4-FFF2-40B4-BE49-F238E27FC236}">
                  <a16:creationId xmlns:a16="http://schemas.microsoft.com/office/drawing/2014/main" id="{E4569A7E-E3F0-4C1E-A5EF-0E771F8D1D17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6" name="Ellipse 625">
              <a:extLst>
                <a:ext uri="{FF2B5EF4-FFF2-40B4-BE49-F238E27FC236}">
                  <a16:creationId xmlns:a16="http://schemas.microsoft.com/office/drawing/2014/main" id="{7ACB0DE1-AD0A-4981-B400-EDFB27CA2461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id="{0FD5F2D3-B654-49D3-AB8C-758C4B20CAC8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718E1EFC-80E3-4098-999B-60D7CA4F98C0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2E4C38B4-D2F1-4581-B147-67F5613E059F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id="{322CCA85-A3AE-4EA4-8F12-CA73EE394100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id="{8B82ECD5-5146-4FB3-B3B9-D5C371C4382E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8CF7B320-896C-44F1-A98E-6C1DAE463B22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3" name="Ellipse 632">
              <a:extLst>
                <a:ext uri="{FF2B5EF4-FFF2-40B4-BE49-F238E27FC236}">
                  <a16:creationId xmlns:a16="http://schemas.microsoft.com/office/drawing/2014/main" id="{227C82BB-C99A-409D-9EDE-4E620FC600C4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8C8AD93D-AE9D-49DF-890B-BBD7126F3E45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8D38E592-8BBA-498C-8F80-74AB91F8E0A4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Ellipse 635">
              <a:extLst>
                <a:ext uri="{FF2B5EF4-FFF2-40B4-BE49-F238E27FC236}">
                  <a16:creationId xmlns:a16="http://schemas.microsoft.com/office/drawing/2014/main" id="{CF96700B-8301-4E74-BD7A-09882AD9094A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Ellipse 636">
              <a:extLst>
                <a:ext uri="{FF2B5EF4-FFF2-40B4-BE49-F238E27FC236}">
                  <a16:creationId xmlns:a16="http://schemas.microsoft.com/office/drawing/2014/main" id="{285BCD23-6811-4277-B95A-A0376E6904D9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7" name="Gruppieren 1176">
            <a:extLst>
              <a:ext uri="{FF2B5EF4-FFF2-40B4-BE49-F238E27FC236}">
                <a16:creationId xmlns:a16="http://schemas.microsoft.com/office/drawing/2014/main" id="{3BB133F3-0F5A-4E7B-8A5D-BA4698EE8912}"/>
              </a:ext>
            </a:extLst>
          </p:cNvPr>
          <p:cNvGrpSpPr/>
          <p:nvPr/>
        </p:nvGrpSpPr>
        <p:grpSpPr>
          <a:xfrm>
            <a:off x="1777291" y="3429000"/>
            <a:ext cx="9218464" cy="1152000"/>
            <a:chOff x="1777291" y="3429000"/>
            <a:chExt cx="9218464" cy="1152000"/>
          </a:xfrm>
        </p:grpSpPr>
        <p:grpSp>
          <p:nvGrpSpPr>
            <p:cNvPr id="1167" name="Gruppieren 1166">
              <a:extLst>
                <a:ext uri="{FF2B5EF4-FFF2-40B4-BE49-F238E27FC236}">
                  <a16:creationId xmlns:a16="http://schemas.microsoft.com/office/drawing/2014/main" id="{342CE27E-701C-45A3-975D-AAB2B20046DC}"/>
                </a:ext>
              </a:extLst>
            </p:cNvPr>
            <p:cNvGrpSpPr/>
            <p:nvPr/>
          </p:nvGrpSpPr>
          <p:grpSpPr>
            <a:xfrm>
              <a:off x="1777291" y="3429000"/>
              <a:ext cx="1152000" cy="1152000"/>
              <a:chOff x="1777291" y="3429000"/>
              <a:chExt cx="1152000" cy="1152000"/>
            </a:xfrm>
          </p:grpSpPr>
          <p:sp>
            <p:nvSpPr>
              <p:cNvPr id="639" name="Rechteck 638">
                <a:extLst>
                  <a:ext uri="{FF2B5EF4-FFF2-40B4-BE49-F238E27FC236}">
                    <a16:creationId xmlns:a16="http://schemas.microsoft.com/office/drawing/2014/main" id="{7C581A31-73BE-43B7-BBF6-585196D38308}"/>
                  </a:ext>
                </a:extLst>
              </p:cNvPr>
              <p:cNvSpPr/>
              <p:nvPr/>
            </p:nvSpPr>
            <p:spPr>
              <a:xfrm>
                <a:off x="177729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A27D36FB-BE6B-4497-90AF-7447331B1C1B}"/>
                  </a:ext>
                </a:extLst>
              </p:cNvPr>
              <p:cNvSpPr/>
              <p:nvPr/>
            </p:nvSpPr>
            <p:spPr>
              <a:xfrm>
                <a:off x="179616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1" name="Ellipse 640">
                <a:extLst>
                  <a:ext uri="{FF2B5EF4-FFF2-40B4-BE49-F238E27FC236}">
                    <a16:creationId xmlns:a16="http://schemas.microsoft.com/office/drawing/2014/main" id="{78E8CE88-1C4F-447C-9EC1-C32F64A56945}"/>
                  </a:ext>
                </a:extLst>
              </p:cNvPr>
              <p:cNvSpPr/>
              <p:nvPr/>
            </p:nvSpPr>
            <p:spPr>
              <a:xfrm>
                <a:off x="1940178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42" name="Ellipse 641">
                <a:extLst>
                  <a:ext uri="{FF2B5EF4-FFF2-40B4-BE49-F238E27FC236}">
                    <a16:creationId xmlns:a16="http://schemas.microsoft.com/office/drawing/2014/main" id="{21871405-ED1B-4DF1-9373-8E5C4BBAC9B6}"/>
                  </a:ext>
                </a:extLst>
              </p:cNvPr>
              <p:cNvSpPr/>
              <p:nvPr/>
            </p:nvSpPr>
            <p:spPr>
              <a:xfrm>
                <a:off x="208419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3" name="Ellipse 642">
                <a:extLst>
                  <a:ext uri="{FF2B5EF4-FFF2-40B4-BE49-F238E27FC236}">
                    <a16:creationId xmlns:a16="http://schemas.microsoft.com/office/drawing/2014/main" id="{A14DCCFC-3882-4C93-8C0B-6CBE47D44AE0}"/>
                  </a:ext>
                </a:extLst>
              </p:cNvPr>
              <p:cNvSpPr/>
              <p:nvPr/>
            </p:nvSpPr>
            <p:spPr>
              <a:xfrm>
                <a:off x="2228210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4" name="Ellipse 643">
                <a:extLst>
                  <a:ext uri="{FF2B5EF4-FFF2-40B4-BE49-F238E27FC236}">
                    <a16:creationId xmlns:a16="http://schemas.microsoft.com/office/drawing/2014/main" id="{0AFBD578-D2F9-4F7E-8907-8A858B69AD99}"/>
                  </a:ext>
                </a:extLst>
              </p:cNvPr>
              <p:cNvSpPr/>
              <p:nvPr/>
            </p:nvSpPr>
            <p:spPr>
              <a:xfrm>
                <a:off x="237222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D7E85BB-909A-4516-BA02-90E484BC85C6}"/>
                  </a:ext>
                </a:extLst>
              </p:cNvPr>
              <p:cNvSpPr/>
              <p:nvPr/>
            </p:nvSpPr>
            <p:spPr>
              <a:xfrm>
                <a:off x="251624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6" name="Ellipse 645">
                <a:extLst>
                  <a:ext uri="{FF2B5EF4-FFF2-40B4-BE49-F238E27FC236}">
                    <a16:creationId xmlns:a16="http://schemas.microsoft.com/office/drawing/2014/main" id="{11F0E968-0B6F-471B-A2F0-CF34B0AB4788}"/>
                  </a:ext>
                </a:extLst>
              </p:cNvPr>
              <p:cNvSpPr/>
              <p:nvPr/>
            </p:nvSpPr>
            <p:spPr>
              <a:xfrm>
                <a:off x="266025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7" name="Ellipse 646">
                <a:extLst>
                  <a:ext uri="{FF2B5EF4-FFF2-40B4-BE49-F238E27FC236}">
                    <a16:creationId xmlns:a16="http://schemas.microsoft.com/office/drawing/2014/main" id="{A7428D23-880A-49B6-9EE0-2CE4E4C3015B}"/>
                  </a:ext>
                </a:extLst>
              </p:cNvPr>
              <p:cNvSpPr/>
              <p:nvPr/>
            </p:nvSpPr>
            <p:spPr>
              <a:xfrm>
                <a:off x="280427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8" name="Ellipse 647">
                <a:extLst>
                  <a:ext uri="{FF2B5EF4-FFF2-40B4-BE49-F238E27FC236}">
                    <a16:creationId xmlns:a16="http://schemas.microsoft.com/office/drawing/2014/main" id="{9DB51643-67C3-4429-B5FD-18C68AAEEDF1}"/>
                  </a:ext>
                </a:extLst>
              </p:cNvPr>
              <p:cNvSpPr/>
              <p:nvPr/>
            </p:nvSpPr>
            <p:spPr>
              <a:xfrm>
                <a:off x="179616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47D5326F-8209-4A74-BAE2-E78F916B671D}"/>
                  </a:ext>
                </a:extLst>
              </p:cNvPr>
              <p:cNvSpPr/>
              <p:nvPr/>
            </p:nvSpPr>
            <p:spPr>
              <a:xfrm>
                <a:off x="1940178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50" name="Ellipse 649">
                <a:extLst>
                  <a:ext uri="{FF2B5EF4-FFF2-40B4-BE49-F238E27FC236}">
                    <a16:creationId xmlns:a16="http://schemas.microsoft.com/office/drawing/2014/main" id="{FFF9755E-6549-430C-AD2E-C51802806F29}"/>
                  </a:ext>
                </a:extLst>
              </p:cNvPr>
              <p:cNvSpPr/>
              <p:nvPr/>
            </p:nvSpPr>
            <p:spPr>
              <a:xfrm>
                <a:off x="208419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F5A75299-4F3D-4983-BDAC-543D4BC2EB63}"/>
                  </a:ext>
                </a:extLst>
              </p:cNvPr>
              <p:cNvSpPr/>
              <p:nvPr/>
            </p:nvSpPr>
            <p:spPr>
              <a:xfrm>
                <a:off x="222821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2" name="Ellipse 651">
                <a:extLst>
                  <a:ext uri="{FF2B5EF4-FFF2-40B4-BE49-F238E27FC236}">
                    <a16:creationId xmlns:a16="http://schemas.microsoft.com/office/drawing/2014/main" id="{E9289495-09DE-4F2F-917A-B6F898084BFF}"/>
                  </a:ext>
                </a:extLst>
              </p:cNvPr>
              <p:cNvSpPr/>
              <p:nvPr/>
            </p:nvSpPr>
            <p:spPr>
              <a:xfrm>
                <a:off x="2372226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3" name="Ellipse 652">
                <a:extLst>
                  <a:ext uri="{FF2B5EF4-FFF2-40B4-BE49-F238E27FC236}">
                    <a16:creationId xmlns:a16="http://schemas.microsoft.com/office/drawing/2014/main" id="{E906B8EC-34EF-47D7-B57E-4D33253A7B5E}"/>
                  </a:ext>
                </a:extLst>
              </p:cNvPr>
              <p:cNvSpPr/>
              <p:nvPr/>
            </p:nvSpPr>
            <p:spPr>
              <a:xfrm>
                <a:off x="251624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9E0304CC-220D-4A3D-B3D5-3F1E957668DA}"/>
                  </a:ext>
                </a:extLst>
              </p:cNvPr>
              <p:cNvSpPr/>
              <p:nvPr/>
            </p:nvSpPr>
            <p:spPr>
              <a:xfrm>
                <a:off x="266025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5" name="Ellipse 654">
                <a:extLst>
                  <a:ext uri="{FF2B5EF4-FFF2-40B4-BE49-F238E27FC236}">
                    <a16:creationId xmlns:a16="http://schemas.microsoft.com/office/drawing/2014/main" id="{C00B7705-9DEF-4058-BCA2-BF81CD1D260E}"/>
                  </a:ext>
                </a:extLst>
              </p:cNvPr>
              <p:cNvSpPr/>
              <p:nvPr/>
            </p:nvSpPr>
            <p:spPr>
              <a:xfrm>
                <a:off x="280427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6" name="Ellipse 655">
                <a:extLst>
                  <a:ext uri="{FF2B5EF4-FFF2-40B4-BE49-F238E27FC236}">
                    <a16:creationId xmlns:a16="http://schemas.microsoft.com/office/drawing/2014/main" id="{53CEAC43-3AC5-4C02-B8B2-4CCB82F4DE9B}"/>
                  </a:ext>
                </a:extLst>
              </p:cNvPr>
              <p:cNvSpPr/>
              <p:nvPr/>
            </p:nvSpPr>
            <p:spPr>
              <a:xfrm>
                <a:off x="179616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F4A18FE1-24F5-4AB8-9154-6A7BA0EC291A}"/>
                  </a:ext>
                </a:extLst>
              </p:cNvPr>
              <p:cNvSpPr/>
              <p:nvPr/>
            </p:nvSpPr>
            <p:spPr>
              <a:xfrm>
                <a:off x="194017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58" name="Ellipse 657">
                <a:extLst>
                  <a:ext uri="{FF2B5EF4-FFF2-40B4-BE49-F238E27FC236}">
                    <a16:creationId xmlns:a16="http://schemas.microsoft.com/office/drawing/2014/main" id="{37CF9C7B-7F20-44E5-BC0A-8C49759BA1CA}"/>
                  </a:ext>
                </a:extLst>
              </p:cNvPr>
              <p:cNvSpPr/>
              <p:nvPr/>
            </p:nvSpPr>
            <p:spPr>
              <a:xfrm>
                <a:off x="208419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9" name="Ellipse 658">
                <a:extLst>
                  <a:ext uri="{FF2B5EF4-FFF2-40B4-BE49-F238E27FC236}">
                    <a16:creationId xmlns:a16="http://schemas.microsoft.com/office/drawing/2014/main" id="{758A0720-FF92-42DF-B06A-C76BCD9770EE}"/>
                  </a:ext>
                </a:extLst>
              </p:cNvPr>
              <p:cNvSpPr/>
              <p:nvPr/>
            </p:nvSpPr>
            <p:spPr>
              <a:xfrm>
                <a:off x="222821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0" name="Ellipse 659">
                <a:extLst>
                  <a:ext uri="{FF2B5EF4-FFF2-40B4-BE49-F238E27FC236}">
                    <a16:creationId xmlns:a16="http://schemas.microsoft.com/office/drawing/2014/main" id="{22513159-6D9D-42AE-8E76-8BD45927E1C6}"/>
                  </a:ext>
                </a:extLst>
              </p:cNvPr>
              <p:cNvSpPr/>
              <p:nvPr/>
            </p:nvSpPr>
            <p:spPr>
              <a:xfrm>
                <a:off x="237222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1" name="Ellipse 660">
                <a:extLst>
                  <a:ext uri="{FF2B5EF4-FFF2-40B4-BE49-F238E27FC236}">
                    <a16:creationId xmlns:a16="http://schemas.microsoft.com/office/drawing/2014/main" id="{CF424BA5-AD51-4E6E-826B-F5795515FA71}"/>
                  </a:ext>
                </a:extLst>
              </p:cNvPr>
              <p:cNvSpPr/>
              <p:nvPr/>
            </p:nvSpPr>
            <p:spPr>
              <a:xfrm>
                <a:off x="251624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2" name="Ellipse 661">
                <a:extLst>
                  <a:ext uri="{FF2B5EF4-FFF2-40B4-BE49-F238E27FC236}">
                    <a16:creationId xmlns:a16="http://schemas.microsoft.com/office/drawing/2014/main" id="{8CCCCFD7-0359-4D94-B7E2-58242E0B8505}"/>
                  </a:ext>
                </a:extLst>
              </p:cNvPr>
              <p:cNvSpPr/>
              <p:nvPr/>
            </p:nvSpPr>
            <p:spPr>
              <a:xfrm>
                <a:off x="266025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63" name="Ellipse 662">
                <a:extLst>
                  <a:ext uri="{FF2B5EF4-FFF2-40B4-BE49-F238E27FC236}">
                    <a16:creationId xmlns:a16="http://schemas.microsoft.com/office/drawing/2014/main" id="{142A55D2-2EF8-4AA7-8FFE-0EF2F19F35DC}"/>
                  </a:ext>
                </a:extLst>
              </p:cNvPr>
              <p:cNvSpPr/>
              <p:nvPr/>
            </p:nvSpPr>
            <p:spPr>
              <a:xfrm>
                <a:off x="2804274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4" name="Ellipse 663">
                <a:extLst>
                  <a:ext uri="{FF2B5EF4-FFF2-40B4-BE49-F238E27FC236}">
                    <a16:creationId xmlns:a16="http://schemas.microsoft.com/office/drawing/2014/main" id="{5A6F40DC-15C2-45CC-96AE-68C540F4C92A}"/>
                  </a:ext>
                </a:extLst>
              </p:cNvPr>
              <p:cNvSpPr/>
              <p:nvPr/>
            </p:nvSpPr>
            <p:spPr>
              <a:xfrm>
                <a:off x="179616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5" name="Ellipse 664">
                <a:extLst>
                  <a:ext uri="{FF2B5EF4-FFF2-40B4-BE49-F238E27FC236}">
                    <a16:creationId xmlns:a16="http://schemas.microsoft.com/office/drawing/2014/main" id="{972DA9C6-27DC-4A73-94D4-BC3B5A0775B4}"/>
                  </a:ext>
                </a:extLst>
              </p:cNvPr>
              <p:cNvSpPr/>
              <p:nvPr/>
            </p:nvSpPr>
            <p:spPr>
              <a:xfrm>
                <a:off x="1940178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66" name="Ellipse 665">
                <a:extLst>
                  <a:ext uri="{FF2B5EF4-FFF2-40B4-BE49-F238E27FC236}">
                    <a16:creationId xmlns:a16="http://schemas.microsoft.com/office/drawing/2014/main" id="{DCD3F468-20AF-48BE-865B-240E13070C16}"/>
                  </a:ext>
                </a:extLst>
              </p:cNvPr>
              <p:cNvSpPr/>
              <p:nvPr/>
            </p:nvSpPr>
            <p:spPr>
              <a:xfrm>
                <a:off x="208419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7" name="Ellipse 666">
                <a:extLst>
                  <a:ext uri="{FF2B5EF4-FFF2-40B4-BE49-F238E27FC236}">
                    <a16:creationId xmlns:a16="http://schemas.microsoft.com/office/drawing/2014/main" id="{EE476A98-248B-4ABE-BE54-1718FFD532B3}"/>
                  </a:ext>
                </a:extLst>
              </p:cNvPr>
              <p:cNvSpPr/>
              <p:nvPr/>
            </p:nvSpPr>
            <p:spPr>
              <a:xfrm>
                <a:off x="222821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8" name="Ellipse 667">
                <a:extLst>
                  <a:ext uri="{FF2B5EF4-FFF2-40B4-BE49-F238E27FC236}">
                    <a16:creationId xmlns:a16="http://schemas.microsoft.com/office/drawing/2014/main" id="{A92758A8-A565-4587-839B-45F289655E88}"/>
                  </a:ext>
                </a:extLst>
              </p:cNvPr>
              <p:cNvSpPr/>
              <p:nvPr/>
            </p:nvSpPr>
            <p:spPr>
              <a:xfrm>
                <a:off x="2372226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9" name="Ellipse 668">
                <a:extLst>
                  <a:ext uri="{FF2B5EF4-FFF2-40B4-BE49-F238E27FC236}">
                    <a16:creationId xmlns:a16="http://schemas.microsoft.com/office/drawing/2014/main" id="{21C3F253-9862-4D67-9DA1-C97B8AB7E75F}"/>
                  </a:ext>
                </a:extLst>
              </p:cNvPr>
              <p:cNvSpPr/>
              <p:nvPr/>
            </p:nvSpPr>
            <p:spPr>
              <a:xfrm>
                <a:off x="251624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0" name="Ellipse 669">
                <a:extLst>
                  <a:ext uri="{FF2B5EF4-FFF2-40B4-BE49-F238E27FC236}">
                    <a16:creationId xmlns:a16="http://schemas.microsoft.com/office/drawing/2014/main" id="{29147FB9-26E4-428D-A7CD-DF390058946A}"/>
                  </a:ext>
                </a:extLst>
              </p:cNvPr>
              <p:cNvSpPr/>
              <p:nvPr/>
            </p:nvSpPr>
            <p:spPr>
              <a:xfrm>
                <a:off x="266025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71" name="Ellipse 670">
                <a:extLst>
                  <a:ext uri="{FF2B5EF4-FFF2-40B4-BE49-F238E27FC236}">
                    <a16:creationId xmlns:a16="http://schemas.microsoft.com/office/drawing/2014/main" id="{EDF35C5A-2578-4102-8A52-2E572F864D5A}"/>
                  </a:ext>
                </a:extLst>
              </p:cNvPr>
              <p:cNvSpPr/>
              <p:nvPr/>
            </p:nvSpPr>
            <p:spPr>
              <a:xfrm>
                <a:off x="280427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2" name="Ellipse 671">
                <a:extLst>
                  <a:ext uri="{FF2B5EF4-FFF2-40B4-BE49-F238E27FC236}">
                    <a16:creationId xmlns:a16="http://schemas.microsoft.com/office/drawing/2014/main" id="{E2A4466F-49B8-4EFA-B3E2-CB91505E378A}"/>
                  </a:ext>
                </a:extLst>
              </p:cNvPr>
              <p:cNvSpPr/>
              <p:nvPr/>
            </p:nvSpPr>
            <p:spPr>
              <a:xfrm>
                <a:off x="179616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3" name="Ellipse 672">
                <a:extLst>
                  <a:ext uri="{FF2B5EF4-FFF2-40B4-BE49-F238E27FC236}">
                    <a16:creationId xmlns:a16="http://schemas.microsoft.com/office/drawing/2014/main" id="{C5DD236A-A1E6-4D05-9CCA-A92EEA5FB5EA}"/>
                  </a:ext>
                </a:extLst>
              </p:cNvPr>
              <p:cNvSpPr/>
              <p:nvPr/>
            </p:nvSpPr>
            <p:spPr>
              <a:xfrm>
                <a:off x="1940178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74" name="Ellipse 673">
                <a:extLst>
                  <a:ext uri="{FF2B5EF4-FFF2-40B4-BE49-F238E27FC236}">
                    <a16:creationId xmlns:a16="http://schemas.microsoft.com/office/drawing/2014/main" id="{FC9DBC96-2B48-4B2F-8355-068BE3C149AE}"/>
                  </a:ext>
                </a:extLst>
              </p:cNvPr>
              <p:cNvSpPr/>
              <p:nvPr/>
            </p:nvSpPr>
            <p:spPr>
              <a:xfrm>
                <a:off x="208419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5" name="Ellipse 674">
                <a:extLst>
                  <a:ext uri="{FF2B5EF4-FFF2-40B4-BE49-F238E27FC236}">
                    <a16:creationId xmlns:a16="http://schemas.microsoft.com/office/drawing/2014/main" id="{576CC15C-720F-49D1-820B-4363DC180167}"/>
                  </a:ext>
                </a:extLst>
              </p:cNvPr>
              <p:cNvSpPr/>
              <p:nvPr/>
            </p:nvSpPr>
            <p:spPr>
              <a:xfrm>
                <a:off x="222821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6" name="Ellipse 675">
                <a:extLst>
                  <a:ext uri="{FF2B5EF4-FFF2-40B4-BE49-F238E27FC236}">
                    <a16:creationId xmlns:a16="http://schemas.microsoft.com/office/drawing/2014/main" id="{8FF7C24D-B625-4112-869E-25A60DA9F339}"/>
                  </a:ext>
                </a:extLst>
              </p:cNvPr>
              <p:cNvSpPr/>
              <p:nvPr/>
            </p:nvSpPr>
            <p:spPr>
              <a:xfrm>
                <a:off x="237222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7" name="Ellipse 676">
                <a:extLst>
                  <a:ext uri="{FF2B5EF4-FFF2-40B4-BE49-F238E27FC236}">
                    <a16:creationId xmlns:a16="http://schemas.microsoft.com/office/drawing/2014/main" id="{918AD246-6242-4310-8321-119CF891ED69}"/>
                  </a:ext>
                </a:extLst>
              </p:cNvPr>
              <p:cNvSpPr/>
              <p:nvPr/>
            </p:nvSpPr>
            <p:spPr>
              <a:xfrm>
                <a:off x="251624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8" name="Ellipse 677">
                <a:extLst>
                  <a:ext uri="{FF2B5EF4-FFF2-40B4-BE49-F238E27FC236}">
                    <a16:creationId xmlns:a16="http://schemas.microsoft.com/office/drawing/2014/main" id="{444DC8B7-C587-4264-97E5-0CA74D5A55E9}"/>
                  </a:ext>
                </a:extLst>
              </p:cNvPr>
              <p:cNvSpPr/>
              <p:nvPr/>
            </p:nvSpPr>
            <p:spPr>
              <a:xfrm>
                <a:off x="266025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79" name="Ellipse 678">
                <a:extLst>
                  <a:ext uri="{FF2B5EF4-FFF2-40B4-BE49-F238E27FC236}">
                    <a16:creationId xmlns:a16="http://schemas.microsoft.com/office/drawing/2014/main" id="{C4AEF886-22A7-4163-91AF-B63CED392D1D}"/>
                  </a:ext>
                </a:extLst>
              </p:cNvPr>
              <p:cNvSpPr/>
              <p:nvPr/>
            </p:nvSpPr>
            <p:spPr>
              <a:xfrm>
                <a:off x="280427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0" name="Ellipse 679">
                <a:extLst>
                  <a:ext uri="{FF2B5EF4-FFF2-40B4-BE49-F238E27FC236}">
                    <a16:creationId xmlns:a16="http://schemas.microsoft.com/office/drawing/2014/main" id="{10886363-7C15-44E1-8153-323DADF75AD2}"/>
                  </a:ext>
                </a:extLst>
              </p:cNvPr>
              <p:cNvSpPr/>
              <p:nvPr/>
            </p:nvSpPr>
            <p:spPr>
              <a:xfrm>
                <a:off x="179387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1" name="Ellipse 680">
                <a:extLst>
                  <a:ext uri="{FF2B5EF4-FFF2-40B4-BE49-F238E27FC236}">
                    <a16:creationId xmlns:a16="http://schemas.microsoft.com/office/drawing/2014/main" id="{8BF93C0E-E20A-453F-88DA-A4FE079B90B9}"/>
                  </a:ext>
                </a:extLst>
              </p:cNvPr>
              <p:cNvSpPr/>
              <p:nvPr/>
            </p:nvSpPr>
            <p:spPr>
              <a:xfrm>
                <a:off x="1937895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82" name="Ellipse 681">
                <a:extLst>
                  <a:ext uri="{FF2B5EF4-FFF2-40B4-BE49-F238E27FC236}">
                    <a16:creationId xmlns:a16="http://schemas.microsoft.com/office/drawing/2014/main" id="{E57FABB3-1877-4D98-8AF1-0E9C8317B6B5}"/>
                  </a:ext>
                </a:extLst>
              </p:cNvPr>
              <p:cNvSpPr/>
              <p:nvPr/>
            </p:nvSpPr>
            <p:spPr>
              <a:xfrm>
                <a:off x="208191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3" name="Ellipse 682">
                <a:extLst>
                  <a:ext uri="{FF2B5EF4-FFF2-40B4-BE49-F238E27FC236}">
                    <a16:creationId xmlns:a16="http://schemas.microsoft.com/office/drawing/2014/main" id="{5EC7743E-F9C9-4019-8D03-4BC1E96EA7E5}"/>
                  </a:ext>
                </a:extLst>
              </p:cNvPr>
              <p:cNvSpPr/>
              <p:nvPr/>
            </p:nvSpPr>
            <p:spPr>
              <a:xfrm>
                <a:off x="222592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4" name="Ellipse 683">
                <a:extLst>
                  <a:ext uri="{FF2B5EF4-FFF2-40B4-BE49-F238E27FC236}">
                    <a16:creationId xmlns:a16="http://schemas.microsoft.com/office/drawing/2014/main" id="{EF1AD8D3-75A4-4032-B481-CB84CC0FBF02}"/>
                  </a:ext>
                </a:extLst>
              </p:cNvPr>
              <p:cNvSpPr/>
              <p:nvPr/>
            </p:nvSpPr>
            <p:spPr>
              <a:xfrm>
                <a:off x="2369943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5" name="Ellipse 684">
                <a:extLst>
                  <a:ext uri="{FF2B5EF4-FFF2-40B4-BE49-F238E27FC236}">
                    <a16:creationId xmlns:a16="http://schemas.microsoft.com/office/drawing/2014/main" id="{29A58CB7-A924-4F34-A3CE-72547D1E684E}"/>
                  </a:ext>
                </a:extLst>
              </p:cNvPr>
              <p:cNvSpPr/>
              <p:nvPr/>
            </p:nvSpPr>
            <p:spPr>
              <a:xfrm>
                <a:off x="251395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6" name="Ellipse 685">
                <a:extLst>
                  <a:ext uri="{FF2B5EF4-FFF2-40B4-BE49-F238E27FC236}">
                    <a16:creationId xmlns:a16="http://schemas.microsoft.com/office/drawing/2014/main" id="{1D22867D-EFF8-4082-9286-62CD3223B597}"/>
                  </a:ext>
                </a:extLst>
              </p:cNvPr>
              <p:cNvSpPr/>
              <p:nvPr/>
            </p:nvSpPr>
            <p:spPr>
              <a:xfrm>
                <a:off x="265797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87" name="Ellipse 686">
                <a:extLst>
                  <a:ext uri="{FF2B5EF4-FFF2-40B4-BE49-F238E27FC236}">
                    <a16:creationId xmlns:a16="http://schemas.microsoft.com/office/drawing/2014/main" id="{016BC920-81F2-47AD-B337-EF87A3AF4C3D}"/>
                  </a:ext>
                </a:extLst>
              </p:cNvPr>
              <p:cNvSpPr/>
              <p:nvPr/>
            </p:nvSpPr>
            <p:spPr>
              <a:xfrm>
                <a:off x="280199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8" name="Ellipse 687">
                <a:extLst>
                  <a:ext uri="{FF2B5EF4-FFF2-40B4-BE49-F238E27FC236}">
                    <a16:creationId xmlns:a16="http://schemas.microsoft.com/office/drawing/2014/main" id="{058C932B-0600-4DAF-BE16-C30DD07E73F8}"/>
                  </a:ext>
                </a:extLst>
              </p:cNvPr>
              <p:cNvSpPr/>
              <p:nvPr/>
            </p:nvSpPr>
            <p:spPr>
              <a:xfrm>
                <a:off x="178994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9" name="Ellipse 688">
                <a:extLst>
                  <a:ext uri="{FF2B5EF4-FFF2-40B4-BE49-F238E27FC236}">
                    <a16:creationId xmlns:a16="http://schemas.microsoft.com/office/drawing/2014/main" id="{5979BDCB-A815-4E44-B8DC-B15D347C3CDA}"/>
                  </a:ext>
                </a:extLst>
              </p:cNvPr>
              <p:cNvSpPr/>
              <p:nvPr/>
            </p:nvSpPr>
            <p:spPr>
              <a:xfrm>
                <a:off x="193396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90" name="Ellipse 689">
                <a:extLst>
                  <a:ext uri="{FF2B5EF4-FFF2-40B4-BE49-F238E27FC236}">
                    <a16:creationId xmlns:a16="http://schemas.microsoft.com/office/drawing/2014/main" id="{08A445DF-59B5-4CA0-88A3-C5AF45653FB9}"/>
                  </a:ext>
                </a:extLst>
              </p:cNvPr>
              <p:cNvSpPr/>
              <p:nvPr/>
            </p:nvSpPr>
            <p:spPr>
              <a:xfrm>
                <a:off x="207797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1" name="Ellipse 690">
                <a:extLst>
                  <a:ext uri="{FF2B5EF4-FFF2-40B4-BE49-F238E27FC236}">
                    <a16:creationId xmlns:a16="http://schemas.microsoft.com/office/drawing/2014/main" id="{5A2950D9-19F1-4D6E-9CC1-833FF445E585}"/>
                  </a:ext>
                </a:extLst>
              </p:cNvPr>
              <p:cNvSpPr/>
              <p:nvPr/>
            </p:nvSpPr>
            <p:spPr>
              <a:xfrm>
                <a:off x="222199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2" name="Ellipse 691">
                <a:extLst>
                  <a:ext uri="{FF2B5EF4-FFF2-40B4-BE49-F238E27FC236}">
                    <a16:creationId xmlns:a16="http://schemas.microsoft.com/office/drawing/2014/main" id="{59E9EEB6-B3AF-451E-A3B2-0F4D3D63F732}"/>
                  </a:ext>
                </a:extLst>
              </p:cNvPr>
              <p:cNvSpPr/>
              <p:nvPr/>
            </p:nvSpPr>
            <p:spPr>
              <a:xfrm>
                <a:off x="236601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3" name="Ellipse 692">
                <a:extLst>
                  <a:ext uri="{FF2B5EF4-FFF2-40B4-BE49-F238E27FC236}">
                    <a16:creationId xmlns:a16="http://schemas.microsoft.com/office/drawing/2014/main" id="{0E97033D-0040-40C8-8480-85DAD5BE670E}"/>
                  </a:ext>
                </a:extLst>
              </p:cNvPr>
              <p:cNvSpPr/>
              <p:nvPr/>
            </p:nvSpPr>
            <p:spPr>
              <a:xfrm>
                <a:off x="251002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4" name="Ellipse 693">
                <a:extLst>
                  <a:ext uri="{FF2B5EF4-FFF2-40B4-BE49-F238E27FC236}">
                    <a16:creationId xmlns:a16="http://schemas.microsoft.com/office/drawing/2014/main" id="{BEB0A0E1-A734-425B-96A0-3A50A60A37D1}"/>
                  </a:ext>
                </a:extLst>
              </p:cNvPr>
              <p:cNvSpPr/>
              <p:nvPr/>
            </p:nvSpPr>
            <p:spPr>
              <a:xfrm>
                <a:off x="265404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95" name="Ellipse 694">
                <a:extLst>
                  <a:ext uri="{FF2B5EF4-FFF2-40B4-BE49-F238E27FC236}">
                    <a16:creationId xmlns:a16="http://schemas.microsoft.com/office/drawing/2014/main" id="{56E52106-AAF6-4D92-85A7-AF0402BB98E9}"/>
                  </a:ext>
                </a:extLst>
              </p:cNvPr>
              <p:cNvSpPr/>
              <p:nvPr/>
            </p:nvSpPr>
            <p:spPr>
              <a:xfrm>
                <a:off x="279805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6" name="Ellipse 695">
                <a:extLst>
                  <a:ext uri="{FF2B5EF4-FFF2-40B4-BE49-F238E27FC236}">
                    <a16:creationId xmlns:a16="http://schemas.microsoft.com/office/drawing/2014/main" id="{033D55B3-C446-4712-87BF-ED215C71684F}"/>
                  </a:ext>
                </a:extLst>
              </p:cNvPr>
              <p:cNvSpPr/>
              <p:nvPr/>
            </p:nvSpPr>
            <p:spPr>
              <a:xfrm>
                <a:off x="178994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7" name="Ellipse 696">
                <a:extLst>
                  <a:ext uri="{FF2B5EF4-FFF2-40B4-BE49-F238E27FC236}">
                    <a16:creationId xmlns:a16="http://schemas.microsoft.com/office/drawing/2014/main" id="{070B25FA-4A30-4806-A92F-684532975E21}"/>
                  </a:ext>
                </a:extLst>
              </p:cNvPr>
              <p:cNvSpPr/>
              <p:nvPr/>
            </p:nvSpPr>
            <p:spPr>
              <a:xfrm>
                <a:off x="193396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8" name="Ellipse 697">
                <a:extLst>
                  <a:ext uri="{FF2B5EF4-FFF2-40B4-BE49-F238E27FC236}">
                    <a16:creationId xmlns:a16="http://schemas.microsoft.com/office/drawing/2014/main" id="{7AECB622-BF13-4F3D-A7FD-5EF51FA77562}"/>
                  </a:ext>
                </a:extLst>
              </p:cNvPr>
              <p:cNvSpPr/>
              <p:nvPr/>
            </p:nvSpPr>
            <p:spPr>
              <a:xfrm>
                <a:off x="207797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9" name="Ellipse 698">
                <a:extLst>
                  <a:ext uri="{FF2B5EF4-FFF2-40B4-BE49-F238E27FC236}">
                    <a16:creationId xmlns:a16="http://schemas.microsoft.com/office/drawing/2014/main" id="{AA53F2A8-CCE4-44E2-975D-F74AE4E5B55F}"/>
                  </a:ext>
                </a:extLst>
              </p:cNvPr>
              <p:cNvSpPr/>
              <p:nvPr/>
            </p:nvSpPr>
            <p:spPr>
              <a:xfrm>
                <a:off x="222199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0" name="Ellipse 699">
                <a:extLst>
                  <a:ext uri="{FF2B5EF4-FFF2-40B4-BE49-F238E27FC236}">
                    <a16:creationId xmlns:a16="http://schemas.microsoft.com/office/drawing/2014/main" id="{EEAED65E-5F2D-41AD-B4D7-086E2A4429E1}"/>
                  </a:ext>
                </a:extLst>
              </p:cNvPr>
              <p:cNvSpPr/>
              <p:nvPr/>
            </p:nvSpPr>
            <p:spPr>
              <a:xfrm>
                <a:off x="236601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1" name="Ellipse 700">
                <a:extLst>
                  <a:ext uri="{FF2B5EF4-FFF2-40B4-BE49-F238E27FC236}">
                    <a16:creationId xmlns:a16="http://schemas.microsoft.com/office/drawing/2014/main" id="{05FF4700-990E-4055-AACC-57AF97D21388}"/>
                  </a:ext>
                </a:extLst>
              </p:cNvPr>
              <p:cNvSpPr/>
              <p:nvPr/>
            </p:nvSpPr>
            <p:spPr>
              <a:xfrm>
                <a:off x="251002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2" name="Ellipse 701">
                <a:extLst>
                  <a:ext uri="{FF2B5EF4-FFF2-40B4-BE49-F238E27FC236}">
                    <a16:creationId xmlns:a16="http://schemas.microsoft.com/office/drawing/2014/main" id="{36F38EBA-6173-4E15-9D75-6F84777506DF}"/>
                  </a:ext>
                </a:extLst>
              </p:cNvPr>
              <p:cNvSpPr/>
              <p:nvPr/>
            </p:nvSpPr>
            <p:spPr>
              <a:xfrm>
                <a:off x="265404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3" name="Ellipse 702">
                <a:extLst>
                  <a:ext uri="{FF2B5EF4-FFF2-40B4-BE49-F238E27FC236}">
                    <a16:creationId xmlns:a16="http://schemas.microsoft.com/office/drawing/2014/main" id="{4CC9C0E1-5484-4C18-858D-9D657B0DD72D}"/>
                  </a:ext>
                </a:extLst>
              </p:cNvPr>
              <p:cNvSpPr/>
              <p:nvPr/>
            </p:nvSpPr>
            <p:spPr>
              <a:xfrm>
                <a:off x="279805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68" name="Gruppieren 1167">
              <a:extLst>
                <a:ext uri="{FF2B5EF4-FFF2-40B4-BE49-F238E27FC236}">
                  <a16:creationId xmlns:a16="http://schemas.microsoft.com/office/drawing/2014/main" id="{0FB49E3E-8697-49B3-95BB-3158DB8583E6}"/>
                </a:ext>
              </a:extLst>
            </p:cNvPr>
            <p:cNvGrpSpPr/>
            <p:nvPr/>
          </p:nvGrpSpPr>
          <p:grpSpPr>
            <a:xfrm>
              <a:off x="2929976" y="3429000"/>
              <a:ext cx="1152000" cy="1152000"/>
              <a:chOff x="2932421" y="3429000"/>
              <a:chExt cx="1152000" cy="1152000"/>
            </a:xfrm>
          </p:grpSpPr>
          <p:sp>
            <p:nvSpPr>
              <p:cNvPr id="705" name="Rechteck 704">
                <a:extLst>
                  <a:ext uri="{FF2B5EF4-FFF2-40B4-BE49-F238E27FC236}">
                    <a16:creationId xmlns:a16="http://schemas.microsoft.com/office/drawing/2014/main" id="{30E46574-1E49-4045-A625-D3A305AC615F}"/>
                  </a:ext>
                </a:extLst>
              </p:cNvPr>
              <p:cNvSpPr/>
              <p:nvPr/>
            </p:nvSpPr>
            <p:spPr>
              <a:xfrm>
                <a:off x="29324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6" name="Ellipse 705">
                <a:extLst>
                  <a:ext uri="{FF2B5EF4-FFF2-40B4-BE49-F238E27FC236}">
                    <a16:creationId xmlns:a16="http://schemas.microsoft.com/office/drawing/2014/main" id="{60B08C5E-DBA8-4A3A-B89F-1365D4B4CE5B}"/>
                  </a:ext>
                </a:extLst>
              </p:cNvPr>
              <p:cNvSpPr/>
              <p:nvPr/>
            </p:nvSpPr>
            <p:spPr>
              <a:xfrm>
                <a:off x="29512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7" name="Ellipse 706">
                <a:extLst>
                  <a:ext uri="{FF2B5EF4-FFF2-40B4-BE49-F238E27FC236}">
                    <a16:creationId xmlns:a16="http://schemas.microsoft.com/office/drawing/2014/main" id="{2A073F01-4258-4760-86BB-16B6AE97CA9B}"/>
                  </a:ext>
                </a:extLst>
              </p:cNvPr>
              <p:cNvSpPr/>
              <p:nvPr/>
            </p:nvSpPr>
            <p:spPr>
              <a:xfrm>
                <a:off x="30953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8" name="Ellipse 707">
                <a:extLst>
                  <a:ext uri="{FF2B5EF4-FFF2-40B4-BE49-F238E27FC236}">
                    <a16:creationId xmlns:a16="http://schemas.microsoft.com/office/drawing/2014/main" id="{00F7AF57-B021-4283-845D-77105ECF1907}"/>
                  </a:ext>
                </a:extLst>
              </p:cNvPr>
              <p:cNvSpPr/>
              <p:nvPr/>
            </p:nvSpPr>
            <p:spPr>
              <a:xfrm>
                <a:off x="32393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9" name="Ellipse 708">
                <a:extLst>
                  <a:ext uri="{FF2B5EF4-FFF2-40B4-BE49-F238E27FC236}">
                    <a16:creationId xmlns:a16="http://schemas.microsoft.com/office/drawing/2014/main" id="{4C15AA26-6107-48C2-A3B6-0D205B12676D}"/>
                  </a:ext>
                </a:extLst>
              </p:cNvPr>
              <p:cNvSpPr/>
              <p:nvPr/>
            </p:nvSpPr>
            <p:spPr>
              <a:xfrm>
                <a:off x="33833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0" name="Ellipse 709">
                <a:extLst>
                  <a:ext uri="{FF2B5EF4-FFF2-40B4-BE49-F238E27FC236}">
                    <a16:creationId xmlns:a16="http://schemas.microsoft.com/office/drawing/2014/main" id="{916CC45D-F987-4205-85A3-6317EDC407F0}"/>
                  </a:ext>
                </a:extLst>
              </p:cNvPr>
              <p:cNvSpPr/>
              <p:nvPr/>
            </p:nvSpPr>
            <p:spPr>
              <a:xfrm>
                <a:off x="352735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1" name="Ellipse 710">
                <a:extLst>
                  <a:ext uri="{FF2B5EF4-FFF2-40B4-BE49-F238E27FC236}">
                    <a16:creationId xmlns:a16="http://schemas.microsoft.com/office/drawing/2014/main" id="{6F2BDFB8-A5F2-4614-9F82-FE4A8CA08059}"/>
                  </a:ext>
                </a:extLst>
              </p:cNvPr>
              <p:cNvSpPr/>
              <p:nvPr/>
            </p:nvSpPr>
            <p:spPr>
              <a:xfrm>
                <a:off x="367137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2" name="Ellipse 711">
                <a:extLst>
                  <a:ext uri="{FF2B5EF4-FFF2-40B4-BE49-F238E27FC236}">
                    <a16:creationId xmlns:a16="http://schemas.microsoft.com/office/drawing/2014/main" id="{46BAA9FC-F247-45E1-B253-1B03AF02EA49}"/>
                  </a:ext>
                </a:extLst>
              </p:cNvPr>
              <p:cNvSpPr/>
              <p:nvPr/>
            </p:nvSpPr>
            <p:spPr>
              <a:xfrm>
                <a:off x="38153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3" name="Ellipse 712">
                <a:extLst>
                  <a:ext uri="{FF2B5EF4-FFF2-40B4-BE49-F238E27FC236}">
                    <a16:creationId xmlns:a16="http://schemas.microsoft.com/office/drawing/2014/main" id="{7EA891F3-B81B-4CBA-8C43-0F1E622F50A6}"/>
                  </a:ext>
                </a:extLst>
              </p:cNvPr>
              <p:cNvSpPr/>
              <p:nvPr/>
            </p:nvSpPr>
            <p:spPr>
              <a:xfrm>
                <a:off x="39594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4" name="Ellipse 713">
                <a:extLst>
                  <a:ext uri="{FF2B5EF4-FFF2-40B4-BE49-F238E27FC236}">
                    <a16:creationId xmlns:a16="http://schemas.microsoft.com/office/drawing/2014/main" id="{BD9A515A-12D8-4B78-8805-C2B81601C16C}"/>
                  </a:ext>
                </a:extLst>
              </p:cNvPr>
              <p:cNvSpPr/>
              <p:nvPr/>
            </p:nvSpPr>
            <p:spPr>
              <a:xfrm>
                <a:off x="29512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5" name="Ellipse 714">
                <a:extLst>
                  <a:ext uri="{FF2B5EF4-FFF2-40B4-BE49-F238E27FC236}">
                    <a16:creationId xmlns:a16="http://schemas.microsoft.com/office/drawing/2014/main" id="{B78D4357-B970-4A12-AE07-7D5CD6FF9548}"/>
                  </a:ext>
                </a:extLst>
              </p:cNvPr>
              <p:cNvSpPr/>
              <p:nvPr/>
            </p:nvSpPr>
            <p:spPr>
              <a:xfrm>
                <a:off x="30953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6" name="Ellipse 715">
                <a:extLst>
                  <a:ext uri="{FF2B5EF4-FFF2-40B4-BE49-F238E27FC236}">
                    <a16:creationId xmlns:a16="http://schemas.microsoft.com/office/drawing/2014/main" id="{687DC84F-544F-4408-9CAE-D1A84AF01DFA}"/>
                  </a:ext>
                </a:extLst>
              </p:cNvPr>
              <p:cNvSpPr/>
              <p:nvPr/>
            </p:nvSpPr>
            <p:spPr>
              <a:xfrm>
                <a:off x="32393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7" name="Ellipse 716">
                <a:extLst>
                  <a:ext uri="{FF2B5EF4-FFF2-40B4-BE49-F238E27FC236}">
                    <a16:creationId xmlns:a16="http://schemas.microsoft.com/office/drawing/2014/main" id="{9068C47A-51D9-4C9F-8169-22091F3D61A2}"/>
                  </a:ext>
                </a:extLst>
              </p:cNvPr>
              <p:cNvSpPr/>
              <p:nvPr/>
            </p:nvSpPr>
            <p:spPr>
              <a:xfrm>
                <a:off x="33833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8" name="Ellipse 717">
                <a:extLst>
                  <a:ext uri="{FF2B5EF4-FFF2-40B4-BE49-F238E27FC236}">
                    <a16:creationId xmlns:a16="http://schemas.microsoft.com/office/drawing/2014/main" id="{308EDFBA-4EBE-4D09-B853-FC6E4E2A1B1B}"/>
                  </a:ext>
                </a:extLst>
              </p:cNvPr>
              <p:cNvSpPr/>
              <p:nvPr/>
            </p:nvSpPr>
            <p:spPr>
              <a:xfrm>
                <a:off x="35273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9" name="Ellipse 718">
                <a:extLst>
                  <a:ext uri="{FF2B5EF4-FFF2-40B4-BE49-F238E27FC236}">
                    <a16:creationId xmlns:a16="http://schemas.microsoft.com/office/drawing/2014/main" id="{3DD4C622-1EAD-4677-AA6E-EA4527EB1FB5}"/>
                  </a:ext>
                </a:extLst>
              </p:cNvPr>
              <p:cNvSpPr/>
              <p:nvPr/>
            </p:nvSpPr>
            <p:spPr>
              <a:xfrm>
                <a:off x="367137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0" name="Ellipse 719">
                <a:extLst>
                  <a:ext uri="{FF2B5EF4-FFF2-40B4-BE49-F238E27FC236}">
                    <a16:creationId xmlns:a16="http://schemas.microsoft.com/office/drawing/2014/main" id="{24377684-947C-45B3-8059-09AACD3CA2FF}"/>
                  </a:ext>
                </a:extLst>
              </p:cNvPr>
              <p:cNvSpPr/>
              <p:nvPr/>
            </p:nvSpPr>
            <p:spPr>
              <a:xfrm>
                <a:off x="38153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1" name="Ellipse 720">
                <a:extLst>
                  <a:ext uri="{FF2B5EF4-FFF2-40B4-BE49-F238E27FC236}">
                    <a16:creationId xmlns:a16="http://schemas.microsoft.com/office/drawing/2014/main" id="{EAD2B408-2607-40D3-91D6-23DF09494A50}"/>
                  </a:ext>
                </a:extLst>
              </p:cNvPr>
              <p:cNvSpPr/>
              <p:nvPr/>
            </p:nvSpPr>
            <p:spPr>
              <a:xfrm>
                <a:off x="39594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2" name="Ellipse 721">
                <a:extLst>
                  <a:ext uri="{FF2B5EF4-FFF2-40B4-BE49-F238E27FC236}">
                    <a16:creationId xmlns:a16="http://schemas.microsoft.com/office/drawing/2014/main" id="{7A8DA6BA-8B61-4ED7-9710-524301BF9FEF}"/>
                  </a:ext>
                </a:extLst>
              </p:cNvPr>
              <p:cNvSpPr/>
              <p:nvPr/>
            </p:nvSpPr>
            <p:spPr>
              <a:xfrm>
                <a:off x="29512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3" name="Ellipse 722">
                <a:extLst>
                  <a:ext uri="{FF2B5EF4-FFF2-40B4-BE49-F238E27FC236}">
                    <a16:creationId xmlns:a16="http://schemas.microsoft.com/office/drawing/2014/main" id="{B2277A3A-AB47-4C67-8B0E-0227CF183379}"/>
                  </a:ext>
                </a:extLst>
              </p:cNvPr>
              <p:cNvSpPr/>
              <p:nvPr/>
            </p:nvSpPr>
            <p:spPr>
              <a:xfrm>
                <a:off x="30953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4" name="Ellipse 723">
                <a:extLst>
                  <a:ext uri="{FF2B5EF4-FFF2-40B4-BE49-F238E27FC236}">
                    <a16:creationId xmlns:a16="http://schemas.microsoft.com/office/drawing/2014/main" id="{D53A295D-02D9-48A6-BF03-4EB19FCF359A}"/>
                  </a:ext>
                </a:extLst>
              </p:cNvPr>
              <p:cNvSpPr/>
              <p:nvPr/>
            </p:nvSpPr>
            <p:spPr>
              <a:xfrm>
                <a:off x="32393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5" name="Ellipse 724">
                <a:extLst>
                  <a:ext uri="{FF2B5EF4-FFF2-40B4-BE49-F238E27FC236}">
                    <a16:creationId xmlns:a16="http://schemas.microsoft.com/office/drawing/2014/main" id="{F753E825-FC44-40D8-A0A0-646F2827234C}"/>
                  </a:ext>
                </a:extLst>
              </p:cNvPr>
              <p:cNvSpPr/>
              <p:nvPr/>
            </p:nvSpPr>
            <p:spPr>
              <a:xfrm>
                <a:off x="3383340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6" name="Ellipse 725">
                <a:extLst>
                  <a:ext uri="{FF2B5EF4-FFF2-40B4-BE49-F238E27FC236}">
                    <a16:creationId xmlns:a16="http://schemas.microsoft.com/office/drawing/2014/main" id="{FAE10111-FA7A-4535-AAE2-FC44D6C49218}"/>
                  </a:ext>
                </a:extLst>
              </p:cNvPr>
              <p:cNvSpPr/>
              <p:nvPr/>
            </p:nvSpPr>
            <p:spPr>
              <a:xfrm>
                <a:off x="352735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7" name="Ellipse 726">
                <a:extLst>
                  <a:ext uri="{FF2B5EF4-FFF2-40B4-BE49-F238E27FC236}">
                    <a16:creationId xmlns:a16="http://schemas.microsoft.com/office/drawing/2014/main" id="{592FCD4C-D139-41C2-B441-F40DB5F40F0F}"/>
                  </a:ext>
                </a:extLst>
              </p:cNvPr>
              <p:cNvSpPr/>
              <p:nvPr/>
            </p:nvSpPr>
            <p:spPr>
              <a:xfrm>
                <a:off x="367137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8" name="Ellipse 727">
                <a:extLst>
                  <a:ext uri="{FF2B5EF4-FFF2-40B4-BE49-F238E27FC236}">
                    <a16:creationId xmlns:a16="http://schemas.microsoft.com/office/drawing/2014/main" id="{D99AA5D4-1D39-421B-BE43-036927DC1BB7}"/>
                  </a:ext>
                </a:extLst>
              </p:cNvPr>
              <p:cNvSpPr/>
              <p:nvPr/>
            </p:nvSpPr>
            <p:spPr>
              <a:xfrm>
                <a:off x="38153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9" name="Ellipse 728">
                <a:extLst>
                  <a:ext uri="{FF2B5EF4-FFF2-40B4-BE49-F238E27FC236}">
                    <a16:creationId xmlns:a16="http://schemas.microsoft.com/office/drawing/2014/main" id="{06750E46-F51B-4EB3-95B2-8B25C31F4190}"/>
                  </a:ext>
                </a:extLst>
              </p:cNvPr>
              <p:cNvSpPr/>
              <p:nvPr/>
            </p:nvSpPr>
            <p:spPr>
              <a:xfrm>
                <a:off x="39594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0" name="Ellipse 729">
                <a:extLst>
                  <a:ext uri="{FF2B5EF4-FFF2-40B4-BE49-F238E27FC236}">
                    <a16:creationId xmlns:a16="http://schemas.microsoft.com/office/drawing/2014/main" id="{8ED50332-72C5-49F2-8197-7048D7E4FBEA}"/>
                  </a:ext>
                </a:extLst>
              </p:cNvPr>
              <p:cNvSpPr/>
              <p:nvPr/>
            </p:nvSpPr>
            <p:spPr>
              <a:xfrm>
                <a:off x="29512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1" name="Ellipse 730">
                <a:extLst>
                  <a:ext uri="{FF2B5EF4-FFF2-40B4-BE49-F238E27FC236}">
                    <a16:creationId xmlns:a16="http://schemas.microsoft.com/office/drawing/2014/main" id="{6209EF6E-CC06-4E98-8CA3-E0788EB976ED}"/>
                  </a:ext>
                </a:extLst>
              </p:cNvPr>
              <p:cNvSpPr/>
              <p:nvPr/>
            </p:nvSpPr>
            <p:spPr>
              <a:xfrm>
                <a:off x="30953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2" name="Ellipse 731">
                <a:extLst>
                  <a:ext uri="{FF2B5EF4-FFF2-40B4-BE49-F238E27FC236}">
                    <a16:creationId xmlns:a16="http://schemas.microsoft.com/office/drawing/2014/main" id="{19BB02DE-0950-425E-A032-F58CBAC9B34D}"/>
                  </a:ext>
                </a:extLst>
              </p:cNvPr>
              <p:cNvSpPr/>
              <p:nvPr/>
            </p:nvSpPr>
            <p:spPr>
              <a:xfrm>
                <a:off x="323932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3" name="Ellipse 732">
                <a:extLst>
                  <a:ext uri="{FF2B5EF4-FFF2-40B4-BE49-F238E27FC236}">
                    <a16:creationId xmlns:a16="http://schemas.microsoft.com/office/drawing/2014/main" id="{418CA7C5-38F1-4F17-B1A3-A538A8CC3374}"/>
                  </a:ext>
                </a:extLst>
              </p:cNvPr>
              <p:cNvSpPr/>
              <p:nvPr/>
            </p:nvSpPr>
            <p:spPr>
              <a:xfrm>
                <a:off x="33833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4" name="Ellipse 733">
                <a:extLst>
                  <a:ext uri="{FF2B5EF4-FFF2-40B4-BE49-F238E27FC236}">
                    <a16:creationId xmlns:a16="http://schemas.microsoft.com/office/drawing/2014/main" id="{C5EE4B96-6635-43CC-B70A-468FEC234A3D}"/>
                  </a:ext>
                </a:extLst>
              </p:cNvPr>
              <p:cNvSpPr/>
              <p:nvPr/>
            </p:nvSpPr>
            <p:spPr>
              <a:xfrm>
                <a:off x="35273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5" name="Ellipse 734">
                <a:extLst>
                  <a:ext uri="{FF2B5EF4-FFF2-40B4-BE49-F238E27FC236}">
                    <a16:creationId xmlns:a16="http://schemas.microsoft.com/office/drawing/2014/main" id="{305046F6-B825-4DB6-A833-4EED606D70A2}"/>
                  </a:ext>
                </a:extLst>
              </p:cNvPr>
              <p:cNvSpPr/>
              <p:nvPr/>
            </p:nvSpPr>
            <p:spPr>
              <a:xfrm>
                <a:off x="36713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6" name="Ellipse 735">
                <a:extLst>
                  <a:ext uri="{FF2B5EF4-FFF2-40B4-BE49-F238E27FC236}">
                    <a16:creationId xmlns:a16="http://schemas.microsoft.com/office/drawing/2014/main" id="{E11292B7-BEC5-4315-B284-DE6F20692FC7}"/>
                  </a:ext>
                </a:extLst>
              </p:cNvPr>
              <p:cNvSpPr/>
              <p:nvPr/>
            </p:nvSpPr>
            <p:spPr>
              <a:xfrm>
                <a:off x="38153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7" name="Ellipse 736">
                <a:extLst>
                  <a:ext uri="{FF2B5EF4-FFF2-40B4-BE49-F238E27FC236}">
                    <a16:creationId xmlns:a16="http://schemas.microsoft.com/office/drawing/2014/main" id="{1D2B5FA4-420F-4AB3-9981-553C56BFC5CE}"/>
                  </a:ext>
                </a:extLst>
              </p:cNvPr>
              <p:cNvSpPr/>
              <p:nvPr/>
            </p:nvSpPr>
            <p:spPr>
              <a:xfrm>
                <a:off x="39594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1549D8C8-15B2-4A6B-A5AC-478AF787D4D0}"/>
                  </a:ext>
                </a:extLst>
              </p:cNvPr>
              <p:cNvSpPr/>
              <p:nvPr/>
            </p:nvSpPr>
            <p:spPr>
              <a:xfrm>
                <a:off x="29512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9" name="Ellipse 738">
                <a:extLst>
                  <a:ext uri="{FF2B5EF4-FFF2-40B4-BE49-F238E27FC236}">
                    <a16:creationId xmlns:a16="http://schemas.microsoft.com/office/drawing/2014/main" id="{A481BAD1-1CF6-49B9-A44D-AA61FB8F4C3E}"/>
                  </a:ext>
                </a:extLst>
              </p:cNvPr>
              <p:cNvSpPr/>
              <p:nvPr/>
            </p:nvSpPr>
            <p:spPr>
              <a:xfrm>
                <a:off x="30953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0" name="Ellipse 739">
                <a:extLst>
                  <a:ext uri="{FF2B5EF4-FFF2-40B4-BE49-F238E27FC236}">
                    <a16:creationId xmlns:a16="http://schemas.microsoft.com/office/drawing/2014/main" id="{132C6FB9-D673-4E30-A709-DB472E80107B}"/>
                  </a:ext>
                </a:extLst>
              </p:cNvPr>
              <p:cNvSpPr/>
              <p:nvPr/>
            </p:nvSpPr>
            <p:spPr>
              <a:xfrm>
                <a:off x="323932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1" name="Ellipse 740">
                <a:extLst>
                  <a:ext uri="{FF2B5EF4-FFF2-40B4-BE49-F238E27FC236}">
                    <a16:creationId xmlns:a16="http://schemas.microsoft.com/office/drawing/2014/main" id="{7441233C-5F31-4333-A1F0-274833AB5D09}"/>
                  </a:ext>
                </a:extLst>
              </p:cNvPr>
              <p:cNvSpPr/>
              <p:nvPr/>
            </p:nvSpPr>
            <p:spPr>
              <a:xfrm>
                <a:off x="338334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E030FEFD-7969-4947-88E1-3754080D1AC7}"/>
                  </a:ext>
                </a:extLst>
              </p:cNvPr>
              <p:cNvSpPr/>
              <p:nvPr/>
            </p:nvSpPr>
            <p:spPr>
              <a:xfrm>
                <a:off x="352735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4DF53FAB-27EC-4AC1-8A25-151B2B8102B4}"/>
                  </a:ext>
                </a:extLst>
              </p:cNvPr>
              <p:cNvSpPr/>
              <p:nvPr/>
            </p:nvSpPr>
            <p:spPr>
              <a:xfrm>
                <a:off x="36713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4" name="Ellipse 743">
                <a:extLst>
                  <a:ext uri="{FF2B5EF4-FFF2-40B4-BE49-F238E27FC236}">
                    <a16:creationId xmlns:a16="http://schemas.microsoft.com/office/drawing/2014/main" id="{CB55DE1E-85B0-4FBE-ABC6-F54F7FF3AF61}"/>
                  </a:ext>
                </a:extLst>
              </p:cNvPr>
              <p:cNvSpPr/>
              <p:nvPr/>
            </p:nvSpPr>
            <p:spPr>
              <a:xfrm>
                <a:off x="38153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5" name="Ellipse 744">
                <a:extLst>
                  <a:ext uri="{FF2B5EF4-FFF2-40B4-BE49-F238E27FC236}">
                    <a16:creationId xmlns:a16="http://schemas.microsoft.com/office/drawing/2014/main" id="{FFCE2BD0-9B0F-4C14-BC54-0E16BB300584}"/>
                  </a:ext>
                </a:extLst>
              </p:cNvPr>
              <p:cNvSpPr/>
              <p:nvPr/>
            </p:nvSpPr>
            <p:spPr>
              <a:xfrm>
                <a:off x="39594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6" name="Ellipse 745">
                <a:extLst>
                  <a:ext uri="{FF2B5EF4-FFF2-40B4-BE49-F238E27FC236}">
                    <a16:creationId xmlns:a16="http://schemas.microsoft.com/office/drawing/2014/main" id="{4C83E00A-EBC8-4480-BCE3-68C7874DEC91}"/>
                  </a:ext>
                </a:extLst>
              </p:cNvPr>
              <p:cNvSpPr/>
              <p:nvPr/>
            </p:nvSpPr>
            <p:spPr>
              <a:xfrm>
                <a:off x="29490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7" name="Ellipse 746">
                <a:extLst>
                  <a:ext uri="{FF2B5EF4-FFF2-40B4-BE49-F238E27FC236}">
                    <a16:creationId xmlns:a16="http://schemas.microsoft.com/office/drawing/2014/main" id="{41301EBC-EBF0-4B41-A3F1-DC7A0FE60D3A}"/>
                  </a:ext>
                </a:extLst>
              </p:cNvPr>
              <p:cNvSpPr/>
              <p:nvPr/>
            </p:nvSpPr>
            <p:spPr>
              <a:xfrm>
                <a:off x="30930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8" name="Ellipse 747">
                <a:extLst>
                  <a:ext uri="{FF2B5EF4-FFF2-40B4-BE49-F238E27FC236}">
                    <a16:creationId xmlns:a16="http://schemas.microsoft.com/office/drawing/2014/main" id="{4098DD59-8E88-4D64-BAFD-5997BD0F3C31}"/>
                  </a:ext>
                </a:extLst>
              </p:cNvPr>
              <p:cNvSpPr/>
              <p:nvPr/>
            </p:nvSpPr>
            <p:spPr>
              <a:xfrm>
                <a:off x="323704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9" name="Ellipse 748">
                <a:extLst>
                  <a:ext uri="{FF2B5EF4-FFF2-40B4-BE49-F238E27FC236}">
                    <a16:creationId xmlns:a16="http://schemas.microsoft.com/office/drawing/2014/main" id="{738DCA02-81FB-4F90-AFED-A43321D5E8B3}"/>
                  </a:ext>
                </a:extLst>
              </p:cNvPr>
              <p:cNvSpPr/>
              <p:nvPr/>
            </p:nvSpPr>
            <p:spPr>
              <a:xfrm>
                <a:off x="33810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0" name="Ellipse 749">
                <a:extLst>
                  <a:ext uri="{FF2B5EF4-FFF2-40B4-BE49-F238E27FC236}">
                    <a16:creationId xmlns:a16="http://schemas.microsoft.com/office/drawing/2014/main" id="{5490E429-964C-4691-B5AA-09E32C9FEB67}"/>
                  </a:ext>
                </a:extLst>
              </p:cNvPr>
              <p:cNvSpPr/>
              <p:nvPr/>
            </p:nvSpPr>
            <p:spPr>
              <a:xfrm>
                <a:off x="35250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1" name="Ellipse 750">
                <a:extLst>
                  <a:ext uri="{FF2B5EF4-FFF2-40B4-BE49-F238E27FC236}">
                    <a16:creationId xmlns:a16="http://schemas.microsoft.com/office/drawing/2014/main" id="{3596F9EC-1EEC-4546-A47F-4DEDE86533CF}"/>
                  </a:ext>
                </a:extLst>
              </p:cNvPr>
              <p:cNvSpPr/>
              <p:nvPr/>
            </p:nvSpPr>
            <p:spPr>
              <a:xfrm>
                <a:off x="366908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2" name="Ellipse 751">
                <a:extLst>
                  <a:ext uri="{FF2B5EF4-FFF2-40B4-BE49-F238E27FC236}">
                    <a16:creationId xmlns:a16="http://schemas.microsoft.com/office/drawing/2014/main" id="{34D55533-EE24-44DD-AC35-222C15E1A927}"/>
                  </a:ext>
                </a:extLst>
              </p:cNvPr>
              <p:cNvSpPr/>
              <p:nvPr/>
            </p:nvSpPr>
            <p:spPr>
              <a:xfrm>
                <a:off x="38131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3" name="Ellipse 752">
                <a:extLst>
                  <a:ext uri="{FF2B5EF4-FFF2-40B4-BE49-F238E27FC236}">
                    <a16:creationId xmlns:a16="http://schemas.microsoft.com/office/drawing/2014/main" id="{C612EC6F-187A-4E75-98B8-72B72002FAAA}"/>
                  </a:ext>
                </a:extLst>
              </p:cNvPr>
              <p:cNvSpPr/>
              <p:nvPr/>
            </p:nvSpPr>
            <p:spPr>
              <a:xfrm>
                <a:off x="39571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4" name="Ellipse 753">
                <a:extLst>
                  <a:ext uri="{FF2B5EF4-FFF2-40B4-BE49-F238E27FC236}">
                    <a16:creationId xmlns:a16="http://schemas.microsoft.com/office/drawing/2014/main" id="{A7F78E7D-1EA1-4F23-84C2-90E5CC0B0DE6}"/>
                  </a:ext>
                </a:extLst>
              </p:cNvPr>
              <p:cNvSpPr/>
              <p:nvPr/>
            </p:nvSpPr>
            <p:spPr>
              <a:xfrm>
                <a:off x="294507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5" name="Ellipse 754">
                <a:extLst>
                  <a:ext uri="{FF2B5EF4-FFF2-40B4-BE49-F238E27FC236}">
                    <a16:creationId xmlns:a16="http://schemas.microsoft.com/office/drawing/2014/main" id="{848C96DD-80E6-45AD-BD30-A323C73E3DFF}"/>
                  </a:ext>
                </a:extLst>
              </p:cNvPr>
              <p:cNvSpPr/>
              <p:nvPr/>
            </p:nvSpPr>
            <p:spPr>
              <a:xfrm>
                <a:off x="30890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6" name="Ellipse 755">
                <a:extLst>
                  <a:ext uri="{FF2B5EF4-FFF2-40B4-BE49-F238E27FC236}">
                    <a16:creationId xmlns:a16="http://schemas.microsoft.com/office/drawing/2014/main" id="{A2EF67BE-3FF8-4802-9369-6350E62D90D6}"/>
                  </a:ext>
                </a:extLst>
              </p:cNvPr>
              <p:cNvSpPr/>
              <p:nvPr/>
            </p:nvSpPr>
            <p:spPr>
              <a:xfrm>
                <a:off x="323310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7" name="Ellipse 756">
                <a:extLst>
                  <a:ext uri="{FF2B5EF4-FFF2-40B4-BE49-F238E27FC236}">
                    <a16:creationId xmlns:a16="http://schemas.microsoft.com/office/drawing/2014/main" id="{43FC7288-8C51-4C5D-8B6F-4EA4D4E0970D}"/>
                  </a:ext>
                </a:extLst>
              </p:cNvPr>
              <p:cNvSpPr/>
              <p:nvPr/>
            </p:nvSpPr>
            <p:spPr>
              <a:xfrm>
                <a:off x="337712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8" name="Ellipse 757">
                <a:extLst>
                  <a:ext uri="{FF2B5EF4-FFF2-40B4-BE49-F238E27FC236}">
                    <a16:creationId xmlns:a16="http://schemas.microsoft.com/office/drawing/2014/main" id="{16885212-6646-4CC9-9BC0-A45A0FD5E3F9}"/>
                  </a:ext>
                </a:extLst>
              </p:cNvPr>
              <p:cNvSpPr/>
              <p:nvPr/>
            </p:nvSpPr>
            <p:spPr>
              <a:xfrm>
                <a:off x="35211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9" name="Ellipse 758">
                <a:extLst>
                  <a:ext uri="{FF2B5EF4-FFF2-40B4-BE49-F238E27FC236}">
                    <a16:creationId xmlns:a16="http://schemas.microsoft.com/office/drawing/2014/main" id="{E2812BE7-1D03-4134-9576-09D686461DE4}"/>
                  </a:ext>
                </a:extLst>
              </p:cNvPr>
              <p:cNvSpPr/>
              <p:nvPr/>
            </p:nvSpPr>
            <p:spPr>
              <a:xfrm>
                <a:off x="366515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0" name="Ellipse 759">
                <a:extLst>
                  <a:ext uri="{FF2B5EF4-FFF2-40B4-BE49-F238E27FC236}">
                    <a16:creationId xmlns:a16="http://schemas.microsoft.com/office/drawing/2014/main" id="{83D85BBB-2C84-42B0-A329-92C744947AEB}"/>
                  </a:ext>
                </a:extLst>
              </p:cNvPr>
              <p:cNvSpPr/>
              <p:nvPr/>
            </p:nvSpPr>
            <p:spPr>
              <a:xfrm>
                <a:off x="380917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1" name="Ellipse 760">
                <a:extLst>
                  <a:ext uri="{FF2B5EF4-FFF2-40B4-BE49-F238E27FC236}">
                    <a16:creationId xmlns:a16="http://schemas.microsoft.com/office/drawing/2014/main" id="{02F6B200-1DF3-4469-B70C-93842B91DF1F}"/>
                  </a:ext>
                </a:extLst>
              </p:cNvPr>
              <p:cNvSpPr/>
              <p:nvPr/>
            </p:nvSpPr>
            <p:spPr>
              <a:xfrm>
                <a:off x="39531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2" name="Ellipse 761">
                <a:extLst>
                  <a:ext uri="{FF2B5EF4-FFF2-40B4-BE49-F238E27FC236}">
                    <a16:creationId xmlns:a16="http://schemas.microsoft.com/office/drawing/2014/main" id="{6A98D4C3-0E29-42CA-8841-4FF372208414}"/>
                  </a:ext>
                </a:extLst>
              </p:cNvPr>
              <p:cNvSpPr/>
              <p:nvPr/>
            </p:nvSpPr>
            <p:spPr>
              <a:xfrm>
                <a:off x="29450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3" name="Ellipse 762">
                <a:extLst>
                  <a:ext uri="{FF2B5EF4-FFF2-40B4-BE49-F238E27FC236}">
                    <a16:creationId xmlns:a16="http://schemas.microsoft.com/office/drawing/2014/main" id="{C795DC10-7504-4E5D-8976-74C0339893C9}"/>
                  </a:ext>
                </a:extLst>
              </p:cNvPr>
              <p:cNvSpPr/>
              <p:nvPr/>
            </p:nvSpPr>
            <p:spPr>
              <a:xfrm>
                <a:off x="30890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4" name="Ellipse 763">
                <a:extLst>
                  <a:ext uri="{FF2B5EF4-FFF2-40B4-BE49-F238E27FC236}">
                    <a16:creationId xmlns:a16="http://schemas.microsoft.com/office/drawing/2014/main" id="{B867602E-B560-404F-A035-8DDD09B08CC9}"/>
                  </a:ext>
                </a:extLst>
              </p:cNvPr>
              <p:cNvSpPr/>
              <p:nvPr/>
            </p:nvSpPr>
            <p:spPr>
              <a:xfrm>
                <a:off x="32331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5" name="Ellipse 764">
                <a:extLst>
                  <a:ext uri="{FF2B5EF4-FFF2-40B4-BE49-F238E27FC236}">
                    <a16:creationId xmlns:a16="http://schemas.microsoft.com/office/drawing/2014/main" id="{7B9A9E84-24D2-4D26-A7C0-A53AD510746B}"/>
                  </a:ext>
                </a:extLst>
              </p:cNvPr>
              <p:cNvSpPr/>
              <p:nvPr/>
            </p:nvSpPr>
            <p:spPr>
              <a:xfrm>
                <a:off x="33771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6" name="Ellipse 765">
                <a:extLst>
                  <a:ext uri="{FF2B5EF4-FFF2-40B4-BE49-F238E27FC236}">
                    <a16:creationId xmlns:a16="http://schemas.microsoft.com/office/drawing/2014/main" id="{C5605E94-A9C8-43AD-8DD3-33DA8BA3E2B6}"/>
                  </a:ext>
                </a:extLst>
              </p:cNvPr>
              <p:cNvSpPr/>
              <p:nvPr/>
            </p:nvSpPr>
            <p:spPr>
              <a:xfrm>
                <a:off x="35211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7" name="Ellipse 766">
                <a:extLst>
                  <a:ext uri="{FF2B5EF4-FFF2-40B4-BE49-F238E27FC236}">
                    <a16:creationId xmlns:a16="http://schemas.microsoft.com/office/drawing/2014/main" id="{D99F16BD-9DB2-4812-ADF2-F10419D4BD4E}"/>
                  </a:ext>
                </a:extLst>
              </p:cNvPr>
              <p:cNvSpPr/>
              <p:nvPr/>
            </p:nvSpPr>
            <p:spPr>
              <a:xfrm>
                <a:off x="36651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8" name="Ellipse 767">
                <a:extLst>
                  <a:ext uri="{FF2B5EF4-FFF2-40B4-BE49-F238E27FC236}">
                    <a16:creationId xmlns:a16="http://schemas.microsoft.com/office/drawing/2014/main" id="{4DF1F36E-14F4-4685-97CE-443A872DE940}"/>
                  </a:ext>
                </a:extLst>
              </p:cNvPr>
              <p:cNvSpPr/>
              <p:nvPr/>
            </p:nvSpPr>
            <p:spPr>
              <a:xfrm>
                <a:off x="38091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9" name="Ellipse 768">
                <a:extLst>
                  <a:ext uri="{FF2B5EF4-FFF2-40B4-BE49-F238E27FC236}">
                    <a16:creationId xmlns:a16="http://schemas.microsoft.com/office/drawing/2014/main" id="{31D251F2-296D-44A7-A73A-4B13CFFF6082}"/>
                  </a:ext>
                </a:extLst>
              </p:cNvPr>
              <p:cNvSpPr/>
              <p:nvPr/>
            </p:nvSpPr>
            <p:spPr>
              <a:xfrm>
                <a:off x="39531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69" name="Gruppieren 1168">
              <a:extLst>
                <a:ext uri="{FF2B5EF4-FFF2-40B4-BE49-F238E27FC236}">
                  <a16:creationId xmlns:a16="http://schemas.microsoft.com/office/drawing/2014/main" id="{5B29D247-037D-4ABF-B46F-E7F92E3A5E43}"/>
                </a:ext>
              </a:extLst>
            </p:cNvPr>
            <p:cNvGrpSpPr/>
            <p:nvPr/>
          </p:nvGrpSpPr>
          <p:grpSpPr>
            <a:xfrm>
              <a:off x="4082840" y="3429000"/>
              <a:ext cx="1152000" cy="1152000"/>
              <a:chOff x="4087730" y="3429000"/>
              <a:chExt cx="1152000" cy="1152000"/>
            </a:xfrm>
          </p:grpSpPr>
          <p:sp>
            <p:nvSpPr>
              <p:cNvPr id="771" name="Rechteck 770">
                <a:extLst>
                  <a:ext uri="{FF2B5EF4-FFF2-40B4-BE49-F238E27FC236}">
                    <a16:creationId xmlns:a16="http://schemas.microsoft.com/office/drawing/2014/main" id="{2BC20FA0-36B1-4818-8546-953D6A76C929}"/>
                  </a:ext>
                </a:extLst>
              </p:cNvPr>
              <p:cNvSpPr/>
              <p:nvPr/>
            </p:nvSpPr>
            <p:spPr>
              <a:xfrm>
                <a:off x="408773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2" name="Ellipse 771">
                <a:extLst>
                  <a:ext uri="{FF2B5EF4-FFF2-40B4-BE49-F238E27FC236}">
                    <a16:creationId xmlns:a16="http://schemas.microsoft.com/office/drawing/2014/main" id="{D6E3C098-F1C3-4BB7-8FB0-A0C9E5D053C4}"/>
                  </a:ext>
                </a:extLst>
              </p:cNvPr>
              <p:cNvSpPr/>
              <p:nvPr/>
            </p:nvSpPr>
            <p:spPr>
              <a:xfrm>
                <a:off x="410660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3" name="Ellipse 772">
                <a:extLst>
                  <a:ext uri="{FF2B5EF4-FFF2-40B4-BE49-F238E27FC236}">
                    <a16:creationId xmlns:a16="http://schemas.microsoft.com/office/drawing/2014/main" id="{A690C369-463B-4365-B73F-956CC0B71662}"/>
                  </a:ext>
                </a:extLst>
              </p:cNvPr>
              <p:cNvSpPr/>
              <p:nvPr/>
            </p:nvSpPr>
            <p:spPr>
              <a:xfrm>
                <a:off x="425061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4" name="Ellipse 773">
                <a:extLst>
                  <a:ext uri="{FF2B5EF4-FFF2-40B4-BE49-F238E27FC236}">
                    <a16:creationId xmlns:a16="http://schemas.microsoft.com/office/drawing/2014/main" id="{9BFAAA5D-4A21-41C4-B21F-6ADD75023400}"/>
                  </a:ext>
                </a:extLst>
              </p:cNvPr>
              <p:cNvSpPr/>
              <p:nvPr/>
            </p:nvSpPr>
            <p:spPr>
              <a:xfrm>
                <a:off x="439463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5" name="Ellipse 774">
                <a:extLst>
                  <a:ext uri="{FF2B5EF4-FFF2-40B4-BE49-F238E27FC236}">
                    <a16:creationId xmlns:a16="http://schemas.microsoft.com/office/drawing/2014/main" id="{F1707D1C-A1AF-47BF-A37F-9A1B1D7D4487}"/>
                  </a:ext>
                </a:extLst>
              </p:cNvPr>
              <p:cNvSpPr/>
              <p:nvPr/>
            </p:nvSpPr>
            <p:spPr>
              <a:xfrm>
                <a:off x="453864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6" name="Ellipse 775">
                <a:extLst>
                  <a:ext uri="{FF2B5EF4-FFF2-40B4-BE49-F238E27FC236}">
                    <a16:creationId xmlns:a16="http://schemas.microsoft.com/office/drawing/2014/main" id="{589D2049-F295-41E1-8FE6-C0288CBCDCD9}"/>
                  </a:ext>
                </a:extLst>
              </p:cNvPr>
              <p:cNvSpPr/>
              <p:nvPr/>
            </p:nvSpPr>
            <p:spPr>
              <a:xfrm>
                <a:off x="4682665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7" name="Ellipse 776">
                <a:extLst>
                  <a:ext uri="{FF2B5EF4-FFF2-40B4-BE49-F238E27FC236}">
                    <a16:creationId xmlns:a16="http://schemas.microsoft.com/office/drawing/2014/main" id="{2223E32E-93BC-427B-AE37-F983D00601C3}"/>
                  </a:ext>
                </a:extLst>
              </p:cNvPr>
              <p:cNvSpPr/>
              <p:nvPr/>
            </p:nvSpPr>
            <p:spPr>
              <a:xfrm>
                <a:off x="4826681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8" name="Ellipse 777">
                <a:extLst>
                  <a:ext uri="{FF2B5EF4-FFF2-40B4-BE49-F238E27FC236}">
                    <a16:creationId xmlns:a16="http://schemas.microsoft.com/office/drawing/2014/main" id="{BD203AD0-5A0E-4FA8-B2DF-EB1BBC7E1327}"/>
                  </a:ext>
                </a:extLst>
              </p:cNvPr>
              <p:cNvSpPr/>
              <p:nvPr/>
            </p:nvSpPr>
            <p:spPr>
              <a:xfrm>
                <a:off x="4970697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9" name="Ellipse 778">
                <a:extLst>
                  <a:ext uri="{FF2B5EF4-FFF2-40B4-BE49-F238E27FC236}">
                    <a16:creationId xmlns:a16="http://schemas.microsoft.com/office/drawing/2014/main" id="{96EA7D7E-43AC-4C0E-BCF2-68D5016D286A}"/>
                  </a:ext>
                </a:extLst>
              </p:cNvPr>
              <p:cNvSpPr/>
              <p:nvPr/>
            </p:nvSpPr>
            <p:spPr>
              <a:xfrm>
                <a:off x="511471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0" name="Ellipse 779">
                <a:extLst>
                  <a:ext uri="{FF2B5EF4-FFF2-40B4-BE49-F238E27FC236}">
                    <a16:creationId xmlns:a16="http://schemas.microsoft.com/office/drawing/2014/main" id="{295CFDFC-5244-48DD-85B8-26C048F88A49}"/>
                  </a:ext>
                </a:extLst>
              </p:cNvPr>
              <p:cNvSpPr/>
              <p:nvPr/>
            </p:nvSpPr>
            <p:spPr>
              <a:xfrm>
                <a:off x="410660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1" name="Ellipse 780">
                <a:extLst>
                  <a:ext uri="{FF2B5EF4-FFF2-40B4-BE49-F238E27FC236}">
                    <a16:creationId xmlns:a16="http://schemas.microsoft.com/office/drawing/2014/main" id="{6C351290-BE6A-46B7-A357-69042BE797F1}"/>
                  </a:ext>
                </a:extLst>
              </p:cNvPr>
              <p:cNvSpPr/>
              <p:nvPr/>
            </p:nvSpPr>
            <p:spPr>
              <a:xfrm>
                <a:off x="425061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2" name="Ellipse 781">
                <a:extLst>
                  <a:ext uri="{FF2B5EF4-FFF2-40B4-BE49-F238E27FC236}">
                    <a16:creationId xmlns:a16="http://schemas.microsoft.com/office/drawing/2014/main" id="{D446267B-C8F4-4CB6-841B-8FBDA23C99D9}"/>
                  </a:ext>
                </a:extLst>
              </p:cNvPr>
              <p:cNvSpPr/>
              <p:nvPr/>
            </p:nvSpPr>
            <p:spPr>
              <a:xfrm>
                <a:off x="439463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3" name="Ellipse 782">
                <a:extLst>
                  <a:ext uri="{FF2B5EF4-FFF2-40B4-BE49-F238E27FC236}">
                    <a16:creationId xmlns:a16="http://schemas.microsoft.com/office/drawing/2014/main" id="{17277124-8307-47B3-A51A-355ECEE5247B}"/>
                  </a:ext>
                </a:extLst>
              </p:cNvPr>
              <p:cNvSpPr/>
              <p:nvPr/>
            </p:nvSpPr>
            <p:spPr>
              <a:xfrm>
                <a:off x="453864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4" name="Ellipse 783">
                <a:extLst>
                  <a:ext uri="{FF2B5EF4-FFF2-40B4-BE49-F238E27FC236}">
                    <a16:creationId xmlns:a16="http://schemas.microsoft.com/office/drawing/2014/main" id="{A13185FF-64A0-4420-AC19-19A6A72FADE9}"/>
                  </a:ext>
                </a:extLst>
              </p:cNvPr>
              <p:cNvSpPr/>
              <p:nvPr/>
            </p:nvSpPr>
            <p:spPr>
              <a:xfrm>
                <a:off x="468266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5" name="Ellipse 784">
                <a:extLst>
                  <a:ext uri="{FF2B5EF4-FFF2-40B4-BE49-F238E27FC236}">
                    <a16:creationId xmlns:a16="http://schemas.microsoft.com/office/drawing/2014/main" id="{9637529F-8A69-42AA-B243-8805F11BC86F}"/>
                  </a:ext>
                </a:extLst>
              </p:cNvPr>
              <p:cNvSpPr/>
              <p:nvPr/>
            </p:nvSpPr>
            <p:spPr>
              <a:xfrm>
                <a:off x="482668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6" name="Ellipse 785">
                <a:extLst>
                  <a:ext uri="{FF2B5EF4-FFF2-40B4-BE49-F238E27FC236}">
                    <a16:creationId xmlns:a16="http://schemas.microsoft.com/office/drawing/2014/main" id="{AC807D66-689D-492E-B9AE-D38763CF7C90}"/>
                  </a:ext>
                </a:extLst>
              </p:cNvPr>
              <p:cNvSpPr/>
              <p:nvPr/>
            </p:nvSpPr>
            <p:spPr>
              <a:xfrm>
                <a:off x="497069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7" name="Ellipse 786">
                <a:extLst>
                  <a:ext uri="{FF2B5EF4-FFF2-40B4-BE49-F238E27FC236}">
                    <a16:creationId xmlns:a16="http://schemas.microsoft.com/office/drawing/2014/main" id="{0CCE8777-9B16-47DE-8BF6-94AC12F05D24}"/>
                  </a:ext>
                </a:extLst>
              </p:cNvPr>
              <p:cNvSpPr/>
              <p:nvPr/>
            </p:nvSpPr>
            <p:spPr>
              <a:xfrm>
                <a:off x="5114713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8" name="Ellipse 787">
                <a:extLst>
                  <a:ext uri="{FF2B5EF4-FFF2-40B4-BE49-F238E27FC236}">
                    <a16:creationId xmlns:a16="http://schemas.microsoft.com/office/drawing/2014/main" id="{7BEA8E10-DC6B-45A2-A7E9-9C30D6A869D5}"/>
                  </a:ext>
                </a:extLst>
              </p:cNvPr>
              <p:cNvSpPr/>
              <p:nvPr/>
            </p:nvSpPr>
            <p:spPr>
              <a:xfrm>
                <a:off x="410660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9" name="Ellipse 788">
                <a:extLst>
                  <a:ext uri="{FF2B5EF4-FFF2-40B4-BE49-F238E27FC236}">
                    <a16:creationId xmlns:a16="http://schemas.microsoft.com/office/drawing/2014/main" id="{BB39628F-1B0E-4EF0-A6BF-28A06C657262}"/>
                  </a:ext>
                </a:extLst>
              </p:cNvPr>
              <p:cNvSpPr/>
              <p:nvPr/>
            </p:nvSpPr>
            <p:spPr>
              <a:xfrm>
                <a:off x="425061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0" name="Ellipse 789">
                <a:extLst>
                  <a:ext uri="{FF2B5EF4-FFF2-40B4-BE49-F238E27FC236}">
                    <a16:creationId xmlns:a16="http://schemas.microsoft.com/office/drawing/2014/main" id="{47274FCC-84E9-4E57-9B4E-7ACD1F81BBC3}"/>
                  </a:ext>
                </a:extLst>
              </p:cNvPr>
              <p:cNvSpPr/>
              <p:nvPr/>
            </p:nvSpPr>
            <p:spPr>
              <a:xfrm>
                <a:off x="439463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1" name="Ellipse 790">
                <a:extLst>
                  <a:ext uri="{FF2B5EF4-FFF2-40B4-BE49-F238E27FC236}">
                    <a16:creationId xmlns:a16="http://schemas.microsoft.com/office/drawing/2014/main" id="{0FD0BDE6-5E29-439C-BDBC-924BE86A3137}"/>
                  </a:ext>
                </a:extLst>
              </p:cNvPr>
              <p:cNvSpPr/>
              <p:nvPr/>
            </p:nvSpPr>
            <p:spPr>
              <a:xfrm>
                <a:off x="453864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2" name="Ellipse 791">
                <a:extLst>
                  <a:ext uri="{FF2B5EF4-FFF2-40B4-BE49-F238E27FC236}">
                    <a16:creationId xmlns:a16="http://schemas.microsoft.com/office/drawing/2014/main" id="{B1C53238-563F-4184-945D-5F1B6D5CD81F}"/>
                  </a:ext>
                </a:extLst>
              </p:cNvPr>
              <p:cNvSpPr/>
              <p:nvPr/>
            </p:nvSpPr>
            <p:spPr>
              <a:xfrm>
                <a:off x="468266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3" name="Ellipse 792">
                <a:extLst>
                  <a:ext uri="{FF2B5EF4-FFF2-40B4-BE49-F238E27FC236}">
                    <a16:creationId xmlns:a16="http://schemas.microsoft.com/office/drawing/2014/main" id="{E47C61C1-20D8-4370-A2B6-322161C1ACED}"/>
                  </a:ext>
                </a:extLst>
              </p:cNvPr>
              <p:cNvSpPr/>
              <p:nvPr/>
            </p:nvSpPr>
            <p:spPr>
              <a:xfrm>
                <a:off x="482668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id="{1307B80D-55F1-4FB1-ABF5-58128EE47230}"/>
                  </a:ext>
                </a:extLst>
              </p:cNvPr>
              <p:cNvSpPr/>
              <p:nvPr/>
            </p:nvSpPr>
            <p:spPr>
              <a:xfrm>
                <a:off x="497069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id="{2AC90653-99DB-4311-910D-79D3673397B6}"/>
                  </a:ext>
                </a:extLst>
              </p:cNvPr>
              <p:cNvSpPr/>
              <p:nvPr/>
            </p:nvSpPr>
            <p:spPr>
              <a:xfrm>
                <a:off x="511471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id="{3792C376-8287-4EE8-9F36-B450C87561F9}"/>
                  </a:ext>
                </a:extLst>
              </p:cNvPr>
              <p:cNvSpPr/>
              <p:nvPr/>
            </p:nvSpPr>
            <p:spPr>
              <a:xfrm>
                <a:off x="410660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id="{E9AF14DD-58FE-48D9-84E3-F3E3FA9E0952}"/>
                  </a:ext>
                </a:extLst>
              </p:cNvPr>
              <p:cNvSpPr/>
              <p:nvPr/>
            </p:nvSpPr>
            <p:spPr>
              <a:xfrm>
                <a:off x="425061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id="{144D4569-9D60-44EA-8F8D-034F4D3E6103}"/>
                  </a:ext>
                </a:extLst>
              </p:cNvPr>
              <p:cNvSpPr/>
              <p:nvPr/>
            </p:nvSpPr>
            <p:spPr>
              <a:xfrm>
                <a:off x="439463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id="{B519E0C9-DA38-4C82-8055-9CEB82285A61}"/>
                  </a:ext>
                </a:extLst>
              </p:cNvPr>
              <p:cNvSpPr/>
              <p:nvPr/>
            </p:nvSpPr>
            <p:spPr>
              <a:xfrm>
                <a:off x="453864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id="{0F2B904B-D2D1-47E6-9880-8E68DCEF8A22}"/>
                  </a:ext>
                </a:extLst>
              </p:cNvPr>
              <p:cNvSpPr/>
              <p:nvPr/>
            </p:nvSpPr>
            <p:spPr>
              <a:xfrm>
                <a:off x="468266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6CBDDC73-ECE6-447E-A8DD-644EF3B22215}"/>
                  </a:ext>
                </a:extLst>
              </p:cNvPr>
              <p:cNvSpPr/>
              <p:nvPr/>
            </p:nvSpPr>
            <p:spPr>
              <a:xfrm>
                <a:off x="482668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08370FBA-6688-4E35-8D19-FAF01CD48F9F}"/>
                  </a:ext>
                </a:extLst>
              </p:cNvPr>
              <p:cNvSpPr/>
              <p:nvPr/>
            </p:nvSpPr>
            <p:spPr>
              <a:xfrm>
                <a:off x="497069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id="{29E7DE1B-D899-4CB3-AC90-6E11D9D2C38E}"/>
                  </a:ext>
                </a:extLst>
              </p:cNvPr>
              <p:cNvSpPr/>
              <p:nvPr/>
            </p:nvSpPr>
            <p:spPr>
              <a:xfrm>
                <a:off x="511471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9E78CDDA-1415-4FCE-A1A8-FD46D0CA6583}"/>
                  </a:ext>
                </a:extLst>
              </p:cNvPr>
              <p:cNvSpPr/>
              <p:nvPr/>
            </p:nvSpPr>
            <p:spPr>
              <a:xfrm>
                <a:off x="410660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D3F9C68F-B31F-426F-9072-855B53ACFA7E}"/>
                  </a:ext>
                </a:extLst>
              </p:cNvPr>
              <p:cNvSpPr/>
              <p:nvPr/>
            </p:nvSpPr>
            <p:spPr>
              <a:xfrm>
                <a:off x="425061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id="{99D3618F-8B88-455E-AB69-D2D0984D4D66}"/>
                  </a:ext>
                </a:extLst>
              </p:cNvPr>
              <p:cNvSpPr/>
              <p:nvPr/>
            </p:nvSpPr>
            <p:spPr>
              <a:xfrm>
                <a:off x="439463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id="{DF93AA53-5D25-4DCA-A291-B4C19017A4D1}"/>
                  </a:ext>
                </a:extLst>
              </p:cNvPr>
              <p:cNvSpPr/>
              <p:nvPr/>
            </p:nvSpPr>
            <p:spPr>
              <a:xfrm>
                <a:off x="453864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id="{91A2E561-61B5-4B3D-8B95-11E45B3DA87D}"/>
                  </a:ext>
                </a:extLst>
              </p:cNvPr>
              <p:cNvSpPr/>
              <p:nvPr/>
            </p:nvSpPr>
            <p:spPr>
              <a:xfrm>
                <a:off x="468266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id="{726FDB52-0632-4006-90F6-A032BCB3D97A}"/>
                  </a:ext>
                </a:extLst>
              </p:cNvPr>
              <p:cNvSpPr/>
              <p:nvPr/>
            </p:nvSpPr>
            <p:spPr>
              <a:xfrm>
                <a:off x="4826681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id="{C3626F96-ACB6-4BCC-BE9A-4B7BD3CC73EF}"/>
                  </a:ext>
                </a:extLst>
              </p:cNvPr>
              <p:cNvSpPr/>
              <p:nvPr/>
            </p:nvSpPr>
            <p:spPr>
              <a:xfrm>
                <a:off x="497069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id="{9A8B086D-899F-4C25-BCE0-1D3E0CEE30F7}"/>
                  </a:ext>
                </a:extLst>
              </p:cNvPr>
              <p:cNvSpPr/>
              <p:nvPr/>
            </p:nvSpPr>
            <p:spPr>
              <a:xfrm>
                <a:off x="511471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id="{F65B2154-AFA9-4D74-B06F-536F16FBC533}"/>
                  </a:ext>
                </a:extLst>
              </p:cNvPr>
              <p:cNvSpPr/>
              <p:nvPr/>
            </p:nvSpPr>
            <p:spPr>
              <a:xfrm>
                <a:off x="410431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id="{571ED400-542E-41E6-91A6-FA1532674898}"/>
                  </a:ext>
                </a:extLst>
              </p:cNvPr>
              <p:cNvSpPr/>
              <p:nvPr/>
            </p:nvSpPr>
            <p:spPr>
              <a:xfrm>
                <a:off x="424833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id="{CBC9E110-25B8-4AC0-839A-3D0A7D9077A1}"/>
                  </a:ext>
                </a:extLst>
              </p:cNvPr>
              <p:cNvSpPr/>
              <p:nvPr/>
            </p:nvSpPr>
            <p:spPr>
              <a:xfrm>
                <a:off x="439235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id="{B3B1770B-ED0D-4036-A2D8-72C1AD6C0B6C}"/>
                  </a:ext>
                </a:extLst>
              </p:cNvPr>
              <p:cNvSpPr/>
              <p:nvPr/>
            </p:nvSpPr>
            <p:spPr>
              <a:xfrm>
                <a:off x="453636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id="{83B3A37F-DA28-410E-8450-5280880A364F}"/>
                  </a:ext>
                </a:extLst>
              </p:cNvPr>
              <p:cNvSpPr/>
              <p:nvPr/>
            </p:nvSpPr>
            <p:spPr>
              <a:xfrm>
                <a:off x="4680382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id="{A982F647-8214-4468-AA67-1A8292AE65E1}"/>
                  </a:ext>
                </a:extLst>
              </p:cNvPr>
              <p:cNvSpPr/>
              <p:nvPr/>
            </p:nvSpPr>
            <p:spPr>
              <a:xfrm>
                <a:off x="482439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id="{7FA37992-5E17-4905-923B-6D7126D28ED6}"/>
                  </a:ext>
                </a:extLst>
              </p:cNvPr>
              <p:cNvSpPr/>
              <p:nvPr/>
            </p:nvSpPr>
            <p:spPr>
              <a:xfrm>
                <a:off x="496841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id="{965869D4-A307-4508-800E-0CC5817BEC5A}"/>
                  </a:ext>
                </a:extLst>
              </p:cNvPr>
              <p:cNvSpPr/>
              <p:nvPr/>
            </p:nvSpPr>
            <p:spPr>
              <a:xfrm>
                <a:off x="511243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id="{F53A355F-87B1-4573-802E-B22B3AAD14F7}"/>
                  </a:ext>
                </a:extLst>
              </p:cNvPr>
              <p:cNvSpPr/>
              <p:nvPr/>
            </p:nvSpPr>
            <p:spPr>
              <a:xfrm>
                <a:off x="410038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id="{66508CDB-BD1F-4D27-852D-EFF5777843D5}"/>
                  </a:ext>
                </a:extLst>
              </p:cNvPr>
              <p:cNvSpPr/>
              <p:nvPr/>
            </p:nvSpPr>
            <p:spPr>
              <a:xfrm>
                <a:off x="424440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id="{6F0E9D12-9D7F-4F73-9097-4D1645B0797A}"/>
                  </a:ext>
                </a:extLst>
              </p:cNvPr>
              <p:cNvSpPr/>
              <p:nvPr/>
            </p:nvSpPr>
            <p:spPr>
              <a:xfrm>
                <a:off x="438841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id="{B9292C20-3806-4CBB-A04C-E608BAE7E4B7}"/>
                  </a:ext>
                </a:extLst>
              </p:cNvPr>
              <p:cNvSpPr/>
              <p:nvPr/>
            </p:nvSpPr>
            <p:spPr>
              <a:xfrm>
                <a:off x="453243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id="{7B1030ED-2AE0-486C-A87A-2D918172B081}"/>
                  </a:ext>
                </a:extLst>
              </p:cNvPr>
              <p:cNvSpPr/>
              <p:nvPr/>
            </p:nvSpPr>
            <p:spPr>
              <a:xfrm>
                <a:off x="4676449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id="{827CCD8A-A4B4-4977-84B5-1DC82DDD8826}"/>
                  </a:ext>
                </a:extLst>
              </p:cNvPr>
              <p:cNvSpPr/>
              <p:nvPr/>
            </p:nvSpPr>
            <p:spPr>
              <a:xfrm>
                <a:off x="4820465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6" name="Ellipse 825">
                <a:extLst>
                  <a:ext uri="{FF2B5EF4-FFF2-40B4-BE49-F238E27FC236}">
                    <a16:creationId xmlns:a16="http://schemas.microsoft.com/office/drawing/2014/main" id="{5D0984D4-3D48-4449-AFF9-4794D74A08E5}"/>
                  </a:ext>
                </a:extLst>
              </p:cNvPr>
              <p:cNvSpPr/>
              <p:nvPr/>
            </p:nvSpPr>
            <p:spPr>
              <a:xfrm>
                <a:off x="496448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7" name="Ellipse 826">
                <a:extLst>
                  <a:ext uri="{FF2B5EF4-FFF2-40B4-BE49-F238E27FC236}">
                    <a16:creationId xmlns:a16="http://schemas.microsoft.com/office/drawing/2014/main" id="{C9935536-0637-45B1-A94C-7151B00BE5ED}"/>
                  </a:ext>
                </a:extLst>
              </p:cNvPr>
              <p:cNvSpPr/>
              <p:nvPr/>
            </p:nvSpPr>
            <p:spPr>
              <a:xfrm>
                <a:off x="510849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8" name="Ellipse 827">
                <a:extLst>
                  <a:ext uri="{FF2B5EF4-FFF2-40B4-BE49-F238E27FC236}">
                    <a16:creationId xmlns:a16="http://schemas.microsoft.com/office/drawing/2014/main" id="{E57B77F4-3D8D-4E6F-BCDB-3D85C774C95B}"/>
                  </a:ext>
                </a:extLst>
              </p:cNvPr>
              <p:cNvSpPr/>
              <p:nvPr/>
            </p:nvSpPr>
            <p:spPr>
              <a:xfrm>
                <a:off x="410038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9" name="Ellipse 828">
                <a:extLst>
                  <a:ext uri="{FF2B5EF4-FFF2-40B4-BE49-F238E27FC236}">
                    <a16:creationId xmlns:a16="http://schemas.microsoft.com/office/drawing/2014/main" id="{F0044204-DA3B-40DB-90B7-A6E7AF1265A2}"/>
                  </a:ext>
                </a:extLst>
              </p:cNvPr>
              <p:cNvSpPr/>
              <p:nvPr/>
            </p:nvSpPr>
            <p:spPr>
              <a:xfrm>
                <a:off x="424440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0" name="Ellipse 829">
                <a:extLst>
                  <a:ext uri="{FF2B5EF4-FFF2-40B4-BE49-F238E27FC236}">
                    <a16:creationId xmlns:a16="http://schemas.microsoft.com/office/drawing/2014/main" id="{155BEE95-67E5-4FB2-B2B6-42C980C15E69}"/>
                  </a:ext>
                </a:extLst>
              </p:cNvPr>
              <p:cNvSpPr/>
              <p:nvPr/>
            </p:nvSpPr>
            <p:spPr>
              <a:xfrm>
                <a:off x="438841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1" name="Ellipse 830">
                <a:extLst>
                  <a:ext uri="{FF2B5EF4-FFF2-40B4-BE49-F238E27FC236}">
                    <a16:creationId xmlns:a16="http://schemas.microsoft.com/office/drawing/2014/main" id="{8F7EBE33-8570-4687-A78D-2ECD9F346FAB}"/>
                  </a:ext>
                </a:extLst>
              </p:cNvPr>
              <p:cNvSpPr/>
              <p:nvPr/>
            </p:nvSpPr>
            <p:spPr>
              <a:xfrm>
                <a:off x="453243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2" name="Ellipse 831">
                <a:extLst>
                  <a:ext uri="{FF2B5EF4-FFF2-40B4-BE49-F238E27FC236}">
                    <a16:creationId xmlns:a16="http://schemas.microsoft.com/office/drawing/2014/main" id="{3132EDF1-05FB-415B-9EF8-63D8810B1EBE}"/>
                  </a:ext>
                </a:extLst>
              </p:cNvPr>
              <p:cNvSpPr/>
              <p:nvPr/>
            </p:nvSpPr>
            <p:spPr>
              <a:xfrm>
                <a:off x="467644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3" name="Ellipse 832">
                <a:extLst>
                  <a:ext uri="{FF2B5EF4-FFF2-40B4-BE49-F238E27FC236}">
                    <a16:creationId xmlns:a16="http://schemas.microsoft.com/office/drawing/2014/main" id="{29BBD846-C018-4554-823A-DACBEC4A15A3}"/>
                  </a:ext>
                </a:extLst>
              </p:cNvPr>
              <p:cNvSpPr/>
              <p:nvPr/>
            </p:nvSpPr>
            <p:spPr>
              <a:xfrm>
                <a:off x="482046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4" name="Ellipse 833">
                <a:extLst>
                  <a:ext uri="{FF2B5EF4-FFF2-40B4-BE49-F238E27FC236}">
                    <a16:creationId xmlns:a16="http://schemas.microsoft.com/office/drawing/2014/main" id="{AA9E0C16-CDC9-45E1-90E8-721D1E4A2ADA}"/>
                  </a:ext>
                </a:extLst>
              </p:cNvPr>
              <p:cNvSpPr/>
              <p:nvPr/>
            </p:nvSpPr>
            <p:spPr>
              <a:xfrm>
                <a:off x="496448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5" name="Ellipse 834">
                <a:extLst>
                  <a:ext uri="{FF2B5EF4-FFF2-40B4-BE49-F238E27FC236}">
                    <a16:creationId xmlns:a16="http://schemas.microsoft.com/office/drawing/2014/main" id="{E2EAF403-7680-4330-A45C-EE00C03D2FE1}"/>
                  </a:ext>
                </a:extLst>
              </p:cNvPr>
              <p:cNvSpPr/>
              <p:nvPr/>
            </p:nvSpPr>
            <p:spPr>
              <a:xfrm>
                <a:off x="510849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0" name="Gruppieren 1169">
              <a:extLst>
                <a:ext uri="{FF2B5EF4-FFF2-40B4-BE49-F238E27FC236}">
                  <a16:creationId xmlns:a16="http://schemas.microsoft.com/office/drawing/2014/main" id="{A23B6F30-9471-44F3-959F-6C68119CA487}"/>
                </a:ext>
              </a:extLst>
            </p:cNvPr>
            <p:cNvGrpSpPr/>
            <p:nvPr/>
          </p:nvGrpSpPr>
          <p:grpSpPr>
            <a:xfrm>
              <a:off x="5235525" y="3429000"/>
              <a:ext cx="1152000" cy="1152000"/>
              <a:chOff x="5242860" y="3429000"/>
              <a:chExt cx="1152000" cy="1152000"/>
            </a:xfrm>
          </p:grpSpPr>
          <p:sp>
            <p:nvSpPr>
              <p:cNvPr id="837" name="Rechteck 836">
                <a:extLst>
                  <a:ext uri="{FF2B5EF4-FFF2-40B4-BE49-F238E27FC236}">
                    <a16:creationId xmlns:a16="http://schemas.microsoft.com/office/drawing/2014/main" id="{4354831E-DC2F-4229-BD34-6F1DD6518CAC}"/>
                  </a:ext>
                </a:extLst>
              </p:cNvPr>
              <p:cNvSpPr/>
              <p:nvPr/>
            </p:nvSpPr>
            <p:spPr>
              <a:xfrm>
                <a:off x="524286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8" name="Ellipse 837">
                <a:extLst>
                  <a:ext uri="{FF2B5EF4-FFF2-40B4-BE49-F238E27FC236}">
                    <a16:creationId xmlns:a16="http://schemas.microsoft.com/office/drawing/2014/main" id="{9AADC496-6C17-45BB-B49B-D66110CB35C1}"/>
                  </a:ext>
                </a:extLst>
              </p:cNvPr>
              <p:cNvSpPr/>
              <p:nvPr/>
            </p:nvSpPr>
            <p:spPr>
              <a:xfrm>
                <a:off x="526173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9" name="Ellipse 838">
                <a:extLst>
                  <a:ext uri="{FF2B5EF4-FFF2-40B4-BE49-F238E27FC236}">
                    <a16:creationId xmlns:a16="http://schemas.microsoft.com/office/drawing/2014/main" id="{4F0C42F3-6B85-4D49-B9C1-C531775F7F5F}"/>
                  </a:ext>
                </a:extLst>
              </p:cNvPr>
              <p:cNvSpPr/>
              <p:nvPr/>
            </p:nvSpPr>
            <p:spPr>
              <a:xfrm>
                <a:off x="540574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0" name="Ellipse 839">
                <a:extLst>
                  <a:ext uri="{FF2B5EF4-FFF2-40B4-BE49-F238E27FC236}">
                    <a16:creationId xmlns:a16="http://schemas.microsoft.com/office/drawing/2014/main" id="{FF848953-F955-4CC1-83F7-4F52853AFB73}"/>
                  </a:ext>
                </a:extLst>
              </p:cNvPr>
              <p:cNvSpPr/>
              <p:nvPr/>
            </p:nvSpPr>
            <p:spPr>
              <a:xfrm>
                <a:off x="554976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1" name="Ellipse 840">
                <a:extLst>
                  <a:ext uri="{FF2B5EF4-FFF2-40B4-BE49-F238E27FC236}">
                    <a16:creationId xmlns:a16="http://schemas.microsoft.com/office/drawing/2014/main" id="{81288FA0-E2D2-42AB-BEE1-D2D7E74D21E2}"/>
                  </a:ext>
                </a:extLst>
              </p:cNvPr>
              <p:cNvSpPr/>
              <p:nvPr/>
            </p:nvSpPr>
            <p:spPr>
              <a:xfrm>
                <a:off x="569377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2" name="Ellipse 841">
                <a:extLst>
                  <a:ext uri="{FF2B5EF4-FFF2-40B4-BE49-F238E27FC236}">
                    <a16:creationId xmlns:a16="http://schemas.microsoft.com/office/drawing/2014/main" id="{EE26D5E9-53C2-4C29-B3AB-4EA464CC54CE}"/>
                  </a:ext>
                </a:extLst>
              </p:cNvPr>
              <p:cNvSpPr/>
              <p:nvPr/>
            </p:nvSpPr>
            <p:spPr>
              <a:xfrm>
                <a:off x="583779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3" name="Ellipse 842">
                <a:extLst>
                  <a:ext uri="{FF2B5EF4-FFF2-40B4-BE49-F238E27FC236}">
                    <a16:creationId xmlns:a16="http://schemas.microsoft.com/office/drawing/2014/main" id="{BA3FC1C7-1490-4AEA-842C-FC8EA464214D}"/>
                  </a:ext>
                </a:extLst>
              </p:cNvPr>
              <p:cNvSpPr/>
              <p:nvPr/>
            </p:nvSpPr>
            <p:spPr>
              <a:xfrm>
                <a:off x="598181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4" name="Ellipse 843">
                <a:extLst>
                  <a:ext uri="{FF2B5EF4-FFF2-40B4-BE49-F238E27FC236}">
                    <a16:creationId xmlns:a16="http://schemas.microsoft.com/office/drawing/2014/main" id="{20E601CB-B778-49CE-B506-A470B9499827}"/>
                  </a:ext>
                </a:extLst>
              </p:cNvPr>
              <p:cNvSpPr/>
              <p:nvPr/>
            </p:nvSpPr>
            <p:spPr>
              <a:xfrm>
                <a:off x="61258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5" name="Ellipse 844">
                <a:extLst>
                  <a:ext uri="{FF2B5EF4-FFF2-40B4-BE49-F238E27FC236}">
                    <a16:creationId xmlns:a16="http://schemas.microsoft.com/office/drawing/2014/main" id="{3276CDC9-2BC1-4265-89A6-6EA761E63BC2}"/>
                  </a:ext>
                </a:extLst>
              </p:cNvPr>
              <p:cNvSpPr/>
              <p:nvPr/>
            </p:nvSpPr>
            <p:spPr>
              <a:xfrm>
                <a:off x="626984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6" name="Ellipse 845">
                <a:extLst>
                  <a:ext uri="{FF2B5EF4-FFF2-40B4-BE49-F238E27FC236}">
                    <a16:creationId xmlns:a16="http://schemas.microsoft.com/office/drawing/2014/main" id="{9978907B-00A7-47EB-B70D-C40E72D11B70}"/>
                  </a:ext>
                </a:extLst>
              </p:cNvPr>
              <p:cNvSpPr/>
              <p:nvPr/>
            </p:nvSpPr>
            <p:spPr>
              <a:xfrm>
                <a:off x="526173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7" name="Ellipse 846">
                <a:extLst>
                  <a:ext uri="{FF2B5EF4-FFF2-40B4-BE49-F238E27FC236}">
                    <a16:creationId xmlns:a16="http://schemas.microsoft.com/office/drawing/2014/main" id="{45765EA1-72E2-4C8E-BDCB-8140D15A1432}"/>
                  </a:ext>
                </a:extLst>
              </p:cNvPr>
              <p:cNvSpPr/>
              <p:nvPr/>
            </p:nvSpPr>
            <p:spPr>
              <a:xfrm>
                <a:off x="540574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8" name="Ellipse 847">
                <a:extLst>
                  <a:ext uri="{FF2B5EF4-FFF2-40B4-BE49-F238E27FC236}">
                    <a16:creationId xmlns:a16="http://schemas.microsoft.com/office/drawing/2014/main" id="{B23DBA6B-DFC0-4E29-B919-0882F477CE49}"/>
                  </a:ext>
                </a:extLst>
              </p:cNvPr>
              <p:cNvSpPr/>
              <p:nvPr/>
            </p:nvSpPr>
            <p:spPr>
              <a:xfrm>
                <a:off x="554976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9" name="Ellipse 848">
                <a:extLst>
                  <a:ext uri="{FF2B5EF4-FFF2-40B4-BE49-F238E27FC236}">
                    <a16:creationId xmlns:a16="http://schemas.microsoft.com/office/drawing/2014/main" id="{79CDBBE0-579F-4D00-B7B4-889DA6E8FE2E}"/>
                  </a:ext>
                </a:extLst>
              </p:cNvPr>
              <p:cNvSpPr/>
              <p:nvPr/>
            </p:nvSpPr>
            <p:spPr>
              <a:xfrm>
                <a:off x="569377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0" name="Ellipse 849">
                <a:extLst>
                  <a:ext uri="{FF2B5EF4-FFF2-40B4-BE49-F238E27FC236}">
                    <a16:creationId xmlns:a16="http://schemas.microsoft.com/office/drawing/2014/main" id="{306956F1-E3D5-4010-A71A-F31323A57143}"/>
                  </a:ext>
                </a:extLst>
              </p:cNvPr>
              <p:cNvSpPr/>
              <p:nvPr/>
            </p:nvSpPr>
            <p:spPr>
              <a:xfrm>
                <a:off x="583779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008023E4-E79C-47B7-B7DB-CAF60C899642}"/>
                  </a:ext>
                </a:extLst>
              </p:cNvPr>
              <p:cNvSpPr/>
              <p:nvPr/>
            </p:nvSpPr>
            <p:spPr>
              <a:xfrm>
                <a:off x="598181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D120A050-85BC-4B69-AA25-C390947952BF}"/>
                  </a:ext>
                </a:extLst>
              </p:cNvPr>
              <p:cNvSpPr/>
              <p:nvPr/>
            </p:nvSpPr>
            <p:spPr>
              <a:xfrm>
                <a:off x="61258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3" name="Ellipse 852">
                <a:extLst>
                  <a:ext uri="{FF2B5EF4-FFF2-40B4-BE49-F238E27FC236}">
                    <a16:creationId xmlns:a16="http://schemas.microsoft.com/office/drawing/2014/main" id="{A0142195-05F8-4A80-9B3A-F776468DA72D}"/>
                  </a:ext>
                </a:extLst>
              </p:cNvPr>
              <p:cNvSpPr/>
              <p:nvPr/>
            </p:nvSpPr>
            <p:spPr>
              <a:xfrm>
                <a:off x="62698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78DD4644-39D4-4780-A2B5-7BB60B5ACFBC}"/>
                  </a:ext>
                </a:extLst>
              </p:cNvPr>
              <p:cNvSpPr/>
              <p:nvPr/>
            </p:nvSpPr>
            <p:spPr>
              <a:xfrm>
                <a:off x="526173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5420DEFA-768C-4782-8A6F-3CE933601FE9}"/>
                  </a:ext>
                </a:extLst>
              </p:cNvPr>
              <p:cNvSpPr/>
              <p:nvPr/>
            </p:nvSpPr>
            <p:spPr>
              <a:xfrm>
                <a:off x="540574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6" name="Ellipse 855">
                <a:extLst>
                  <a:ext uri="{FF2B5EF4-FFF2-40B4-BE49-F238E27FC236}">
                    <a16:creationId xmlns:a16="http://schemas.microsoft.com/office/drawing/2014/main" id="{163AB1BE-AE2B-4803-A4F7-85B256DB0DBC}"/>
                  </a:ext>
                </a:extLst>
              </p:cNvPr>
              <p:cNvSpPr/>
              <p:nvPr/>
            </p:nvSpPr>
            <p:spPr>
              <a:xfrm>
                <a:off x="554976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7" name="Ellipse 856">
                <a:extLst>
                  <a:ext uri="{FF2B5EF4-FFF2-40B4-BE49-F238E27FC236}">
                    <a16:creationId xmlns:a16="http://schemas.microsoft.com/office/drawing/2014/main" id="{81C35716-2C91-448E-B711-D3C927C44F06}"/>
                  </a:ext>
                </a:extLst>
              </p:cNvPr>
              <p:cNvSpPr/>
              <p:nvPr/>
            </p:nvSpPr>
            <p:spPr>
              <a:xfrm>
                <a:off x="5693779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8" name="Ellipse 857">
                <a:extLst>
                  <a:ext uri="{FF2B5EF4-FFF2-40B4-BE49-F238E27FC236}">
                    <a16:creationId xmlns:a16="http://schemas.microsoft.com/office/drawing/2014/main" id="{A9CDCE39-431E-4D2D-9D60-4DCC629BB460}"/>
                  </a:ext>
                </a:extLst>
              </p:cNvPr>
              <p:cNvSpPr/>
              <p:nvPr/>
            </p:nvSpPr>
            <p:spPr>
              <a:xfrm>
                <a:off x="583779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9" name="Ellipse 858">
                <a:extLst>
                  <a:ext uri="{FF2B5EF4-FFF2-40B4-BE49-F238E27FC236}">
                    <a16:creationId xmlns:a16="http://schemas.microsoft.com/office/drawing/2014/main" id="{1A1D2C91-36C4-4C0D-A905-354FDD4A50B1}"/>
                  </a:ext>
                </a:extLst>
              </p:cNvPr>
              <p:cNvSpPr/>
              <p:nvPr/>
            </p:nvSpPr>
            <p:spPr>
              <a:xfrm>
                <a:off x="598181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0" name="Ellipse 859">
                <a:extLst>
                  <a:ext uri="{FF2B5EF4-FFF2-40B4-BE49-F238E27FC236}">
                    <a16:creationId xmlns:a16="http://schemas.microsoft.com/office/drawing/2014/main" id="{D42025E8-2B7C-42CE-BF96-88FA4C3664EB}"/>
                  </a:ext>
                </a:extLst>
              </p:cNvPr>
              <p:cNvSpPr/>
              <p:nvPr/>
            </p:nvSpPr>
            <p:spPr>
              <a:xfrm>
                <a:off x="61258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1" name="Ellipse 860">
                <a:extLst>
                  <a:ext uri="{FF2B5EF4-FFF2-40B4-BE49-F238E27FC236}">
                    <a16:creationId xmlns:a16="http://schemas.microsoft.com/office/drawing/2014/main" id="{B9703022-09D5-496C-B83E-BFABF2E5416B}"/>
                  </a:ext>
                </a:extLst>
              </p:cNvPr>
              <p:cNvSpPr/>
              <p:nvPr/>
            </p:nvSpPr>
            <p:spPr>
              <a:xfrm>
                <a:off x="626984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2" name="Ellipse 861">
                <a:extLst>
                  <a:ext uri="{FF2B5EF4-FFF2-40B4-BE49-F238E27FC236}">
                    <a16:creationId xmlns:a16="http://schemas.microsoft.com/office/drawing/2014/main" id="{09FC5871-60B5-4573-A8E7-0A640A17DF22}"/>
                  </a:ext>
                </a:extLst>
              </p:cNvPr>
              <p:cNvSpPr/>
              <p:nvPr/>
            </p:nvSpPr>
            <p:spPr>
              <a:xfrm>
                <a:off x="526173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3" name="Ellipse 862">
                <a:extLst>
                  <a:ext uri="{FF2B5EF4-FFF2-40B4-BE49-F238E27FC236}">
                    <a16:creationId xmlns:a16="http://schemas.microsoft.com/office/drawing/2014/main" id="{82AF4C92-93B2-4C33-9695-EEB3F5F59C93}"/>
                  </a:ext>
                </a:extLst>
              </p:cNvPr>
              <p:cNvSpPr/>
              <p:nvPr/>
            </p:nvSpPr>
            <p:spPr>
              <a:xfrm>
                <a:off x="540574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4" name="Ellipse 863">
                <a:extLst>
                  <a:ext uri="{FF2B5EF4-FFF2-40B4-BE49-F238E27FC236}">
                    <a16:creationId xmlns:a16="http://schemas.microsoft.com/office/drawing/2014/main" id="{AA483D7E-0DDA-4BCC-ABFA-02EDF335BF90}"/>
                  </a:ext>
                </a:extLst>
              </p:cNvPr>
              <p:cNvSpPr/>
              <p:nvPr/>
            </p:nvSpPr>
            <p:spPr>
              <a:xfrm>
                <a:off x="554976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5" name="Ellipse 864">
                <a:extLst>
                  <a:ext uri="{FF2B5EF4-FFF2-40B4-BE49-F238E27FC236}">
                    <a16:creationId xmlns:a16="http://schemas.microsoft.com/office/drawing/2014/main" id="{7D239ABD-7544-448E-A0A7-456CCBC3415F}"/>
                  </a:ext>
                </a:extLst>
              </p:cNvPr>
              <p:cNvSpPr/>
              <p:nvPr/>
            </p:nvSpPr>
            <p:spPr>
              <a:xfrm>
                <a:off x="569377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6" name="Ellipse 865">
                <a:extLst>
                  <a:ext uri="{FF2B5EF4-FFF2-40B4-BE49-F238E27FC236}">
                    <a16:creationId xmlns:a16="http://schemas.microsoft.com/office/drawing/2014/main" id="{DF34EEA1-58EA-4211-94F7-7E4E99D5EF0A}"/>
                  </a:ext>
                </a:extLst>
              </p:cNvPr>
              <p:cNvSpPr/>
              <p:nvPr/>
            </p:nvSpPr>
            <p:spPr>
              <a:xfrm>
                <a:off x="5837795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7" name="Ellipse 866">
                <a:extLst>
                  <a:ext uri="{FF2B5EF4-FFF2-40B4-BE49-F238E27FC236}">
                    <a16:creationId xmlns:a16="http://schemas.microsoft.com/office/drawing/2014/main" id="{FD9082F3-6C89-47F8-97DA-258A0AA9955E}"/>
                  </a:ext>
                </a:extLst>
              </p:cNvPr>
              <p:cNvSpPr/>
              <p:nvPr/>
            </p:nvSpPr>
            <p:spPr>
              <a:xfrm>
                <a:off x="598181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8" name="Ellipse 867">
                <a:extLst>
                  <a:ext uri="{FF2B5EF4-FFF2-40B4-BE49-F238E27FC236}">
                    <a16:creationId xmlns:a16="http://schemas.microsoft.com/office/drawing/2014/main" id="{BBC52EA4-76AC-4924-ADB1-09165308DBC1}"/>
                  </a:ext>
                </a:extLst>
              </p:cNvPr>
              <p:cNvSpPr/>
              <p:nvPr/>
            </p:nvSpPr>
            <p:spPr>
              <a:xfrm>
                <a:off x="61258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9" name="Ellipse 868">
                <a:extLst>
                  <a:ext uri="{FF2B5EF4-FFF2-40B4-BE49-F238E27FC236}">
                    <a16:creationId xmlns:a16="http://schemas.microsoft.com/office/drawing/2014/main" id="{CBF79059-9CA7-4D0A-A500-DE9F09474464}"/>
                  </a:ext>
                </a:extLst>
              </p:cNvPr>
              <p:cNvSpPr/>
              <p:nvPr/>
            </p:nvSpPr>
            <p:spPr>
              <a:xfrm>
                <a:off x="62698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0" name="Ellipse 869">
                <a:extLst>
                  <a:ext uri="{FF2B5EF4-FFF2-40B4-BE49-F238E27FC236}">
                    <a16:creationId xmlns:a16="http://schemas.microsoft.com/office/drawing/2014/main" id="{8ED761E2-429C-42DC-88B4-8A37A168AC74}"/>
                  </a:ext>
                </a:extLst>
              </p:cNvPr>
              <p:cNvSpPr/>
              <p:nvPr/>
            </p:nvSpPr>
            <p:spPr>
              <a:xfrm>
                <a:off x="526173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1" name="Ellipse 870">
                <a:extLst>
                  <a:ext uri="{FF2B5EF4-FFF2-40B4-BE49-F238E27FC236}">
                    <a16:creationId xmlns:a16="http://schemas.microsoft.com/office/drawing/2014/main" id="{3493904D-814A-47CA-9489-295172457733}"/>
                  </a:ext>
                </a:extLst>
              </p:cNvPr>
              <p:cNvSpPr/>
              <p:nvPr/>
            </p:nvSpPr>
            <p:spPr>
              <a:xfrm>
                <a:off x="540574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2" name="Ellipse 871">
                <a:extLst>
                  <a:ext uri="{FF2B5EF4-FFF2-40B4-BE49-F238E27FC236}">
                    <a16:creationId xmlns:a16="http://schemas.microsoft.com/office/drawing/2014/main" id="{118064ED-17DE-4072-8D04-278EEAA79331}"/>
                  </a:ext>
                </a:extLst>
              </p:cNvPr>
              <p:cNvSpPr/>
              <p:nvPr/>
            </p:nvSpPr>
            <p:spPr>
              <a:xfrm>
                <a:off x="554976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3" name="Ellipse 872">
                <a:extLst>
                  <a:ext uri="{FF2B5EF4-FFF2-40B4-BE49-F238E27FC236}">
                    <a16:creationId xmlns:a16="http://schemas.microsoft.com/office/drawing/2014/main" id="{3D469513-67F4-4E2B-91CD-617345A17ADF}"/>
                  </a:ext>
                </a:extLst>
              </p:cNvPr>
              <p:cNvSpPr/>
              <p:nvPr/>
            </p:nvSpPr>
            <p:spPr>
              <a:xfrm>
                <a:off x="5693779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4" name="Ellipse 873">
                <a:extLst>
                  <a:ext uri="{FF2B5EF4-FFF2-40B4-BE49-F238E27FC236}">
                    <a16:creationId xmlns:a16="http://schemas.microsoft.com/office/drawing/2014/main" id="{34CF0296-8A34-4F75-99BF-CFEA7E9887AC}"/>
                  </a:ext>
                </a:extLst>
              </p:cNvPr>
              <p:cNvSpPr/>
              <p:nvPr/>
            </p:nvSpPr>
            <p:spPr>
              <a:xfrm>
                <a:off x="5837795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5" name="Ellipse 874">
                <a:extLst>
                  <a:ext uri="{FF2B5EF4-FFF2-40B4-BE49-F238E27FC236}">
                    <a16:creationId xmlns:a16="http://schemas.microsoft.com/office/drawing/2014/main" id="{91570303-167F-4491-A768-25D664F9B5A1}"/>
                  </a:ext>
                </a:extLst>
              </p:cNvPr>
              <p:cNvSpPr/>
              <p:nvPr/>
            </p:nvSpPr>
            <p:spPr>
              <a:xfrm>
                <a:off x="598181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6" name="Ellipse 875">
                <a:extLst>
                  <a:ext uri="{FF2B5EF4-FFF2-40B4-BE49-F238E27FC236}">
                    <a16:creationId xmlns:a16="http://schemas.microsoft.com/office/drawing/2014/main" id="{4EAB2D26-7A60-4FBB-867C-BDE93A674679}"/>
                  </a:ext>
                </a:extLst>
              </p:cNvPr>
              <p:cNvSpPr/>
              <p:nvPr/>
            </p:nvSpPr>
            <p:spPr>
              <a:xfrm>
                <a:off x="612582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7" name="Ellipse 876">
                <a:extLst>
                  <a:ext uri="{FF2B5EF4-FFF2-40B4-BE49-F238E27FC236}">
                    <a16:creationId xmlns:a16="http://schemas.microsoft.com/office/drawing/2014/main" id="{3F4F5565-0F63-4009-9C70-FDD39852C490}"/>
                  </a:ext>
                </a:extLst>
              </p:cNvPr>
              <p:cNvSpPr/>
              <p:nvPr/>
            </p:nvSpPr>
            <p:spPr>
              <a:xfrm>
                <a:off x="62698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8" name="Ellipse 877">
                <a:extLst>
                  <a:ext uri="{FF2B5EF4-FFF2-40B4-BE49-F238E27FC236}">
                    <a16:creationId xmlns:a16="http://schemas.microsoft.com/office/drawing/2014/main" id="{5F3B866D-8C9B-4F30-B09F-6C4C756442F5}"/>
                  </a:ext>
                </a:extLst>
              </p:cNvPr>
              <p:cNvSpPr/>
              <p:nvPr/>
            </p:nvSpPr>
            <p:spPr>
              <a:xfrm>
                <a:off x="525944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9" name="Ellipse 878">
                <a:extLst>
                  <a:ext uri="{FF2B5EF4-FFF2-40B4-BE49-F238E27FC236}">
                    <a16:creationId xmlns:a16="http://schemas.microsoft.com/office/drawing/2014/main" id="{A9B40E03-4AAC-40DC-958E-E2E6AAA8425C}"/>
                  </a:ext>
                </a:extLst>
              </p:cNvPr>
              <p:cNvSpPr/>
              <p:nvPr/>
            </p:nvSpPr>
            <p:spPr>
              <a:xfrm>
                <a:off x="5403464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0" name="Ellipse 879">
                <a:extLst>
                  <a:ext uri="{FF2B5EF4-FFF2-40B4-BE49-F238E27FC236}">
                    <a16:creationId xmlns:a16="http://schemas.microsoft.com/office/drawing/2014/main" id="{23EB3ABE-FE92-47DF-8AAD-FC81287922D5}"/>
                  </a:ext>
                </a:extLst>
              </p:cNvPr>
              <p:cNvSpPr/>
              <p:nvPr/>
            </p:nvSpPr>
            <p:spPr>
              <a:xfrm>
                <a:off x="554748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1" name="Ellipse 880">
                <a:extLst>
                  <a:ext uri="{FF2B5EF4-FFF2-40B4-BE49-F238E27FC236}">
                    <a16:creationId xmlns:a16="http://schemas.microsoft.com/office/drawing/2014/main" id="{DBDC3F7B-528B-4BC4-A854-5C080139CB41}"/>
                  </a:ext>
                </a:extLst>
              </p:cNvPr>
              <p:cNvSpPr/>
              <p:nvPr/>
            </p:nvSpPr>
            <p:spPr>
              <a:xfrm>
                <a:off x="569149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2" name="Ellipse 881">
                <a:extLst>
                  <a:ext uri="{FF2B5EF4-FFF2-40B4-BE49-F238E27FC236}">
                    <a16:creationId xmlns:a16="http://schemas.microsoft.com/office/drawing/2014/main" id="{F355055B-B6FE-4E47-805A-461161B5D99C}"/>
                  </a:ext>
                </a:extLst>
              </p:cNvPr>
              <p:cNvSpPr/>
              <p:nvPr/>
            </p:nvSpPr>
            <p:spPr>
              <a:xfrm>
                <a:off x="583551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3" name="Ellipse 882">
                <a:extLst>
                  <a:ext uri="{FF2B5EF4-FFF2-40B4-BE49-F238E27FC236}">
                    <a16:creationId xmlns:a16="http://schemas.microsoft.com/office/drawing/2014/main" id="{43AD3546-1F1E-4CEF-967A-290E629DD04D}"/>
                  </a:ext>
                </a:extLst>
              </p:cNvPr>
              <p:cNvSpPr/>
              <p:nvPr/>
            </p:nvSpPr>
            <p:spPr>
              <a:xfrm>
                <a:off x="597952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4" name="Ellipse 883">
                <a:extLst>
                  <a:ext uri="{FF2B5EF4-FFF2-40B4-BE49-F238E27FC236}">
                    <a16:creationId xmlns:a16="http://schemas.microsoft.com/office/drawing/2014/main" id="{4C756961-1CC9-455F-B8F3-D773E691B2B9}"/>
                  </a:ext>
                </a:extLst>
              </p:cNvPr>
              <p:cNvSpPr/>
              <p:nvPr/>
            </p:nvSpPr>
            <p:spPr>
              <a:xfrm>
                <a:off x="61235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5" name="Ellipse 884">
                <a:extLst>
                  <a:ext uri="{FF2B5EF4-FFF2-40B4-BE49-F238E27FC236}">
                    <a16:creationId xmlns:a16="http://schemas.microsoft.com/office/drawing/2014/main" id="{83F22450-863B-406E-A3AA-36F39E5D5634}"/>
                  </a:ext>
                </a:extLst>
              </p:cNvPr>
              <p:cNvSpPr/>
              <p:nvPr/>
            </p:nvSpPr>
            <p:spPr>
              <a:xfrm>
                <a:off x="6267560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6" name="Ellipse 885">
                <a:extLst>
                  <a:ext uri="{FF2B5EF4-FFF2-40B4-BE49-F238E27FC236}">
                    <a16:creationId xmlns:a16="http://schemas.microsoft.com/office/drawing/2014/main" id="{19029ED6-F2BA-4E14-84CE-34FACBE6D976}"/>
                  </a:ext>
                </a:extLst>
              </p:cNvPr>
              <p:cNvSpPr/>
              <p:nvPr/>
            </p:nvSpPr>
            <p:spPr>
              <a:xfrm>
                <a:off x="525551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7" name="Ellipse 886">
                <a:extLst>
                  <a:ext uri="{FF2B5EF4-FFF2-40B4-BE49-F238E27FC236}">
                    <a16:creationId xmlns:a16="http://schemas.microsoft.com/office/drawing/2014/main" id="{F76EFFE5-2FF9-4408-AD6F-B7D591CC6A57}"/>
                  </a:ext>
                </a:extLst>
              </p:cNvPr>
              <p:cNvSpPr/>
              <p:nvPr/>
            </p:nvSpPr>
            <p:spPr>
              <a:xfrm>
                <a:off x="539953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8" name="Ellipse 887">
                <a:extLst>
                  <a:ext uri="{FF2B5EF4-FFF2-40B4-BE49-F238E27FC236}">
                    <a16:creationId xmlns:a16="http://schemas.microsoft.com/office/drawing/2014/main" id="{814136FF-8E47-4EBC-9CF8-4B50387D289E}"/>
                  </a:ext>
                </a:extLst>
              </p:cNvPr>
              <p:cNvSpPr/>
              <p:nvPr/>
            </p:nvSpPr>
            <p:spPr>
              <a:xfrm>
                <a:off x="554354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9" name="Ellipse 888">
                <a:extLst>
                  <a:ext uri="{FF2B5EF4-FFF2-40B4-BE49-F238E27FC236}">
                    <a16:creationId xmlns:a16="http://schemas.microsoft.com/office/drawing/2014/main" id="{3BDED15B-99E4-4FB8-87D9-F88D573C5388}"/>
                  </a:ext>
                </a:extLst>
              </p:cNvPr>
              <p:cNvSpPr/>
              <p:nvPr/>
            </p:nvSpPr>
            <p:spPr>
              <a:xfrm>
                <a:off x="5687563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0" name="Ellipse 889">
                <a:extLst>
                  <a:ext uri="{FF2B5EF4-FFF2-40B4-BE49-F238E27FC236}">
                    <a16:creationId xmlns:a16="http://schemas.microsoft.com/office/drawing/2014/main" id="{290FD383-8E1F-4EB8-9A73-BBBA62F4D290}"/>
                  </a:ext>
                </a:extLst>
              </p:cNvPr>
              <p:cNvSpPr/>
              <p:nvPr/>
            </p:nvSpPr>
            <p:spPr>
              <a:xfrm>
                <a:off x="583157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1" name="Ellipse 890">
                <a:extLst>
                  <a:ext uri="{FF2B5EF4-FFF2-40B4-BE49-F238E27FC236}">
                    <a16:creationId xmlns:a16="http://schemas.microsoft.com/office/drawing/2014/main" id="{588A9D80-EFBF-4967-AE6C-BE92E87EAD68}"/>
                  </a:ext>
                </a:extLst>
              </p:cNvPr>
              <p:cNvSpPr/>
              <p:nvPr/>
            </p:nvSpPr>
            <p:spPr>
              <a:xfrm>
                <a:off x="597559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2" name="Ellipse 891">
                <a:extLst>
                  <a:ext uri="{FF2B5EF4-FFF2-40B4-BE49-F238E27FC236}">
                    <a16:creationId xmlns:a16="http://schemas.microsoft.com/office/drawing/2014/main" id="{5E77AB51-3CD9-4C6C-973F-9CBE07224239}"/>
                  </a:ext>
                </a:extLst>
              </p:cNvPr>
              <p:cNvSpPr/>
              <p:nvPr/>
            </p:nvSpPr>
            <p:spPr>
              <a:xfrm>
                <a:off x="61196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3" name="Ellipse 892">
                <a:extLst>
                  <a:ext uri="{FF2B5EF4-FFF2-40B4-BE49-F238E27FC236}">
                    <a16:creationId xmlns:a16="http://schemas.microsoft.com/office/drawing/2014/main" id="{9A49DB34-9507-4D25-8913-3E5B361AA30B}"/>
                  </a:ext>
                </a:extLst>
              </p:cNvPr>
              <p:cNvSpPr/>
              <p:nvPr/>
            </p:nvSpPr>
            <p:spPr>
              <a:xfrm>
                <a:off x="626362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4" name="Ellipse 893">
                <a:extLst>
                  <a:ext uri="{FF2B5EF4-FFF2-40B4-BE49-F238E27FC236}">
                    <a16:creationId xmlns:a16="http://schemas.microsoft.com/office/drawing/2014/main" id="{17027058-ABD7-4EE2-A77F-DBBD89D4CEC0}"/>
                  </a:ext>
                </a:extLst>
              </p:cNvPr>
              <p:cNvSpPr/>
              <p:nvPr/>
            </p:nvSpPr>
            <p:spPr>
              <a:xfrm>
                <a:off x="525551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C1E2F9B1-6F11-4C41-9E82-978EA0F9E2E7}"/>
                  </a:ext>
                </a:extLst>
              </p:cNvPr>
              <p:cNvSpPr/>
              <p:nvPr/>
            </p:nvSpPr>
            <p:spPr>
              <a:xfrm>
                <a:off x="539953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98674783-32B8-4E2D-9303-787C30940AF3}"/>
                  </a:ext>
                </a:extLst>
              </p:cNvPr>
              <p:cNvSpPr/>
              <p:nvPr/>
            </p:nvSpPr>
            <p:spPr>
              <a:xfrm>
                <a:off x="554354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A362D8BD-52E5-4E82-A64E-7C540F151F69}"/>
                  </a:ext>
                </a:extLst>
              </p:cNvPr>
              <p:cNvSpPr/>
              <p:nvPr/>
            </p:nvSpPr>
            <p:spPr>
              <a:xfrm>
                <a:off x="568756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8" name="Ellipse 897">
                <a:extLst>
                  <a:ext uri="{FF2B5EF4-FFF2-40B4-BE49-F238E27FC236}">
                    <a16:creationId xmlns:a16="http://schemas.microsoft.com/office/drawing/2014/main" id="{9C9B4AE3-0F79-434D-9876-A3BDA1951E2E}"/>
                  </a:ext>
                </a:extLst>
              </p:cNvPr>
              <p:cNvSpPr/>
              <p:nvPr/>
            </p:nvSpPr>
            <p:spPr>
              <a:xfrm>
                <a:off x="583157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9" name="Ellipse 898">
                <a:extLst>
                  <a:ext uri="{FF2B5EF4-FFF2-40B4-BE49-F238E27FC236}">
                    <a16:creationId xmlns:a16="http://schemas.microsoft.com/office/drawing/2014/main" id="{8D018E7A-6000-45CE-8428-6D32FDEEC6A7}"/>
                  </a:ext>
                </a:extLst>
              </p:cNvPr>
              <p:cNvSpPr/>
              <p:nvPr/>
            </p:nvSpPr>
            <p:spPr>
              <a:xfrm>
                <a:off x="597559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0" name="Ellipse 899">
                <a:extLst>
                  <a:ext uri="{FF2B5EF4-FFF2-40B4-BE49-F238E27FC236}">
                    <a16:creationId xmlns:a16="http://schemas.microsoft.com/office/drawing/2014/main" id="{BF6C5140-3E44-4F33-8A40-83463F355CEB}"/>
                  </a:ext>
                </a:extLst>
              </p:cNvPr>
              <p:cNvSpPr/>
              <p:nvPr/>
            </p:nvSpPr>
            <p:spPr>
              <a:xfrm>
                <a:off x="61196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1" name="Ellipse 900">
                <a:extLst>
                  <a:ext uri="{FF2B5EF4-FFF2-40B4-BE49-F238E27FC236}">
                    <a16:creationId xmlns:a16="http://schemas.microsoft.com/office/drawing/2014/main" id="{DD7D4896-37A8-46F9-A2D2-D6C5B124D027}"/>
                  </a:ext>
                </a:extLst>
              </p:cNvPr>
              <p:cNvSpPr/>
              <p:nvPr/>
            </p:nvSpPr>
            <p:spPr>
              <a:xfrm>
                <a:off x="62636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1" name="Gruppieren 1170">
              <a:extLst>
                <a:ext uri="{FF2B5EF4-FFF2-40B4-BE49-F238E27FC236}">
                  <a16:creationId xmlns:a16="http://schemas.microsoft.com/office/drawing/2014/main" id="{EC3D74A0-5BC2-42A7-99BA-8BE7F7EB52FF}"/>
                </a:ext>
              </a:extLst>
            </p:cNvPr>
            <p:cNvGrpSpPr/>
            <p:nvPr/>
          </p:nvGrpSpPr>
          <p:grpSpPr>
            <a:xfrm>
              <a:off x="6387973" y="3429000"/>
              <a:ext cx="1152000" cy="1152000"/>
              <a:chOff x="6397753" y="3429000"/>
              <a:chExt cx="1152000" cy="1152000"/>
            </a:xfrm>
          </p:grpSpPr>
          <p:sp>
            <p:nvSpPr>
              <p:cNvPr id="903" name="Rechteck 902">
                <a:extLst>
                  <a:ext uri="{FF2B5EF4-FFF2-40B4-BE49-F238E27FC236}">
                    <a16:creationId xmlns:a16="http://schemas.microsoft.com/office/drawing/2014/main" id="{7ED6F089-F291-45AD-B633-D187CB1BF71F}"/>
                  </a:ext>
                </a:extLst>
              </p:cNvPr>
              <p:cNvSpPr/>
              <p:nvPr/>
            </p:nvSpPr>
            <p:spPr>
              <a:xfrm>
                <a:off x="6397753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4" name="Ellipse 903">
                <a:extLst>
                  <a:ext uri="{FF2B5EF4-FFF2-40B4-BE49-F238E27FC236}">
                    <a16:creationId xmlns:a16="http://schemas.microsoft.com/office/drawing/2014/main" id="{79D442AC-EB67-4250-AC1C-F793A1DD7D91}"/>
                  </a:ext>
                </a:extLst>
              </p:cNvPr>
              <p:cNvSpPr/>
              <p:nvPr/>
            </p:nvSpPr>
            <p:spPr>
              <a:xfrm>
                <a:off x="64166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5" name="Ellipse 904">
                <a:extLst>
                  <a:ext uri="{FF2B5EF4-FFF2-40B4-BE49-F238E27FC236}">
                    <a16:creationId xmlns:a16="http://schemas.microsoft.com/office/drawing/2014/main" id="{E3F7B775-72F4-4792-BE03-AEEF330BA57A}"/>
                  </a:ext>
                </a:extLst>
              </p:cNvPr>
              <p:cNvSpPr/>
              <p:nvPr/>
            </p:nvSpPr>
            <p:spPr>
              <a:xfrm>
                <a:off x="65606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6" name="Ellipse 905">
                <a:extLst>
                  <a:ext uri="{FF2B5EF4-FFF2-40B4-BE49-F238E27FC236}">
                    <a16:creationId xmlns:a16="http://schemas.microsoft.com/office/drawing/2014/main" id="{5F8BA806-B6B1-4498-9264-9C7A54523292}"/>
                  </a:ext>
                </a:extLst>
              </p:cNvPr>
              <p:cNvSpPr/>
              <p:nvPr/>
            </p:nvSpPr>
            <p:spPr>
              <a:xfrm>
                <a:off x="6704656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7" name="Ellipse 906">
                <a:extLst>
                  <a:ext uri="{FF2B5EF4-FFF2-40B4-BE49-F238E27FC236}">
                    <a16:creationId xmlns:a16="http://schemas.microsoft.com/office/drawing/2014/main" id="{94CEE18C-5AE7-4694-851E-9D31C6851C2D}"/>
                  </a:ext>
                </a:extLst>
              </p:cNvPr>
              <p:cNvSpPr/>
              <p:nvPr/>
            </p:nvSpPr>
            <p:spPr>
              <a:xfrm>
                <a:off x="6848672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8" name="Ellipse 907">
                <a:extLst>
                  <a:ext uri="{FF2B5EF4-FFF2-40B4-BE49-F238E27FC236}">
                    <a16:creationId xmlns:a16="http://schemas.microsoft.com/office/drawing/2014/main" id="{E9CAF361-96E5-4B27-AD61-95A3F38A7417}"/>
                  </a:ext>
                </a:extLst>
              </p:cNvPr>
              <p:cNvSpPr/>
              <p:nvPr/>
            </p:nvSpPr>
            <p:spPr>
              <a:xfrm>
                <a:off x="69926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9" name="Ellipse 908">
                <a:extLst>
                  <a:ext uri="{FF2B5EF4-FFF2-40B4-BE49-F238E27FC236}">
                    <a16:creationId xmlns:a16="http://schemas.microsoft.com/office/drawing/2014/main" id="{FA906CF4-872A-409B-9C65-D9FDFFF1E6EF}"/>
                  </a:ext>
                </a:extLst>
              </p:cNvPr>
              <p:cNvSpPr/>
              <p:nvPr/>
            </p:nvSpPr>
            <p:spPr>
              <a:xfrm>
                <a:off x="71367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0" name="Ellipse 909">
                <a:extLst>
                  <a:ext uri="{FF2B5EF4-FFF2-40B4-BE49-F238E27FC236}">
                    <a16:creationId xmlns:a16="http://schemas.microsoft.com/office/drawing/2014/main" id="{B7822694-C242-4EDC-A01D-36372BB1C14E}"/>
                  </a:ext>
                </a:extLst>
              </p:cNvPr>
              <p:cNvSpPr/>
              <p:nvPr/>
            </p:nvSpPr>
            <p:spPr>
              <a:xfrm>
                <a:off x="728072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1" name="Ellipse 910">
                <a:extLst>
                  <a:ext uri="{FF2B5EF4-FFF2-40B4-BE49-F238E27FC236}">
                    <a16:creationId xmlns:a16="http://schemas.microsoft.com/office/drawing/2014/main" id="{C46FDE10-242B-4D04-9D8C-194B096C2581}"/>
                  </a:ext>
                </a:extLst>
              </p:cNvPr>
              <p:cNvSpPr/>
              <p:nvPr/>
            </p:nvSpPr>
            <p:spPr>
              <a:xfrm>
                <a:off x="742473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2" name="Ellipse 911">
                <a:extLst>
                  <a:ext uri="{FF2B5EF4-FFF2-40B4-BE49-F238E27FC236}">
                    <a16:creationId xmlns:a16="http://schemas.microsoft.com/office/drawing/2014/main" id="{1AA6FE01-EC78-412F-8084-5D60EEEA3519}"/>
                  </a:ext>
                </a:extLst>
              </p:cNvPr>
              <p:cNvSpPr/>
              <p:nvPr/>
            </p:nvSpPr>
            <p:spPr>
              <a:xfrm>
                <a:off x="64166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3" name="Ellipse 912">
                <a:extLst>
                  <a:ext uri="{FF2B5EF4-FFF2-40B4-BE49-F238E27FC236}">
                    <a16:creationId xmlns:a16="http://schemas.microsoft.com/office/drawing/2014/main" id="{3B9A77B3-E66B-43D2-89B2-1E8F1BB6D198}"/>
                  </a:ext>
                </a:extLst>
              </p:cNvPr>
              <p:cNvSpPr/>
              <p:nvPr/>
            </p:nvSpPr>
            <p:spPr>
              <a:xfrm>
                <a:off x="65606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4" name="Ellipse 913">
                <a:extLst>
                  <a:ext uri="{FF2B5EF4-FFF2-40B4-BE49-F238E27FC236}">
                    <a16:creationId xmlns:a16="http://schemas.microsoft.com/office/drawing/2014/main" id="{AC1C6D90-DB4D-42EC-9E4B-7847F8B7569A}"/>
                  </a:ext>
                </a:extLst>
              </p:cNvPr>
              <p:cNvSpPr/>
              <p:nvPr/>
            </p:nvSpPr>
            <p:spPr>
              <a:xfrm>
                <a:off x="67046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id="{5BE3B8DD-9E96-4689-B965-CEF33600D258}"/>
                  </a:ext>
                </a:extLst>
              </p:cNvPr>
              <p:cNvSpPr/>
              <p:nvPr/>
            </p:nvSpPr>
            <p:spPr>
              <a:xfrm>
                <a:off x="6848672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6" name="Ellipse 915">
                <a:extLst>
                  <a:ext uri="{FF2B5EF4-FFF2-40B4-BE49-F238E27FC236}">
                    <a16:creationId xmlns:a16="http://schemas.microsoft.com/office/drawing/2014/main" id="{6DCA7478-7BA5-47A2-992B-F30208D0D3E2}"/>
                  </a:ext>
                </a:extLst>
              </p:cNvPr>
              <p:cNvSpPr/>
              <p:nvPr/>
            </p:nvSpPr>
            <p:spPr>
              <a:xfrm>
                <a:off x="69926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7" name="Ellipse 916">
                <a:extLst>
                  <a:ext uri="{FF2B5EF4-FFF2-40B4-BE49-F238E27FC236}">
                    <a16:creationId xmlns:a16="http://schemas.microsoft.com/office/drawing/2014/main" id="{5DB5F7E2-CF50-47BE-8E5D-B845A25404C1}"/>
                  </a:ext>
                </a:extLst>
              </p:cNvPr>
              <p:cNvSpPr/>
              <p:nvPr/>
            </p:nvSpPr>
            <p:spPr>
              <a:xfrm>
                <a:off x="71367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8" name="Ellipse 917">
                <a:extLst>
                  <a:ext uri="{FF2B5EF4-FFF2-40B4-BE49-F238E27FC236}">
                    <a16:creationId xmlns:a16="http://schemas.microsoft.com/office/drawing/2014/main" id="{91C94389-2CA4-4EB3-8EC5-7BB65CCD4378}"/>
                  </a:ext>
                </a:extLst>
              </p:cNvPr>
              <p:cNvSpPr/>
              <p:nvPr/>
            </p:nvSpPr>
            <p:spPr>
              <a:xfrm>
                <a:off x="728072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9" name="Ellipse 918">
                <a:extLst>
                  <a:ext uri="{FF2B5EF4-FFF2-40B4-BE49-F238E27FC236}">
                    <a16:creationId xmlns:a16="http://schemas.microsoft.com/office/drawing/2014/main" id="{BAA66A0B-EDCA-4963-A995-493C56338894}"/>
                  </a:ext>
                </a:extLst>
              </p:cNvPr>
              <p:cNvSpPr/>
              <p:nvPr/>
            </p:nvSpPr>
            <p:spPr>
              <a:xfrm>
                <a:off x="742473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0" name="Ellipse 919">
                <a:extLst>
                  <a:ext uri="{FF2B5EF4-FFF2-40B4-BE49-F238E27FC236}">
                    <a16:creationId xmlns:a16="http://schemas.microsoft.com/office/drawing/2014/main" id="{A36D2050-B4BF-4CB9-908D-52051B307574}"/>
                  </a:ext>
                </a:extLst>
              </p:cNvPr>
              <p:cNvSpPr/>
              <p:nvPr/>
            </p:nvSpPr>
            <p:spPr>
              <a:xfrm>
                <a:off x="64166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1" name="Ellipse 920">
                <a:extLst>
                  <a:ext uri="{FF2B5EF4-FFF2-40B4-BE49-F238E27FC236}">
                    <a16:creationId xmlns:a16="http://schemas.microsoft.com/office/drawing/2014/main" id="{8AD31055-4A46-410A-B03F-7554A99E303F}"/>
                  </a:ext>
                </a:extLst>
              </p:cNvPr>
              <p:cNvSpPr/>
              <p:nvPr/>
            </p:nvSpPr>
            <p:spPr>
              <a:xfrm>
                <a:off x="656064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0D291997-22D9-41BD-8F1A-28CCA21AC5C4}"/>
                  </a:ext>
                </a:extLst>
              </p:cNvPr>
              <p:cNvSpPr/>
              <p:nvPr/>
            </p:nvSpPr>
            <p:spPr>
              <a:xfrm>
                <a:off x="670465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B30E41AA-7DA4-4F1D-9AF8-128A0AB97EBE}"/>
                  </a:ext>
                </a:extLst>
              </p:cNvPr>
              <p:cNvSpPr/>
              <p:nvPr/>
            </p:nvSpPr>
            <p:spPr>
              <a:xfrm>
                <a:off x="6848672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95820893-2EAF-450A-B296-289435875078}"/>
                  </a:ext>
                </a:extLst>
              </p:cNvPr>
              <p:cNvSpPr/>
              <p:nvPr/>
            </p:nvSpPr>
            <p:spPr>
              <a:xfrm>
                <a:off x="69926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0D023730-E8A3-40F0-8E83-3ECE5DA7DCA3}"/>
                  </a:ext>
                </a:extLst>
              </p:cNvPr>
              <p:cNvSpPr/>
              <p:nvPr/>
            </p:nvSpPr>
            <p:spPr>
              <a:xfrm>
                <a:off x="71367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9CF9D056-B707-4C7E-BB26-EA12DAC3B210}"/>
                  </a:ext>
                </a:extLst>
              </p:cNvPr>
              <p:cNvSpPr/>
              <p:nvPr/>
            </p:nvSpPr>
            <p:spPr>
              <a:xfrm>
                <a:off x="728072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47F5C88E-9524-4699-88C6-C0C5455D2B5A}"/>
                  </a:ext>
                </a:extLst>
              </p:cNvPr>
              <p:cNvSpPr/>
              <p:nvPr/>
            </p:nvSpPr>
            <p:spPr>
              <a:xfrm>
                <a:off x="742473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BEDE6827-604C-4401-A73D-B14E3EB7F189}"/>
                  </a:ext>
                </a:extLst>
              </p:cNvPr>
              <p:cNvSpPr/>
              <p:nvPr/>
            </p:nvSpPr>
            <p:spPr>
              <a:xfrm>
                <a:off x="641662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F0FFA43F-A114-452B-A7C4-D3621560D0C4}"/>
                  </a:ext>
                </a:extLst>
              </p:cNvPr>
              <p:cNvSpPr/>
              <p:nvPr/>
            </p:nvSpPr>
            <p:spPr>
              <a:xfrm>
                <a:off x="65606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6BE176CE-159D-4420-9FA4-5DBDCD440D2A}"/>
                  </a:ext>
                </a:extLst>
              </p:cNvPr>
              <p:cNvSpPr/>
              <p:nvPr/>
            </p:nvSpPr>
            <p:spPr>
              <a:xfrm>
                <a:off x="67046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63275A63-27BF-4D2E-801B-847726833342}"/>
                  </a:ext>
                </a:extLst>
              </p:cNvPr>
              <p:cNvSpPr/>
              <p:nvPr/>
            </p:nvSpPr>
            <p:spPr>
              <a:xfrm>
                <a:off x="68486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7499E8CF-5C73-4260-A360-404AAFD7873A}"/>
                  </a:ext>
                </a:extLst>
              </p:cNvPr>
              <p:cNvSpPr/>
              <p:nvPr/>
            </p:nvSpPr>
            <p:spPr>
              <a:xfrm>
                <a:off x="69926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EB19DBCD-2F81-41B8-A91A-933851568537}"/>
                  </a:ext>
                </a:extLst>
              </p:cNvPr>
              <p:cNvSpPr/>
              <p:nvPr/>
            </p:nvSpPr>
            <p:spPr>
              <a:xfrm>
                <a:off x="71367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9055BD39-B4DF-4E3B-A3DB-1B5CEC959CFD}"/>
                  </a:ext>
                </a:extLst>
              </p:cNvPr>
              <p:cNvSpPr/>
              <p:nvPr/>
            </p:nvSpPr>
            <p:spPr>
              <a:xfrm>
                <a:off x="7280720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A0CC330A-E7D0-4038-A9E2-C198473AF117}"/>
                  </a:ext>
                </a:extLst>
              </p:cNvPr>
              <p:cNvSpPr/>
              <p:nvPr/>
            </p:nvSpPr>
            <p:spPr>
              <a:xfrm>
                <a:off x="742473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59ADC52C-535A-4196-BB55-5ED2A7907C06}"/>
                  </a:ext>
                </a:extLst>
              </p:cNvPr>
              <p:cNvSpPr/>
              <p:nvPr/>
            </p:nvSpPr>
            <p:spPr>
              <a:xfrm>
                <a:off x="641662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9811F64B-B171-4AFA-B306-699818C4C438}"/>
                  </a:ext>
                </a:extLst>
              </p:cNvPr>
              <p:cNvSpPr/>
              <p:nvPr/>
            </p:nvSpPr>
            <p:spPr>
              <a:xfrm>
                <a:off x="656064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35B4C018-EC98-4FB3-8727-BE6344F648CC}"/>
                  </a:ext>
                </a:extLst>
              </p:cNvPr>
              <p:cNvSpPr/>
              <p:nvPr/>
            </p:nvSpPr>
            <p:spPr>
              <a:xfrm>
                <a:off x="670465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9" name="Ellipse 938">
                <a:extLst>
                  <a:ext uri="{FF2B5EF4-FFF2-40B4-BE49-F238E27FC236}">
                    <a16:creationId xmlns:a16="http://schemas.microsoft.com/office/drawing/2014/main" id="{7C27D516-529F-4CBF-98FA-A86B1B7C6963}"/>
                  </a:ext>
                </a:extLst>
              </p:cNvPr>
              <p:cNvSpPr/>
              <p:nvPr/>
            </p:nvSpPr>
            <p:spPr>
              <a:xfrm>
                <a:off x="68486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0" name="Ellipse 939">
                <a:extLst>
                  <a:ext uri="{FF2B5EF4-FFF2-40B4-BE49-F238E27FC236}">
                    <a16:creationId xmlns:a16="http://schemas.microsoft.com/office/drawing/2014/main" id="{3F50957B-CE00-42E2-8DCF-60008244AC5E}"/>
                  </a:ext>
                </a:extLst>
              </p:cNvPr>
              <p:cNvSpPr/>
              <p:nvPr/>
            </p:nvSpPr>
            <p:spPr>
              <a:xfrm>
                <a:off x="69926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1" name="Ellipse 940">
                <a:extLst>
                  <a:ext uri="{FF2B5EF4-FFF2-40B4-BE49-F238E27FC236}">
                    <a16:creationId xmlns:a16="http://schemas.microsoft.com/office/drawing/2014/main" id="{C29B0AEF-B2C9-4BA9-A7B6-234349E57729}"/>
                  </a:ext>
                </a:extLst>
              </p:cNvPr>
              <p:cNvSpPr/>
              <p:nvPr/>
            </p:nvSpPr>
            <p:spPr>
              <a:xfrm>
                <a:off x="71367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2" name="Ellipse 941">
                <a:extLst>
                  <a:ext uri="{FF2B5EF4-FFF2-40B4-BE49-F238E27FC236}">
                    <a16:creationId xmlns:a16="http://schemas.microsoft.com/office/drawing/2014/main" id="{B243D445-BA79-4160-ABF0-AE93E6048760}"/>
                  </a:ext>
                </a:extLst>
              </p:cNvPr>
              <p:cNvSpPr/>
              <p:nvPr/>
            </p:nvSpPr>
            <p:spPr>
              <a:xfrm>
                <a:off x="728072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3" name="Ellipse 942">
                <a:extLst>
                  <a:ext uri="{FF2B5EF4-FFF2-40B4-BE49-F238E27FC236}">
                    <a16:creationId xmlns:a16="http://schemas.microsoft.com/office/drawing/2014/main" id="{F90565D4-9B8B-45E7-B2ED-BD68BB14E72D}"/>
                  </a:ext>
                </a:extLst>
              </p:cNvPr>
              <p:cNvSpPr/>
              <p:nvPr/>
            </p:nvSpPr>
            <p:spPr>
              <a:xfrm>
                <a:off x="742473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4" name="Ellipse 943">
                <a:extLst>
                  <a:ext uri="{FF2B5EF4-FFF2-40B4-BE49-F238E27FC236}">
                    <a16:creationId xmlns:a16="http://schemas.microsoft.com/office/drawing/2014/main" id="{3AC0E168-378C-4249-8CF6-B1E4876A62F7}"/>
                  </a:ext>
                </a:extLst>
              </p:cNvPr>
              <p:cNvSpPr/>
              <p:nvPr/>
            </p:nvSpPr>
            <p:spPr>
              <a:xfrm>
                <a:off x="641434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5" name="Ellipse 944">
                <a:extLst>
                  <a:ext uri="{FF2B5EF4-FFF2-40B4-BE49-F238E27FC236}">
                    <a16:creationId xmlns:a16="http://schemas.microsoft.com/office/drawing/2014/main" id="{EBBC754D-CEB2-4C05-80D6-C9A88DD8B285}"/>
                  </a:ext>
                </a:extLst>
              </p:cNvPr>
              <p:cNvSpPr/>
              <p:nvPr/>
            </p:nvSpPr>
            <p:spPr>
              <a:xfrm>
                <a:off x="65583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6" name="Ellipse 945">
                <a:extLst>
                  <a:ext uri="{FF2B5EF4-FFF2-40B4-BE49-F238E27FC236}">
                    <a16:creationId xmlns:a16="http://schemas.microsoft.com/office/drawing/2014/main" id="{69D24FFF-A9B5-4254-9C0D-6D45FE690DC6}"/>
                  </a:ext>
                </a:extLst>
              </p:cNvPr>
              <p:cNvSpPr/>
              <p:nvPr/>
            </p:nvSpPr>
            <p:spPr>
              <a:xfrm>
                <a:off x="67023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7" name="Ellipse 946">
                <a:extLst>
                  <a:ext uri="{FF2B5EF4-FFF2-40B4-BE49-F238E27FC236}">
                    <a16:creationId xmlns:a16="http://schemas.microsoft.com/office/drawing/2014/main" id="{E227A7B7-8910-414B-BB87-9C9266B746CC}"/>
                  </a:ext>
                </a:extLst>
              </p:cNvPr>
              <p:cNvSpPr/>
              <p:nvPr/>
            </p:nvSpPr>
            <p:spPr>
              <a:xfrm>
                <a:off x="6846389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8" name="Ellipse 947">
                <a:extLst>
                  <a:ext uri="{FF2B5EF4-FFF2-40B4-BE49-F238E27FC236}">
                    <a16:creationId xmlns:a16="http://schemas.microsoft.com/office/drawing/2014/main" id="{85580FBE-32DC-4765-8B34-06B769CFB03A}"/>
                  </a:ext>
                </a:extLst>
              </p:cNvPr>
              <p:cNvSpPr/>
              <p:nvPr/>
            </p:nvSpPr>
            <p:spPr>
              <a:xfrm>
                <a:off x="69904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9" name="Ellipse 948">
                <a:extLst>
                  <a:ext uri="{FF2B5EF4-FFF2-40B4-BE49-F238E27FC236}">
                    <a16:creationId xmlns:a16="http://schemas.microsoft.com/office/drawing/2014/main" id="{A0945D95-1BD2-4A99-AC09-5845F4A951E1}"/>
                  </a:ext>
                </a:extLst>
              </p:cNvPr>
              <p:cNvSpPr/>
              <p:nvPr/>
            </p:nvSpPr>
            <p:spPr>
              <a:xfrm>
                <a:off x="71344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0" name="Ellipse 949">
                <a:extLst>
                  <a:ext uri="{FF2B5EF4-FFF2-40B4-BE49-F238E27FC236}">
                    <a16:creationId xmlns:a16="http://schemas.microsoft.com/office/drawing/2014/main" id="{E9EA195D-5014-409F-982F-F15DA8DD4C02}"/>
                  </a:ext>
                </a:extLst>
              </p:cNvPr>
              <p:cNvSpPr/>
              <p:nvPr/>
            </p:nvSpPr>
            <p:spPr>
              <a:xfrm>
                <a:off x="7278437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1" name="Ellipse 950">
                <a:extLst>
                  <a:ext uri="{FF2B5EF4-FFF2-40B4-BE49-F238E27FC236}">
                    <a16:creationId xmlns:a16="http://schemas.microsoft.com/office/drawing/2014/main" id="{77F5BAC6-56B0-4A04-BAB6-5597A0E254EC}"/>
                  </a:ext>
                </a:extLst>
              </p:cNvPr>
              <p:cNvSpPr/>
              <p:nvPr/>
            </p:nvSpPr>
            <p:spPr>
              <a:xfrm>
                <a:off x="742245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2" name="Ellipse 951">
                <a:extLst>
                  <a:ext uri="{FF2B5EF4-FFF2-40B4-BE49-F238E27FC236}">
                    <a16:creationId xmlns:a16="http://schemas.microsoft.com/office/drawing/2014/main" id="{3C720DDE-FADB-4DA7-8A59-8B831770FEA1}"/>
                  </a:ext>
                </a:extLst>
              </p:cNvPr>
              <p:cNvSpPr/>
              <p:nvPr/>
            </p:nvSpPr>
            <p:spPr>
              <a:xfrm>
                <a:off x="641040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E0DE46F7-1CF8-494C-B366-9D3F7576FC8B}"/>
                  </a:ext>
                </a:extLst>
              </p:cNvPr>
              <p:cNvSpPr/>
              <p:nvPr/>
            </p:nvSpPr>
            <p:spPr>
              <a:xfrm>
                <a:off x="655442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4" name="Ellipse 953">
                <a:extLst>
                  <a:ext uri="{FF2B5EF4-FFF2-40B4-BE49-F238E27FC236}">
                    <a16:creationId xmlns:a16="http://schemas.microsoft.com/office/drawing/2014/main" id="{94E00595-3B91-44BF-95A0-E3B024ECFCEA}"/>
                  </a:ext>
                </a:extLst>
              </p:cNvPr>
              <p:cNvSpPr/>
              <p:nvPr/>
            </p:nvSpPr>
            <p:spPr>
              <a:xfrm>
                <a:off x="66984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5" name="Ellipse 954">
                <a:extLst>
                  <a:ext uri="{FF2B5EF4-FFF2-40B4-BE49-F238E27FC236}">
                    <a16:creationId xmlns:a16="http://schemas.microsoft.com/office/drawing/2014/main" id="{24D67A49-9DF1-42AA-9364-76D63497B6E7}"/>
                  </a:ext>
                </a:extLst>
              </p:cNvPr>
              <p:cNvSpPr/>
              <p:nvPr/>
            </p:nvSpPr>
            <p:spPr>
              <a:xfrm>
                <a:off x="684245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6" name="Ellipse 955">
                <a:extLst>
                  <a:ext uri="{FF2B5EF4-FFF2-40B4-BE49-F238E27FC236}">
                    <a16:creationId xmlns:a16="http://schemas.microsoft.com/office/drawing/2014/main" id="{6E5E40CE-D2C0-427E-889A-D8679F4733CD}"/>
                  </a:ext>
                </a:extLst>
              </p:cNvPr>
              <p:cNvSpPr/>
              <p:nvPr/>
            </p:nvSpPr>
            <p:spPr>
              <a:xfrm>
                <a:off x="698647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7" name="Ellipse 956">
                <a:extLst>
                  <a:ext uri="{FF2B5EF4-FFF2-40B4-BE49-F238E27FC236}">
                    <a16:creationId xmlns:a16="http://schemas.microsoft.com/office/drawing/2014/main" id="{4B1A11E5-3A3E-4B14-B310-4D2DD1F93D40}"/>
                  </a:ext>
                </a:extLst>
              </p:cNvPr>
              <p:cNvSpPr/>
              <p:nvPr/>
            </p:nvSpPr>
            <p:spPr>
              <a:xfrm>
                <a:off x="71304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8" name="Ellipse 957">
                <a:extLst>
                  <a:ext uri="{FF2B5EF4-FFF2-40B4-BE49-F238E27FC236}">
                    <a16:creationId xmlns:a16="http://schemas.microsoft.com/office/drawing/2014/main" id="{85FED950-A351-41E7-B5C0-3E492C5D2496}"/>
                  </a:ext>
                </a:extLst>
              </p:cNvPr>
              <p:cNvSpPr/>
              <p:nvPr/>
            </p:nvSpPr>
            <p:spPr>
              <a:xfrm>
                <a:off x="727450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9" name="Ellipse 958">
                <a:extLst>
                  <a:ext uri="{FF2B5EF4-FFF2-40B4-BE49-F238E27FC236}">
                    <a16:creationId xmlns:a16="http://schemas.microsoft.com/office/drawing/2014/main" id="{7D67F388-4A55-463D-986A-EB5178F4D80C}"/>
                  </a:ext>
                </a:extLst>
              </p:cNvPr>
              <p:cNvSpPr/>
              <p:nvPr/>
            </p:nvSpPr>
            <p:spPr>
              <a:xfrm>
                <a:off x="741852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0" name="Ellipse 959">
                <a:extLst>
                  <a:ext uri="{FF2B5EF4-FFF2-40B4-BE49-F238E27FC236}">
                    <a16:creationId xmlns:a16="http://schemas.microsoft.com/office/drawing/2014/main" id="{6D6FD3CF-4F3A-4C75-8632-982F0835ACAB}"/>
                  </a:ext>
                </a:extLst>
              </p:cNvPr>
              <p:cNvSpPr/>
              <p:nvPr/>
            </p:nvSpPr>
            <p:spPr>
              <a:xfrm>
                <a:off x="64104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1" name="Ellipse 960">
                <a:extLst>
                  <a:ext uri="{FF2B5EF4-FFF2-40B4-BE49-F238E27FC236}">
                    <a16:creationId xmlns:a16="http://schemas.microsoft.com/office/drawing/2014/main" id="{331F9EBE-7AB8-4872-9F29-9DDCC205ACA2}"/>
                  </a:ext>
                </a:extLst>
              </p:cNvPr>
              <p:cNvSpPr/>
              <p:nvPr/>
            </p:nvSpPr>
            <p:spPr>
              <a:xfrm>
                <a:off x="65544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2" name="Ellipse 961">
                <a:extLst>
                  <a:ext uri="{FF2B5EF4-FFF2-40B4-BE49-F238E27FC236}">
                    <a16:creationId xmlns:a16="http://schemas.microsoft.com/office/drawing/2014/main" id="{2C7446F1-40C4-4AC9-982D-4EFE5587F4D7}"/>
                  </a:ext>
                </a:extLst>
              </p:cNvPr>
              <p:cNvSpPr/>
              <p:nvPr/>
            </p:nvSpPr>
            <p:spPr>
              <a:xfrm>
                <a:off x="66984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3" name="Ellipse 962">
                <a:extLst>
                  <a:ext uri="{FF2B5EF4-FFF2-40B4-BE49-F238E27FC236}">
                    <a16:creationId xmlns:a16="http://schemas.microsoft.com/office/drawing/2014/main" id="{96EED802-A1A0-4439-9AD3-BEBA227D25EA}"/>
                  </a:ext>
                </a:extLst>
              </p:cNvPr>
              <p:cNvSpPr/>
              <p:nvPr/>
            </p:nvSpPr>
            <p:spPr>
              <a:xfrm>
                <a:off x="68424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4" name="Ellipse 963">
                <a:extLst>
                  <a:ext uri="{FF2B5EF4-FFF2-40B4-BE49-F238E27FC236}">
                    <a16:creationId xmlns:a16="http://schemas.microsoft.com/office/drawing/2014/main" id="{10589D03-9ED0-4D47-9248-CA38762C944E}"/>
                  </a:ext>
                </a:extLst>
              </p:cNvPr>
              <p:cNvSpPr/>
              <p:nvPr/>
            </p:nvSpPr>
            <p:spPr>
              <a:xfrm>
                <a:off x="69864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5" name="Ellipse 964">
                <a:extLst>
                  <a:ext uri="{FF2B5EF4-FFF2-40B4-BE49-F238E27FC236}">
                    <a16:creationId xmlns:a16="http://schemas.microsoft.com/office/drawing/2014/main" id="{74BF96E6-88CC-47C1-AF9F-1CCEBD6A163B}"/>
                  </a:ext>
                </a:extLst>
              </p:cNvPr>
              <p:cNvSpPr/>
              <p:nvPr/>
            </p:nvSpPr>
            <p:spPr>
              <a:xfrm>
                <a:off x="71304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6" name="Ellipse 965">
                <a:extLst>
                  <a:ext uri="{FF2B5EF4-FFF2-40B4-BE49-F238E27FC236}">
                    <a16:creationId xmlns:a16="http://schemas.microsoft.com/office/drawing/2014/main" id="{1C95DF45-5F80-4A32-99EF-9C6C71A515EB}"/>
                  </a:ext>
                </a:extLst>
              </p:cNvPr>
              <p:cNvSpPr/>
              <p:nvPr/>
            </p:nvSpPr>
            <p:spPr>
              <a:xfrm>
                <a:off x="727450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7" name="Ellipse 966">
                <a:extLst>
                  <a:ext uri="{FF2B5EF4-FFF2-40B4-BE49-F238E27FC236}">
                    <a16:creationId xmlns:a16="http://schemas.microsoft.com/office/drawing/2014/main" id="{E504EE00-663E-4703-8D36-B69D974DD27B}"/>
                  </a:ext>
                </a:extLst>
              </p:cNvPr>
              <p:cNvSpPr/>
              <p:nvPr/>
            </p:nvSpPr>
            <p:spPr>
              <a:xfrm>
                <a:off x="741852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3" name="Gruppieren 1172">
              <a:extLst>
                <a:ext uri="{FF2B5EF4-FFF2-40B4-BE49-F238E27FC236}">
                  <a16:creationId xmlns:a16="http://schemas.microsoft.com/office/drawing/2014/main" id="{B99177CE-021C-4A71-9F1B-EA5B9DDAF051}"/>
                </a:ext>
              </a:extLst>
            </p:cNvPr>
            <p:cNvGrpSpPr/>
            <p:nvPr/>
          </p:nvGrpSpPr>
          <p:grpSpPr>
            <a:xfrm>
              <a:off x="7540776" y="3429000"/>
              <a:ext cx="1152000" cy="1152000"/>
              <a:chOff x="7543221" y="3429000"/>
              <a:chExt cx="1152000" cy="1152000"/>
            </a:xfrm>
          </p:grpSpPr>
          <p:sp>
            <p:nvSpPr>
              <p:cNvPr id="969" name="Rechteck 968">
                <a:extLst>
                  <a:ext uri="{FF2B5EF4-FFF2-40B4-BE49-F238E27FC236}">
                    <a16:creationId xmlns:a16="http://schemas.microsoft.com/office/drawing/2014/main" id="{333C1FCD-1C00-44BF-B1DC-CA4D4722A99A}"/>
                  </a:ext>
                </a:extLst>
              </p:cNvPr>
              <p:cNvSpPr/>
              <p:nvPr/>
            </p:nvSpPr>
            <p:spPr>
              <a:xfrm>
                <a:off x="75432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0" name="Ellipse 969">
                <a:extLst>
                  <a:ext uri="{FF2B5EF4-FFF2-40B4-BE49-F238E27FC236}">
                    <a16:creationId xmlns:a16="http://schemas.microsoft.com/office/drawing/2014/main" id="{FBF0D68A-CA10-425F-8B39-5D5AC9FCF50A}"/>
                  </a:ext>
                </a:extLst>
              </p:cNvPr>
              <p:cNvSpPr/>
              <p:nvPr/>
            </p:nvSpPr>
            <p:spPr>
              <a:xfrm>
                <a:off x="75694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1" name="Ellipse 970">
                <a:extLst>
                  <a:ext uri="{FF2B5EF4-FFF2-40B4-BE49-F238E27FC236}">
                    <a16:creationId xmlns:a16="http://schemas.microsoft.com/office/drawing/2014/main" id="{FFA3B4B3-C4FB-41AA-9B16-2E7DAAEE62A8}"/>
                  </a:ext>
                </a:extLst>
              </p:cNvPr>
              <p:cNvSpPr/>
              <p:nvPr/>
            </p:nvSpPr>
            <p:spPr>
              <a:xfrm>
                <a:off x="771344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2" name="Ellipse 971">
                <a:extLst>
                  <a:ext uri="{FF2B5EF4-FFF2-40B4-BE49-F238E27FC236}">
                    <a16:creationId xmlns:a16="http://schemas.microsoft.com/office/drawing/2014/main" id="{FCACE40A-6E77-4596-879B-5B152CB1F87A}"/>
                  </a:ext>
                </a:extLst>
              </p:cNvPr>
              <p:cNvSpPr/>
              <p:nvPr/>
            </p:nvSpPr>
            <p:spPr>
              <a:xfrm>
                <a:off x="785745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3" name="Ellipse 972">
                <a:extLst>
                  <a:ext uri="{FF2B5EF4-FFF2-40B4-BE49-F238E27FC236}">
                    <a16:creationId xmlns:a16="http://schemas.microsoft.com/office/drawing/2014/main" id="{44B80D79-F5CA-4139-A35C-5E2EAC29E035}"/>
                  </a:ext>
                </a:extLst>
              </p:cNvPr>
              <p:cNvSpPr/>
              <p:nvPr/>
            </p:nvSpPr>
            <p:spPr>
              <a:xfrm>
                <a:off x="800147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4" name="Ellipse 973">
                <a:extLst>
                  <a:ext uri="{FF2B5EF4-FFF2-40B4-BE49-F238E27FC236}">
                    <a16:creationId xmlns:a16="http://schemas.microsoft.com/office/drawing/2014/main" id="{9FD02899-5433-4F55-88DB-A396FFE50B92}"/>
                  </a:ext>
                </a:extLst>
              </p:cNvPr>
              <p:cNvSpPr/>
              <p:nvPr/>
            </p:nvSpPr>
            <p:spPr>
              <a:xfrm>
                <a:off x="814549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5" name="Ellipse 974">
                <a:extLst>
                  <a:ext uri="{FF2B5EF4-FFF2-40B4-BE49-F238E27FC236}">
                    <a16:creationId xmlns:a16="http://schemas.microsoft.com/office/drawing/2014/main" id="{FCB4C3DD-7661-4C7F-8DAC-D7A65B457F5B}"/>
                  </a:ext>
                </a:extLst>
              </p:cNvPr>
              <p:cNvSpPr/>
              <p:nvPr/>
            </p:nvSpPr>
            <p:spPr>
              <a:xfrm>
                <a:off x="828950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6" name="Ellipse 975">
                <a:extLst>
                  <a:ext uri="{FF2B5EF4-FFF2-40B4-BE49-F238E27FC236}">
                    <a16:creationId xmlns:a16="http://schemas.microsoft.com/office/drawing/2014/main" id="{358A1EED-6612-4157-91B1-C3106A1389E6}"/>
                  </a:ext>
                </a:extLst>
              </p:cNvPr>
              <p:cNvSpPr/>
              <p:nvPr/>
            </p:nvSpPr>
            <p:spPr>
              <a:xfrm>
                <a:off x="843352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A7080E39-C35A-4681-9F21-A3EE0037815B}"/>
                  </a:ext>
                </a:extLst>
              </p:cNvPr>
              <p:cNvSpPr/>
              <p:nvPr/>
            </p:nvSpPr>
            <p:spPr>
              <a:xfrm>
                <a:off x="857753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A09ADE2E-E841-46E8-A85C-65289676ACBC}"/>
                  </a:ext>
                </a:extLst>
              </p:cNvPr>
              <p:cNvSpPr/>
              <p:nvPr/>
            </p:nvSpPr>
            <p:spPr>
              <a:xfrm>
                <a:off x="75694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30560485-00EB-475C-9A26-E0961F412B41}"/>
                  </a:ext>
                </a:extLst>
              </p:cNvPr>
              <p:cNvSpPr/>
              <p:nvPr/>
            </p:nvSpPr>
            <p:spPr>
              <a:xfrm>
                <a:off x="77134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0" name="Ellipse 979">
                <a:extLst>
                  <a:ext uri="{FF2B5EF4-FFF2-40B4-BE49-F238E27FC236}">
                    <a16:creationId xmlns:a16="http://schemas.microsoft.com/office/drawing/2014/main" id="{51A4F966-553D-433A-A6D3-7B9E32A2873B}"/>
                  </a:ext>
                </a:extLst>
              </p:cNvPr>
              <p:cNvSpPr/>
              <p:nvPr/>
            </p:nvSpPr>
            <p:spPr>
              <a:xfrm>
                <a:off x="785745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1" name="Ellipse 980">
                <a:extLst>
                  <a:ext uri="{FF2B5EF4-FFF2-40B4-BE49-F238E27FC236}">
                    <a16:creationId xmlns:a16="http://schemas.microsoft.com/office/drawing/2014/main" id="{87D24AD7-1C7F-461B-9193-6F441DAE5ACF}"/>
                  </a:ext>
                </a:extLst>
              </p:cNvPr>
              <p:cNvSpPr/>
              <p:nvPr/>
            </p:nvSpPr>
            <p:spPr>
              <a:xfrm>
                <a:off x="800147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2" name="Ellipse 981">
                <a:extLst>
                  <a:ext uri="{FF2B5EF4-FFF2-40B4-BE49-F238E27FC236}">
                    <a16:creationId xmlns:a16="http://schemas.microsoft.com/office/drawing/2014/main" id="{592A9233-9463-447D-B512-068BE4ADE41C}"/>
                  </a:ext>
                </a:extLst>
              </p:cNvPr>
              <p:cNvSpPr/>
              <p:nvPr/>
            </p:nvSpPr>
            <p:spPr>
              <a:xfrm>
                <a:off x="814549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3" name="Ellipse 982">
                <a:extLst>
                  <a:ext uri="{FF2B5EF4-FFF2-40B4-BE49-F238E27FC236}">
                    <a16:creationId xmlns:a16="http://schemas.microsoft.com/office/drawing/2014/main" id="{8C74163B-D307-4EDB-BD1F-8877F3CA885C}"/>
                  </a:ext>
                </a:extLst>
              </p:cNvPr>
              <p:cNvSpPr/>
              <p:nvPr/>
            </p:nvSpPr>
            <p:spPr>
              <a:xfrm>
                <a:off x="828950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4" name="Ellipse 983">
                <a:extLst>
                  <a:ext uri="{FF2B5EF4-FFF2-40B4-BE49-F238E27FC236}">
                    <a16:creationId xmlns:a16="http://schemas.microsoft.com/office/drawing/2014/main" id="{4892827B-23B0-46B6-9321-94D6B8B964D7}"/>
                  </a:ext>
                </a:extLst>
              </p:cNvPr>
              <p:cNvSpPr/>
              <p:nvPr/>
            </p:nvSpPr>
            <p:spPr>
              <a:xfrm>
                <a:off x="843352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5" name="Ellipse 984">
                <a:extLst>
                  <a:ext uri="{FF2B5EF4-FFF2-40B4-BE49-F238E27FC236}">
                    <a16:creationId xmlns:a16="http://schemas.microsoft.com/office/drawing/2014/main" id="{97C23BBF-8674-418C-BCD1-A8F5BA5F57CE}"/>
                  </a:ext>
                </a:extLst>
              </p:cNvPr>
              <p:cNvSpPr/>
              <p:nvPr/>
            </p:nvSpPr>
            <p:spPr>
              <a:xfrm>
                <a:off x="857753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6" name="Ellipse 985">
                <a:extLst>
                  <a:ext uri="{FF2B5EF4-FFF2-40B4-BE49-F238E27FC236}">
                    <a16:creationId xmlns:a16="http://schemas.microsoft.com/office/drawing/2014/main" id="{DE18A15A-FAAD-4EE4-B751-59B2D655045B}"/>
                  </a:ext>
                </a:extLst>
              </p:cNvPr>
              <p:cNvSpPr/>
              <p:nvPr/>
            </p:nvSpPr>
            <p:spPr>
              <a:xfrm>
                <a:off x="75694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7" name="Ellipse 986">
                <a:extLst>
                  <a:ext uri="{FF2B5EF4-FFF2-40B4-BE49-F238E27FC236}">
                    <a16:creationId xmlns:a16="http://schemas.microsoft.com/office/drawing/2014/main" id="{6DDD6788-F49E-49AB-B609-72C3FB6B52F1}"/>
                  </a:ext>
                </a:extLst>
              </p:cNvPr>
              <p:cNvSpPr/>
              <p:nvPr/>
            </p:nvSpPr>
            <p:spPr>
              <a:xfrm>
                <a:off x="771344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8" name="Ellipse 987">
                <a:extLst>
                  <a:ext uri="{FF2B5EF4-FFF2-40B4-BE49-F238E27FC236}">
                    <a16:creationId xmlns:a16="http://schemas.microsoft.com/office/drawing/2014/main" id="{0A93D079-354D-4093-B92D-61F1703C78A6}"/>
                  </a:ext>
                </a:extLst>
              </p:cNvPr>
              <p:cNvSpPr/>
              <p:nvPr/>
            </p:nvSpPr>
            <p:spPr>
              <a:xfrm>
                <a:off x="785745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9" name="Ellipse 988">
                <a:extLst>
                  <a:ext uri="{FF2B5EF4-FFF2-40B4-BE49-F238E27FC236}">
                    <a16:creationId xmlns:a16="http://schemas.microsoft.com/office/drawing/2014/main" id="{76D2E043-ACA8-4C29-BF46-546894B74006}"/>
                  </a:ext>
                </a:extLst>
              </p:cNvPr>
              <p:cNvSpPr/>
              <p:nvPr/>
            </p:nvSpPr>
            <p:spPr>
              <a:xfrm>
                <a:off x="800147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0" name="Ellipse 989">
                <a:extLst>
                  <a:ext uri="{FF2B5EF4-FFF2-40B4-BE49-F238E27FC236}">
                    <a16:creationId xmlns:a16="http://schemas.microsoft.com/office/drawing/2014/main" id="{D350D09C-25B5-4AD3-A5C5-C083983D498B}"/>
                  </a:ext>
                </a:extLst>
              </p:cNvPr>
              <p:cNvSpPr/>
              <p:nvPr/>
            </p:nvSpPr>
            <p:spPr>
              <a:xfrm>
                <a:off x="814549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1" name="Ellipse 990">
                <a:extLst>
                  <a:ext uri="{FF2B5EF4-FFF2-40B4-BE49-F238E27FC236}">
                    <a16:creationId xmlns:a16="http://schemas.microsoft.com/office/drawing/2014/main" id="{07B88E0B-443B-48E3-8E3F-DCA791083052}"/>
                  </a:ext>
                </a:extLst>
              </p:cNvPr>
              <p:cNvSpPr/>
              <p:nvPr/>
            </p:nvSpPr>
            <p:spPr>
              <a:xfrm>
                <a:off x="828950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2" name="Ellipse 991">
                <a:extLst>
                  <a:ext uri="{FF2B5EF4-FFF2-40B4-BE49-F238E27FC236}">
                    <a16:creationId xmlns:a16="http://schemas.microsoft.com/office/drawing/2014/main" id="{EE6CEB63-B3AD-4641-8D6D-C76891D34D9B}"/>
                  </a:ext>
                </a:extLst>
              </p:cNvPr>
              <p:cNvSpPr/>
              <p:nvPr/>
            </p:nvSpPr>
            <p:spPr>
              <a:xfrm>
                <a:off x="843352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3" name="Ellipse 992">
                <a:extLst>
                  <a:ext uri="{FF2B5EF4-FFF2-40B4-BE49-F238E27FC236}">
                    <a16:creationId xmlns:a16="http://schemas.microsoft.com/office/drawing/2014/main" id="{C8F5A635-E1A2-4AF5-9321-74EE6F41CBA9}"/>
                  </a:ext>
                </a:extLst>
              </p:cNvPr>
              <p:cNvSpPr/>
              <p:nvPr/>
            </p:nvSpPr>
            <p:spPr>
              <a:xfrm>
                <a:off x="857753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4" name="Ellipse 993">
                <a:extLst>
                  <a:ext uri="{FF2B5EF4-FFF2-40B4-BE49-F238E27FC236}">
                    <a16:creationId xmlns:a16="http://schemas.microsoft.com/office/drawing/2014/main" id="{0DA35085-FD6D-4BC9-8F10-904760EEB2CE}"/>
                  </a:ext>
                </a:extLst>
              </p:cNvPr>
              <p:cNvSpPr/>
              <p:nvPr/>
            </p:nvSpPr>
            <p:spPr>
              <a:xfrm>
                <a:off x="75694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5" name="Ellipse 994">
                <a:extLst>
                  <a:ext uri="{FF2B5EF4-FFF2-40B4-BE49-F238E27FC236}">
                    <a16:creationId xmlns:a16="http://schemas.microsoft.com/office/drawing/2014/main" id="{A89B28DB-87BC-4594-B582-A6F886B1D300}"/>
                  </a:ext>
                </a:extLst>
              </p:cNvPr>
              <p:cNvSpPr/>
              <p:nvPr/>
            </p:nvSpPr>
            <p:spPr>
              <a:xfrm>
                <a:off x="77134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6" name="Ellipse 995">
                <a:extLst>
                  <a:ext uri="{FF2B5EF4-FFF2-40B4-BE49-F238E27FC236}">
                    <a16:creationId xmlns:a16="http://schemas.microsoft.com/office/drawing/2014/main" id="{4719CB1E-C107-43E2-A649-9EFE8763DBFC}"/>
                  </a:ext>
                </a:extLst>
              </p:cNvPr>
              <p:cNvSpPr/>
              <p:nvPr/>
            </p:nvSpPr>
            <p:spPr>
              <a:xfrm>
                <a:off x="785745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7" name="Ellipse 996">
                <a:extLst>
                  <a:ext uri="{FF2B5EF4-FFF2-40B4-BE49-F238E27FC236}">
                    <a16:creationId xmlns:a16="http://schemas.microsoft.com/office/drawing/2014/main" id="{B2D7055A-117D-4D70-8DE4-20EDF5208D1B}"/>
                  </a:ext>
                </a:extLst>
              </p:cNvPr>
              <p:cNvSpPr/>
              <p:nvPr/>
            </p:nvSpPr>
            <p:spPr>
              <a:xfrm>
                <a:off x="800147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8" name="Ellipse 997">
                <a:extLst>
                  <a:ext uri="{FF2B5EF4-FFF2-40B4-BE49-F238E27FC236}">
                    <a16:creationId xmlns:a16="http://schemas.microsoft.com/office/drawing/2014/main" id="{CC1F1C59-AC94-4F23-894A-F9B0BDCE032F}"/>
                  </a:ext>
                </a:extLst>
              </p:cNvPr>
              <p:cNvSpPr/>
              <p:nvPr/>
            </p:nvSpPr>
            <p:spPr>
              <a:xfrm>
                <a:off x="814549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9" name="Ellipse 998">
                <a:extLst>
                  <a:ext uri="{FF2B5EF4-FFF2-40B4-BE49-F238E27FC236}">
                    <a16:creationId xmlns:a16="http://schemas.microsoft.com/office/drawing/2014/main" id="{2BD4E232-A33C-4719-AEA1-11937895509F}"/>
                  </a:ext>
                </a:extLst>
              </p:cNvPr>
              <p:cNvSpPr/>
              <p:nvPr/>
            </p:nvSpPr>
            <p:spPr>
              <a:xfrm>
                <a:off x="828950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0" name="Ellipse 999">
                <a:extLst>
                  <a:ext uri="{FF2B5EF4-FFF2-40B4-BE49-F238E27FC236}">
                    <a16:creationId xmlns:a16="http://schemas.microsoft.com/office/drawing/2014/main" id="{D39D47FB-C3B8-4448-867B-EACECB62A0AF}"/>
                  </a:ext>
                </a:extLst>
              </p:cNvPr>
              <p:cNvSpPr/>
              <p:nvPr/>
            </p:nvSpPr>
            <p:spPr>
              <a:xfrm>
                <a:off x="843352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1" name="Ellipse 1000">
                <a:extLst>
                  <a:ext uri="{FF2B5EF4-FFF2-40B4-BE49-F238E27FC236}">
                    <a16:creationId xmlns:a16="http://schemas.microsoft.com/office/drawing/2014/main" id="{7521C078-745A-44F4-A48D-00E66077A596}"/>
                  </a:ext>
                </a:extLst>
              </p:cNvPr>
              <p:cNvSpPr/>
              <p:nvPr/>
            </p:nvSpPr>
            <p:spPr>
              <a:xfrm>
                <a:off x="857753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2" name="Ellipse 1001">
                <a:extLst>
                  <a:ext uri="{FF2B5EF4-FFF2-40B4-BE49-F238E27FC236}">
                    <a16:creationId xmlns:a16="http://schemas.microsoft.com/office/drawing/2014/main" id="{34ACF14A-8428-4385-8699-4D375B1BF2F7}"/>
                  </a:ext>
                </a:extLst>
              </p:cNvPr>
              <p:cNvSpPr/>
              <p:nvPr/>
            </p:nvSpPr>
            <p:spPr>
              <a:xfrm>
                <a:off x="756942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3" name="Ellipse 1002">
                <a:extLst>
                  <a:ext uri="{FF2B5EF4-FFF2-40B4-BE49-F238E27FC236}">
                    <a16:creationId xmlns:a16="http://schemas.microsoft.com/office/drawing/2014/main" id="{87489CCC-A661-4FBA-9A72-6264103CA5B7}"/>
                  </a:ext>
                </a:extLst>
              </p:cNvPr>
              <p:cNvSpPr/>
              <p:nvPr/>
            </p:nvSpPr>
            <p:spPr>
              <a:xfrm>
                <a:off x="77134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4" name="Ellipse 1003">
                <a:extLst>
                  <a:ext uri="{FF2B5EF4-FFF2-40B4-BE49-F238E27FC236}">
                    <a16:creationId xmlns:a16="http://schemas.microsoft.com/office/drawing/2014/main" id="{F279943A-D1C4-473E-BF5E-6053659A79F9}"/>
                  </a:ext>
                </a:extLst>
              </p:cNvPr>
              <p:cNvSpPr/>
              <p:nvPr/>
            </p:nvSpPr>
            <p:spPr>
              <a:xfrm>
                <a:off x="785745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5" name="Ellipse 1004">
                <a:extLst>
                  <a:ext uri="{FF2B5EF4-FFF2-40B4-BE49-F238E27FC236}">
                    <a16:creationId xmlns:a16="http://schemas.microsoft.com/office/drawing/2014/main" id="{F2E4DD2A-6540-4921-9446-D98310B8E118}"/>
                  </a:ext>
                </a:extLst>
              </p:cNvPr>
              <p:cNvSpPr/>
              <p:nvPr/>
            </p:nvSpPr>
            <p:spPr>
              <a:xfrm>
                <a:off x="800147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6" name="Ellipse 1005">
                <a:extLst>
                  <a:ext uri="{FF2B5EF4-FFF2-40B4-BE49-F238E27FC236}">
                    <a16:creationId xmlns:a16="http://schemas.microsoft.com/office/drawing/2014/main" id="{AAB5A950-02B0-4A5F-B3E0-D283021B34AA}"/>
                  </a:ext>
                </a:extLst>
              </p:cNvPr>
              <p:cNvSpPr/>
              <p:nvPr/>
            </p:nvSpPr>
            <p:spPr>
              <a:xfrm>
                <a:off x="814549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7" name="Ellipse 1006">
                <a:extLst>
                  <a:ext uri="{FF2B5EF4-FFF2-40B4-BE49-F238E27FC236}">
                    <a16:creationId xmlns:a16="http://schemas.microsoft.com/office/drawing/2014/main" id="{048BAD71-37FD-4994-AD49-7EA6A39629D9}"/>
                  </a:ext>
                </a:extLst>
              </p:cNvPr>
              <p:cNvSpPr/>
              <p:nvPr/>
            </p:nvSpPr>
            <p:spPr>
              <a:xfrm>
                <a:off x="828950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8" name="Ellipse 1007">
                <a:extLst>
                  <a:ext uri="{FF2B5EF4-FFF2-40B4-BE49-F238E27FC236}">
                    <a16:creationId xmlns:a16="http://schemas.microsoft.com/office/drawing/2014/main" id="{097C2723-1B05-446B-94D5-E74F9D4CB1BA}"/>
                  </a:ext>
                </a:extLst>
              </p:cNvPr>
              <p:cNvSpPr/>
              <p:nvPr/>
            </p:nvSpPr>
            <p:spPr>
              <a:xfrm>
                <a:off x="843352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id="{80EDD93D-D87A-474B-B6A2-4D430D8BE61B}"/>
                  </a:ext>
                </a:extLst>
              </p:cNvPr>
              <p:cNvSpPr/>
              <p:nvPr/>
            </p:nvSpPr>
            <p:spPr>
              <a:xfrm>
                <a:off x="857753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id="{6A728DF8-97EB-44C3-8F39-47BD74C2823C}"/>
                  </a:ext>
                </a:extLst>
              </p:cNvPr>
              <p:cNvSpPr/>
              <p:nvPr/>
            </p:nvSpPr>
            <p:spPr>
              <a:xfrm>
                <a:off x="75671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1" name="Ellipse 1010">
                <a:extLst>
                  <a:ext uri="{FF2B5EF4-FFF2-40B4-BE49-F238E27FC236}">
                    <a16:creationId xmlns:a16="http://schemas.microsoft.com/office/drawing/2014/main" id="{B1540081-BAD8-4930-945C-882A5E4ABF7B}"/>
                  </a:ext>
                </a:extLst>
              </p:cNvPr>
              <p:cNvSpPr/>
              <p:nvPr/>
            </p:nvSpPr>
            <p:spPr>
              <a:xfrm>
                <a:off x="771116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2" name="Ellipse 1011">
                <a:extLst>
                  <a:ext uri="{FF2B5EF4-FFF2-40B4-BE49-F238E27FC236}">
                    <a16:creationId xmlns:a16="http://schemas.microsoft.com/office/drawing/2014/main" id="{919604A8-C7F2-42D6-ADA0-409EC92D5853}"/>
                  </a:ext>
                </a:extLst>
              </p:cNvPr>
              <p:cNvSpPr/>
              <p:nvPr/>
            </p:nvSpPr>
            <p:spPr>
              <a:xfrm>
                <a:off x="785517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3" name="Ellipse 1012">
                <a:extLst>
                  <a:ext uri="{FF2B5EF4-FFF2-40B4-BE49-F238E27FC236}">
                    <a16:creationId xmlns:a16="http://schemas.microsoft.com/office/drawing/2014/main" id="{E466C80D-6583-48E7-87E6-C2EAB4C814A0}"/>
                  </a:ext>
                </a:extLst>
              </p:cNvPr>
              <p:cNvSpPr/>
              <p:nvPr/>
            </p:nvSpPr>
            <p:spPr>
              <a:xfrm>
                <a:off x="799919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4" name="Ellipse 1013">
                <a:extLst>
                  <a:ext uri="{FF2B5EF4-FFF2-40B4-BE49-F238E27FC236}">
                    <a16:creationId xmlns:a16="http://schemas.microsoft.com/office/drawing/2014/main" id="{F8CB43A7-CE4B-4B81-8A25-3012CA5B4310}"/>
                  </a:ext>
                </a:extLst>
              </p:cNvPr>
              <p:cNvSpPr/>
              <p:nvPr/>
            </p:nvSpPr>
            <p:spPr>
              <a:xfrm>
                <a:off x="814320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5" name="Ellipse 1014">
                <a:extLst>
                  <a:ext uri="{FF2B5EF4-FFF2-40B4-BE49-F238E27FC236}">
                    <a16:creationId xmlns:a16="http://schemas.microsoft.com/office/drawing/2014/main" id="{77CA24F6-E317-4718-95E1-2684E2CC7F51}"/>
                  </a:ext>
                </a:extLst>
              </p:cNvPr>
              <p:cNvSpPr/>
              <p:nvPr/>
            </p:nvSpPr>
            <p:spPr>
              <a:xfrm>
                <a:off x="828722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6" name="Ellipse 1015">
                <a:extLst>
                  <a:ext uri="{FF2B5EF4-FFF2-40B4-BE49-F238E27FC236}">
                    <a16:creationId xmlns:a16="http://schemas.microsoft.com/office/drawing/2014/main" id="{96AEA84C-978B-4804-8AC1-654B07D3CA24}"/>
                  </a:ext>
                </a:extLst>
              </p:cNvPr>
              <p:cNvSpPr/>
              <p:nvPr/>
            </p:nvSpPr>
            <p:spPr>
              <a:xfrm>
                <a:off x="843124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7" name="Ellipse 1016">
                <a:extLst>
                  <a:ext uri="{FF2B5EF4-FFF2-40B4-BE49-F238E27FC236}">
                    <a16:creationId xmlns:a16="http://schemas.microsoft.com/office/drawing/2014/main" id="{D26B863F-2407-4DD0-B599-0E9AF6CD6154}"/>
                  </a:ext>
                </a:extLst>
              </p:cNvPr>
              <p:cNvSpPr/>
              <p:nvPr/>
            </p:nvSpPr>
            <p:spPr>
              <a:xfrm>
                <a:off x="857525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8" name="Ellipse 1017">
                <a:extLst>
                  <a:ext uri="{FF2B5EF4-FFF2-40B4-BE49-F238E27FC236}">
                    <a16:creationId xmlns:a16="http://schemas.microsoft.com/office/drawing/2014/main" id="{5EC8D819-1531-47E5-9C78-E5E85D4F88AD}"/>
                  </a:ext>
                </a:extLst>
              </p:cNvPr>
              <p:cNvSpPr/>
              <p:nvPr/>
            </p:nvSpPr>
            <p:spPr>
              <a:xfrm>
                <a:off x="75632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9" name="Ellipse 1018">
                <a:extLst>
                  <a:ext uri="{FF2B5EF4-FFF2-40B4-BE49-F238E27FC236}">
                    <a16:creationId xmlns:a16="http://schemas.microsoft.com/office/drawing/2014/main" id="{6AED0032-2702-4954-A7B4-11872D9B6106}"/>
                  </a:ext>
                </a:extLst>
              </p:cNvPr>
              <p:cNvSpPr/>
              <p:nvPr/>
            </p:nvSpPr>
            <p:spPr>
              <a:xfrm>
                <a:off x="770722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0" name="Ellipse 1019">
                <a:extLst>
                  <a:ext uri="{FF2B5EF4-FFF2-40B4-BE49-F238E27FC236}">
                    <a16:creationId xmlns:a16="http://schemas.microsoft.com/office/drawing/2014/main" id="{6B7FB6F7-01DF-40B7-BFA2-3A8D58077204}"/>
                  </a:ext>
                </a:extLst>
              </p:cNvPr>
              <p:cNvSpPr/>
              <p:nvPr/>
            </p:nvSpPr>
            <p:spPr>
              <a:xfrm>
                <a:off x="785124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1" name="Ellipse 1020">
                <a:extLst>
                  <a:ext uri="{FF2B5EF4-FFF2-40B4-BE49-F238E27FC236}">
                    <a16:creationId xmlns:a16="http://schemas.microsoft.com/office/drawing/2014/main" id="{868B8659-E977-4C12-A6D1-314A0973CE3B}"/>
                  </a:ext>
                </a:extLst>
              </p:cNvPr>
              <p:cNvSpPr/>
              <p:nvPr/>
            </p:nvSpPr>
            <p:spPr>
              <a:xfrm>
                <a:off x="799525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2" name="Ellipse 1021">
                <a:extLst>
                  <a:ext uri="{FF2B5EF4-FFF2-40B4-BE49-F238E27FC236}">
                    <a16:creationId xmlns:a16="http://schemas.microsoft.com/office/drawing/2014/main" id="{469F8AD3-6A7D-479B-B6AF-CCFAC43D9F30}"/>
                  </a:ext>
                </a:extLst>
              </p:cNvPr>
              <p:cNvSpPr/>
              <p:nvPr/>
            </p:nvSpPr>
            <p:spPr>
              <a:xfrm>
                <a:off x="813927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3" name="Ellipse 1022">
                <a:extLst>
                  <a:ext uri="{FF2B5EF4-FFF2-40B4-BE49-F238E27FC236}">
                    <a16:creationId xmlns:a16="http://schemas.microsoft.com/office/drawing/2014/main" id="{DA1B663C-2024-48B5-8DF4-E3F442A906D0}"/>
                  </a:ext>
                </a:extLst>
              </p:cNvPr>
              <p:cNvSpPr/>
              <p:nvPr/>
            </p:nvSpPr>
            <p:spPr>
              <a:xfrm>
                <a:off x="828329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4" name="Ellipse 1023">
                <a:extLst>
                  <a:ext uri="{FF2B5EF4-FFF2-40B4-BE49-F238E27FC236}">
                    <a16:creationId xmlns:a16="http://schemas.microsoft.com/office/drawing/2014/main" id="{8B4A5C9E-4946-42F8-9068-161A41858E00}"/>
                  </a:ext>
                </a:extLst>
              </p:cNvPr>
              <p:cNvSpPr/>
              <p:nvPr/>
            </p:nvSpPr>
            <p:spPr>
              <a:xfrm>
                <a:off x="842730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5" name="Ellipse 1024">
                <a:extLst>
                  <a:ext uri="{FF2B5EF4-FFF2-40B4-BE49-F238E27FC236}">
                    <a16:creationId xmlns:a16="http://schemas.microsoft.com/office/drawing/2014/main" id="{9F33BB64-ADAF-4FB6-AEBE-FC4347B50D3B}"/>
                  </a:ext>
                </a:extLst>
              </p:cNvPr>
              <p:cNvSpPr/>
              <p:nvPr/>
            </p:nvSpPr>
            <p:spPr>
              <a:xfrm>
                <a:off x="857132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6" name="Ellipse 1025">
                <a:extLst>
                  <a:ext uri="{FF2B5EF4-FFF2-40B4-BE49-F238E27FC236}">
                    <a16:creationId xmlns:a16="http://schemas.microsoft.com/office/drawing/2014/main" id="{D9310CFB-BC33-4F86-8DF5-96A8F036FA1E}"/>
                  </a:ext>
                </a:extLst>
              </p:cNvPr>
              <p:cNvSpPr/>
              <p:nvPr/>
            </p:nvSpPr>
            <p:spPr>
              <a:xfrm>
                <a:off x="75632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7" name="Ellipse 1026">
                <a:extLst>
                  <a:ext uri="{FF2B5EF4-FFF2-40B4-BE49-F238E27FC236}">
                    <a16:creationId xmlns:a16="http://schemas.microsoft.com/office/drawing/2014/main" id="{D72A3D06-694E-4F11-9F7D-D81BB9B45B7A}"/>
                  </a:ext>
                </a:extLst>
              </p:cNvPr>
              <p:cNvSpPr/>
              <p:nvPr/>
            </p:nvSpPr>
            <p:spPr>
              <a:xfrm>
                <a:off x="77072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8" name="Ellipse 1027">
                <a:extLst>
                  <a:ext uri="{FF2B5EF4-FFF2-40B4-BE49-F238E27FC236}">
                    <a16:creationId xmlns:a16="http://schemas.microsoft.com/office/drawing/2014/main" id="{631BE905-24D9-4D11-AC81-1C4B377FD736}"/>
                  </a:ext>
                </a:extLst>
              </p:cNvPr>
              <p:cNvSpPr/>
              <p:nvPr/>
            </p:nvSpPr>
            <p:spPr>
              <a:xfrm>
                <a:off x="785124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9" name="Ellipse 1028">
                <a:extLst>
                  <a:ext uri="{FF2B5EF4-FFF2-40B4-BE49-F238E27FC236}">
                    <a16:creationId xmlns:a16="http://schemas.microsoft.com/office/drawing/2014/main" id="{1A637006-2269-45F6-BCAD-20D88FD2DDE7}"/>
                  </a:ext>
                </a:extLst>
              </p:cNvPr>
              <p:cNvSpPr/>
              <p:nvPr/>
            </p:nvSpPr>
            <p:spPr>
              <a:xfrm>
                <a:off x="799525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0" name="Ellipse 1029">
                <a:extLst>
                  <a:ext uri="{FF2B5EF4-FFF2-40B4-BE49-F238E27FC236}">
                    <a16:creationId xmlns:a16="http://schemas.microsoft.com/office/drawing/2014/main" id="{B84F3855-B4B9-4E04-84AB-58D8B9A2E980}"/>
                  </a:ext>
                </a:extLst>
              </p:cNvPr>
              <p:cNvSpPr/>
              <p:nvPr/>
            </p:nvSpPr>
            <p:spPr>
              <a:xfrm>
                <a:off x="813927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1" name="Ellipse 1030">
                <a:extLst>
                  <a:ext uri="{FF2B5EF4-FFF2-40B4-BE49-F238E27FC236}">
                    <a16:creationId xmlns:a16="http://schemas.microsoft.com/office/drawing/2014/main" id="{54897F3E-0098-4931-93FB-9552CE85D4DA}"/>
                  </a:ext>
                </a:extLst>
              </p:cNvPr>
              <p:cNvSpPr/>
              <p:nvPr/>
            </p:nvSpPr>
            <p:spPr>
              <a:xfrm>
                <a:off x="828329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2" name="Ellipse 1031">
                <a:extLst>
                  <a:ext uri="{FF2B5EF4-FFF2-40B4-BE49-F238E27FC236}">
                    <a16:creationId xmlns:a16="http://schemas.microsoft.com/office/drawing/2014/main" id="{6D1FAB4C-100C-4338-AE12-1C2067035718}"/>
                  </a:ext>
                </a:extLst>
              </p:cNvPr>
              <p:cNvSpPr/>
              <p:nvPr/>
            </p:nvSpPr>
            <p:spPr>
              <a:xfrm>
                <a:off x="842730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3" name="Ellipse 1032">
                <a:extLst>
                  <a:ext uri="{FF2B5EF4-FFF2-40B4-BE49-F238E27FC236}">
                    <a16:creationId xmlns:a16="http://schemas.microsoft.com/office/drawing/2014/main" id="{D52AE9B7-9830-4823-B262-432CD18DEAC5}"/>
                  </a:ext>
                </a:extLst>
              </p:cNvPr>
              <p:cNvSpPr/>
              <p:nvPr/>
            </p:nvSpPr>
            <p:spPr>
              <a:xfrm>
                <a:off x="857132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5" name="Gruppieren 1174">
              <a:extLst>
                <a:ext uri="{FF2B5EF4-FFF2-40B4-BE49-F238E27FC236}">
                  <a16:creationId xmlns:a16="http://schemas.microsoft.com/office/drawing/2014/main" id="{CE0DFB0B-8115-43F5-BD9D-7174C2148E2E}"/>
                </a:ext>
              </a:extLst>
            </p:cNvPr>
            <p:cNvGrpSpPr/>
            <p:nvPr/>
          </p:nvGrpSpPr>
          <p:grpSpPr>
            <a:xfrm>
              <a:off x="8690952" y="3429000"/>
              <a:ext cx="1152000" cy="1152000"/>
              <a:chOff x="8705622" y="3429000"/>
              <a:chExt cx="1152000" cy="1152000"/>
            </a:xfrm>
          </p:grpSpPr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1FB2DCCF-CBBA-44F5-A5AF-578AE459219F}"/>
                  </a:ext>
                </a:extLst>
              </p:cNvPr>
              <p:cNvSpPr/>
              <p:nvPr/>
            </p:nvSpPr>
            <p:spPr>
              <a:xfrm>
                <a:off x="8705622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6" name="Ellipse 1035">
                <a:extLst>
                  <a:ext uri="{FF2B5EF4-FFF2-40B4-BE49-F238E27FC236}">
                    <a16:creationId xmlns:a16="http://schemas.microsoft.com/office/drawing/2014/main" id="{8530A17B-F6AB-4397-B45C-0BAC6A8BE2DF}"/>
                  </a:ext>
                </a:extLst>
              </p:cNvPr>
              <p:cNvSpPr/>
              <p:nvPr/>
            </p:nvSpPr>
            <p:spPr>
              <a:xfrm>
                <a:off x="872449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7" name="Ellipse 1036">
                <a:extLst>
                  <a:ext uri="{FF2B5EF4-FFF2-40B4-BE49-F238E27FC236}">
                    <a16:creationId xmlns:a16="http://schemas.microsoft.com/office/drawing/2014/main" id="{A692AA50-595F-485A-9C43-45CF0EE93EF8}"/>
                  </a:ext>
                </a:extLst>
              </p:cNvPr>
              <p:cNvSpPr/>
              <p:nvPr/>
            </p:nvSpPr>
            <p:spPr>
              <a:xfrm>
                <a:off x="886850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8" name="Ellipse 1037">
                <a:extLst>
                  <a:ext uri="{FF2B5EF4-FFF2-40B4-BE49-F238E27FC236}">
                    <a16:creationId xmlns:a16="http://schemas.microsoft.com/office/drawing/2014/main" id="{1ED39101-4DB3-4210-99AA-F3D619ABDB5C}"/>
                  </a:ext>
                </a:extLst>
              </p:cNvPr>
              <p:cNvSpPr/>
              <p:nvPr/>
            </p:nvSpPr>
            <p:spPr>
              <a:xfrm>
                <a:off x="901252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9" name="Ellipse 1038">
                <a:extLst>
                  <a:ext uri="{FF2B5EF4-FFF2-40B4-BE49-F238E27FC236}">
                    <a16:creationId xmlns:a16="http://schemas.microsoft.com/office/drawing/2014/main" id="{D6E95E69-823C-4DDC-BD89-F4CE7B2DFB7A}"/>
                  </a:ext>
                </a:extLst>
              </p:cNvPr>
              <p:cNvSpPr/>
              <p:nvPr/>
            </p:nvSpPr>
            <p:spPr>
              <a:xfrm>
                <a:off x="915654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0" name="Ellipse 1039">
                <a:extLst>
                  <a:ext uri="{FF2B5EF4-FFF2-40B4-BE49-F238E27FC236}">
                    <a16:creationId xmlns:a16="http://schemas.microsoft.com/office/drawing/2014/main" id="{9E66AA31-B957-4594-A0E1-B45A8F4A8247}"/>
                  </a:ext>
                </a:extLst>
              </p:cNvPr>
              <p:cNvSpPr/>
              <p:nvPr/>
            </p:nvSpPr>
            <p:spPr>
              <a:xfrm>
                <a:off x="930055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1" name="Ellipse 1040">
                <a:extLst>
                  <a:ext uri="{FF2B5EF4-FFF2-40B4-BE49-F238E27FC236}">
                    <a16:creationId xmlns:a16="http://schemas.microsoft.com/office/drawing/2014/main" id="{C0FDF243-C3E9-4D26-A057-583F198FC740}"/>
                  </a:ext>
                </a:extLst>
              </p:cNvPr>
              <p:cNvSpPr/>
              <p:nvPr/>
            </p:nvSpPr>
            <p:spPr>
              <a:xfrm>
                <a:off x="944457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2" name="Ellipse 1041">
                <a:extLst>
                  <a:ext uri="{FF2B5EF4-FFF2-40B4-BE49-F238E27FC236}">
                    <a16:creationId xmlns:a16="http://schemas.microsoft.com/office/drawing/2014/main" id="{CB5C2D28-C75D-4E52-A31A-FF6D4299EF2A}"/>
                  </a:ext>
                </a:extLst>
              </p:cNvPr>
              <p:cNvSpPr/>
              <p:nvPr/>
            </p:nvSpPr>
            <p:spPr>
              <a:xfrm>
                <a:off x="958858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3" name="Ellipse 1042">
                <a:extLst>
                  <a:ext uri="{FF2B5EF4-FFF2-40B4-BE49-F238E27FC236}">
                    <a16:creationId xmlns:a16="http://schemas.microsoft.com/office/drawing/2014/main" id="{C61DDC2D-2980-40A6-B581-05AB3AD3E806}"/>
                  </a:ext>
                </a:extLst>
              </p:cNvPr>
              <p:cNvSpPr/>
              <p:nvPr/>
            </p:nvSpPr>
            <p:spPr>
              <a:xfrm>
                <a:off x="973260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4" name="Ellipse 1043">
                <a:extLst>
                  <a:ext uri="{FF2B5EF4-FFF2-40B4-BE49-F238E27FC236}">
                    <a16:creationId xmlns:a16="http://schemas.microsoft.com/office/drawing/2014/main" id="{7F59F633-F5CD-4CD5-AB6C-72CEFEF88043}"/>
                  </a:ext>
                </a:extLst>
              </p:cNvPr>
              <p:cNvSpPr/>
              <p:nvPr/>
            </p:nvSpPr>
            <p:spPr>
              <a:xfrm>
                <a:off x="872449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5" name="Ellipse 1044">
                <a:extLst>
                  <a:ext uri="{FF2B5EF4-FFF2-40B4-BE49-F238E27FC236}">
                    <a16:creationId xmlns:a16="http://schemas.microsoft.com/office/drawing/2014/main" id="{E0A79FF6-6783-4074-8E93-11FA17459DB2}"/>
                  </a:ext>
                </a:extLst>
              </p:cNvPr>
              <p:cNvSpPr/>
              <p:nvPr/>
            </p:nvSpPr>
            <p:spPr>
              <a:xfrm>
                <a:off x="886850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6" name="Ellipse 1045">
                <a:extLst>
                  <a:ext uri="{FF2B5EF4-FFF2-40B4-BE49-F238E27FC236}">
                    <a16:creationId xmlns:a16="http://schemas.microsoft.com/office/drawing/2014/main" id="{3A8FD387-6102-468B-AC5B-CD2CD95B6484}"/>
                  </a:ext>
                </a:extLst>
              </p:cNvPr>
              <p:cNvSpPr/>
              <p:nvPr/>
            </p:nvSpPr>
            <p:spPr>
              <a:xfrm>
                <a:off x="901252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7" name="Ellipse 1046">
                <a:extLst>
                  <a:ext uri="{FF2B5EF4-FFF2-40B4-BE49-F238E27FC236}">
                    <a16:creationId xmlns:a16="http://schemas.microsoft.com/office/drawing/2014/main" id="{C5B49940-184F-4941-A4F5-4645C72BBC43}"/>
                  </a:ext>
                </a:extLst>
              </p:cNvPr>
              <p:cNvSpPr/>
              <p:nvPr/>
            </p:nvSpPr>
            <p:spPr>
              <a:xfrm>
                <a:off x="915654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8" name="Ellipse 1047">
                <a:extLst>
                  <a:ext uri="{FF2B5EF4-FFF2-40B4-BE49-F238E27FC236}">
                    <a16:creationId xmlns:a16="http://schemas.microsoft.com/office/drawing/2014/main" id="{A6981D6C-E655-4B60-BC3C-1EBB9F5D723C}"/>
                  </a:ext>
                </a:extLst>
              </p:cNvPr>
              <p:cNvSpPr/>
              <p:nvPr/>
            </p:nvSpPr>
            <p:spPr>
              <a:xfrm>
                <a:off x="930055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9" name="Ellipse 1048">
                <a:extLst>
                  <a:ext uri="{FF2B5EF4-FFF2-40B4-BE49-F238E27FC236}">
                    <a16:creationId xmlns:a16="http://schemas.microsoft.com/office/drawing/2014/main" id="{9698667B-EC63-40F4-A6BF-C74ACAC236E0}"/>
                  </a:ext>
                </a:extLst>
              </p:cNvPr>
              <p:cNvSpPr/>
              <p:nvPr/>
            </p:nvSpPr>
            <p:spPr>
              <a:xfrm>
                <a:off x="944457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0" name="Ellipse 1049">
                <a:extLst>
                  <a:ext uri="{FF2B5EF4-FFF2-40B4-BE49-F238E27FC236}">
                    <a16:creationId xmlns:a16="http://schemas.microsoft.com/office/drawing/2014/main" id="{57CD3216-F075-4060-9843-48F06AB73FDF}"/>
                  </a:ext>
                </a:extLst>
              </p:cNvPr>
              <p:cNvSpPr/>
              <p:nvPr/>
            </p:nvSpPr>
            <p:spPr>
              <a:xfrm>
                <a:off x="958858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1" name="Ellipse 1050">
                <a:extLst>
                  <a:ext uri="{FF2B5EF4-FFF2-40B4-BE49-F238E27FC236}">
                    <a16:creationId xmlns:a16="http://schemas.microsoft.com/office/drawing/2014/main" id="{C31984ED-8B60-4D94-9753-967E9780E5B1}"/>
                  </a:ext>
                </a:extLst>
              </p:cNvPr>
              <p:cNvSpPr/>
              <p:nvPr/>
            </p:nvSpPr>
            <p:spPr>
              <a:xfrm>
                <a:off x="973260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2" name="Ellipse 1051">
                <a:extLst>
                  <a:ext uri="{FF2B5EF4-FFF2-40B4-BE49-F238E27FC236}">
                    <a16:creationId xmlns:a16="http://schemas.microsoft.com/office/drawing/2014/main" id="{676B777E-E4CA-4D73-8527-BACAA7FAE248}"/>
                  </a:ext>
                </a:extLst>
              </p:cNvPr>
              <p:cNvSpPr/>
              <p:nvPr/>
            </p:nvSpPr>
            <p:spPr>
              <a:xfrm>
                <a:off x="872449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3" name="Ellipse 1052">
                <a:extLst>
                  <a:ext uri="{FF2B5EF4-FFF2-40B4-BE49-F238E27FC236}">
                    <a16:creationId xmlns:a16="http://schemas.microsoft.com/office/drawing/2014/main" id="{34B0CCDA-2EF8-47D6-80DA-CAD933B7AD8F}"/>
                  </a:ext>
                </a:extLst>
              </p:cNvPr>
              <p:cNvSpPr/>
              <p:nvPr/>
            </p:nvSpPr>
            <p:spPr>
              <a:xfrm>
                <a:off x="886850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4" name="Ellipse 1053">
                <a:extLst>
                  <a:ext uri="{FF2B5EF4-FFF2-40B4-BE49-F238E27FC236}">
                    <a16:creationId xmlns:a16="http://schemas.microsoft.com/office/drawing/2014/main" id="{1BE77C32-DC58-469F-AC95-3D84706580FA}"/>
                  </a:ext>
                </a:extLst>
              </p:cNvPr>
              <p:cNvSpPr/>
              <p:nvPr/>
            </p:nvSpPr>
            <p:spPr>
              <a:xfrm>
                <a:off x="901252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5" name="Ellipse 1054">
                <a:extLst>
                  <a:ext uri="{FF2B5EF4-FFF2-40B4-BE49-F238E27FC236}">
                    <a16:creationId xmlns:a16="http://schemas.microsoft.com/office/drawing/2014/main" id="{F94BF361-93BA-4A83-B14B-11CF68DE7CD2}"/>
                  </a:ext>
                </a:extLst>
              </p:cNvPr>
              <p:cNvSpPr/>
              <p:nvPr/>
            </p:nvSpPr>
            <p:spPr>
              <a:xfrm>
                <a:off x="915654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6" name="Ellipse 1055">
                <a:extLst>
                  <a:ext uri="{FF2B5EF4-FFF2-40B4-BE49-F238E27FC236}">
                    <a16:creationId xmlns:a16="http://schemas.microsoft.com/office/drawing/2014/main" id="{5FEC3F78-EB1D-423F-ACE8-ABEA21129ED8}"/>
                  </a:ext>
                </a:extLst>
              </p:cNvPr>
              <p:cNvSpPr/>
              <p:nvPr/>
            </p:nvSpPr>
            <p:spPr>
              <a:xfrm>
                <a:off x="930055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7" name="Ellipse 1056">
                <a:extLst>
                  <a:ext uri="{FF2B5EF4-FFF2-40B4-BE49-F238E27FC236}">
                    <a16:creationId xmlns:a16="http://schemas.microsoft.com/office/drawing/2014/main" id="{09B6C5D7-FCD6-4882-A4A4-D9E6057E6104}"/>
                  </a:ext>
                </a:extLst>
              </p:cNvPr>
              <p:cNvSpPr/>
              <p:nvPr/>
            </p:nvSpPr>
            <p:spPr>
              <a:xfrm>
                <a:off x="944457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8" name="Ellipse 1057">
                <a:extLst>
                  <a:ext uri="{FF2B5EF4-FFF2-40B4-BE49-F238E27FC236}">
                    <a16:creationId xmlns:a16="http://schemas.microsoft.com/office/drawing/2014/main" id="{5E54478A-9CF3-4E16-B81B-74F92228E97A}"/>
                  </a:ext>
                </a:extLst>
              </p:cNvPr>
              <p:cNvSpPr/>
              <p:nvPr/>
            </p:nvSpPr>
            <p:spPr>
              <a:xfrm>
                <a:off x="958858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9" name="Ellipse 1058">
                <a:extLst>
                  <a:ext uri="{FF2B5EF4-FFF2-40B4-BE49-F238E27FC236}">
                    <a16:creationId xmlns:a16="http://schemas.microsoft.com/office/drawing/2014/main" id="{B83D2714-BEFE-4A1B-93AC-C82DD5D383E7}"/>
                  </a:ext>
                </a:extLst>
              </p:cNvPr>
              <p:cNvSpPr/>
              <p:nvPr/>
            </p:nvSpPr>
            <p:spPr>
              <a:xfrm>
                <a:off x="973260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0" name="Ellipse 1059">
                <a:extLst>
                  <a:ext uri="{FF2B5EF4-FFF2-40B4-BE49-F238E27FC236}">
                    <a16:creationId xmlns:a16="http://schemas.microsoft.com/office/drawing/2014/main" id="{E885019E-E313-4FB8-93CB-F6504D594A4D}"/>
                  </a:ext>
                </a:extLst>
              </p:cNvPr>
              <p:cNvSpPr/>
              <p:nvPr/>
            </p:nvSpPr>
            <p:spPr>
              <a:xfrm>
                <a:off x="872449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1" name="Ellipse 1060">
                <a:extLst>
                  <a:ext uri="{FF2B5EF4-FFF2-40B4-BE49-F238E27FC236}">
                    <a16:creationId xmlns:a16="http://schemas.microsoft.com/office/drawing/2014/main" id="{CCE50E2D-827F-4526-811A-E7DF20B8D01F}"/>
                  </a:ext>
                </a:extLst>
              </p:cNvPr>
              <p:cNvSpPr/>
              <p:nvPr/>
            </p:nvSpPr>
            <p:spPr>
              <a:xfrm>
                <a:off x="886850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2" name="Ellipse 1061">
                <a:extLst>
                  <a:ext uri="{FF2B5EF4-FFF2-40B4-BE49-F238E27FC236}">
                    <a16:creationId xmlns:a16="http://schemas.microsoft.com/office/drawing/2014/main" id="{C9E0F219-1949-450B-BC01-E09742F9857D}"/>
                  </a:ext>
                </a:extLst>
              </p:cNvPr>
              <p:cNvSpPr/>
              <p:nvPr/>
            </p:nvSpPr>
            <p:spPr>
              <a:xfrm>
                <a:off x="901252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3" name="Ellipse 1062">
                <a:extLst>
                  <a:ext uri="{FF2B5EF4-FFF2-40B4-BE49-F238E27FC236}">
                    <a16:creationId xmlns:a16="http://schemas.microsoft.com/office/drawing/2014/main" id="{19D82451-BB79-44ED-8721-6DE84F431216}"/>
                  </a:ext>
                </a:extLst>
              </p:cNvPr>
              <p:cNvSpPr/>
              <p:nvPr/>
            </p:nvSpPr>
            <p:spPr>
              <a:xfrm>
                <a:off x="915654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4" name="Ellipse 1063">
                <a:extLst>
                  <a:ext uri="{FF2B5EF4-FFF2-40B4-BE49-F238E27FC236}">
                    <a16:creationId xmlns:a16="http://schemas.microsoft.com/office/drawing/2014/main" id="{44989ABA-FE2A-484D-A2FD-1382325C7A73}"/>
                  </a:ext>
                </a:extLst>
              </p:cNvPr>
              <p:cNvSpPr/>
              <p:nvPr/>
            </p:nvSpPr>
            <p:spPr>
              <a:xfrm>
                <a:off x="930055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5" name="Ellipse 1064">
                <a:extLst>
                  <a:ext uri="{FF2B5EF4-FFF2-40B4-BE49-F238E27FC236}">
                    <a16:creationId xmlns:a16="http://schemas.microsoft.com/office/drawing/2014/main" id="{00BCC65B-0605-4321-843E-C5AB5B6D65C8}"/>
                  </a:ext>
                </a:extLst>
              </p:cNvPr>
              <p:cNvSpPr/>
              <p:nvPr/>
            </p:nvSpPr>
            <p:spPr>
              <a:xfrm>
                <a:off x="944457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6" name="Ellipse 1065">
                <a:extLst>
                  <a:ext uri="{FF2B5EF4-FFF2-40B4-BE49-F238E27FC236}">
                    <a16:creationId xmlns:a16="http://schemas.microsoft.com/office/drawing/2014/main" id="{581ABAF2-8B4B-46AD-A14C-754DF9164E51}"/>
                  </a:ext>
                </a:extLst>
              </p:cNvPr>
              <p:cNvSpPr/>
              <p:nvPr/>
            </p:nvSpPr>
            <p:spPr>
              <a:xfrm>
                <a:off x="958858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7" name="Ellipse 1066">
                <a:extLst>
                  <a:ext uri="{FF2B5EF4-FFF2-40B4-BE49-F238E27FC236}">
                    <a16:creationId xmlns:a16="http://schemas.microsoft.com/office/drawing/2014/main" id="{50F88B14-CA4B-4CFE-9BB5-39D356DE0D64}"/>
                  </a:ext>
                </a:extLst>
              </p:cNvPr>
              <p:cNvSpPr/>
              <p:nvPr/>
            </p:nvSpPr>
            <p:spPr>
              <a:xfrm>
                <a:off x="973260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8" name="Ellipse 1067">
                <a:extLst>
                  <a:ext uri="{FF2B5EF4-FFF2-40B4-BE49-F238E27FC236}">
                    <a16:creationId xmlns:a16="http://schemas.microsoft.com/office/drawing/2014/main" id="{6FDAD554-9BE5-4C5C-9E48-B92ABC0C952C}"/>
                  </a:ext>
                </a:extLst>
              </p:cNvPr>
              <p:cNvSpPr/>
              <p:nvPr/>
            </p:nvSpPr>
            <p:spPr>
              <a:xfrm>
                <a:off x="872449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9" name="Ellipse 1068">
                <a:extLst>
                  <a:ext uri="{FF2B5EF4-FFF2-40B4-BE49-F238E27FC236}">
                    <a16:creationId xmlns:a16="http://schemas.microsoft.com/office/drawing/2014/main" id="{1A603A3F-90AB-4A2C-BFE6-6AC85F605A32}"/>
                  </a:ext>
                </a:extLst>
              </p:cNvPr>
              <p:cNvSpPr/>
              <p:nvPr/>
            </p:nvSpPr>
            <p:spPr>
              <a:xfrm>
                <a:off x="886850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0" name="Ellipse 1069">
                <a:extLst>
                  <a:ext uri="{FF2B5EF4-FFF2-40B4-BE49-F238E27FC236}">
                    <a16:creationId xmlns:a16="http://schemas.microsoft.com/office/drawing/2014/main" id="{B0A155DF-C402-457D-9460-978A0471D66D}"/>
                  </a:ext>
                </a:extLst>
              </p:cNvPr>
              <p:cNvSpPr/>
              <p:nvPr/>
            </p:nvSpPr>
            <p:spPr>
              <a:xfrm>
                <a:off x="901252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1" name="Ellipse 1070">
                <a:extLst>
                  <a:ext uri="{FF2B5EF4-FFF2-40B4-BE49-F238E27FC236}">
                    <a16:creationId xmlns:a16="http://schemas.microsoft.com/office/drawing/2014/main" id="{2516158A-BB91-4AF4-B3FE-8DF946577B73}"/>
                  </a:ext>
                </a:extLst>
              </p:cNvPr>
              <p:cNvSpPr/>
              <p:nvPr/>
            </p:nvSpPr>
            <p:spPr>
              <a:xfrm>
                <a:off x="915654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2" name="Ellipse 1071">
                <a:extLst>
                  <a:ext uri="{FF2B5EF4-FFF2-40B4-BE49-F238E27FC236}">
                    <a16:creationId xmlns:a16="http://schemas.microsoft.com/office/drawing/2014/main" id="{6AD5EF69-D7F3-4616-9D8D-64A7EE1871DE}"/>
                  </a:ext>
                </a:extLst>
              </p:cNvPr>
              <p:cNvSpPr/>
              <p:nvPr/>
            </p:nvSpPr>
            <p:spPr>
              <a:xfrm>
                <a:off x="930055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3" name="Ellipse 1072">
                <a:extLst>
                  <a:ext uri="{FF2B5EF4-FFF2-40B4-BE49-F238E27FC236}">
                    <a16:creationId xmlns:a16="http://schemas.microsoft.com/office/drawing/2014/main" id="{5CA55635-B42F-4E48-8192-F9624CB0A7C1}"/>
                  </a:ext>
                </a:extLst>
              </p:cNvPr>
              <p:cNvSpPr/>
              <p:nvPr/>
            </p:nvSpPr>
            <p:spPr>
              <a:xfrm>
                <a:off x="944457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4" name="Ellipse 1073">
                <a:extLst>
                  <a:ext uri="{FF2B5EF4-FFF2-40B4-BE49-F238E27FC236}">
                    <a16:creationId xmlns:a16="http://schemas.microsoft.com/office/drawing/2014/main" id="{2819175F-4C62-4DBF-AFC0-DEFD19C73E25}"/>
                  </a:ext>
                </a:extLst>
              </p:cNvPr>
              <p:cNvSpPr/>
              <p:nvPr/>
            </p:nvSpPr>
            <p:spPr>
              <a:xfrm>
                <a:off x="958858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5" name="Ellipse 1074">
                <a:extLst>
                  <a:ext uri="{FF2B5EF4-FFF2-40B4-BE49-F238E27FC236}">
                    <a16:creationId xmlns:a16="http://schemas.microsoft.com/office/drawing/2014/main" id="{6D9C6992-BDB5-4F36-8428-5AB91878F650}"/>
                  </a:ext>
                </a:extLst>
              </p:cNvPr>
              <p:cNvSpPr/>
              <p:nvPr/>
            </p:nvSpPr>
            <p:spPr>
              <a:xfrm>
                <a:off x="973260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6" name="Ellipse 1075">
                <a:extLst>
                  <a:ext uri="{FF2B5EF4-FFF2-40B4-BE49-F238E27FC236}">
                    <a16:creationId xmlns:a16="http://schemas.microsoft.com/office/drawing/2014/main" id="{11F913E7-0F5A-4EB3-8E6A-B956A7643387}"/>
                  </a:ext>
                </a:extLst>
              </p:cNvPr>
              <p:cNvSpPr/>
              <p:nvPr/>
            </p:nvSpPr>
            <p:spPr>
              <a:xfrm>
                <a:off x="872221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7" name="Ellipse 1076">
                <a:extLst>
                  <a:ext uri="{FF2B5EF4-FFF2-40B4-BE49-F238E27FC236}">
                    <a16:creationId xmlns:a16="http://schemas.microsoft.com/office/drawing/2014/main" id="{6281FB36-0C18-4FEA-B21C-F0BDC185F3EF}"/>
                  </a:ext>
                </a:extLst>
              </p:cNvPr>
              <p:cNvSpPr/>
              <p:nvPr/>
            </p:nvSpPr>
            <p:spPr>
              <a:xfrm>
                <a:off x="886622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8" name="Ellipse 1077">
                <a:extLst>
                  <a:ext uri="{FF2B5EF4-FFF2-40B4-BE49-F238E27FC236}">
                    <a16:creationId xmlns:a16="http://schemas.microsoft.com/office/drawing/2014/main" id="{3F8A1752-C2E2-440F-B59E-48CDDBE3A250}"/>
                  </a:ext>
                </a:extLst>
              </p:cNvPr>
              <p:cNvSpPr/>
              <p:nvPr/>
            </p:nvSpPr>
            <p:spPr>
              <a:xfrm>
                <a:off x="901024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9" name="Ellipse 1078">
                <a:extLst>
                  <a:ext uri="{FF2B5EF4-FFF2-40B4-BE49-F238E27FC236}">
                    <a16:creationId xmlns:a16="http://schemas.microsoft.com/office/drawing/2014/main" id="{609E3EFF-357A-47F6-BD8D-0AA79702408A}"/>
                  </a:ext>
                </a:extLst>
              </p:cNvPr>
              <p:cNvSpPr/>
              <p:nvPr/>
            </p:nvSpPr>
            <p:spPr>
              <a:xfrm>
                <a:off x="915425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0" name="Ellipse 1079">
                <a:extLst>
                  <a:ext uri="{FF2B5EF4-FFF2-40B4-BE49-F238E27FC236}">
                    <a16:creationId xmlns:a16="http://schemas.microsoft.com/office/drawing/2014/main" id="{AA95E33A-9BD8-4972-8540-B1A24634D952}"/>
                  </a:ext>
                </a:extLst>
              </p:cNvPr>
              <p:cNvSpPr/>
              <p:nvPr/>
            </p:nvSpPr>
            <p:spPr>
              <a:xfrm>
                <a:off x="929827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1" name="Ellipse 1080">
                <a:extLst>
                  <a:ext uri="{FF2B5EF4-FFF2-40B4-BE49-F238E27FC236}">
                    <a16:creationId xmlns:a16="http://schemas.microsoft.com/office/drawing/2014/main" id="{2ACFC65E-AFBB-4293-9AD2-7B6D5D979541}"/>
                  </a:ext>
                </a:extLst>
              </p:cNvPr>
              <p:cNvSpPr/>
              <p:nvPr/>
            </p:nvSpPr>
            <p:spPr>
              <a:xfrm>
                <a:off x="944229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2" name="Ellipse 1081">
                <a:extLst>
                  <a:ext uri="{FF2B5EF4-FFF2-40B4-BE49-F238E27FC236}">
                    <a16:creationId xmlns:a16="http://schemas.microsoft.com/office/drawing/2014/main" id="{DBC5C89F-E113-4534-B145-EA4313DC13E6}"/>
                  </a:ext>
                </a:extLst>
              </p:cNvPr>
              <p:cNvSpPr/>
              <p:nvPr/>
            </p:nvSpPr>
            <p:spPr>
              <a:xfrm>
                <a:off x="958630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3" name="Ellipse 1082">
                <a:extLst>
                  <a:ext uri="{FF2B5EF4-FFF2-40B4-BE49-F238E27FC236}">
                    <a16:creationId xmlns:a16="http://schemas.microsoft.com/office/drawing/2014/main" id="{0D94CCCE-3087-499F-989A-37CD7DE0E20B}"/>
                  </a:ext>
                </a:extLst>
              </p:cNvPr>
              <p:cNvSpPr/>
              <p:nvPr/>
            </p:nvSpPr>
            <p:spPr>
              <a:xfrm>
                <a:off x="973032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4" name="Ellipse 1083">
                <a:extLst>
                  <a:ext uri="{FF2B5EF4-FFF2-40B4-BE49-F238E27FC236}">
                    <a16:creationId xmlns:a16="http://schemas.microsoft.com/office/drawing/2014/main" id="{910A7909-2EF5-4275-BF38-9F4218713FB0}"/>
                  </a:ext>
                </a:extLst>
              </p:cNvPr>
              <p:cNvSpPr/>
              <p:nvPr/>
            </p:nvSpPr>
            <p:spPr>
              <a:xfrm>
                <a:off x="871827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5" name="Ellipse 1084">
                <a:extLst>
                  <a:ext uri="{FF2B5EF4-FFF2-40B4-BE49-F238E27FC236}">
                    <a16:creationId xmlns:a16="http://schemas.microsoft.com/office/drawing/2014/main" id="{A2C2491E-CD31-4248-A92E-608FFC7ED8E6}"/>
                  </a:ext>
                </a:extLst>
              </p:cNvPr>
              <p:cNvSpPr/>
              <p:nvPr/>
            </p:nvSpPr>
            <p:spPr>
              <a:xfrm>
                <a:off x="886229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6" name="Ellipse 1085">
                <a:extLst>
                  <a:ext uri="{FF2B5EF4-FFF2-40B4-BE49-F238E27FC236}">
                    <a16:creationId xmlns:a16="http://schemas.microsoft.com/office/drawing/2014/main" id="{DBC9D917-291C-4219-B5C1-B4D78C9045CF}"/>
                  </a:ext>
                </a:extLst>
              </p:cNvPr>
              <p:cNvSpPr/>
              <p:nvPr/>
            </p:nvSpPr>
            <p:spPr>
              <a:xfrm>
                <a:off x="900630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7" name="Ellipse 1086">
                <a:extLst>
                  <a:ext uri="{FF2B5EF4-FFF2-40B4-BE49-F238E27FC236}">
                    <a16:creationId xmlns:a16="http://schemas.microsoft.com/office/drawing/2014/main" id="{DA3A8E96-B54F-413D-8B24-71863AD9D7D3}"/>
                  </a:ext>
                </a:extLst>
              </p:cNvPr>
              <p:cNvSpPr/>
              <p:nvPr/>
            </p:nvSpPr>
            <p:spPr>
              <a:xfrm>
                <a:off x="915032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8" name="Ellipse 1087">
                <a:extLst>
                  <a:ext uri="{FF2B5EF4-FFF2-40B4-BE49-F238E27FC236}">
                    <a16:creationId xmlns:a16="http://schemas.microsoft.com/office/drawing/2014/main" id="{5CAA1FF8-235C-4FDE-B48A-CCFA448583B9}"/>
                  </a:ext>
                </a:extLst>
              </p:cNvPr>
              <p:cNvSpPr/>
              <p:nvPr/>
            </p:nvSpPr>
            <p:spPr>
              <a:xfrm>
                <a:off x="929434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9" name="Ellipse 1088">
                <a:extLst>
                  <a:ext uri="{FF2B5EF4-FFF2-40B4-BE49-F238E27FC236}">
                    <a16:creationId xmlns:a16="http://schemas.microsoft.com/office/drawing/2014/main" id="{944930B1-5FC6-463A-A6C1-CDF078A3A6C3}"/>
                  </a:ext>
                </a:extLst>
              </p:cNvPr>
              <p:cNvSpPr/>
              <p:nvPr/>
            </p:nvSpPr>
            <p:spPr>
              <a:xfrm>
                <a:off x="943835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0" name="Ellipse 1089">
                <a:extLst>
                  <a:ext uri="{FF2B5EF4-FFF2-40B4-BE49-F238E27FC236}">
                    <a16:creationId xmlns:a16="http://schemas.microsoft.com/office/drawing/2014/main" id="{AB1A0D15-B74C-46F6-AFEE-7035FAB78ADD}"/>
                  </a:ext>
                </a:extLst>
              </p:cNvPr>
              <p:cNvSpPr/>
              <p:nvPr/>
            </p:nvSpPr>
            <p:spPr>
              <a:xfrm>
                <a:off x="958237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1" name="Ellipse 1090">
                <a:extLst>
                  <a:ext uri="{FF2B5EF4-FFF2-40B4-BE49-F238E27FC236}">
                    <a16:creationId xmlns:a16="http://schemas.microsoft.com/office/drawing/2014/main" id="{8B3101B4-342C-4C68-A11A-7305F69EB6F5}"/>
                  </a:ext>
                </a:extLst>
              </p:cNvPr>
              <p:cNvSpPr/>
              <p:nvPr/>
            </p:nvSpPr>
            <p:spPr>
              <a:xfrm>
                <a:off x="972638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2" name="Ellipse 1091">
                <a:extLst>
                  <a:ext uri="{FF2B5EF4-FFF2-40B4-BE49-F238E27FC236}">
                    <a16:creationId xmlns:a16="http://schemas.microsoft.com/office/drawing/2014/main" id="{0645BD97-1ED6-4D21-9519-9363E051590B}"/>
                  </a:ext>
                </a:extLst>
              </p:cNvPr>
              <p:cNvSpPr/>
              <p:nvPr/>
            </p:nvSpPr>
            <p:spPr>
              <a:xfrm>
                <a:off x="871827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3" name="Ellipse 1092">
                <a:extLst>
                  <a:ext uri="{FF2B5EF4-FFF2-40B4-BE49-F238E27FC236}">
                    <a16:creationId xmlns:a16="http://schemas.microsoft.com/office/drawing/2014/main" id="{D71C75A7-536C-4B27-BF15-077D9931CB84}"/>
                  </a:ext>
                </a:extLst>
              </p:cNvPr>
              <p:cNvSpPr/>
              <p:nvPr/>
            </p:nvSpPr>
            <p:spPr>
              <a:xfrm>
                <a:off x="886229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4" name="Ellipse 1093">
                <a:extLst>
                  <a:ext uri="{FF2B5EF4-FFF2-40B4-BE49-F238E27FC236}">
                    <a16:creationId xmlns:a16="http://schemas.microsoft.com/office/drawing/2014/main" id="{79AE153F-6F87-4902-B69F-6FB4275BE194}"/>
                  </a:ext>
                </a:extLst>
              </p:cNvPr>
              <p:cNvSpPr/>
              <p:nvPr/>
            </p:nvSpPr>
            <p:spPr>
              <a:xfrm>
                <a:off x="900630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5" name="Ellipse 1094">
                <a:extLst>
                  <a:ext uri="{FF2B5EF4-FFF2-40B4-BE49-F238E27FC236}">
                    <a16:creationId xmlns:a16="http://schemas.microsoft.com/office/drawing/2014/main" id="{49EC345B-1870-4FE1-A7C0-ACB12875A62F}"/>
                  </a:ext>
                </a:extLst>
              </p:cNvPr>
              <p:cNvSpPr/>
              <p:nvPr/>
            </p:nvSpPr>
            <p:spPr>
              <a:xfrm>
                <a:off x="915032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6" name="Ellipse 1095">
                <a:extLst>
                  <a:ext uri="{FF2B5EF4-FFF2-40B4-BE49-F238E27FC236}">
                    <a16:creationId xmlns:a16="http://schemas.microsoft.com/office/drawing/2014/main" id="{4993DB30-6C0B-40AF-962D-55608D1770A3}"/>
                  </a:ext>
                </a:extLst>
              </p:cNvPr>
              <p:cNvSpPr/>
              <p:nvPr/>
            </p:nvSpPr>
            <p:spPr>
              <a:xfrm>
                <a:off x="929434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7" name="Ellipse 1096">
                <a:extLst>
                  <a:ext uri="{FF2B5EF4-FFF2-40B4-BE49-F238E27FC236}">
                    <a16:creationId xmlns:a16="http://schemas.microsoft.com/office/drawing/2014/main" id="{04CCD41A-C558-4EA6-8C66-6463B47D29D6}"/>
                  </a:ext>
                </a:extLst>
              </p:cNvPr>
              <p:cNvSpPr/>
              <p:nvPr/>
            </p:nvSpPr>
            <p:spPr>
              <a:xfrm>
                <a:off x="943835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8" name="Ellipse 1097">
                <a:extLst>
                  <a:ext uri="{FF2B5EF4-FFF2-40B4-BE49-F238E27FC236}">
                    <a16:creationId xmlns:a16="http://schemas.microsoft.com/office/drawing/2014/main" id="{4A559DF1-BD99-4E41-BCF2-972097B912E1}"/>
                  </a:ext>
                </a:extLst>
              </p:cNvPr>
              <p:cNvSpPr/>
              <p:nvPr/>
            </p:nvSpPr>
            <p:spPr>
              <a:xfrm>
                <a:off x="958237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9" name="Ellipse 1098">
                <a:extLst>
                  <a:ext uri="{FF2B5EF4-FFF2-40B4-BE49-F238E27FC236}">
                    <a16:creationId xmlns:a16="http://schemas.microsoft.com/office/drawing/2014/main" id="{EF8AEB2D-A444-45A0-BC24-51B242BB09AD}"/>
                  </a:ext>
                </a:extLst>
              </p:cNvPr>
              <p:cNvSpPr/>
              <p:nvPr/>
            </p:nvSpPr>
            <p:spPr>
              <a:xfrm>
                <a:off x="972638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6" name="Gruppieren 1175">
              <a:extLst>
                <a:ext uri="{FF2B5EF4-FFF2-40B4-BE49-F238E27FC236}">
                  <a16:creationId xmlns:a16="http://schemas.microsoft.com/office/drawing/2014/main" id="{842F61FD-295F-4D44-BAF0-104FC40EAE94}"/>
                </a:ext>
              </a:extLst>
            </p:cNvPr>
            <p:cNvGrpSpPr/>
            <p:nvPr/>
          </p:nvGrpSpPr>
          <p:grpSpPr>
            <a:xfrm>
              <a:off x="9843755" y="3429000"/>
              <a:ext cx="1152000" cy="1152000"/>
              <a:chOff x="9858425" y="3429000"/>
              <a:chExt cx="1152000" cy="1152000"/>
            </a:xfrm>
          </p:grpSpPr>
          <p:sp>
            <p:nvSpPr>
              <p:cNvPr id="1101" name="Rechteck 1100">
                <a:extLst>
                  <a:ext uri="{FF2B5EF4-FFF2-40B4-BE49-F238E27FC236}">
                    <a16:creationId xmlns:a16="http://schemas.microsoft.com/office/drawing/2014/main" id="{5C638D2E-3504-4B54-BF6E-0F6743CA5857}"/>
                  </a:ext>
                </a:extLst>
              </p:cNvPr>
              <p:cNvSpPr/>
              <p:nvPr/>
            </p:nvSpPr>
            <p:spPr>
              <a:xfrm>
                <a:off x="9858425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2" name="Ellipse 1101">
                <a:extLst>
                  <a:ext uri="{FF2B5EF4-FFF2-40B4-BE49-F238E27FC236}">
                    <a16:creationId xmlns:a16="http://schemas.microsoft.com/office/drawing/2014/main" id="{F23D91F1-8F20-4075-887A-4E1B54662287}"/>
                  </a:ext>
                </a:extLst>
              </p:cNvPr>
              <p:cNvSpPr/>
              <p:nvPr/>
            </p:nvSpPr>
            <p:spPr>
              <a:xfrm>
                <a:off x="987729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3" name="Ellipse 1102">
                <a:extLst>
                  <a:ext uri="{FF2B5EF4-FFF2-40B4-BE49-F238E27FC236}">
                    <a16:creationId xmlns:a16="http://schemas.microsoft.com/office/drawing/2014/main" id="{7DCA95DB-8480-4438-B081-8A28B16EEB0B}"/>
                  </a:ext>
                </a:extLst>
              </p:cNvPr>
              <p:cNvSpPr/>
              <p:nvPr/>
            </p:nvSpPr>
            <p:spPr>
              <a:xfrm>
                <a:off x="1002131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4" name="Ellipse 1103">
                <a:extLst>
                  <a:ext uri="{FF2B5EF4-FFF2-40B4-BE49-F238E27FC236}">
                    <a16:creationId xmlns:a16="http://schemas.microsoft.com/office/drawing/2014/main" id="{B0E4B573-BF1A-4863-8348-73CFEDF5F2C5}"/>
                  </a:ext>
                </a:extLst>
              </p:cNvPr>
              <p:cNvSpPr/>
              <p:nvPr/>
            </p:nvSpPr>
            <p:spPr>
              <a:xfrm>
                <a:off x="1016532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5" name="Ellipse 1104">
                <a:extLst>
                  <a:ext uri="{FF2B5EF4-FFF2-40B4-BE49-F238E27FC236}">
                    <a16:creationId xmlns:a16="http://schemas.microsoft.com/office/drawing/2014/main" id="{E33DC0D0-56E7-493E-874D-D4E1ACB154F1}"/>
                  </a:ext>
                </a:extLst>
              </p:cNvPr>
              <p:cNvSpPr/>
              <p:nvPr/>
            </p:nvSpPr>
            <p:spPr>
              <a:xfrm>
                <a:off x="1030934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6" name="Ellipse 1105">
                <a:extLst>
                  <a:ext uri="{FF2B5EF4-FFF2-40B4-BE49-F238E27FC236}">
                    <a16:creationId xmlns:a16="http://schemas.microsoft.com/office/drawing/2014/main" id="{2D5602BA-9259-4353-A627-9C8108B14A8D}"/>
                  </a:ext>
                </a:extLst>
              </p:cNvPr>
              <p:cNvSpPr/>
              <p:nvPr/>
            </p:nvSpPr>
            <p:spPr>
              <a:xfrm>
                <a:off x="1045336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7" name="Ellipse 1106">
                <a:extLst>
                  <a:ext uri="{FF2B5EF4-FFF2-40B4-BE49-F238E27FC236}">
                    <a16:creationId xmlns:a16="http://schemas.microsoft.com/office/drawing/2014/main" id="{7E18968D-7AC1-442F-9FFE-BD565894ECCA}"/>
                  </a:ext>
                </a:extLst>
              </p:cNvPr>
              <p:cNvSpPr/>
              <p:nvPr/>
            </p:nvSpPr>
            <p:spPr>
              <a:xfrm>
                <a:off x="1059737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8" name="Ellipse 1107">
                <a:extLst>
                  <a:ext uri="{FF2B5EF4-FFF2-40B4-BE49-F238E27FC236}">
                    <a16:creationId xmlns:a16="http://schemas.microsoft.com/office/drawing/2014/main" id="{3858D6AF-2B94-453A-AE27-384754810544}"/>
                  </a:ext>
                </a:extLst>
              </p:cNvPr>
              <p:cNvSpPr/>
              <p:nvPr/>
            </p:nvSpPr>
            <p:spPr>
              <a:xfrm>
                <a:off x="107413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9" name="Ellipse 1108">
                <a:extLst>
                  <a:ext uri="{FF2B5EF4-FFF2-40B4-BE49-F238E27FC236}">
                    <a16:creationId xmlns:a16="http://schemas.microsoft.com/office/drawing/2014/main" id="{079700EC-9E10-49A0-B7B7-71C19A63250A}"/>
                  </a:ext>
                </a:extLst>
              </p:cNvPr>
              <p:cNvSpPr/>
              <p:nvPr/>
            </p:nvSpPr>
            <p:spPr>
              <a:xfrm>
                <a:off x="108854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0" name="Ellipse 1109">
                <a:extLst>
                  <a:ext uri="{FF2B5EF4-FFF2-40B4-BE49-F238E27FC236}">
                    <a16:creationId xmlns:a16="http://schemas.microsoft.com/office/drawing/2014/main" id="{D8881292-C5CD-40C8-86B0-D9466311B482}"/>
                  </a:ext>
                </a:extLst>
              </p:cNvPr>
              <p:cNvSpPr/>
              <p:nvPr/>
            </p:nvSpPr>
            <p:spPr>
              <a:xfrm>
                <a:off x="987729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1" name="Ellipse 1110">
                <a:extLst>
                  <a:ext uri="{FF2B5EF4-FFF2-40B4-BE49-F238E27FC236}">
                    <a16:creationId xmlns:a16="http://schemas.microsoft.com/office/drawing/2014/main" id="{48161252-5A28-4B63-A97C-231BF55E364C}"/>
                  </a:ext>
                </a:extLst>
              </p:cNvPr>
              <p:cNvSpPr/>
              <p:nvPr/>
            </p:nvSpPr>
            <p:spPr>
              <a:xfrm>
                <a:off x="1002131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2" name="Ellipse 1111">
                <a:extLst>
                  <a:ext uri="{FF2B5EF4-FFF2-40B4-BE49-F238E27FC236}">
                    <a16:creationId xmlns:a16="http://schemas.microsoft.com/office/drawing/2014/main" id="{1F459487-D4E0-4622-86D2-7DD0B0415511}"/>
                  </a:ext>
                </a:extLst>
              </p:cNvPr>
              <p:cNvSpPr/>
              <p:nvPr/>
            </p:nvSpPr>
            <p:spPr>
              <a:xfrm>
                <a:off x="1016532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3" name="Ellipse 1112">
                <a:extLst>
                  <a:ext uri="{FF2B5EF4-FFF2-40B4-BE49-F238E27FC236}">
                    <a16:creationId xmlns:a16="http://schemas.microsoft.com/office/drawing/2014/main" id="{AD5AE337-9837-42B4-8A57-A402C63D43BA}"/>
                  </a:ext>
                </a:extLst>
              </p:cNvPr>
              <p:cNvSpPr/>
              <p:nvPr/>
            </p:nvSpPr>
            <p:spPr>
              <a:xfrm>
                <a:off x="1030934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4" name="Ellipse 1113">
                <a:extLst>
                  <a:ext uri="{FF2B5EF4-FFF2-40B4-BE49-F238E27FC236}">
                    <a16:creationId xmlns:a16="http://schemas.microsoft.com/office/drawing/2014/main" id="{F5DD2AD5-37F0-4D55-AA4E-43D940B9C4A0}"/>
                  </a:ext>
                </a:extLst>
              </p:cNvPr>
              <p:cNvSpPr/>
              <p:nvPr/>
            </p:nvSpPr>
            <p:spPr>
              <a:xfrm>
                <a:off x="1045336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5" name="Ellipse 1114">
                <a:extLst>
                  <a:ext uri="{FF2B5EF4-FFF2-40B4-BE49-F238E27FC236}">
                    <a16:creationId xmlns:a16="http://schemas.microsoft.com/office/drawing/2014/main" id="{08029DAA-0FBF-40E0-B1F0-972888A05573}"/>
                  </a:ext>
                </a:extLst>
              </p:cNvPr>
              <p:cNvSpPr/>
              <p:nvPr/>
            </p:nvSpPr>
            <p:spPr>
              <a:xfrm>
                <a:off x="1059737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6" name="Ellipse 1115">
                <a:extLst>
                  <a:ext uri="{FF2B5EF4-FFF2-40B4-BE49-F238E27FC236}">
                    <a16:creationId xmlns:a16="http://schemas.microsoft.com/office/drawing/2014/main" id="{4FF3E14D-348D-4D47-ACFC-08D3AEFD46EF}"/>
                  </a:ext>
                </a:extLst>
              </p:cNvPr>
              <p:cNvSpPr/>
              <p:nvPr/>
            </p:nvSpPr>
            <p:spPr>
              <a:xfrm>
                <a:off x="107413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7" name="Ellipse 1116">
                <a:extLst>
                  <a:ext uri="{FF2B5EF4-FFF2-40B4-BE49-F238E27FC236}">
                    <a16:creationId xmlns:a16="http://schemas.microsoft.com/office/drawing/2014/main" id="{E55185FC-087B-4020-87CC-A8780ECE5B64}"/>
                  </a:ext>
                </a:extLst>
              </p:cNvPr>
              <p:cNvSpPr/>
              <p:nvPr/>
            </p:nvSpPr>
            <p:spPr>
              <a:xfrm>
                <a:off x="108854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8" name="Ellipse 1117">
                <a:extLst>
                  <a:ext uri="{FF2B5EF4-FFF2-40B4-BE49-F238E27FC236}">
                    <a16:creationId xmlns:a16="http://schemas.microsoft.com/office/drawing/2014/main" id="{B23D7BC8-5C9D-4E98-A232-E3ABFC894646}"/>
                  </a:ext>
                </a:extLst>
              </p:cNvPr>
              <p:cNvSpPr/>
              <p:nvPr/>
            </p:nvSpPr>
            <p:spPr>
              <a:xfrm>
                <a:off x="987729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9" name="Ellipse 1118">
                <a:extLst>
                  <a:ext uri="{FF2B5EF4-FFF2-40B4-BE49-F238E27FC236}">
                    <a16:creationId xmlns:a16="http://schemas.microsoft.com/office/drawing/2014/main" id="{56A8A64A-EB6C-4D8F-90D9-809B81A37E11}"/>
                  </a:ext>
                </a:extLst>
              </p:cNvPr>
              <p:cNvSpPr/>
              <p:nvPr/>
            </p:nvSpPr>
            <p:spPr>
              <a:xfrm>
                <a:off x="1002131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0" name="Ellipse 1119">
                <a:extLst>
                  <a:ext uri="{FF2B5EF4-FFF2-40B4-BE49-F238E27FC236}">
                    <a16:creationId xmlns:a16="http://schemas.microsoft.com/office/drawing/2014/main" id="{6D92E6C9-4C25-4AD8-AD61-FCC219A670CD}"/>
                  </a:ext>
                </a:extLst>
              </p:cNvPr>
              <p:cNvSpPr/>
              <p:nvPr/>
            </p:nvSpPr>
            <p:spPr>
              <a:xfrm>
                <a:off x="1016532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1" name="Ellipse 1120">
                <a:extLst>
                  <a:ext uri="{FF2B5EF4-FFF2-40B4-BE49-F238E27FC236}">
                    <a16:creationId xmlns:a16="http://schemas.microsoft.com/office/drawing/2014/main" id="{411B8DB6-4C13-422D-9631-6893DD1C76CD}"/>
                  </a:ext>
                </a:extLst>
              </p:cNvPr>
              <p:cNvSpPr/>
              <p:nvPr/>
            </p:nvSpPr>
            <p:spPr>
              <a:xfrm>
                <a:off x="1030934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2" name="Ellipse 1121">
                <a:extLst>
                  <a:ext uri="{FF2B5EF4-FFF2-40B4-BE49-F238E27FC236}">
                    <a16:creationId xmlns:a16="http://schemas.microsoft.com/office/drawing/2014/main" id="{07AF0CD2-B072-4D2F-9ED4-55D33B86086E}"/>
                  </a:ext>
                </a:extLst>
              </p:cNvPr>
              <p:cNvSpPr/>
              <p:nvPr/>
            </p:nvSpPr>
            <p:spPr>
              <a:xfrm>
                <a:off x="1045336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3" name="Ellipse 1122">
                <a:extLst>
                  <a:ext uri="{FF2B5EF4-FFF2-40B4-BE49-F238E27FC236}">
                    <a16:creationId xmlns:a16="http://schemas.microsoft.com/office/drawing/2014/main" id="{768E6991-0F8F-456C-8A62-3FBB7B8955B4}"/>
                  </a:ext>
                </a:extLst>
              </p:cNvPr>
              <p:cNvSpPr/>
              <p:nvPr/>
            </p:nvSpPr>
            <p:spPr>
              <a:xfrm>
                <a:off x="1059737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4" name="Ellipse 1123">
                <a:extLst>
                  <a:ext uri="{FF2B5EF4-FFF2-40B4-BE49-F238E27FC236}">
                    <a16:creationId xmlns:a16="http://schemas.microsoft.com/office/drawing/2014/main" id="{28046FEB-9313-4D95-8DCA-D7144E8FFAA0}"/>
                  </a:ext>
                </a:extLst>
              </p:cNvPr>
              <p:cNvSpPr/>
              <p:nvPr/>
            </p:nvSpPr>
            <p:spPr>
              <a:xfrm>
                <a:off x="107413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5" name="Ellipse 1124">
                <a:extLst>
                  <a:ext uri="{FF2B5EF4-FFF2-40B4-BE49-F238E27FC236}">
                    <a16:creationId xmlns:a16="http://schemas.microsoft.com/office/drawing/2014/main" id="{01A358D1-6234-4DB8-ADF6-E248E3C4E7D3}"/>
                  </a:ext>
                </a:extLst>
              </p:cNvPr>
              <p:cNvSpPr/>
              <p:nvPr/>
            </p:nvSpPr>
            <p:spPr>
              <a:xfrm>
                <a:off x="108854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6" name="Ellipse 1125">
                <a:extLst>
                  <a:ext uri="{FF2B5EF4-FFF2-40B4-BE49-F238E27FC236}">
                    <a16:creationId xmlns:a16="http://schemas.microsoft.com/office/drawing/2014/main" id="{947C52B2-67C0-4781-ABF0-5EF7C9EB1B27}"/>
                  </a:ext>
                </a:extLst>
              </p:cNvPr>
              <p:cNvSpPr/>
              <p:nvPr/>
            </p:nvSpPr>
            <p:spPr>
              <a:xfrm>
                <a:off x="987729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7" name="Ellipse 1126">
                <a:extLst>
                  <a:ext uri="{FF2B5EF4-FFF2-40B4-BE49-F238E27FC236}">
                    <a16:creationId xmlns:a16="http://schemas.microsoft.com/office/drawing/2014/main" id="{2AF8DB3A-B12C-4292-94BC-6DC86CAAE5EA}"/>
                  </a:ext>
                </a:extLst>
              </p:cNvPr>
              <p:cNvSpPr/>
              <p:nvPr/>
            </p:nvSpPr>
            <p:spPr>
              <a:xfrm>
                <a:off x="1002131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8" name="Ellipse 1127">
                <a:extLst>
                  <a:ext uri="{FF2B5EF4-FFF2-40B4-BE49-F238E27FC236}">
                    <a16:creationId xmlns:a16="http://schemas.microsoft.com/office/drawing/2014/main" id="{9895A6BA-4C70-4FAF-AAED-1E0AEEA776FB}"/>
                  </a:ext>
                </a:extLst>
              </p:cNvPr>
              <p:cNvSpPr/>
              <p:nvPr/>
            </p:nvSpPr>
            <p:spPr>
              <a:xfrm>
                <a:off x="1016532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9" name="Ellipse 1128">
                <a:extLst>
                  <a:ext uri="{FF2B5EF4-FFF2-40B4-BE49-F238E27FC236}">
                    <a16:creationId xmlns:a16="http://schemas.microsoft.com/office/drawing/2014/main" id="{B4FC78A8-9F48-48EA-8925-21AE8BE2949D}"/>
                  </a:ext>
                </a:extLst>
              </p:cNvPr>
              <p:cNvSpPr/>
              <p:nvPr/>
            </p:nvSpPr>
            <p:spPr>
              <a:xfrm>
                <a:off x="1030934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0" name="Ellipse 1129">
                <a:extLst>
                  <a:ext uri="{FF2B5EF4-FFF2-40B4-BE49-F238E27FC236}">
                    <a16:creationId xmlns:a16="http://schemas.microsoft.com/office/drawing/2014/main" id="{0FC81539-E1A1-496C-A851-463FBE54D279}"/>
                  </a:ext>
                </a:extLst>
              </p:cNvPr>
              <p:cNvSpPr/>
              <p:nvPr/>
            </p:nvSpPr>
            <p:spPr>
              <a:xfrm>
                <a:off x="1045336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1" name="Ellipse 1130">
                <a:extLst>
                  <a:ext uri="{FF2B5EF4-FFF2-40B4-BE49-F238E27FC236}">
                    <a16:creationId xmlns:a16="http://schemas.microsoft.com/office/drawing/2014/main" id="{2B471BF1-F0D0-44DF-BDB7-A4C3C0B8771B}"/>
                  </a:ext>
                </a:extLst>
              </p:cNvPr>
              <p:cNvSpPr/>
              <p:nvPr/>
            </p:nvSpPr>
            <p:spPr>
              <a:xfrm>
                <a:off x="1059737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2" name="Ellipse 1131">
                <a:extLst>
                  <a:ext uri="{FF2B5EF4-FFF2-40B4-BE49-F238E27FC236}">
                    <a16:creationId xmlns:a16="http://schemas.microsoft.com/office/drawing/2014/main" id="{569F855E-8977-40D1-8489-CD4E7AC1A74B}"/>
                  </a:ext>
                </a:extLst>
              </p:cNvPr>
              <p:cNvSpPr/>
              <p:nvPr/>
            </p:nvSpPr>
            <p:spPr>
              <a:xfrm>
                <a:off x="107413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3" name="Ellipse 1132">
                <a:extLst>
                  <a:ext uri="{FF2B5EF4-FFF2-40B4-BE49-F238E27FC236}">
                    <a16:creationId xmlns:a16="http://schemas.microsoft.com/office/drawing/2014/main" id="{0D5ECDA2-33E2-4915-9A6B-CC19619A4347}"/>
                  </a:ext>
                </a:extLst>
              </p:cNvPr>
              <p:cNvSpPr/>
              <p:nvPr/>
            </p:nvSpPr>
            <p:spPr>
              <a:xfrm>
                <a:off x="108854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4" name="Ellipse 1133">
                <a:extLst>
                  <a:ext uri="{FF2B5EF4-FFF2-40B4-BE49-F238E27FC236}">
                    <a16:creationId xmlns:a16="http://schemas.microsoft.com/office/drawing/2014/main" id="{51D91395-3B63-4ABE-AA27-165603869986}"/>
                  </a:ext>
                </a:extLst>
              </p:cNvPr>
              <p:cNvSpPr/>
              <p:nvPr/>
            </p:nvSpPr>
            <p:spPr>
              <a:xfrm>
                <a:off x="987729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5" name="Ellipse 1134">
                <a:extLst>
                  <a:ext uri="{FF2B5EF4-FFF2-40B4-BE49-F238E27FC236}">
                    <a16:creationId xmlns:a16="http://schemas.microsoft.com/office/drawing/2014/main" id="{B1BDE2B9-4E04-48A0-82C1-3AE55BBD0942}"/>
                  </a:ext>
                </a:extLst>
              </p:cNvPr>
              <p:cNvSpPr/>
              <p:nvPr/>
            </p:nvSpPr>
            <p:spPr>
              <a:xfrm>
                <a:off x="1002131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6" name="Ellipse 1135">
                <a:extLst>
                  <a:ext uri="{FF2B5EF4-FFF2-40B4-BE49-F238E27FC236}">
                    <a16:creationId xmlns:a16="http://schemas.microsoft.com/office/drawing/2014/main" id="{CB33B3DA-F93A-4C9B-9BC6-613DDFA9A4E3}"/>
                  </a:ext>
                </a:extLst>
              </p:cNvPr>
              <p:cNvSpPr/>
              <p:nvPr/>
            </p:nvSpPr>
            <p:spPr>
              <a:xfrm>
                <a:off x="1016532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7" name="Ellipse 1136">
                <a:extLst>
                  <a:ext uri="{FF2B5EF4-FFF2-40B4-BE49-F238E27FC236}">
                    <a16:creationId xmlns:a16="http://schemas.microsoft.com/office/drawing/2014/main" id="{C698B778-EA60-4FB9-9870-53CA7DDCAD24}"/>
                  </a:ext>
                </a:extLst>
              </p:cNvPr>
              <p:cNvSpPr/>
              <p:nvPr/>
            </p:nvSpPr>
            <p:spPr>
              <a:xfrm>
                <a:off x="1030934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8" name="Ellipse 1137">
                <a:extLst>
                  <a:ext uri="{FF2B5EF4-FFF2-40B4-BE49-F238E27FC236}">
                    <a16:creationId xmlns:a16="http://schemas.microsoft.com/office/drawing/2014/main" id="{32C0E6FD-30F1-418C-B7B6-64F3BF2A960C}"/>
                  </a:ext>
                </a:extLst>
              </p:cNvPr>
              <p:cNvSpPr/>
              <p:nvPr/>
            </p:nvSpPr>
            <p:spPr>
              <a:xfrm>
                <a:off x="1045336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9" name="Ellipse 1138">
                <a:extLst>
                  <a:ext uri="{FF2B5EF4-FFF2-40B4-BE49-F238E27FC236}">
                    <a16:creationId xmlns:a16="http://schemas.microsoft.com/office/drawing/2014/main" id="{6F0A8AB4-02CC-45B5-86CD-BC00311D3349}"/>
                  </a:ext>
                </a:extLst>
              </p:cNvPr>
              <p:cNvSpPr/>
              <p:nvPr/>
            </p:nvSpPr>
            <p:spPr>
              <a:xfrm>
                <a:off x="1059737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0" name="Ellipse 1139">
                <a:extLst>
                  <a:ext uri="{FF2B5EF4-FFF2-40B4-BE49-F238E27FC236}">
                    <a16:creationId xmlns:a16="http://schemas.microsoft.com/office/drawing/2014/main" id="{385EE64C-8EE5-4A3B-8DA7-57DB731B0675}"/>
                  </a:ext>
                </a:extLst>
              </p:cNvPr>
              <p:cNvSpPr/>
              <p:nvPr/>
            </p:nvSpPr>
            <p:spPr>
              <a:xfrm>
                <a:off x="107413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1" name="Ellipse 1140">
                <a:extLst>
                  <a:ext uri="{FF2B5EF4-FFF2-40B4-BE49-F238E27FC236}">
                    <a16:creationId xmlns:a16="http://schemas.microsoft.com/office/drawing/2014/main" id="{197AE240-1A5E-4ECC-B699-105B9108158E}"/>
                  </a:ext>
                </a:extLst>
              </p:cNvPr>
              <p:cNvSpPr/>
              <p:nvPr/>
            </p:nvSpPr>
            <p:spPr>
              <a:xfrm>
                <a:off x="108854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2" name="Ellipse 1141">
                <a:extLst>
                  <a:ext uri="{FF2B5EF4-FFF2-40B4-BE49-F238E27FC236}">
                    <a16:creationId xmlns:a16="http://schemas.microsoft.com/office/drawing/2014/main" id="{E07026AC-70DC-416D-8C9C-D32DD90DA463}"/>
                  </a:ext>
                </a:extLst>
              </p:cNvPr>
              <p:cNvSpPr/>
              <p:nvPr/>
            </p:nvSpPr>
            <p:spPr>
              <a:xfrm>
                <a:off x="987501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3" name="Ellipse 1142">
                <a:extLst>
                  <a:ext uri="{FF2B5EF4-FFF2-40B4-BE49-F238E27FC236}">
                    <a16:creationId xmlns:a16="http://schemas.microsoft.com/office/drawing/2014/main" id="{6E518992-5FC2-46C7-B823-9E97844F8836}"/>
                  </a:ext>
                </a:extLst>
              </p:cNvPr>
              <p:cNvSpPr/>
              <p:nvPr/>
            </p:nvSpPr>
            <p:spPr>
              <a:xfrm>
                <a:off x="1001902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4" name="Ellipse 1143">
                <a:extLst>
                  <a:ext uri="{FF2B5EF4-FFF2-40B4-BE49-F238E27FC236}">
                    <a16:creationId xmlns:a16="http://schemas.microsoft.com/office/drawing/2014/main" id="{AFEC001B-0AA8-46BE-BF2A-11AE68B241F6}"/>
                  </a:ext>
                </a:extLst>
              </p:cNvPr>
              <p:cNvSpPr/>
              <p:nvPr/>
            </p:nvSpPr>
            <p:spPr>
              <a:xfrm>
                <a:off x="1016304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5" name="Ellipse 1144">
                <a:extLst>
                  <a:ext uri="{FF2B5EF4-FFF2-40B4-BE49-F238E27FC236}">
                    <a16:creationId xmlns:a16="http://schemas.microsoft.com/office/drawing/2014/main" id="{67B21096-6434-4784-B216-875F923BFB3A}"/>
                  </a:ext>
                </a:extLst>
              </p:cNvPr>
              <p:cNvSpPr/>
              <p:nvPr/>
            </p:nvSpPr>
            <p:spPr>
              <a:xfrm>
                <a:off x="1030706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6" name="Ellipse 1145">
                <a:extLst>
                  <a:ext uri="{FF2B5EF4-FFF2-40B4-BE49-F238E27FC236}">
                    <a16:creationId xmlns:a16="http://schemas.microsoft.com/office/drawing/2014/main" id="{E0627297-4E91-40EF-B167-01D5204E3390}"/>
                  </a:ext>
                </a:extLst>
              </p:cNvPr>
              <p:cNvSpPr/>
              <p:nvPr/>
            </p:nvSpPr>
            <p:spPr>
              <a:xfrm>
                <a:off x="1045107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7" name="Ellipse 1146">
                <a:extLst>
                  <a:ext uri="{FF2B5EF4-FFF2-40B4-BE49-F238E27FC236}">
                    <a16:creationId xmlns:a16="http://schemas.microsoft.com/office/drawing/2014/main" id="{158211BC-B173-47E0-86C4-F1FC146A68A5}"/>
                  </a:ext>
                </a:extLst>
              </p:cNvPr>
              <p:cNvSpPr/>
              <p:nvPr/>
            </p:nvSpPr>
            <p:spPr>
              <a:xfrm>
                <a:off x="1059509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8" name="Ellipse 1147">
                <a:extLst>
                  <a:ext uri="{FF2B5EF4-FFF2-40B4-BE49-F238E27FC236}">
                    <a16:creationId xmlns:a16="http://schemas.microsoft.com/office/drawing/2014/main" id="{30CE89BF-B6B3-4F2E-A4F9-73DB119A54FB}"/>
                  </a:ext>
                </a:extLst>
              </p:cNvPr>
              <p:cNvSpPr/>
              <p:nvPr/>
            </p:nvSpPr>
            <p:spPr>
              <a:xfrm>
                <a:off x="107391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9" name="Ellipse 1148">
                <a:extLst>
                  <a:ext uri="{FF2B5EF4-FFF2-40B4-BE49-F238E27FC236}">
                    <a16:creationId xmlns:a16="http://schemas.microsoft.com/office/drawing/2014/main" id="{D49EE676-F309-4F87-A542-283B681AD0F9}"/>
                  </a:ext>
                </a:extLst>
              </p:cNvPr>
              <p:cNvSpPr/>
              <p:nvPr/>
            </p:nvSpPr>
            <p:spPr>
              <a:xfrm>
                <a:off x="108831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0" name="Ellipse 1149">
                <a:extLst>
                  <a:ext uri="{FF2B5EF4-FFF2-40B4-BE49-F238E27FC236}">
                    <a16:creationId xmlns:a16="http://schemas.microsoft.com/office/drawing/2014/main" id="{CF9A4A9D-3F46-4587-9A7D-ED75EE3A9541}"/>
                  </a:ext>
                </a:extLst>
              </p:cNvPr>
              <p:cNvSpPr/>
              <p:nvPr/>
            </p:nvSpPr>
            <p:spPr>
              <a:xfrm>
                <a:off x="987108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1" name="Ellipse 1150">
                <a:extLst>
                  <a:ext uri="{FF2B5EF4-FFF2-40B4-BE49-F238E27FC236}">
                    <a16:creationId xmlns:a16="http://schemas.microsoft.com/office/drawing/2014/main" id="{07866C9D-517B-4AA9-A7D7-C4954C0AA620}"/>
                  </a:ext>
                </a:extLst>
              </p:cNvPr>
              <p:cNvSpPr/>
              <p:nvPr/>
            </p:nvSpPr>
            <p:spPr>
              <a:xfrm>
                <a:off x="1001509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2" name="Ellipse 1151">
                <a:extLst>
                  <a:ext uri="{FF2B5EF4-FFF2-40B4-BE49-F238E27FC236}">
                    <a16:creationId xmlns:a16="http://schemas.microsoft.com/office/drawing/2014/main" id="{212449EF-2E15-4F81-BBB9-A709CC66CC43}"/>
                  </a:ext>
                </a:extLst>
              </p:cNvPr>
              <p:cNvSpPr/>
              <p:nvPr/>
            </p:nvSpPr>
            <p:spPr>
              <a:xfrm>
                <a:off x="1015911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3" name="Ellipse 1152">
                <a:extLst>
                  <a:ext uri="{FF2B5EF4-FFF2-40B4-BE49-F238E27FC236}">
                    <a16:creationId xmlns:a16="http://schemas.microsoft.com/office/drawing/2014/main" id="{2DB66D6A-5E95-4A33-ACA6-2698C15C3E13}"/>
                  </a:ext>
                </a:extLst>
              </p:cNvPr>
              <p:cNvSpPr/>
              <p:nvPr/>
            </p:nvSpPr>
            <p:spPr>
              <a:xfrm>
                <a:off x="1030312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4" name="Ellipse 1153">
                <a:extLst>
                  <a:ext uri="{FF2B5EF4-FFF2-40B4-BE49-F238E27FC236}">
                    <a16:creationId xmlns:a16="http://schemas.microsoft.com/office/drawing/2014/main" id="{8CD9432D-799B-40F0-B892-5FC4CC8A1293}"/>
                  </a:ext>
                </a:extLst>
              </p:cNvPr>
              <p:cNvSpPr/>
              <p:nvPr/>
            </p:nvSpPr>
            <p:spPr>
              <a:xfrm>
                <a:off x="1044714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5" name="Ellipse 1154">
                <a:extLst>
                  <a:ext uri="{FF2B5EF4-FFF2-40B4-BE49-F238E27FC236}">
                    <a16:creationId xmlns:a16="http://schemas.microsoft.com/office/drawing/2014/main" id="{95010982-4FB2-4621-B82E-30104F145A26}"/>
                  </a:ext>
                </a:extLst>
              </p:cNvPr>
              <p:cNvSpPr/>
              <p:nvPr/>
            </p:nvSpPr>
            <p:spPr>
              <a:xfrm>
                <a:off x="1059116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6" name="Ellipse 1155">
                <a:extLst>
                  <a:ext uri="{FF2B5EF4-FFF2-40B4-BE49-F238E27FC236}">
                    <a16:creationId xmlns:a16="http://schemas.microsoft.com/office/drawing/2014/main" id="{6EBA9B13-F9D9-48B8-B82E-AEFC10F134D1}"/>
                  </a:ext>
                </a:extLst>
              </p:cNvPr>
              <p:cNvSpPr/>
              <p:nvPr/>
            </p:nvSpPr>
            <p:spPr>
              <a:xfrm>
                <a:off x="1073517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7" name="Ellipse 1156">
                <a:extLst>
                  <a:ext uri="{FF2B5EF4-FFF2-40B4-BE49-F238E27FC236}">
                    <a16:creationId xmlns:a16="http://schemas.microsoft.com/office/drawing/2014/main" id="{98F461AE-93F5-45B9-A14E-E45FC2A550CA}"/>
                  </a:ext>
                </a:extLst>
              </p:cNvPr>
              <p:cNvSpPr/>
              <p:nvPr/>
            </p:nvSpPr>
            <p:spPr>
              <a:xfrm>
                <a:off x="108791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8" name="Ellipse 1157">
                <a:extLst>
                  <a:ext uri="{FF2B5EF4-FFF2-40B4-BE49-F238E27FC236}">
                    <a16:creationId xmlns:a16="http://schemas.microsoft.com/office/drawing/2014/main" id="{D28FC135-8303-471F-838C-A235FD568076}"/>
                  </a:ext>
                </a:extLst>
              </p:cNvPr>
              <p:cNvSpPr/>
              <p:nvPr/>
            </p:nvSpPr>
            <p:spPr>
              <a:xfrm>
                <a:off x="987108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9" name="Ellipse 1158">
                <a:extLst>
                  <a:ext uri="{FF2B5EF4-FFF2-40B4-BE49-F238E27FC236}">
                    <a16:creationId xmlns:a16="http://schemas.microsoft.com/office/drawing/2014/main" id="{EE7C6046-183E-4CE7-BD5B-09296068E9C5}"/>
                  </a:ext>
                </a:extLst>
              </p:cNvPr>
              <p:cNvSpPr/>
              <p:nvPr/>
            </p:nvSpPr>
            <p:spPr>
              <a:xfrm>
                <a:off x="1001509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0" name="Ellipse 1159">
                <a:extLst>
                  <a:ext uri="{FF2B5EF4-FFF2-40B4-BE49-F238E27FC236}">
                    <a16:creationId xmlns:a16="http://schemas.microsoft.com/office/drawing/2014/main" id="{F4064835-7DA3-48CE-B219-5169AD2F16B7}"/>
                  </a:ext>
                </a:extLst>
              </p:cNvPr>
              <p:cNvSpPr/>
              <p:nvPr/>
            </p:nvSpPr>
            <p:spPr>
              <a:xfrm>
                <a:off x="1015911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1" name="Ellipse 1160">
                <a:extLst>
                  <a:ext uri="{FF2B5EF4-FFF2-40B4-BE49-F238E27FC236}">
                    <a16:creationId xmlns:a16="http://schemas.microsoft.com/office/drawing/2014/main" id="{5C458696-3423-4F05-9551-202F44A9FFF3}"/>
                  </a:ext>
                </a:extLst>
              </p:cNvPr>
              <p:cNvSpPr/>
              <p:nvPr/>
            </p:nvSpPr>
            <p:spPr>
              <a:xfrm>
                <a:off x="1030312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2" name="Ellipse 1161">
                <a:extLst>
                  <a:ext uri="{FF2B5EF4-FFF2-40B4-BE49-F238E27FC236}">
                    <a16:creationId xmlns:a16="http://schemas.microsoft.com/office/drawing/2014/main" id="{5E19ADA9-F2A0-4804-A796-532695377EBE}"/>
                  </a:ext>
                </a:extLst>
              </p:cNvPr>
              <p:cNvSpPr/>
              <p:nvPr/>
            </p:nvSpPr>
            <p:spPr>
              <a:xfrm>
                <a:off x="1044714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3" name="Ellipse 1162">
                <a:extLst>
                  <a:ext uri="{FF2B5EF4-FFF2-40B4-BE49-F238E27FC236}">
                    <a16:creationId xmlns:a16="http://schemas.microsoft.com/office/drawing/2014/main" id="{B98996E4-0999-4519-9FD2-17367AEB9CD9}"/>
                  </a:ext>
                </a:extLst>
              </p:cNvPr>
              <p:cNvSpPr/>
              <p:nvPr/>
            </p:nvSpPr>
            <p:spPr>
              <a:xfrm>
                <a:off x="1059116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4" name="Ellipse 1163">
                <a:extLst>
                  <a:ext uri="{FF2B5EF4-FFF2-40B4-BE49-F238E27FC236}">
                    <a16:creationId xmlns:a16="http://schemas.microsoft.com/office/drawing/2014/main" id="{A900E3C7-D621-46EB-865D-133D1BA0CB01}"/>
                  </a:ext>
                </a:extLst>
              </p:cNvPr>
              <p:cNvSpPr/>
              <p:nvPr/>
            </p:nvSpPr>
            <p:spPr>
              <a:xfrm>
                <a:off x="107351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5" name="Ellipse 1164">
                <a:extLst>
                  <a:ext uri="{FF2B5EF4-FFF2-40B4-BE49-F238E27FC236}">
                    <a16:creationId xmlns:a16="http://schemas.microsoft.com/office/drawing/2014/main" id="{5E241CE9-3B3D-4241-93C6-A7A3ADB0EC78}"/>
                  </a:ext>
                </a:extLst>
              </p:cNvPr>
              <p:cNvSpPr/>
              <p:nvPr/>
            </p:nvSpPr>
            <p:spPr>
              <a:xfrm>
                <a:off x="108791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708" name="Gruppieren 1707">
            <a:extLst>
              <a:ext uri="{FF2B5EF4-FFF2-40B4-BE49-F238E27FC236}">
                <a16:creationId xmlns:a16="http://schemas.microsoft.com/office/drawing/2014/main" id="{F9693562-1D6D-4669-8A42-0B4B42293DFD}"/>
              </a:ext>
            </a:extLst>
          </p:cNvPr>
          <p:cNvGrpSpPr/>
          <p:nvPr/>
        </p:nvGrpSpPr>
        <p:grpSpPr>
          <a:xfrm>
            <a:off x="1775520" y="4869160"/>
            <a:ext cx="9211573" cy="1152064"/>
            <a:chOff x="1775520" y="4869160"/>
            <a:chExt cx="9211573" cy="1152064"/>
          </a:xfrm>
        </p:grpSpPr>
        <p:grpSp>
          <p:nvGrpSpPr>
            <p:cNvPr id="1179" name="Gruppieren 1178">
              <a:extLst>
                <a:ext uri="{FF2B5EF4-FFF2-40B4-BE49-F238E27FC236}">
                  <a16:creationId xmlns:a16="http://schemas.microsoft.com/office/drawing/2014/main" id="{1A39CA1D-A6C8-4B64-A6C9-F9899C9DFFB1}"/>
                </a:ext>
              </a:extLst>
            </p:cNvPr>
            <p:cNvGrpSpPr/>
            <p:nvPr/>
          </p:nvGrpSpPr>
          <p:grpSpPr>
            <a:xfrm>
              <a:off x="2921432" y="4869224"/>
              <a:ext cx="1152000" cy="1152000"/>
              <a:chOff x="1777291" y="3429000"/>
              <a:chExt cx="1152000" cy="1152000"/>
            </a:xfrm>
          </p:grpSpPr>
          <p:sp>
            <p:nvSpPr>
              <p:cNvPr id="1642" name="Rechteck 1641">
                <a:extLst>
                  <a:ext uri="{FF2B5EF4-FFF2-40B4-BE49-F238E27FC236}">
                    <a16:creationId xmlns:a16="http://schemas.microsoft.com/office/drawing/2014/main" id="{716C7E5E-3975-4136-A5FE-6FB95DF51E69}"/>
                  </a:ext>
                </a:extLst>
              </p:cNvPr>
              <p:cNvSpPr/>
              <p:nvPr/>
            </p:nvSpPr>
            <p:spPr>
              <a:xfrm>
                <a:off x="177729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3" name="Ellipse 1642">
                <a:extLst>
                  <a:ext uri="{FF2B5EF4-FFF2-40B4-BE49-F238E27FC236}">
                    <a16:creationId xmlns:a16="http://schemas.microsoft.com/office/drawing/2014/main" id="{B172BFB6-1CF2-408E-92A7-4F35FCCFFF57}"/>
                  </a:ext>
                </a:extLst>
              </p:cNvPr>
              <p:cNvSpPr/>
              <p:nvPr/>
            </p:nvSpPr>
            <p:spPr>
              <a:xfrm>
                <a:off x="179616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4" name="Ellipse 1643">
                <a:extLst>
                  <a:ext uri="{FF2B5EF4-FFF2-40B4-BE49-F238E27FC236}">
                    <a16:creationId xmlns:a16="http://schemas.microsoft.com/office/drawing/2014/main" id="{5A43B4C2-2FE6-40D8-BB24-0B49DA62EE47}"/>
                  </a:ext>
                </a:extLst>
              </p:cNvPr>
              <p:cNvSpPr/>
              <p:nvPr/>
            </p:nvSpPr>
            <p:spPr>
              <a:xfrm>
                <a:off x="1940178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45" name="Ellipse 1644">
                <a:extLst>
                  <a:ext uri="{FF2B5EF4-FFF2-40B4-BE49-F238E27FC236}">
                    <a16:creationId xmlns:a16="http://schemas.microsoft.com/office/drawing/2014/main" id="{193BF617-4F34-402C-BA10-95AF35324574}"/>
                  </a:ext>
                </a:extLst>
              </p:cNvPr>
              <p:cNvSpPr/>
              <p:nvPr/>
            </p:nvSpPr>
            <p:spPr>
              <a:xfrm>
                <a:off x="208419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6" name="Ellipse 1645">
                <a:extLst>
                  <a:ext uri="{FF2B5EF4-FFF2-40B4-BE49-F238E27FC236}">
                    <a16:creationId xmlns:a16="http://schemas.microsoft.com/office/drawing/2014/main" id="{F1041FB0-B336-41F0-8364-686BAACEBCD4}"/>
                  </a:ext>
                </a:extLst>
              </p:cNvPr>
              <p:cNvSpPr/>
              <p:nvPr/>
            </p:nvSpPr>
            <p:spPr>
              <a:xfrm>
                <a:off x="2228210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7" name="Ellipse 1646">
                <a:extLst>
                  <a:ext uri="{FF2B5EF4-FFF2-40B4-BE49-F238E27FC236}">
                    <a16:creationId xmlns:a16="http://schemas.microsoft.com/office/drawing/2014/main" id="{5D1D6AF3-C172-4FC7-A8AA-25BD270C13C9}"/>
                  </a:ext>
                </a:extLst>
              </p:cNvPr>
              <p:cNvSpPr/>
              <p:nvPr/>
            </p:nvSpPr>
            <p:spPr>
              <a:xfrm>
                <a:off x="237222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8" name="Ellipse 1647">
                <a:extLst>
                  <a:ext uri="{FF2B5EF4-FFF2-40B4-BE49-F238E27FC236}">
                    <a16:creationId xmlns:a16="http://schemas.microsoft.com/office/drawing/2014/main" id="{E6CDCEB7-1261-4BF5-94A4-9C730375DA24}"/>
                  </a:ext>
                </a:extLst>
              </p:cNvPr>
              <p:cNvSpPr/>
              <p:nvPr/>
            </p:nvSpPr>
            <p:spPr>
              <a:xfrm>
                <a:off x="251624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9" name="Ellipse 1648">
                <a:extLst>
                  <a:ext uri="{FF2B5EF4-FFF2-40B4-BE49-F238E27FC236}">
                    <a16:creationId xmlns:a16="http://schemas.microsoft.com/office/drawing/2014/main" id="{44A7DB40-C312-47E6-AF68-96A40E861793}"/>
                  </a:ext>
                </a:extLst>
              </p:cNvPr>
              <p:cNvSpPr/>
              <p:nvPr/>
            </p:nvSpPr>
            <p:spPr>
              <a:xfrm>
                <a:off x="266025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0" name="Ellipse 1649">
                <a:extLst>
                  <a:ext uri="{FF2B5EF4-FFF2-40B4-BE49-F238E27FC236}">
                    <a16:creationId xmlns:a16="http://schemas.microsoft.com/office/drawing/2014/main" id="{C2C5D15D-E3FC-4F5B-B319-33CD3D6D31D9}"/>
                  </a:ext>
                </a:extLst>
              </p:cNvPr>
              <p:cNvSpPr/>
              <p:nvPr/>
            </p:nvSpPr>
            <p:spPr>
              <a:xfrm>
                <a:off x="280427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1" name="Ellipse 1650">
                <a:extLst>
                  <a:ext uri="{FF2B5EF4-FFF2-40B4-BE49-F238E27FC236}">
                    <a16:creationId xmlns:a16="http://schemas.microsoft.com/office/drawing/2014/main" id="{09894FE2-985C-463D-B8A4-B3D8C968B632}"/>
                  </a:ext>
                </a:extLst>
              </p:cNvPr>
              <p:cNvSpPr/>
              <p:nvPr/>
            </p:nvSpPr>
            <p:spPr>
              <a:xfrm>
                <a:off x="179616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2" name="Ellipse 1651">
                <a:extLst>
                  <a:ext uri="{FF2B5EF4-FFF2-40B4-BE49-F238E27FC236}">
                    <a16:creationId xmlns:a16="http://schemas.microsoft.com/office/drawing/2014/main" id="{69FBA38E-1117-4F16-AF65-FDA93FB8B301}"/>
                  </a:ext>
                </a:extLst>
              </p:cNvPr>
              <p:cNvSpPr/>
              <p:nvPr/>
            </p:nvSpPr>
            <p:spPr>
              <a:xfrm>
                <a:off x="1940178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53" name="Ellipse 1652">
                <a:extLst>
                  <a:ext uri="{FF2B5EF4-FFF2-40B4-BE49-F238E27FC236}">
                    <a16:creationId xmlns:a16="http://schemas.microsoft.com/office/drawing/2014/main" id="{15374C43-A91D-4F35-ADCB-B08EB070DACD}"/>
                  </a:ext>
                </a:extLst>
              </p:cNvPr>
              <p:cNvSpPr/>
              <p:nvPr/>
            </p:nvSpPr>
            <p:spPr>
              <a:xfrm>
                <a:off x="208419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4" name="Ellipse 1653">
                <a:extLst>
                  <a:ext uri="{FF2B5EF4-FFF2-40B4-BE49-F238E27FC236}">
                    <a16:creationId xmlns:a16="http://schemas.microsoft.com/office/drawing/2014/main" id="{45D755B0-DE0F-450A-9B9B-954DA9E52D5E}"/>
                  </a:ext>
                </a:extLst>
              </p:cNvPr>
              <p:cNvSpPr/>
              <p:nvPr/>
            </p:nvSpPr>
            <p:spPr>
              <a:xfrm>
                <a:off x="222821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5" name="Ellipse 1654">
                <a:extLst>
                  <a:ext uri="{FF2B5EF4-FFF2-40B4-BE49-F238E27FC236}">
                    <a16:creationId xmlns:a16="http://schemas.microsoft.com/office/drawing/2014/main" id="{517AB88F-A12C-4584-B40C-A0DF65565D1F}"/>
                  </a:ext>
                </a:extLst>
              </p:cNvPr>
              <p:cNvSpPr/>
              <p:nvPr/>
            </p:nvSpPr>
            <p:spPr>
              <a:xfrm>
                <a:off x="2372226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6" name="Ellipse 1655">
                <a:extLst>
                  <a:ext uri="{FF2B5EF4-FFF2-40B4-BE49-F238E27FC236}">
                    <a16:creationId xmlns:a16="http://schemas.microsoft.com/office/drawing/2014/main" id="{2C8BE2B1-CC6B-4343-BE35-FB5599FE0022}"/>
                  </a:ext>
                </a:extLst>
              </p:cNvPr>
              <p:cNvSpPr/>
              <p:nvPr/>
            </p:nvSpPr>
            <p:spPr>
              <a:xfrm>
                <a:off x="251624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7" name="Ellipse 1656">
                <a:extLst>
                  <a:ext uri="{FF2B5EF4-FFF2-40B4-BE49-F238E27FC236}">
                    <a16:creationId xmlns:a16="http://schemas.microsoft.com/office/drawing/2014/main" id="{E28490EA-842E-4296-9340-86368966B800}"/>
                  </a:ext>
                </a:extLst>
              </p:cNvPr>
              <p:cNvSpPr/>
              <p:nvPr/>
            </p:nvSpPr>
            <p:spPr>
              <a:xfrm>
                <a:off x="266025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8" name="Ellipse 1657">
                <a:extLst>
                  <a:ext uri="{FF2B5EF4-FFF2-40B4-BE49-F238E27FC236}">
                    <a16:creationId xmlns:a16="http://schemas.microsoft.com/office/drawing/2014/main" id="{8A3937C4-A492-4EAB-8FAA-CF40BFA2AF4F}"/>
                  </a:ext>
                </a:extLst>
              </p:cNvPr>
              <p:cNvSpPr/>
              <p:nvPr/>
            </p:nvSpPr>
            <p:spPr>
              <a:xfrm>
                <a:off x="280427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9" name="Ellipse 1658">
                <a:extLst>
                  <a:ext uri="{FF2B5EF4-FFF2-40B4-BE49-F238E27FC236}">
                    <a16:creationId xmlns:a16="http://schemas.microsoft.com/office/drawing/2014/main" id="{C9DFF3C1-DE97-4D0F-BD62-1EE6C0BD6956}"/>
                  </a:ext>
                </a:extLst>
              </p:cNvPr>
              <p:cNvSpPr/>
              <p:nvPr/>
            </p:nvSpPr>
            <p:spPr>
              <a:xfrm>
                <a:off x="179616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0" name="Ellipse 1659">
                <a:extLst>
                  <a:ext uri="{FF2B5EF4-FFF2-40B4-BE49-F238E27FC236}">
                    <a16:creationId xmlns:a16="http://schemas.microsoft.com/office/drawing/2014/main" id="{6D3E0D47-98F8-4899-B180-42E541437B99}"/>
                  </a:ext>
                </a:extLst>
              </p:cNvPr>
              <p:cNvSpPr/>
              <p:nvPr/>
            </p:nvSpPr>
            <p:spPr>
              <a:xfrm>
                <a:off x="194017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61" name="Ellipse 1660">
                <a:extLst>
                  <a:ext uri="{FF2B5EF4-FFF2-40B4-BE49-F238E27FC236}">
                    <a16:creationId xmlns:a16="http://schemas.microsoft.com/office/drawing/2014/main" id="{8D3C9D30-EE9E-4A79-9C63-539E974E9357}"/>
                  </a:ext>
                </a:extLst>
              </p:cNvPr>
              <p:cNvSpPr/>
              <p:nvPr/>
            </p:nvSpPr>
            <p:spPr>
              <a:xfrm>
                <a:off x="208419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2" name="Ellipse 1661">
                <a:extLst>
                  <a:ext uri="{FF2B5EF4-FFF2-40B4-BE49-F238E27FC236}">
                    <a16:creationId xmlns:a16="http://schemas.microsoft.com/office/drawing/2014/main" id="{4E12DA43-272E-4AF0-90A7-C4AA335D3678}"/>
                  </a:ext>
                </a:extLst>
              </p:cNvPr>
              <p:cNvSpPr/>
              <p:nvPr/>
            </p:nvSpPr>
            <p:spPr>
              <a:xfrm>
                <a:off x="222821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3" name="Ellipse 1662">
                <a:extLst>
                  <a:ext uri="{FF2B5EF4-FFF2-40B4-BE49-F238E27FC236}">
                    <a16:creationId xmlns:a16="http://schemas.microsoft.com/office/drawing/2014/main" id="{AA43872E-79BB-4C5C-B5F2-BD765DE53261}"/>
                  </a:ext>
                </a:extLst>
              </p:cNvPr>
              <p:cNvSpPr/>
              <p:nvPr/>
            </p:nvSpPr>
            <p:spPr>
              <a:xfrm>
                <a:off x="237222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4" name="Ellipse 1663">
                <a:extLst>
                  <a:ext uri="{FF2B5EF4-FFF2-40B4-BE49-F238E27FC236}">
                    <a16:creationId xmlns:a16="http://schemas.microsoft.com/office/drawing/2014/main" id="{0337DE91-87BE-4E23-8AB3-7E17BE55E9BA}"/>
                  </a:ext>
                </a:extLst>
              </p:cNvPr>
              <p:cNvSpPr/>
              <p:nvPr/>
            </p:nvSpPr>
            <p:spPr>
              <a:xfrm>
                <a:off x="251624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5" name="Ellipse 1664">
                <a:extLst>
                  <a:ext uri="{FF2B5EF4-FFF2-40B4-BE49-F238E27FC236}">
                    <a16:creationId xmlns:a16="http://schemas.microsoft.com/office/drawing/2014/main" id="{9A8E2CD1-8A52-402B-AC97-7574CB96C3E5}"/>
                  </a:ext>
                </a:extLst>
              </p:cNvPr>
              <p:cNvSpPr/>
              <p:nvPr/>
            </p:nvSpPr>
            <p:spPr>
              <a:xfrm>
                <a:off x="266025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66" name="Ellipse 1665">
                <a:extLst>
                  <a:ext uri="{FF2B5EF4-FFF2-40B4-BE49-F238E27FC236}">
                    <a16:creationId xmlns:a16="http://schemas.microsoft.com/office/drawing/2014/main" id="{C91F03CA-5A48-4E2B-ADF9-8BB19B3A8F0A}"/>
                  </a:ext>
                </a:extLst>
              </p:cNvPr>
              <p:cNvSpPr/>
              <p:nvPr/>
            </p:nvSpPr>
            <p:spPr>
              <a:xfrm>
                <a:off x="2804274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7" name="Ellipse 1666">
                <a:extLst>
                  <a:ext uri="{FF2B5EF4-FFF2-40B4-BE49-F238E27FC236}">
                    <a16:creationId xmlns:a16="http://schemas.microsoft.com/office/drawing/2014/main" id="{3AD0F685-79D7-4C92-A228-3FC80981681E}"/>
                  </a:ext>
                </a:extLst>
              </p:cNvPr>
              <p:cNvSpPr/>
              <p:nvPr/>
            </p:nvSpPr>
            <p:spPr>
              <a:xfrm>
                <a:off x="179616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8" name="Ellipse 1667">
                <a:extLst>
                  <a:ext uri="{FF2B5EF4-FFF2-40B4-BE49-F238E27FC236}">
                    <a16:creationId xmlns:a16="http://schemas.microsoft.com/office/drawing/2014/main" id="{E5645B5C-1BEF-495D-AA0D-92CFE9C20431}"/>
                  </a:ext>
                </a:extLst>
              </p:cNvPr>
              <p:cNvSpPr/>
              <p:nvPr/>
            </p:nvSpPr>
            <p:spPr>
              <a:xfrm>
                <a:off x="1940178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69" name="Ellipse 1668">
                <a:extLst>
                  <a:ext uri="{FF2B5EF4-FFF2-40B4-BE49-F238E27FC236}">
                    <a16:creationId xmlns:a16="http://schemas.microsoft.com/office/drawing/2014/main" id="{AE0EE7C9-5A0A-48C5-A3B5-16B12D010DF2}"/>
                  </a:ext>
                </a:extLst>
              </p:cNvPr>
              <p:cNvSpPr/>
              <p:nvPr/>
            </p:nvSpPr>
            <p:spPr>
              <a:xfrm>
                <a:off x="208419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0" name="Ellipse 1669">
                <a:extLst>
                  <a:ext uri="{FF2B5EF4-FFF2-40B4-BE49-F238E27FC236}">
                    <a16:creationId xmlns:a16="http://schemas.microsoft.com/office/drawing/2014/main" id="{4537447B-AD71-45F2-86E6-14D22A1AA435}"/>
                  </a:ext>
                </a:extLst>
              </p:cNvPr>
              <p:cNvSpPr/>
              <p:nvPr/>
            </p:nvSpPr>
            <p:spPr>
              <a:xfrm>
                <a:off x="222821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1" name="Ellipse 1670">
                <a:extLst>
                  <a:ext uri="{FF2B5EF4-FFF2-40B4-BE49-F238E27FC236}">
                    <a16:creationId xmlns:a16="http://schemas.microsoft.com/office/drawing/2014/main" id="{599867F7-839C-4A26-BCE7-096FA2FCBDBA}"/>
                  </a:ext>
                </a:extLst>
              </p:cNvPr>
              <p:cNvSpPr/>
              <p:nvPr/>
            </p:nvSpPr>
            <p:spPr>
              <a:xfrm>
                <a:off x="2372226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2" name="Ellipse 1671">
                <a:extLst>
                  <a:ext uri="{FF2B5EF4-FFF2-40B4-BE49-F238E27FC236}">
                    <a16:creationId xmlns:a16="http://schemas.microsoft.com/office/drawing/2014/main" id="{A2128468-49F7-4799-8521-0D46F11DB376}"/>
                  </a:ext>
                </a:extLst>
              </p:cNvPr>
              <p:cNvSpPr/>
              <p:nvPr/>
            </p:nvSpPr>
            <p:spPr>
              <a:xfrm>
                <a:off x="251624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3" name="Ellipse 1672">
                <a:extLst>
                  <a:ext uri="{FF2B5EF4-FFF2-40B4-BE49-F238E27FC236}">
                    <a16:creationId xmlns:a16="http://schemas.microsoft.com/office/drawing/2014/main" id="{3692F4FB-3439-4B7F-A545-37C7C7F4AD02}"/>
                  </a:ext>
                </a:extLst>
              </p:cNvPr>
              <p:cNvSpPr/>
              <p:nvPr/>
            </p:nvSpPr>
            <p:spPr>
              <a:xfrm>
                <a:off x="266025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74" name="Ellipse 1673">
                <a:extLst>
                  <a:ext uri="{FF2B5EF4-FFF2-40B4-BE49-F238E27FC236}">
                    <a16:creationId xmlns:a16="http://schemas.microsoft.com/office/drawing/2014/main" id="{7D82CF07-B765-4690-9E51-4D890D51E918}"/>
                  </a:ext>
                </a:extLst>
              </p:cNvPr>
              <p:cNvSpPr/>
              <p:nvPr/>
            </p:nvSpPr>
            <p:spPr>
              <a:xfrm>
                <a:off x="280427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5" name="Ellipse 1674">
                <a:extLst>
                  <a:ext uri="{FF2B5EF4-FFF2-40B4-BE49-F238E27FC236}">
                    <a16:creationId xmlns:a16="http://schemas.microsoft.com/office/drawing/2014/main" id="{59997E7A-44B5-4483-93B1-0A19EC81C43D}"/>
                  </a:ext>
                </a:extLst>
              </p:cNvPr>
              <p:cNvSpPr/>
              <p:nvPr/>
            </p:nvSpPr>
            <p:spPr>
              <a:xfrm>
                <a:off x="179616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6" name="Ellipse 1675">
                <a:extLst>
                  <a:ext uri="{FF2B5EF4-FFF2-40B4-BE49-F238E27FC236}">
                    <a16:creationId xmlns:a16="http://schemas.microsoft.com/office/drawing/2014/main" id="{D3D26A89-ACFD-424D-B33A-A4F114FED22A}"/>
                  </a:ext>
                </a:extLst>
              </p:cNvPr>
              <p:cNvSpPr/>
              <p:nvPr/>
            </p:nvSpPr>
            <p:spPr>
              <a:xfrm>
                <a:off x="1940178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77" name="Ellipse 1676">
                <a:extLst>
                  <a:ext uri="{FF2B5EF4-FFF2-40B4-BE49-F238E27FC236}">
                    <a16:creationId xmlns:a16="http://schemas.microsoft.com/office/drawing/2014/main" id="{7637E546-A29F-4204-812A-07BC3453BFA4}"/>
                  </a:ext>
                </a:extLst>
              </p:cNvPr>
              <p:cNvSpPr/>
              <p:nvPr/>
            </p:nvSpPr>
            <p:spPr>
              <a:xfrm>
                <a:off x="208419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8" name="Ellipse 1677">
                <a:extLst>
                  <a:ext uri="{FF2B5EF4-FFF2-40B4-BE49-F238E27FC236}">
                    <a16:creationId xmlns:a16="http://schemas.microsoft.com/office/drawing/2014/main" id="{0052C6D9-37A0-4F9E-ACF0-5C3012826BAF}"/>
                  </a:ext>
                </a:extLst>
              </p:cNvPr>
              <p:cNvSpPr/>
              <p:nvPr/>
            </p:nvSpPr>
            <p:spPr>
              <a:xfrm>
                <a:off x="222821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9" name="Ellipse 1678">
                <a:extLst>
                  <a:ext uri="{FF2B5EF4-FFF2-40B4-BE49-F238E27FC236}">
                    <a16:creationId xmlns:a16="http://schemas.microsoft.com/office/drawing/2014/main" id="{1B8B813C-2C26-4C45-9AA4-DB4D7E443A6F}"/>
                  </a:ext>
                </a:extLst>
              </p:cNvPr>
              <p:cNvSpPr/>
              <p:nvPr/>
            </p:nvSpPr>
            <p:spPr>
              <a:xfrm>
                <a:off x="237222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0" name="Ellipse 1679">
                <a:extLst>
                  <a:ext uri="{FF2B5EF4-FFF2-40B4-BE49-F238E27FC236}">
                    <a16:creationId xmlns:a16="http://schemas.microsoft.com/office/drawing/2014/main" id="{2D0FB8E7-20B0-4A8C-ABC2-91266F9139D3}"/>
                  </a:ext>
                </a:extLst>
              </p:cNvPr>
              <p:cNvSpPr/>
              <p:nvPr/>
            </p:nvSpPr>
            <p:spPr>
              <a:xfrm>
                <a:off x="251624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1" name="Ellipse 1680">
                <a:extLst>
                  <a:ext uri="{FF2B5EF4-FFF2-40B4-BE49-F238E27FC236}">
                    <a16:creationId xmlns:a16="http://schemas.microsoft.com/office/drawing/2014/main" id="{6CCCAB33-8BFA-4230-8CBF-71642C76A32D}"/>
                  </a:ext>
                </a:extLst>
              </p:cNvPr>
              <p:cNvSpPr/>
              <p:nvPr/>
            </p:nvSpPr>
            <p:spPr>
              <a:xfrm>
                <a:off x="266025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82" name="Ellipse 1681">
                <a:extLst>
                  <a:ext uri="{FF2B5EF4-FFF2-40B4-BE49-F238E27FC236}">
                    <a16:creationId xmlns:a16="http://schemas.microsoft.com/office/drawing/2014/main" id="{DAC41EF7-DFCC-48BC-B374-89EF4C2B530E}"/>
                  </a:ext>
                </a:extLst>
              </p:cNvPr>
              <p:cNvSpPr/>
              <p:nvPr/>
            </p:nvSpPr>
            <p:spPr>
              <a:xfrm>
                <a:off x="280427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3" name="Ellipse 1682">
                <a:extLst>
                  <a:ext uri="{FF2B5EF4-FFF2-40B4-BE49-F238E27FC236}">
                    <a16:creationId xmlns:a16="http://schemas.microsoft.com/office/drawing/2014/main" id="{755ECB64-C3D0-4308-BFE0-A60D490AAAA1}"/>
                  </a:ext>
                </a:extLst>
              </p:cNvPr>
              <p:cNvSpPr/>
              <p:nvPr/>
            </p:nvSpPr>
            <p:spPr>
              <a:xfrm>
                <a:off x="179387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4" name="Ellipse 1683">
                <a:extLst>
                  <a:ext uri="{FF2B5EF4-FFF2-40B4-BE49-F238E27FC236}">
                    <a16:creationId xmlns:a16="http://schemas.microsoft.com/office/drawing/2014/main" id="{052C76F4-C5C2-46AA-A6F1-846EBF52A545}"/>
                  </a:ext>
                </a:extLst>
              </p:cNvPr>
              <p:cNvSpPr/>
              <p:nvPr/>
            </p:nvSpPr>
            <p:spPr>
              <a:xfrm>
                <a:off x="1937895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85" name="Ellipse 1684">
                <a:extLst>
                  <a:ext uri="{FF2B5EF4-FFF2-40B4-BE49-F238E27FC236}">
                    <a16:creationId xmlns:a16="http://schemas.microsoft.com/office/drawing/2014/main" id="{785A2F12-F487-427D-B74A-BC1B84EC0235}"/>
                  </a:ext>
                </a:extLst>
              </p:cNvPr>
              <p:cNvSpPr/>
              <p:nvPr/>
            </p:nvSpPr>
            <p:spPr>
              <a:xfrm>
                <a:off x="208191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6" name="Ellipse 1685">
                <a:extLst>
                  <a:ext uri="{FF2B5EF4-FFF2-40B4-BE49-F238E27FC236}">
                    <a16:creationId xmlns:a16="http://schemas.microsoft.com/office/drawing/2014/main" id="{084BFE5D-A408-475C-A5A9-28CC0AC4E61E}"/>
                  </a:ext>
                </a:extLst>
              </p:cNvPr>
              <p:cNvSpPr/>
              <p:nvPr/>
            </p:nvSpPr>
            <p:spPr>
              <a:xfrm>
                <a:off x="222592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7" name="Ellipse 1686">
                <a:extLst>
                  <a:ext uri="{FF2B5EF4-FFF2-40B4-BE49-F238E27FC236}">
                    <a16:creationId xmlns:a16="http://schemas.microsoft.com/office/drawing/2014/main" id="{B6BB409A-B6D1-4E3E-861E-C8547D3AB4C4}"/>
                  </a:ext>
                </a:extLst>
              </p:cNvPr>
              <p:cNvSpPr/>
              <p:nvPr/>
            </p:nvSpPr>
            <p:spPr>
              <a:xfrm>
                <a:off x="2369943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8" name="Ellipse 1687">
                <a:extLst>
                  <a:ext uri="{FF2B5EF4-FFF2-40B4-BE49-F238E27FC236}">
                    <a16:creationId xmlns:a16="http://schemas.microsoft.com/office/drawing/2014/main" id="{F4CDFB90-229B-43D5-8D15-3083783E43D2}"/>
                  </a:ext>
                </a:extLst>
              </p:cNvPr>
              <p:cNvSpPr/>
              <p:nvPr/>
            </p:nvSpPr>
            <p:spPr>
              <a:xfrm>
                <a:off x="251395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9" name="Ellipse 1688">
                <a:extLst>
                  <a:ext uri="{FF2B5EF4-FFF2-40B4-BE49-F238E27FC236}">
                    <a16:creationId xmlns:a16="http://schemas.microsoft.com/office/drawing/2014/main" id="{6FF37943-23BB-4373-9536-17EBACAB4D61}"/>
                  </a:ext>
                </a:extLst>
              </p:cNvPr>
              <p:cNvSpPr/>
              <p:nvPr/>
            </p:nvSpPr>
            <p:spPr>
              <a:xfrm>
                <a:off x="265797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90" name="Ellipse 1689">
                <a:extLst>
                  <a:ext uri="{FF2B5EF4-FFF2-40B4-BE49-F238E27FC236}">
                    <a16:creationId xmlns:a16="http://schemas.microsoft.com/office/drawing/2014/main" id="{CA88F228-469C-4CD6-B17A-8E078AFEDA98}"/>
                  </a:ext>
                </a:extLst>
              </p:cNvPr>
              <p:cNvSpPr/>
              <p:nvPr/>
            </p:nvSpPr>
            <p:spPr>
              <a:xfrm>
                <a:off x="280199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1" name="Ellipse 1690">
                <a:extLst>
                  <a:ext uri="{FF2B5EF4-FFF2-40B4-BE49-F238E27FC236}">
                    <a16:creationId xmlns:a16="http://schemas.microsoft.com/office/drawing/2014/main" id="{786FCC4E-5AF7-4BAA-88D9-5FEDD902D994}"/>
                  </a:ext>
                </a:extLst>
              </p:cNvPr>
              <p:cNvSpPr/>
              <p:nvPr/>
            </p:nvSpPr>
            <p:spPr>
              <a:xfrm>
                <a:off x="178994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2" name="Ellipse 1691">
                <a:extLst>
                  <a:ext uri="{FF2B5EF4-FFF2-40B4-BE49-F238E27FC236}">
                    <a16:creationId xmlns:a16="http://schemas.microsoft.com/office/drawing/2014/main" id="{F17F4E5A-A004-426A-99FB-FCDF5D1B0C70}"/>
                  </a:ext>
                </a:extLst>
              </p:cNvPr>
              <p:cNvSpPr/>
              <p:nvPr/>
            </p:nvSpPr>
            <p:spPr>
              <a:xfrm>
                <a:off x="193396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93" name="Ellipse 1692">
                <a:extLst>
                  <a:ext uri="{FF2B5EF4-FFF2-40B4-BE49-F238E27FC236}">
                    <a16:creationId xmlns:a16="http://schemas.microsoft.com/office/drawing/2014/main" id="{396E7BC4-5F9C-4549-BFF1-AAEEB6B5C03C}"/>
                  </a:ext>
                </a:extLst>
              </p:cNvPr>
              <p:cNvSpPr/>
              <p:nvPr/>
            </p:nvSpPr>
            <p:spPr>
              <a:xfrm>
                <a:off x="207797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4" name="Ellipse 1693">
                <a:extLst>
                  <a:ext uri="{FF2B5EF4-FFF2-40B4-BE49-F238E27FC236}">
                    <a16:creationId xmlns:a16="http://schemas.microsoft.com/office/drawing/2014/main" id="{B3FF9257-F251-4F8F-A5BF-F54160A4CD1B}"/>
                  </a:ext>
                </a:extLst>
              </p:cNvPr>
              <p:cNvSpPr/>
              <p:nvPr/>
            </p:nvSpPr>
            <p:spPr>
              <a:xfrm>
                <a:off x="222199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5" name="Ellipse 1694">
                <a:extLst>
                  <a:ext uri="{FF2B5EF4-FFF2-40B4-BE49-F238E27FC236}">
                    <a16:creationId xmlns:a16="http://schemas.microsoft.com/office/drawing/2014/main" id="{42114084-8017-426E-A965-ABB5BBE80FAD}"/>
                  </a:ext>
                </a:extLst>
              </p:cNvPr>
              <p:cNvSpPr/>
              <p:nvPr/>
            </p:nvSpPr>
            <p:spPr>
              <a:xfrm>
                <a:off x="236601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6" name="Ellipse 1695">
                <a:extLst>
                  <a:ext uri="{FF2B5EF4-FFF2-40B4-BE49-F238E27FC236}">
                    <a16:creationId xmlns:a16="http://schemas.microsoft.com/office/drawing/2014/main" id="{FA031E50-D838-472B-A917-C39E7545734D}"/>
                  </a:ext>
                </a:extLst>
              </p:cNvPr>
              <p:cNvSpPr/>
              <p:nvPr/>
            </p:nvSpPr>
            <p:spPr>
              <a:xfrm>
                <a:off x="251002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7" name="Ellipse 1696">
                <a:extLst>
                  <a:ext uri="{FF2B5EF4-FFF2-40B4-BE49-F238E27FC236}">
                    <a16:creationId xmlns:a16="http://schemas.microsoft.com/office/drawing/2014/main" id="{55F62563-0AEA-471B-9E6B-E4B22762E92C}"/>
                  </a:ext>
                </a:extLst>
              </p:cNvPr>
              <p:cNvSpPr/>
              <p:nvPr/>
            </p:nvSpPr>
            <p:spPr>
              <a:xfrm>
                <a:off x="265404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98" name="Ellipse 1697">
                <a:extLst>
                  <a:ext uri="{FF2B5EF4-FFF2-40B4-BE49-F238E27FC236}">
                    <a16:creationId xmlns:a16="http://schemas.microsoft.com/office/drawing/2014/main" id="{2D93E687-6F3D-4937-A6BE-CCD73E5D3204}"/>
                  </a:ext>
                </a:extLst>
              </p:cNvPr>
              <p:cNvSpPr/>
              <p:nvPr/>
            </p:nvSpPr>
            <p:spPr>
              <a:xfrm>
                <a:off x="279805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9" name="Ellipse 1698">
                <a:extLst>
                  <a:ext uri="{FF2B5EF4-FFF2-40B4-BE49-F238E27FC236}">
                    <a16:creationId xmlns:a16="http://schemas.microsoft.com/office/drawing/2014/main" id="{7104CC9C-4A60-41B6-ACD4-F5B36FD099E8}"/>
                  </a:ext>
                </a:extLst>
              </p:cNvPr>
              <p:cNvSpPr/>
              <p:nvPr/>
            </p:nvSpPr>
            <p:spPr>
              <a:xfrm>
                <a:off x="178994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0" name="Ellipse 1699">
                <a:extLst>
                  <a:ext uri="{FF2B5EF4-FFF2-40B4-BE49-F238E27FC236}">
                    <a16:creationId xmlns:a16="http://schemas.microsoft.com/office/drawing/2014/main" id="{F725FD86-78C7-44F8-B272-6B3649B8925D}"/>
                  </a:ext>
                </a:extLst>
              </p:cNvPr>
              <p:cNvSpPr/>
              <p:nvPr/>
            </p:nvSpPr>
            <p:spPr>
              <a:xfrm>
                <a:off x="193396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1" name="Ellipse 1700">
                <a:extLst>
                  <a:ext uri="{FF2B5EF4-FFF2-40B4-BE49-F238E27FC236}">
                    <a16:creationId xmlns:a16="http://schemas.microsoft.com/office/drawing/2014/main" id="{0EDB3564-8872-401D-8447-A9D9669B65C4}"/>
                  </a:ext>
                </a:extLst>
              </p:cNvPr>
              <p:cNvSpPr/>
              <p:nvPr/>
            </p:nvSpPr>
            <p:spPr>
              <a:xfrm>
                <a:off x="207797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2" name="Ellipse 1701">
                <a:extLst>
                  <a:ext uri="{FF2B5EF4-FFF2-40B4-BE49-F238E27FC236}">
                    <a16:creationId xmlns:a16="http://schemas.microsoft.com/office/drawing/2014/main" id="{6ADC7309-E143-40E8-A8E6-4A000FFEA872}"/>
                  </a:ext>
                </a:extLst>
              </p:cNvPr>
              <p:cNvSpPr/>
              <p:nvPr/>
            </p:nvSpPr>
            <p:spPr>
              <a:xfrm>
                <a:off x="222199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3" name="Ellipse 1702">
                <a:extLst>
                  <a:ext uri="{FF2B5EF4-FFF2-40B4-BE49-F238E27FC236}">
                    <a16:creationId xmlns:a16="http://schemas.microsoft.com/office/drawing/2014/main" id="{DC23B89C-B235-4AA0-9503-4AE25F4F1E0F}"/>
                  </a:ext>
                </a:extLst>
              </p:cNvPr>
              <p:cNvSpPr/>
              <p:nvPr/>
            </p:nvSpPr>
            <p:spPr>
              <a:xfrm>
                <a:off x="236601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4" name="Ellipse 1703">
                <a:extLst>
                  <a:ext uri="{FF2B5EF4-FFF2-40B4-BE49-F238E27FC236}">
                    <a16:creationId xmlns:a16="http://schemas.microsoft.com/office/drawing/2014/main" id="{723F65AD-AC6C-41E0-9787-36B58A819E2A}"/>
                  </a:ext>
                </a:extLst>
              </p:cNvPr>
              <p:cNvSpPr/>
              <p:nvPr/>
            </p:nvSpPr>
            <p:spPr>
              <a:xfrm>
                <a:off x="251002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5" name="Ellipse 1704">
                <a:extLst>
                  <a:ext uri="{FF2B5EF4-FFF2-40B4-BE49-F238E27FC236}">
                    <a16:creationId xmlns:a16="http://schemas.microsoft.com/office/drawing/2014/main" id="{AC89A5E8-DB7B-4696-88E6-DF3222CF0FDB}"/>
                  </a:ext>
                </a:extLst>
              </p:cNvPr>
              <p:cNvSpPr/>
              <p:nvPr/>
            </p:nvSpPr>
            <p:spPr>
              <a:xfrm>
                <a:off x="265404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6" name="Ellipse 1705">
                <a:extLst>
                  <a:ext uri="{FF2B5EF4-FFF2-40B4-BE49-F238E27FC236}">
                    <a16:creationId xmlns:a16="http://schemas.microsoft.com/office/drawing/2014/main" id="{EAB02AD9-5DD7-40AF-B98D-3272F0A19E4E}"/>
                  </a:ext>
                </a:extLst>
              </p:cNvPr>
              <p:cNvSpPr/>
              <p:nvPr/>
            </p:nvSpPr>
            <p:spPr>
              <a:xfrm>
                <a:off x="279805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0" name="Gruppieren 1179">
              <a:extLst>
                <a:ext uri="{FF2B5EF4-FFF2-40B4-BE49-F238E27FC236}">
                  <a16:creationId xmlns:a16="http://schemas.microsoft.com/office/drawing/2014/main" id="{B3D7119B-05F1-420A-BE53-FBDEFDFD4C4F}"/>
                </a:ext>
              </a:extLst>
            </p:cNvPr>
            <p:cNvGrpSpPr/>
            <p:nvPr/>
          </p:nvGrpSpPr>
          <p:grpSpPr>
            <a:xfrm>
              <a:off x="4074117" y="4869224"/>
              <a:ext cx="1152000" cy="1152000"/>
              <a:chOff x="2932421" y="3429000"/>
              <a:chExt cx="1152000" cy="1152000"/>
            </a:xfrm>
          </p:grpSpPr>
          <p:sp>
            <p:nvSpPr>
              <p:cNvPr id="1577" name="Rechteck 1576">
                <a:extLst>
                  <a:ext uri="{FF2B5EF4-FFF2-40B4-BE49-F238E27FC236}">
                    <a16:creationId xmlns:a16="http://schemas.microsoft.com/office/drawing/2014/main" id="{0AE45843-443F-4329-B2EC-60461CDCE57A}"/>
                  </a:ext>
                </a:extLst>
              </p:cNvPr>
              <p:cNvSpPr/>
              <p:nvPr/>
            </p:nvSpPr>
            <p:spPr>
              <a:xfrm>
                <a:off x="29324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8" name="Ellipse 1577">
                <a:extLst>
                  <a:ext uri="{FF2B5EF4-FFF2-40B4-BE49-F238E27FC236}">
                    <a16:creationId xmlns:a16="http://schemas.microsoft.com/office/drawing/2014/main" id="{B0C888D9-31E9-42FC-AA09-85EAA452B6BB}"/>
                  </a:ext>
                </a:extLst>
              </p:cNvPr>
              <p:cNvSpPr/>
              <p:nvPr/>
            </p:nvSpPr>
            <p:spPr>
              <a:xfrm>
                <a:off x="29512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9" name="Ellipse 1578">
                <a:extLst>
                  <a:ext uri="{FF2B5EF4-FFF2-40B4-BE49-F238E27FC236}">
                    <a16:creationId xmlns:a16="http://schemas.microsoft.com/office/drawing/2014/main" id="{18921D27-269A-44FB-A198-330B2B33DF16}"/>
                  </a:ext>
                </a:extLst>
              </p:cNvPr>
              <p:cNvSpPr/>
              <p:nvPr/>
            </p:nvSpPr>
            <p:spPr>
              <a:xfrm>
                <a:off x="30953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0" name="Ellipse 1579">
                <a:extLst>
                  <a:ext uri="{FF2B5EF4-FFF2-40B4-BE49-F238E27FC236}">
                    <a16:creationId xmlns:a16="http://schemas.microsoft.com/office/drawing/2014/main" id="{FFEE15A4-AD00-4137-BB79-D3D2282E60E7}"/>
                  </a:ext>
                </a:extLst>
              </p:cNvPr>
              <p:cNvSpPr/>
              <p:nvPr/>
            </p:nvSpPr>
            <p:spPr>
              <a:xfrm>
                <a:off x="32393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1" name="Ellipse 1580">
                <a:extLst>
                  <a:ext uri="{FF2B5EF4-FFF2-40B4-BE49-F238E27FC236}">
                    <a16:creationId xmlns:a16="http://schemas.microsoft.com/office/drawing/2014/main" id="{9D245992-826D-419C-B5F9-996AF76709B5}"/>
                  </a:ext>
                </a:extLst>
              </p:cNvPr>
              <p:cNvSpPr/>
              <p:nvPr/>
            </p:nvSpPr>
            <p:spPr>
              <a:xfrm>
                <a:off x="33833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2" name="Ellipse 1581">
                <a:extLst>
                  <a:ext uri="{FF2B5EF4-FFF2-40B4-BE49-F238E27FC236}">
                    <a16:creationId xmlns:a16="http://schemas.microsoft.com/office/drawing/2014/main" id="{281F5CCB-8D72-49E1-B605-C082B0D4D0C9}"/>
                  </a:ext>
                </a:extLst>
              </p:cNvPr>
              <p:cNvSpPr/>
              <p:nvPr/>
            </p:nvSpPr>
            <p:spPr>
              <a:xfrm>
                <a:off x="352735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3" name="Ellipse 1582">
                <a:extLst>
                  <a:ext uri="{FF2B5EF4-FFF2-40B4-BE49-F238E27FC236}">
                    <a16:creationId xmlns:a16="http://schemas.microsoft.com/office/drawing/2014/main" id="{5E42BB5B-4A51-4DC2-8D6B-CCF08CDCE23E}"/>
                  </a:ext>
                </a:extLst>
              </p:cNvPr>
              <p:cNvSpPr/>
              <p:nvPr/>
            </p:nvSpPr>
            <p:spPr>
              <a:xfrm>
                <a:off x="367137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4" name="Ellipse 1583">
                <a:extLst>
                  <a:ext uri="{FF2B5EF4-FFF2-40B4-BE49-F238E27FC236}">
                    <a16:creationId xmlns:a16="http://schemas.microsoft.com/office/drawing/2014/main" id="{C373E059-2589-4961-9110-221BA21DE424}"/>
                  </a:ext>
                </a:extLst>
              </p:cNvPr>
              <p:cNvSpPr/>
              <p:nvPr/>
            </p:nvSpPr>
            <p:spPr>
              <a:xfrm>
                <a:off x="38153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5" name="Ellipse 1584">
                <a:extLst>
                  <a:ext uri="{FF2B5EF4-FFF2-40B4-BE49-F238E27FC236}">
                    <a16:creationId xmlns:a16="http://schemas.microsoft.com/office/drawing/2014/main" id="{747681D8-6CBB-44D8-863D-713ACD881982}"/>
                  </a:ext>
                </a:extLst>
              </p:cNvPr>
              <p:cNvSpPr/>
              <p:nvPr/>
            </p:nvSpPr>
            <p:spPr>
              <a:xfrm>
                <a:off x="39594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6" name="Ellipse 1585">
                <a:extLst>
                  <a:ext uri="{FF2B5EF4-FFF2-40B4-BE49-F238E27FC236}">
                    <a16:creationId xmlns:a16="http://schemas.microsoft.com/office/drawing/2014/main" id="{11626F40-6366-4063-90B7-F6E50BAF7582}"/>
                  </a:ext>
                </a:extLst>
              </p:cNvPr>
              <p:cNvSpPr/>
              <p:nvPr/>
            </p:nvSpPr>
            <p:spPr>
              <a:xfrm>
                <a:off x="29512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7" name="Ellipse 1586">
                <a:extLst>
                  <a:ext uri="{FF2B5EF4-FFF2-40B4-BE49-F238E27FC236}">
                    <a16:creationId xmlns:a16="http://schemas.microsoft.com/office/drawing/2014/main" id="{64C0198B-1BB7-4937-83E5-5878C0D42057}"/>
                  </a:ext>
                </a:extLst>
              </p:cNvPr>
              <p:cNvSpPr/>
              <p:nvPr/>
            </p:nvSpPr>
            <p:spPr>
              <a:xfrm>
                <a:off x="30953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8" name="Ellipse 1587">
                <a:extLst>
                  <a:ext uri="{FF2B5EF4-FFF2-40B4-BE49-F238E27FC236}">
                    <a16:creationId xmlns:a16="http://schemas.microsoft.com/office/drawing/2014/main" id="{DDFA2F9C-E97D-4CE2-9DC8-6DE9DE9145C9}"/>
                  </a:ext>
                </a:extLst>
              </p:cNvPr>
              <p:cNvSpPr/>
              <p:nvPr/>
            </p:nvSpPr>
            <p:spPr>
              <a:xfrm>
                <a:off x="32393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9" name="Ellipse 1588">
                <a:extLst>
                  <a:ext uri="{FF2B5EF4-FFF2-40B4-BE49-F238E27FC236}">
                    <a16:creationId xmlns:a16="http://schemas.microsoft.com/office/drawing/2014/main" id="{D0230C5F-360B-478B-9A51-97076EF5AC36}"/>
                  </a:ext>
                </a:extLst>
              </p:cNvPr>
              <p:cNvSpPr/>
              <p:nvPr/>
            </p:nvSpPr>
            <p:spPr>
              <a:xfrm>
                <a:off x="33833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0" name="Ellipse 1589">
                <a:extLst>
                  <a:ext uri="{FF2B5EF4-FFF2-40B4-BE49-F238E27FC236}">
                    <a16:creationId xmlns:a16="http://schemas.microsoft.com/office/drawing/2014/main" id="{0E22B7E7-8B97-4823-A97E-64E70B17900A}"/>
                  </a:ext>
                </a:extLst>
              </p:cNvPr>
              <p:cNvSpPr/>
              <p:nvPr/>
            </p:nvSpPr>
            <p:spPr>
              <a:xfrm>
                <a:off x="35273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1" name="Ellipse 1590">
                <a:extLst>
                  <a:ext uri="{FF2B5EF4-FFF2-40B4-BE49-F238E27FC236}">
                    <a16:creationId xmlns:a16="http://schemas.microsoft.com/office/drawing/2014/main" id="{8F7D0B1B-4CF7-44F7-B42F-8C8ACF266D00}"/>
                  </a:ext>
                </a:extLst>
              </p:cNvPr>
              <p:cNvSpPr/>
              <p:nvPr/>
            </p:nvSpPr>
            <p:spPr>
              <a:xfrm>
                <a:off x="367137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2" name="Ellipse 1591">
                <a:extLst>
                  <a:ext uri="{FF2B5EF4-FFF2-40B4-BE49-F238E27FC236}">
                    <a16:creationId xmlns:a16="http://schemas.microsoft.com/office/drawing/2014/main" id="{ABD33BFF-881C-48D2-94D6-0DFD628D9C02}"/>
                  </a:ext>
                </a:extLst>
              </p:cNvPr>
              <p:cNvSpPr/>
              <p:nvPr/>
            </p:nvSpPr>
            <p:spPr>
              <a:xfrm>
                <a:off x="38153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3" name="Ellipse 1592">
                <a:extLst>
                  <a:ext uri="{FF2B5EF4-FFF2-40B4-BE49-F238E27FC236}">
                    <a16:creationId xmlns:a16="http://schemas.microsoft.com/office/drawing/2014/main" id="{6CC148AA-960C-40FC-857B-A965C4E71789}"/>
                  </a:ext>
                </a:extLst>
              </p:cNvPr>
              <p:cNvSpPr/>
              <p:nvPr/>
            </p:nvSpPr>
            <p:spPr>
              <a:xfrm>
                <a:off x="39594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4" name="Ellipse 1593">
                <a:extLst>
                  <a:ext uri="{FF2B5EF4-FFF2-40B4-BE49-F238E27FC236}">
                    <a16:creationId xmlns:a16="http://schemas.microsoft.com/office/drawing/2014/main" id="{22B5F297-AAAF-4150-93D1-469E8D56A830}"/>
                  </a:ext>
                </a:extLst>
              </p:cNvPr>
              <p:cNvSpPr/>
              <p:nvPr/>
            </p:nvSpPr>
            <p:spPr>
              <a:xfrm>
                <a:off x="29512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5" name="Ellipse 1594">
                <a:extLst>
                  <a:ext uri="{FF2B5EF4-FFF2-40B4-BE49-F238E27FC236}">
                    <a16:creationId xmlns:a16="http://schemas.microsoft.com/office/drawing/2014/main" id="{641BFD63-FD78-4EA5-9EE7-82AF65BE6400}"/>
                  </a:ext>
                </a:extLst>
              </p:cNvPr>
              <p:cNvSpPr/>
              <p:nvPr/>
            </p:nvSpPr>
            <p:spPr>
              <a:xfrm>
                <a:off x="30953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96" name="Ellipse 1595">
                <a:extLst>
                  <a:ext uri="{FF2B5EF4-FFF2-40B4-BE49-F238E27FC236}">
                    <a16:creationId xmlns:a16="http://schemas.microsoft.com/office/drawing/2014/main" id="{42C468D9-F6A2-4279-8332-8063625886A6}"/>
                  </a:ext>
                </a:extLst>
              </p:cNvPr>
              <p:cNvSpPr/>
              <p:nvPr/>
            </p:nvSpPr>
            <p:spPr>
              <a:xfrm>
                <a:off x="32393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97" name="Ellipse 1596">
                <a:extLst>
                  <a:ext uri="{FF2B5EF4-FFF2-40B4-BE49-F238E27FC236}">
                    <a16:creationId xmlns:a16="http://schemas.microsoft.com/office/drawing/2014/main" id="{8B2F5CF9-4811-4CDE-870E-4A52F571D71B}"/>
                  </a:ext>
                </a:extLst>
              </p:cNvPr>
              <p:cNvSpPr/>
              <p:nvPr/>
            </p:nvSpPr>
            <p:spPr>
              <a:xfrm>
                <a:off x="3383340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8" name="Ellipse 1597">
                <a:extLst>
                  <a:ext uri="{FF2B5EF4-FFF2-40B4-BE49-F238E27FC236}">
                    <a16:creationId xmlns:a16="http://schemas.microsoft.com/office/drawing/2014/main" id="{B0BB9376-849B-4B9C-A7B9-98E8EDAF74B4}"/>
                  </a:ext>
                </a:extLst>
              </p:cNvPr>
              <p:cNvSpPr/>
              <p:nvPr/>
            </p:nvSpPr>
            <p:spPr>
              <a:xfrm>
                <a:off x="352735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9" name="Ellipse 1598">
                <a:extLst>
                  <a:ext uri="{FF2B5EF4-FFF2-40B4-BE49-F238E27FC236}">
                    <a16:creationId xmlns:a16="http://schemas.microsoft.com/office/drawing/2014/main" id="{D8448E11-4245-4327-9C53-B3A8DF1A15DE}"/>
                  </a:ext>
                </a:extLst>
              </p:cNvPr>
              <p:cNvSpPr/>
              <p:nvPr/>
            </p:nvSpPr>
            <p:spPr>
              <a:xfrm>
                <a:off x="367137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0" name="Ellipse 1599">
                <a:extLst>
                  <a:ext uri="{FF2B5EF4-FFF2-40B4-BE49-F238E27FC236}">
                    <a16:creationId xmlns:a16="http://schemas.microsoft.com/office/drawing/2014/main" id="{1A3BB438-7D9B-41AC-9115-25D0118C5C4D}"/>
                  </a:ext>
                </a:extLst>
              </p:cNvPr>
              <p:cNvSpPr/>
              <p:nvPr/>
            </p:nvSpPr>
            <p:spPr>
              <a:xfrm>
                <a:off x="38153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1" name="Ellipse 1600">
                <a:extLst>
                  <a:ext uri="{FF2B5EF4-FFF2-40B4-BE49-F238E27FC236}">
                    <a16:creationId xmlns:a16="http://schemas.microsoft.com/office/drawing/2014/main" id="{C081CD01-927A-4D43-8742-9BDCDCEF933F}"/>
                  </a:ext>
                </a:extLst>
              </p:cNvPr>
              <p:cNvSpPr/>
              <p:nvPr/>
            </p:nvSpPr>
            <p:spPr>
              <a:xfrm>
                <a:off x="39594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2" name="Ellipse 1601">
                <a:extLst>
                  <a:ext uri="{FF2B5EF4-FFF2-40B4-BE49-F238E27FC236}">
                    <a16:creationId xmlns:a16="http://schemas.microsoft.com/office/drawing/2014/main" id="{10359AF2-B675-48CF-80BD-C79B3BF87101}"/>
                  </a:ext>
                </a:extLst>
              </p:cNvPr>
              <p:cNvSpPr/>
              <p:nvPr/>
            </p:nvSpPr>
            <p:spPr>
              <a:xfrm>
                <a:off x="29512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3" name="Ellipse 1602">
                <a:extLst>
                  <a:ext uri="{FF2B5EF4-FFF2-40B4-BE49-F238E27FC236}">
                    <a16:creationId xmlns:a16="http://schemas.microsoft.com/office/drawing/2014/main" id="{7984B1F4-FD6B-43D5-A3B3-A62B56D2F3C9}"/>
                  </a:ext>
                </a:extLst>
              </p:cNvPr>
              <p:cNvSpPr/>
              <p:nvPr/>
            </p:nvSpPr>
            <p:spPr>
              <a:xfrm>
                <a:off x="30953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4" name="Ellipse 1603">
                <a:extLst>
                  <a:ext uri="{FF2B5EF4-FFF2-40B4-BE49-F238E27FC236}">
                    <a16:creationId xmlns:a16="http://schemas.microsoft.com/office/drawing/2014/main" id="{EB8FBF2F-7928-44D0-9FC5-7DC317C0A338}"/>
                  </a:ext>
                </a:extLst>
              </p:cNvPr>
              <p:cNvSpPr/>
              <p:nvPr/>
            </p:nvSpPr>
            <p:spPr>
              <a:xfrm>
                <a:off x="323932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5" name="Ellipse 1604">
                <a:extLst>
                  <a:ext uri="{FF2B5EF4-FFF2-40B4-BE49-F238E27FC236}">
                    <a16:creationId xmlns:a16="http://schemas.microsoft.com/office/drawing/2014/main" id="{68F5E3EF-FA4C-45B4-A135-A12B986D9AE3}"/>
                  </a:ext>
                </a:extLst>
              </p:cNvPr>
              <p:cNvSpPr/>
              <p:nvPr/>
            </p:nvSpPr>
            <p:spPr>
              <a:xfrm>
                <a:off x="33833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6" name="Ellipse 1605">
                <a:extLst>
                  <a:ext uri="{FF2B5EF4-FFF2-40B4-BE49-F238E27FC236}">
                    <a16:creationId xmlns:a16="http://schemas.microsoft.com/office/drawing/2014/main" id="{968742B2-B023-40A5-B382-1F9FD0AF8558}"/>
                  </a:ext>
                </a:extLst>
              </p:cNvPr>
              <p:cNvSpPr/>
              <p:nvPr/>
            </p:nvSpPr>
            <p:spPr>
              <a:xfrm>
                <a:off x="35273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7" name="Ellipse 1606">
                <a:extLst>
                  <a:ext uri="{FF2B5EF4-FFF2-40B4-BE49-F238E27FC236}">
                    <a16:creationId xmlns:a16="http://schemas.microsoft.com/office/drawing/2014/main" id="{E0FBDFE0-9B7B-4DF4-95B5-A75FC441404B}"/>
                  </a:ext>
                </a:extLst>
              </p:cNvPr>
              <p:cNvSpPr/>
              <p:nvPr/>
            </p:nvSpPr>
            <p:spPr>
              <a:xfrm>
                <a:off x="36713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8" name="Ellipse 1607">
                <a:extLst>
                  <a:ext uri="{FF2B5EF4-FFF2-40B4-BE49-F238E27FC236}">
                    <a16:creationId xmlns:a16="http://schemas.microsoft.com/office/drawing/2014/main" id="{890D86E3-9872-4263-89BE-C73BBA6A5BC8}"/>
                  </a:ext>
                </a:extLst>
              </p:cNvPr>
              <p:cNvSpPr/>
              <p:nvPr/>
            </p:nvSpPr>
            <p:spPr>
              <a:xfrm>
                <a:off x="38153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9" name="Ellipse 1608">
                <a:extLst>
                  <a:ext uri="{FF2B5EF4-FFF2-40B4-BE49-F238E27FC236}">
                    <a16:creationId xmlns:a16="http://schemas.microsoft.com/office/drawing/2014/main" id="{242474B1-F96A-4C76-B1A1-5A50E731728A}"/>
                  </a:ext>
                </a:extLst>
              </p:cNvPr>
              <p:cNvSpPr/>
              <p:nvPr/>
            </p:nvSpPr>
            <p:spPr>
              <a:xfrm>
                <a:off x="39594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0" name="Ellipse 1609">
                <a:extLst>
                  <a:ext uri="{FF2B5EF4-FFF2-40B4-BE49-F238E27FC236}">
                    <a16:creationId xmlns:a16="http://schemas.microsoft.com/office/drawing/2014/main" id="{1E1BBAA2-7CE8-450E-BB5D-564265EA22DC}"/>
                  </a:ext>
                </a:extLst>
              </p:cNvPr>
              <p:cNvSpPr/>
              <p:nvPr/>
            </p:nvSpPr>
            <p:spPr>
              <a:xfrm>
                <a:off x="29512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1" name="Ellipse 1610">
                <a:extLst>
                  <a:ext uri="{FF2B5EF4-FFF2-40B4-BE49-F238E27FC236}">
                    <a16:creationId xmlns:a16="http://schemas.microsoft.com/office/drawing/2014/main" id="{2E214C71-6D95-4B16-BB1A-02B928B8B226}"/>
                  </a:ext>
                </a:extLst>
              </p:cNvPr>
              <p:cNvSpPr/>
              <p:nvPr/>
            </p:nvSpPr>
            <p:spPr>
              <a:xfrm>
                <a:off x="30953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2" name="Ellipse 1611">
                <a:extLst>
                  <a:ext uri="{FF2B5EF4-FFF2-40B4-BE49-F238E27FC236}">
                    <a16:creationId xmlns:a16="http://schemas.microsoft.com/office/drawing/2014/main" id="{58E07AD4-BFCF-4E76-9C12-91DB17D51C69}"/>
                  </a:ext>
                </a:extLst>
              </p:cNvPr>
              <p:cNvSpPr/>
              <p:nvPr/>
            </p:nvSpPr>
            <p:spPr>
              <a:xfrm>
                <a:off x="323932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3" name="Ellipse 1612">
                <a:extLst>
                  <a:ext uri="{FF2B5EF4-FFF2-40B4-BE49-F238E27FC236}">
                    <a16:creationId xmlns:a16="http://schemas.microsoft.com/office/drawing/2014/main" id="{C0AE7A39-D824-42FB-B781-87A1C6A4394B}"/>
                  </a:ext>
                </a:extLst>
              </p:cNvPr>
              <p:cNvSpPr/>
              <p:nvPr/>
            </p:nvSpPr>
            <p:spPr>
              <a:xfrm>
                <a:off x="338334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4" name="Ellipse 1613">
                <a:extLst>
                  <a:ext uri="{FF2B5EF4-FFF2-40B4-BE49-F238E27FC236}">
                    <a16:creationId xmlns:a16="http://schemas.microsoft.com/office/drawing/2014/main" id="{2C7F45C0-E023-4167-95AF-78CFF121F431}"/>
                  </a:ext>
                </a:extLst>
              </p:cNvPr>
              <p:cNvSpPr/>
              <p:nvPr/>
            </p:nvSpPr>
            <p:spPr>
              <a:xfrm>
                <a:off x="352735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5" name="Ellipse 1614">
                <a:extLst>
                  <a:ext uri="{FF2B5EF4-FFF2-40B4-BE49-F238E27FC236}">
                    <a16:creationId xmlns:a16="http://schemas.microsoft.com/office/drawing/2014/main" id="{6ED0E39F-F349-4062-AC31-3EB89B068804}"/>
                  </a:ext>
                </a:extLst>
              </p:cNvPr>
              <p:cNvSpPr/>
              <p:nvPr/>
            </p:nvSpPr>
            <p:spPr>
              <a:xfrm>
                <a:off x="36713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6" name="Ellipse 1615">
                <a:extLst>
                  <a:ext uri="{FF2B5EF4-FFF2-40B4-BE49-F238E27FC236}">
                    <a16:creationId xmlns:a16="http://schemas.microsoft.com/office/drawing/2014/main" id="{B2A9B4B3-3B08-4419-A6FC-8D832DF2EAC1}"/>
                  </a:ext>
                </a:extLst>
              </p:cNvPr>
              <p:cNvSpPr/>
              <p:nvPr/>
            </p:nvSpPr>
            <p:spPr>
              <a:xfrm>
                <a:off x="38153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7" name="Ellipse 1616">
                <a:extLst>
                  <a:ext uri="{FF2B5EF4-FFF2-40B4-BE49-F238E27FC236}">
                    <a16:creationId xmlns:a16="http://schemas.microsoft.com/office/drawing/2014/main" id="{290BC750-580F-4F9B-B113-1B420F90A5BF}"/>
                  </a:ext>
                </a:extLst>
              </p:cNvPr>
              <p:cNvSpPr/>
              <p:nvPr/>
            </p:nvSpPr>
            <p:spPr>
              <a:xfrm>
                <a:off x="39594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8" name="Ellipse 1617">
                <a:extLst>
                  <a:ext uri="{FF2B5EF4-FFF2-40B4-BE49-F238E27FC236}">
                    <a16:creationId xmlns:a16="http://schemas.microsoft.com/office/drawing/2014/main" id="{E33D3970-5DE4-4293-8472-777E4C43A82B}"/>
                  </a:ext>
                </a:extLst>
              </p:cNvPr>
              <p:cNvSpPr/>
              <p:nvPr/>
            </p:nvSpPr>
            <p:spPr>
              <a:xfrm>
                <a:off x="29490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9" name="Ellipse 1618">
                <a:extLst>
                  <a:ext uri="{FF2B5EF4-FFF2-40B4-BE49-F238E27FC236}">
                    <a16:creationId xmlns:a16="http://schemas.microsoft.com/office/drawing/2014/main" id="{936C870C-D3C8-4A25-93A2-4F25AC0040DF}"/>
                  </a:ext>
                </a:extLst>
              </p:cNvPr>
              <p:cNvSpPr/>
              <p:nvPr/>
            </p:nvSpPr>
            <p:spPr>
              <a:xfrm>
                <a:off x="30930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0" name="Ellipse 1619">
                <a:extLst>
                  <a:ext uri="{FF2B5EF4-FFF2-40B4-BE49-F238E27FC236}">
                    <a16:creationId xmlns:a16="http://schemas.microsoft.com/office/drawing/2014/main" id="{0A0A2A57-A810-4D78-ADE8-D906FE63F82B}"/>
                  </a:ext>
                </a:extLst>
              </p:cNvPr>
              <p:cNvSpPr/>
              <p:nvPr/>
            </p:nvSpPr>
            <p:spPr>
              <a:xfrm>
                <a:off x="323704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1" name="Ellipse 1620">
                <a:extLst>
                  <a:ext uri="{FF2B5EF4-FFF2-40B4-BE49-F238E27FC236}">
                    <a16:creationId xmlns:a16="http://schemas.microsoft.com/office/drawing/2014/main" id="{1DE0BF17-82D9-4E43-B952-47139BFFA46E}"/>
                  </a:ext>
                </a:extLst>
              </p:cNvPr>
              <p:cNvSpPr/>
              <p:nvPr/>
            </p:nvSpPr>
            <p:spPr>
              <a:xfrm>
                <a:off x="33810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2" name="Ellipse 1621">
                <a:extLst>
                  <a:ext uri="{FF2B5EF4-FFF2-40B4-BE49-F238E27FC236}">
                    <a16:creationId xmlns:a16="http://schemas.microsoft.com/office/drawing/2014/main" id="{F8812870-FC98-4508-A01A-2D09C6A8BE51}"/>
                  </a:ext>
                </a:extLst>
              </p:cNvPr>
              <p:cNvSpPr/>
              <p:nvPr/>
            </p:nvSpPr>
            <p:spPr>
              <a:xfrm>
                <a:off x="35250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3" name="Ellipse 1622">
                <a:extLst>
                  <a:ext uri="{FF2B5EF4-FFF2-40B4-BE49-F238E27FC236}">
                    <a16:creationId xmlns:a16="http://schemas.microsoft.com/office/drawing/2014/main" id="{E4F85AD4-391D-4B2D-B442-515A5B23DD43}"/>
                  </a:ext>
                </a:extLst>
              </p:cNvPr>
              <p:cNvSpPr/>
              <p:nvPr/>
            </p:nvSpPr>
            <p:spPr>
              <a:xfrm>
                <a:off x="366908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4" name="Ellipse 1623">
                <a:extLst>
                  <a:ext uri="{FF2B5EF4-FFF2-40B4-BE49-F238E27FC236}">
                    <a16:creationId xmlns:a16="http://schemas.microsoft.com/office/drawing/2014/main" id="{7F7EEE04-99D5-416B-8FBE-80A83CEA5FF5}"/>
                  </a:ext>
                </a:extLst>
              </p:cNvPr>
              <p:cNvSpPr/>
              <p:nvPr/>
            </p:nvSpPr>
            <p:spPr>
              <a:xfrm>
                <a:off x="38131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5" name="Ellipse 1624">
                <a:extLst>
                  <a:ext uri="{FF2B5EF4-FFF2-40B4-BE49-F238E27FC236}">
                    <a16:creationId xmlns:a16="http://schemas.microsoft.com/office/drawing/2014/main" id="{04ED092D-7B44-4392-B0D4-73FC84C820A9}"/>
                  </a:ext>
                </a:extLst>
              </p:cNvPr>
              <p:cNvSpPr/>
              <p:nvPr/>
            </p:nvSpPr>
            <p:spPr>
              <a:xfrm>
                <a:off x="39571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6" name="Ellipse 1625">
                <a:extLst>
                  <a:ext uri="{FF2B5EF4-FFF2-40B4-BE49-F238E27FC236}">
                    <a16:creationId xmlns:a16="http://schemas.microsoft.com/office/drawing/2014/main" id="{E462E461-E2F3-4D39-8C39-007886F012CC}"/>
                  </a:ext>
                </a:extLst>
              </p:cNvPr>
              <p:cNvSpPr/>
              <p:nvPr/>
            </p:nvSpPr>
            <p:spPr>
              <a:xfrm>
                <a:off x="294507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7" name="Ellipse 1626">
                <a:extLst>
                  <a:ext uri="{FF2B5EF4-FFF2-40B4-BE49-F238E27FC236}">
                    <a16:creationId xmlns:a16="http://schemas.microsoft.com/office/drawing/2014/main" id="{8BDD76F1-FC52-4479-B1C1-4707EAD72B7D}"/>
                  </a:ext>
                </a:extLst>
              </p:cNvPr>
              <p:cNvSpPr/>
              <p:nvPr/>
            </p:nvSpPr>
            <p:spPr>
              <a:xfrm>
                <a:off x="30890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8" name="Ellipse 1627">
                <a:extLst>
                  <a:ext uri="{FF2B5EF4-FFF2-40B4-BE49-F238E27FC236}">
                    <a16:creationId xmlns:a16="http://schemas.microsoft.com/office/drawing/2014/main" id="{E8FD0A41-A374-4633-BBAE-DFA2F24E2158}"/>
                  </a:ext>
                </a:extLst>
              </p:cNvPr>
              <p:cNvSpPr/>
              <p:nvPr/>
            </p:nvSpPr>
            <p:spPr>
              <a:xfrm>
                <a:off x="323310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9" name="Ellipse 1628">
                <a:extLst>
                  <a:ext uri="{FF2B5EF4-FFF2-40B4-BE49-F238E27FC236}">
                    <a16:creationId xmlns:a16="http://schemas.microsoft.com/office/drawing/2014/main" id="{2B4B8BD6-7390-4070-9D5E-F5DD7B39B70C}"/>
                  </a:ext>
                </a:extLst>
              </p:cNvPr>
              <p:cNvSpPr/>
              <p:nvPr/>
            </p:nvSpPr>
            <p:spPr>
              <a:xfrm>
                <a:off x="337712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0" name="Ellipse 1629">
                <a:extLst>
                  <a:ext uri="{FF2B5EF4-FFF2-40B4-BE49-F238E27FC236}">
                    <a16:creationId xmlns:a16="http://schemas.microsoft.com/office/drawing/2014/main" id="{975B0AEC-0E33-4C46-B54A-0AF85BC0E712}"/>
                  </a:ext>
                </a:extLst>
              </p:cNvPr>
              <p:cNvSpPr/>
              <p:nvPr/>
            </p:nvSpPr>
            <p:spPr>
              <a:xfrm>
                <a:off x="35211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1" name="Ellipse 1630">
                <a:extLst>
                  <a:ext uri="{FF2B5EF4-FFF2-40B4-BE49-F238E27FC236}">
                    <a16:creationId xmlns:a16="http://schemas.microsoft.com/office/drawing/2014/main" id="{A0B25B72-E695-4F3B-AA0C-2FAD06D475B3}"/>
                  </a:ext>
                </a:extLst>
              </p:cNvPr>
              <p:cNvSpPr/>
              <p:nvPr/>
            </p:nvSpPr>
            <p:spPr>
              <a:xfrm>
                <a:off x="366515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2" name="Ellipse 1631">
                <a:extLst>
                  <a:ext uri="{FF2B5EF4-FFF2-40B4-BE49-F238E27FC236}">
                    <a16:creationId xmlns:a16="http://schemas.microsoft.com/office/drawing/2014/main" id="{4EB6D8DC-804A-4611-8F52-0C301F5D5E21}"/>
                  </a:ext>
                </a:extLst>
              </p:cNvPr>
              <p:cNvSpPr/>
              <p:nvPr/>
            </p:nvSpPr>
            <p:spPr>
              <a:xfrm>
                <a:off x="380917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3" name="Ellipse 1632">
                <a:extLst>
                  <a:ext uri="{FF2B5EF4-FFF2-40B4-BE49-F238E27FC236}">
                    <a16:creationId xmlns:a16="http://schemas.microsoft.com/office/drawing/2014/main" id="{6EF916CE-188B-44B9-8500-7A0D7A1D09C3}"/>
                  </a:ext>
                </a:extLst>
              </p:cNvPr>
              <p:cNvSpPr/>
              <p:nvPr/>
            </p:nvSpPr>
            <p:spPr>
              <a:xfrm>
                <a:off x="39531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4" name="Ellipse 1633">
                <a:extLst>
                  <a:ext uri="{FF2B5EF4-FFF2-40B4-BE49-F238E27FC236}">
                    <a16:creationId xmlns:a16="http://schemas.microsoft.com/office/drawing/2014/main" id="{70A42049-F74F-4562-B13C-F4B6AD86505D}"/>
                  </a:ext>
                </a:extLst>
              </p:cNvPr>
              <p:cNvSpPr/>
              <p:nvPr/>
            </p:nvSpPr>
            <p:spPr>
              <a:xfrm>
                <a:off x="29450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5" name="Ellipse 1634">
                <a:extLst>
                  <a:ext uri="{FF2B5EF4-FFF2-40B4-BE49-F238E27FC236}">
                    <a16:creationId xmlns:a16="http://schemas.microsoft.com/office/drawing/2014/main" id="{7028E09B-631A-4DD7-A8A1-35A0E373D43E}"/>
                  </a:ext>
                </a:extLst>
              </p:cNvPr>
              <p:cNvSpPr/>
              <p:nvPr/>
            </p:nvSpPr>
            <p:spPr>
              <a:xfrm>
                <a:off x="30890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6" name="Ellipse 1635">
                <a:extLst>
                  <a:ext uri="{FF2B5EF4-FFF2-40B4-BE49-F238E27FC236}">
                    <a16:creationId xmlns:a16="http://schemas.microsoft.com/office/drawing/2014/main" id="{B42821F5-8E49-42A6-B690-D8806041D206}"/>
                  </a:ext>
                </a:extLst>
              </p:cNvPr>
              <p:cNvSpPr/>
              <p:nvPr/>
            </p:nvSpPr>
            <p:spPr>
              <a:xfrm>
                <a:off x="32331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7" name="Ellipse 1636">
                <a:extLst>
                  <a:ext uri="{FF2B5EF4-FFF2-40B4-BE49-F238E27FC236}">
                    <a16:creationId xmlns:a16="http://schemas.microsoft.com/office/drawing/2014/main" id="{50195529-2E37-417A-8C33-FD46F8146743}"/>
                  </a:ext>
                </a:extLst>
              </p:cNvPr>
              <p:cNvSpPr/>
              <p:nvPr/>
            </p:nvSpPr>
            <p:spPr>
              <a:xfrm>
                <a:off x="33771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8" name="Ellipse 1637">
                <a:extLst>
                  <a:ext uri="{FF2B5EF4-FFF2-40B4-BE49-F238E27FC236}">
                    <a16:creationId xmlns:a16="http://schemas.microsoft.com/office/drawing/2014/main" id="{D65A80D5-D418-4FCA-9A07-F9F7F233A76F}"/>
                  </a:ext>
                </a:extLst>
              </p:cNvPr>
              <p:cNvSpPr/>
              <p:nvPr/>
            </p:nvSpPr>
            <p:spPr>
              <a:xfrm>
                <a:off x="35211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9" name="Ellipse 1638">
                <a:extLst>
                  <a:ext uri="{FF2B5EF4-FFF2-40B4-BE49-F238E27FC236}">
                    <a16:creationId xmlns:a16="http://schemas.microsoft.com/office/drawing/2014/main" id="{01B8F8A5-2B58-4BA7-8015-8D299778214F}"/>
                  </a:ext>
                </a:extLst>
              </p:cNvPr>
              <p:cNvSpPr/>
              <p:nvPr/>
            </p:nvSpPr>
            <p:spPr>
              <a:xfrm>
                <a:off x="36651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0" name="Ellipse 1639">
                <a:extLst>
                  <a:ext uri="{FF2B5EF4-FFF2-40B4-BE49-F238E27FC236}">
                    <a16:creationId xmlns:a16="http://schemas.microsoft.com/office/drawing/2014/main" id="{5A7F065D-5BEA-4CEC-BCAC-529A1A8FD394}"/>
                  </a:ext>
                </a:extLst>
              </p:cNvPr>
              <p:cNvSpPr/>
              <p:nvPr/>
            </p:nvSpPr>
            <p:spPr>
              <a:xfrm>
                <a:off x="38091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1" name="Ellipse 1640">
                <a:extLst>
                  <a:ext uri="{FF2B5EF4-FFF2-40B4-BE49-F238E27FC236}">
                    <a16:creationId xmlns:a16="http://schemas.microsoft.com/office/drawing/2014/main" id="{D28BF3F4-9DA3-485D-84D4-944065738D38}"/>
                  </a:ext>
                </a:extLst>
              </p:cNvPr>
              <p:cNvSpPr/>
              <p:nvPr/>
            </p:nvSpPr>
            <p:spPr>
              <a:xfrm>
                <a:off x="39531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1" name="Gruppieren 1180">
              <a:extLst>
                <a:ext uri="{FF2B5EF4-FFF2-40B4-BE49-F238E27FC236}">
                  <a16:creationId xmlns:a16="http://schemas.microsoft.com/office/drawing/2014/main" id="{175C0F4F-0EC1-49B3-A540-10D335B3C7CC}"/>
                </a:ext>
              </a:extLst>
            </p:cNvPr>
            <p:cNvGrpSpPr/>
            <p:nvPr/>
          </p:nvGrpSpPr>
          <p:grpSpPr>
            <a:xfrm>
              <a:off x="5226981" y="4869224"/>
              <a:ext cx="1152000" cy="1152000"/>
              <a:chOff x="4087730" y="3429000"/>
              <a:chExt cx="1152000" cy="1152000"/>
            </a:xfrm>
          </p:grpSpPr>
          <p:sp>
            <p:nvSpPr>
              <p:cNvPr id="1512" name="Rechteck 1511">
                <a:extLst>
                  <a:ext uri="{FF2B5EF4-FFF2-40B4-BE49-F238E27FC236}">
                    <a16:creationId xmlns:a16="http://schemas.microsoft.com/office/drawing/2014/main" id="{F6309B06-942E-4973-BCD8-E856E8248646}"/>
                  </a:ext>
                </a:extLst>
              </p:cNvPr>
              <p:cNvSpPr/>
              <p:nvPr/>
            </p:nvSpPr>
            <p:spPr>
              <a:xfrm>
                <a:off x="408773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3" name="Ellipse 1512">
                <a:extLst>
                  <a:ext uri="{FF2B5EF4-FFF2-40B4-BE49-F238E27FC236}">
                    <a16:creationId xmlns:a16="http://schemas.microsoft.com/office/drawing/2014/main" id="{13528265-0549-446F-BA6B-1F995D4C5BC1}"/>
                  </a:ext>
                </a:extLst>
              </p:cNvPr>
              <p:cNvSpPr/>
              <p:nvPr/>
            </p:nvSpPr>
            <p:spPr>
              <a:xfrm>
                <a:off x="410660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4" name="Ellipse 1513">
                <a:extLst>
                  <a:ext uri="{FF2B5EF4-FFF2-40B4-BE49-F238E27FC236}">
                    <a16:creationId xmlns:a16="http://schemas.microsoft.com/office/drawing/2014/main" id="{A5744055-28DA-484F-9E0A-D58D1976FFD5}"/>
                  </a:ext>
                </a:extLst>
              </p:cNvPr>
              <p:cNvSpPr/>
              <p:nvPr/>
            </p:nvSpPr>
            <p:spPr>
              <a:xfrm>
                <a:off x="425061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5" name="Ellipse 1514">
                <a:extLst>
                  <a:ext uri="{FF2B5EF4-FFF2-40B4-BE49-F238E27FC236}">
                    <a16:creationId xmlns:a16="http://schemas.microsoft.com/office/drawing/2014/main" id="{A7152645-56E4-41AF-8C6C-ADFECBE91CB5}"/>
                  </a:ext>
                </a:extLst>
              </p:cNvPr>
              <p:cNvSpPr/>
              <p:nvPr/>
            </p:nvSpPr>
            <p:spPr>
              <a:xfrm>
                <a:off x="439463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6" name="Ellipse 1515">
                <a:extLst>
                  <a:ext uri="{FF2B5EF4-FFF2-40B4-BE49-F238E27FC236}">
                    <a16:creationId xmlns:a16="http://schemas.microsoft.com/office/drawing/2014/main" id="{A6B18A83-DDEC-4C8E-86B5-C990135A6906}"/>
                  </a:ext>
                </a:extLst>
              </p:cNvPr>
              <p:cNvSpPr/>
              <p:nvPr/>
            </p:nvSpPr>
            <p:spPr>
              <a:xfrm>
                <a:off x="453864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7" name="Ellipse 1516">
                <a:extLst>
                  <a:ext uri="{FF2B5EF4-FFF2-40B4-BE49-F238E27FC236}">
                    <a16:creationId xmlns:a16="http://schemas.microsoft.com/office/drawing/2014/main" id="{0681857A-5533-4137-A4DE-8CC1240094DB}"/>
                  </a:ext>
                </a:extLst>
              </p:cNvPr>
              <p:cNvSpPr/>
              <p:nvPr/>
            </p:nvSpPr>
            <p:spPr>
              <a:xfrm>
                <a:off x="4682665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8" name="Ellipse 1517">
                <a:extLst>
                  <a:ext uri="{FF2B5EF4-FFF2-40B4-BE49-F238E27FC236}">
                    <a16:creationId xmlns:a16="http://schemas.microsoft.com/office/drawing/2014/main" id="{78F5F0FA-5AA8-4F4B-B2AD-26D49087C96A}"/>
                  </a:ext>
                </a:extLst>
              </p:cNvPr>
              <p:cNvSpPr/>
              <p:nvPr/>
            </p:nvSpPr>
            <p:spPr>
              <a:xfrm>
                <a:off x="4826681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9" name="Ellipse 1518">
                <a:extLst>
                  <a:ext uri="{FF2B5EF4-FFF2-40B4-BE49-F238E27FC236}">
                    <a16:creationId xmlns:a16="http://schemas.microsoft.com/office/drawing/2014/main" id="{9EBA249F-3DA4-4FFC-9A53-BA185B83DC7F}"/>
                  </a:ext>
                </a:extLst>
              </p:cNvPr>
              <p:cNvSpPr/>
              <p:nvPr/>
            </p:nvSpPr>
            <p:spPr>
              <a:xfrm>
                <a:off x="4970697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0" name="Ellipse 1519">
                <a:extLst>
                  <a:ext uri="{FF2B5EF4-FFF2-40B4-BE49-F238E27FC236}">
                    <a16:creationId xmlns:a16="http://schemas.microsoft.com/office/drawing/2014/main" id="{735AF327-67F2-48FF-86E0-031A882FF8D5}"/>
                  </a:ext>
                </a:extLst>
              </p:cNvPr>
              <p:cNvSpPr/>
              <p:nvPr/>
            </p:nvSpPr>
            <p:spPr>
              <a:xfrm>
                <a:off x="511471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1" name="Ellipse 1520">
                <a:extLst>
                  <a:ext uri="{FF2B5EF4-FFF2-40B4-BE49-F238E27FC236}">
                    <a16:creationId xmlns:a16="http://schemas.microsoft.com/office/drawing/2014/main" id="{6141D5B2-4F13-4613-98F1-E20D26CE5DF6}"/>
                  </a:ext>
                </a:extLst>
              </p:cNvPr>
              <p:cNvSpPr/>
              <p:nvPr/>
            </p:nvSpPr>
            <p:spPr>
              <a:xfrm>
                <a:off x="410660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2" name="Ellipse 1521">
                <a:extLst>
                  <a:ext uri="{FF2B5EF4-FFF2-40B4-BE49-F238E27FC236}">
                    <a16:creationId xmlns:a16="http://schemas.microsoft.com/office/drawing/2014/main" id="{11FAC764-ABD2-4DF9-92A1-9B0E301D884B}"/>
                  </a:ext>
                </a:extLst>
              </p:cNvPr>
              <p:cNvSpPr/>
              <p:nvPr/>
            </p:nvSpPr>
            <p:spPr>
              <a:xfrm>
                <a:off x="425061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3" name="Ellipse 1522">
                <a:extLst>
                  <a:ext uri="{FF2B5EF4-FFF2-40B4-BE49-F238E27FC236}">
                    <a16:creationId xmlns:a16="http://schemas.microsoft.com/office/drawing/2014/main" id="{D6D80EC3-AA47-40F6-8D95-EB1346C38D29}"/>
                  </a:ext>
                </a:extLst>
              </p:cNvPr>
              <p:cNvSpPr/>
              <p:nvPr/>
            </p:nvSpPr>
            <p:spPr>
              <a:xfrm>
                <a:off x="439463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4" name="Ellipse 1523">
                <a:extLst>
                  <a:ext uri="{FF2B5EF4-FFF2-40B4-BE49-F238E27FC236}">
                    <a16:creationId xmlns:a16="http://schemas.microsoft.com/office/drawing/2014/main" id="{73A6D54C-AEF6-4A92-A3D6-3CF9A371C612}"/>
                  </a:ext>
                </a:extLst>
              </p:cNvPr>
              <p:cNvSpPr/>
              <p:nvPr/>
            </p:nvSpPr>
            <p:spPr>
              <a:xfrm>
                <a:off x="453864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5" name="Ellipse 1524">
                <a:extLst>
                  <a:ext uri="{FF2B5EF4-FFF2-40B4-BE49-F238E27FC236}">
                    <a16:creationId xmlns:a16="http://schemas.microsoft.com/office/drawing/2014/main" id="{7DDF6769-D806-42FE-AD39-F0337150C356}"/>
                  </a:ext>
                </a:extLst>
              </p:cNvPr>
              <p:cNvSpPr/>
              <p:nvPr/>
            </p:nvSpPr>
            <p:spPr>
              <a:xfrm>
                <a:off x="468266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6" name="Ellipse 1525">
                <a:extLst>
                  <a:ext uri="{FF2B5EF4-FFF2-40B4-BE49-F238E27FC236}">
                    <a16:creationId xmlns:a16="http://schemas.microsoft.com/office/drawing/2014/main" id="{D3665D29-9DA6-4917-8A8F-62D583B0ED7A}"/>
                  </a:ext>
                </a:extLst>
              </p:cNvPr>
              <p:cNvSpPr/>
              <p:nvPr/>
            </p:nvSpPr>
            <p:spPr>
              <a:xfrm>
                <a:off x="482668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7" name="Ellipse 1526">
                <a:extLst>
                  <a:ext uri="{FF2B5EF4-FFF2-40B4-BE49-F238E27FC236}">
                    <a16:creationId xmlns:a16="http://schemas.microsoft.com/office/drawing/2014/main" id="{D4E1A537-1FCC-4E52-BD4A-27D4BBD096B7}"/>
                  </a:ext>
                </a:extLst>
              </p:cNvPr>
              <p:cNvSpPr/>
              <p:nvPr/>
            </p:nvSpPr>
            <p:spPr>
              <a:xfrm>
                <a:off x="497069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8" name="Ellipse 1527">
                <a:extLst>
                  <a:ext uri="{FF2B5EF4-FFF2-40B4-BE49-F238E27FC236}">
                    <a16:creationId xmlns:a16="http://schemas.microsoft.com/office/drawing/2014/main" id="{6BAB6E33-BD29-495F-8772-9A4B0956F07B}"/>
                  </a:ext>
                </a:extLst>
              </p:cNvPr>
              <p:cNvSpPr/>
              <p:nvPr/>
            </p:nvSpPr>
            <p:spPr>
              <a:xfrm>
                <a:off x="5114713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9" name="Ellipse 1528">
                <a:extLst>
                  <a:ext uri="{FF2B5EF4-FFF2-40B4-BE49-F238E27FC236}">
                    <a16:creationId xmlns:a16="http://schemas.microsoft.com/office/drawing/2014/main" id="{0AD5B906-DDDA-4ACF-A958-74B717F16FEE}"/>
                  </a:ext>
                </a:extLst>
              </p:cNvPr>
              <p:cNvSpPr/>
              <p:nvPr/>
            </p:nvSpPr>
            <p:spPr>
              <a:xfrm>
                <a:off x="410660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0" name="Ellipse 1529">
                <a:extLst>
                  <a:ext uri="{FF2B5EF4-FFF2-40B4-BE49-F238E27FC236}">
                    <a16:creationId xmlns:a16="http://schemas.microsoft.com/office/drawing/2014/main" id="{ED5783BC-0046-401D-8ECF-90E986DC987A}"/>
                  </a:ext>
                </a:extLst>
              </p:cNvPr>
              <p:cNvSpPr/>
              <p:nvPr/>
            </p:nvSpPr>
            <p:spPr>
              <a:xfrm>
                <a:off x="425061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1" name="Ellipse 1530">
                <a:extLst>
                  <a:ext uri="{FF2B5EF4-FFF2-40B4-BE49-F238E27FC236}">
                    <a16:creationId xmlns:a16="http://schemas.microsoft.com/office/drawing/2014/main" id="{12C8FCC8-F821-4C11-83A7-E27E18230CF1}"/>
                  </a:ext>
                </a:extLst>
              </p:cNvPr>
              <p:cNvSpPr/>
              <p:nvPr/>
            </p:nvSpPr>
            <p:spPr>
              <a:xfrm>
                <a:off x="439463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2" name="Ellipse 1531">
                <a:extLst>
                  <a:ext uri="{FF2B5EF4-FFF2-40B4-BE49-F238E27FC236}">
                    <a16:creationId xmlns:a16="http://schemas.microsoft.com/office/drawing/2014/main" id="{E0A26E4B-C2E7-4F45-BD93-157B009C6497}"/>
                  </a:ext>
                </a:extLst>
              </p:cNvPr>
              <p:cNvSpPr/>
              <p:nvPr/>
            </p:nvSpPr>
            <p:spPr>
              <a:xfrm>
                <a:off x="453864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3" name="Ellipse 1532">
                <a:extLst>
                  <a:ext uri="{FF2B5EF4-FFF2-40B4-BE49-F238E27FC236}">
                    <a16:creationId xmlns:a16="http://schemas.microsoft.com/office/drawing/2014/main" id="{35EE4861-1E8E-4282-B210-B473093108F9}"/>
                  </a:ext>
                </a:extLst>
              </p:cNvPr>
              <p:cNvSpPr/>
              <p:nvPr/>
            </p:nvSpPr>
            <p:spPr>
              <a:xfrm>
                <a:off x="468266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4" name="Ellipse 1533">
                <a:extLst>
                  <a:ext uri="{FF2B5EF4-FFF2-40B4-BE49-F238E27FC236}">
                    <a16:creationId xmlns:a16="http://schemas.microsoft.com/office/drawing/2014/main" id="{A0AB13DC-962B-4E69-84C5-067DABA5DD70}"/>
                  </a:ext>
                </a:extLst>
              </p:cNvPr>
              <p:cNvSpPr/>
              <p:nvPr/>
            </p:nvSpPr>
            <p:spPr>
              <a:xfrm>
                <a:off x="482668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5" name="Ellipse 1534">
                <a:extLst>
                  <a:ext uri="{FF2B5EF4-FFF2-40B4-BE49-F238E27FC236}">
                    <a16:creationId xmlns:a16="http://schemas.microsoft.com/office/drawing/2014/main" id="{F3F8374B-5037-474E-97ED-DB6DAD7974B8}"/>
                  </a:ext>
                </a:extLst>
              </p:cNvPr>
              <p:cNvSpPr/>
              <p:nvPr/>
            </p:nvSpPr>
            <p:spPr>
              <a:xfrm>
                <a:off x="497069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6" name="Ellipse 1535">
                <a:extLst>
                  <a:ext uri="{FF2B5EF4-FFF2-40B4-BE49-F238E27FC236}">
                    <a16:creationId xmlns:a16="http://schemas.microsoft.com/office/drawing/2014/main" id="{CE3AF719-4BFA-431A-A031-C2E174107A49}"/>
                  </a:ext>
                </a:extLst>
              </p:cNvPr>
              <p:cNvSpPr/>
              <p:nvPr/>
            </p:nvSpPr>
            <p:spPr>
              <a:xfrm>
                <a:off x="511471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7" name="Ellipse 1536">
                <a:extLst>
                  <a:ext uri="{FF2B5EF4-FFF2-40B4-BE49-F238E27FC236}">
                    <a16:creationId xmlns:a16="http://schemas.microsoft.com/office/drawing/2014/main" id="{4CC121B8-84DA-4A30-A808-A2BBA33B37DC}"/>
                  </a:ext>
                </a:extLst>
              </p:cNvPr>
              <p:cNvSpPr/>
              <p:nvPr/>
            </p:nvSpPr>
            <p:spPr>
              <a:xfrm>
                <a:off x="410660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8" name="Ellipse 1537">
                <a:extLst>
                  <a:ext uri="{FF2B5EF4-FFF2-40B4-BE49-F238E27FC236}">
                    <a16:creationId xmlns:a16="http://schemas.microsoft.com/office/drawing/2014/main" id="{3AAD0EB4-2B11-4233-9E08-2EA41CA0B01A}"/>
                  </a:ext>
                </a:extLst>
              </p:cNvPr>
              <p:cNvSpPr/>
              <p:nvPr/>
            </p:nvSpPr>
            <p:spPr>
              <a:xfrm>
                <a:off x="425061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9" name="Ellipse 1538">
                <a:extLst>
                  <a:ext uri="{FF2B5EF4-FFF2-40B4-BE49-F238E27FC236}">
                    <a16:creationId xmlns:a16="http://schemas.microsoft.com/office/drawing/2014/main" id="{A918EDEA-B457-445C-8102-C5E6C1B354AA}"/>
                  </a:ext>
                </a:extLst>
              </p:cNvPr>
              <p:cNvSpPr/>
              <p:nvPr/>
            </p:nvSpPr>
            <p:spPr>
              <a:xfrm>
                <a:off x="439463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0" name="Ellipse 1539">
                <a:extLst>
                  <a:ext uri="{FF2B5EF4-FFF2-40B4-BE49-F238E27FC236}">
                    <a16:creationId xmlns:a16="http://schemas.microsoft.com/office/drawing/2014/main" id="{F5889044-3DD8-4478-BCCB-1C5B20A5607A}"/>
                  </a:ext>
                </a:extLst>
              </p:cNvPr>
              <p:cNvSpPr/>
              <p:nvPr/>
            </p:nvSpPr>
            <p:spPr>
              <a:xfrm>
                <a:off x="453864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1" name="Ellipse 1540">
                <a:extLst>
                  <a:ext uri="{FF2B5EF4-FFF2-40B4-BE49-F238E27FC236}">
                    <a16:creationId xmlns:a16="http://schemas.microsoft.com/office/drawing/2014/main" id="{5661EDF0-56AA-42CE-87FC-F963ED8B8444}"/>
                  </a:ext>
                </a:extLst>
              </p:cNvPr>
              <p:cNvSpPr/>
              <p:nvPr/>
            </p:nvSpPr>
            <p:spPr>
              <a:xfrm>
                <a:off x="468266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2" name="Ellipse 1541">
                <a:extLst>
                  <a:ext uri="{FF2B5EF4-FFF2-40B4-BE49-F238E27FC236}">
                    <a16:creationId xmlns:a16="http://schemas.microsoft.com/office/drawing/2014/main" id="{35031A30-A80C-4D51-A9AC-0E4825A5B2C8}"/>
                  </a:ext>
                </a:extLst>
              </p:cNvPr>
              <p:cNvSpPr/>
              <p:nvPr/>
            </p:nvSpPr>
            <p:spPr>
              <a:xfrm>
                <a:off x="482668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3" name="Ellipse 1542">
                <a:extLst>
                  <a:ext uri="{FF2B5EF4-FFF2-40B4-BE49-F238E27FC236}">
                    <a16:creationId xmlns:a16="http://schemas.microsoft.com/office/drawing/2014/main" id="{C5A13F7E-9193-4B9B-A23E-C156C0DA397F}"/>
                  </a:ext>
                </a:extLst>
              </p:cNvPr>
              <p:cNvSpPr/>
              <p:nvPr/>
            </p:nvSpPr>
            <p:spPr>
              <a:xfrm>
                <a:off x="497069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4" name="Ellipse 1543">
                <a:extLst>
                  <a:ext uri="{FF2B5EF4-FFF2-40B4-BE49-F238E27FC236}">
                    <a16:creationId xmlns:a16="http://schemas.microsoft.com/office/drawing/2014/main" id="{B5E63085-51DC-468F-9DDD-AC5D87748EB5}"/>
                  </a:ext>
                </a:extLst>
              </p:cNvPr>
              <p:cNvSpPr/>
              <p:nvPr/>
            </p:nvSpPr>
            <p:spPr>
              <a:xfrm>
                <a:off x="511471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5" name="Ellipse 1544">
                <a:extLst>
                  <a:ext uri="{FF2B5EF4-FFF2-40B4-BE49-F238E27FC236}">
                    <a16:creationId xmlns:a16="http://schemas.microsoft.com/office/drawing/2014/main" id="{B2821B85-9A5E-4C65-B246-CDFE86A432BC}"/>
                  </a:ext>
                </a:extLst>
              </p:cNvPr>
              <p:cNvSpPr/>
              <p:nvPr/>
            </p:nvSpPr>
            <p:spPr>
              <a:xfrm>
                <a:off x="410660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6" name="Ellipse 1545">
                <a:extLst>
                  <a:ext uri="{FF2B5EF4-FFF2-40B4-BE49-F238E27FC236}">
                    <a16:creationId xmlns:a16="http://schemas.microsoft.com/office/drawing/2014/main" id="{1F3A815F-CF32-40C3-85A1-09FA1FBE3A66}"/>
                  </a:ext>
                </a:extLst>
              </p:cNvPr>
              <p:cNvSpPr/>
              <p:nvPr/>
            </p:nvSpPr>
            <p:spPr>
              <a:xfrm>
                <a:off x="425061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7" name="Ellipse 1546">
                <a:extLst>
                  <a:ext uri="{FF2B5EF4-FFF2-40B4-BE49-F238E27FC236}">
                    <a16:creationId xmlns:a16="http://schemas.microsoft.com/office/drawing/2014/main" id="{1FF07546-B348-448E-A166-00C225010BD7}"/>
                  </a:ext>
                </a:extLst>
              </p:cNvPr>
              <p:cNvSpPr/>
              <p:nvPr/>
            </p:nvSpPr>
            <p:spPr>
              <a:xfrm>
                <a:off x="439463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8" name="Ellipse 1547">
                <a:extLst>
                  <a:ext uri="{FF2B5EF4-FFF2-40B4-BE49-F238E27FC236}">
                    <a16:creationId xmlns:a16="http://schemas.microsoft.com/office/drawing/2014/main" id="{8DD4FC17-E911-4449-9288-341BFFB92584}"/>
                  </a:ext>
                </a:extLst>
              </p:cNvPr>
              <p:cNvSpPr/>
              <p:nvPr/>
            </p:nvSpPr>
            <p:spPr>
              <a:xfrm>
                <a:off x="453864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9" name="Ellipse 1548">
                <a:extLst>
                  <a:ext uri="{FF2B5EF4-FFF2-40B4-BE49-F238E27FC236}">
                    <a16:creationId xmlns:a16="http://schemas.microsoft.com/office/drawing/2014/main" id="{90C731E9-06B8-4322-A0C5-DEBBFAE4E4FD}"/>
                  </a:ext>
                </a:extLst>
              </p:cNvPr>
              <p:cNvSpPr/>
              <p:nvPr/>
            </p:nvSpPr>
            <p:spPr>
              <a:xfrm>
                <a:off x="468266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0" name="Ellipse 1549">
                <a:extLst>
                  <a:ext uri="{FF2B5EF4-FFF2-40B4-BE49-F238E27FC236}">
                    <a16:creationId xmlns:a16="http://schemas.microsoft.com/office/drawing/2014/main" id="{1E271330-2475-40F6-AFDC-167CD4D25E2A}"/>
                  </a:ext>
                </a:extLst>
              </p:cNvPr>
              <p:cNvSpPr/>
              <p:nvPr/>
            </p:nvSpPr>
            <p:spPr>
              <a:xfrm>
                <a:off x="4826681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1" name="Ellipse 1550">
                <a:extLst>
                  <a:ext uri="{FF2B5EF4-FFF2-40B4-BE49-F238E27FC236}">
                    <a16:creationId xmlns:a16="http://schemas.microsoft.com/office/drawing/2014/main" id="{9BC6D70B-A21E-46E1-8F07-2565C5C201A7}"/>
                  </a:ext>
                </a:extLst>
              </p:cNvPr>
              <p:cNvSpPr/>
              <p:nvPr/>
            </p:nvSpPr>
            <p:spPr>
              <a:xfrm>
                <a:off x="497069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2" name="Ellipse 1551">
                <a:extLst>
                  <a:ext uri="{FF2B5EF4-FFF2-40B4-BE49-F238E27FC236}">
                    <a16:creationId xmlns:a16="http://schemas.microsoft.com/office/drawing/2014/main" id="{F28C3C2F-E861-4C76-94D1-6B3969F7F81A}"/>
                  </a:ext>
                </a:extLst>
              </p:cNvPr>
              <p:cNvSpPr/>
              <p:nvPr/>
            </p:nvSpPr>
            <p:spPr>
              <a:xfrm>
                <a:off x="511471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3" name="Ellipse 1552">
                <a:extLst>
                  <a:ext uri="{FF2B5EF4-FFF2-40B4-BE49-F238E27FC236}">
                    <a16:creationId xmlns:a16="http://schemas.microsoft.com/office/drawing/2014/main" id="{E1DC4E53-E7B6-47DC-8892-C2C546CE931F}"/>
                  </a:ext>
                </a:extLst>
              </p:cNvPr>
              <p:cNvSpPr/>
              <p:nvPr/>
            </p:nvSpPr>
            <p:spPr>
              <a:xfrm>
                <a:off x="410431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4" name="Ellipse 1553">
                <a:extLst>
                  <a:ext uri="{FF2B5EF4-FFF2-40B4-BE49-F238E27FC236}">
                    <a16:creationId xmlns:a16="http://schemas.microsoft.com/office/drawing/2014/main" id="{9D6F1FFB-7561-401C-AA95-41D1C45A102F}"/>
                  </a:ext>
                </a:extLst>
              </p:cNvPr>
              <p:cNvSpPr/>
              <p:nvPr/>
            </p:nvSpPr>
            <p:spPr>
              <a:xfrm>
                <a:off x="424833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5" name="Ellipse 1554">
                <a:extLst>
                  <a:ext uri="{FF2B5EF4-FFF2-40B4-BE49-F238E27FC236}">
                    <a16:creationId xmlns:a16="http://schemas.microsoft.com/office/drawing/2014/main" id="{221D01EA-8176-4A3F-B3CD-E026A04927B8}"/>
                  </a:ext>
                </a:extLst>
              </p:cNvPr>
              <p:cNvSpPr/>
              <p:nvPr/>
            </p:nvSpPr>
            <p:spPr>
              <a:xfrm>
                <a:off x="439235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6" name="Ellipse 1555">
                <a:extLst>
                  <a:ext uri="{FF2B5EF4-FFF2-40B4-BE49-F238E27FC236}">
                    <a16:creationId xmlns:a16="http://schemas.microsoft.com/office/drawing/2014/main" id="{DD0A5AA8-F05E-47D4-930C-55EA20E2B503}"/>
                  </a:ext>
                </a:extLst>
              </p:cNvPr>
              <p:cNvSpPr/>
              <p:nvPr/>
            </p:nvSpPr>
            <p:spPr>
              <a:xfrm>
                <a:off x="453636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7" name="Ellipse 1556">
                <a:extLst>
                  <a:ext uri="{FF2B5EF4-FFF2-40B4-BE49-F238E27FC236}">
                    <a16:creationId xmlns:a16="http://schemas.microsoft.com/office/drawing/2014/main" id="{89B56CE7-8E97-48D5-8172-758A0641418C}"/>
                  </a:ext>
                </a:extLst>
              </p:cNvPr>
              <p:cNvSpPr/>
              <p:nvPr/>
            </p:nvSpPr>
            <p:spPr>
              <a:xfrm>
                <a:off x="4680382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8" name="Ellipse 1557">
                <a:extLst>
                  <a:ext uri="{FF2B5EF4-FFF2-40B4-BE49-F238E27FC236}">
                    <a16:creationId xmlns:a16="http://schemas.microsoft.com/office/drawing/2014/main" id="{15AFC120-41DF-40E4-A2FC-8C886950A9A1}"/>
                  </a:ext>
                </a:extLst>
              </p:cNvPr>
              <p:cNvSpPr/>
              <p:nvPr/>
            </p:nvSpPr>
            <p:spPr>
              <a:xfrm>
                <a:off x="482439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9" name="Ellipse 1558">
                <a:extLst>
                  <a:ext uri="{FF2B5EF4-FFF2-40B4-BE49-F238E27FC236}">
                    <a16:creationId xmlns:a16="http://schemas.microsoft.com/office/drawing/2014/main" id="{CA063C53-8557-47B0-AA59-D83206CE2F84}"/>
                  </a:ext>
                </a:extLst>
              </p:cNvPr>
              <p:cNvSpPr/>
              <p:nvPr/>
            </p:nvSpPr>
            <p:spPr>
              <a:xfrm>
                <a:off x="496841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0" name="Ellipse 1559">
                <a:extLst>
                  <a:ext uri="{FF2B5EF4-FFF2-40B4-BE49-F238E27FC236}">
                    <a16:creationId xmlns:a16="http://schemas.microsoft.com/office/drawing/2014/main" id="{4D25B2F7-DF05-446B-B022-2F8F30E51322}"/>
                  </a:ext>
                </a:extLst>
              </p:cNvPr>
              <p:cNvSpPr/>
              <p:nvPr/>
            </p:nvSpPr>
            <p:spPr>
              <a:xfrm>
                <a:off x="511243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1" name="Ellipse 1560">
                <a:extLst>
                  <a:ext uri="{FF2B5EF4-FFF2-40B4-BE49-F238E27FC236}">
                    <a16:creationId xmlns:a16="http://schemas.microsoft.com/office/drawing/2014/main" id="{0E06A8F4-2D85-4C66-8489-590E85FB24E6}"/>
                  </a:ext>
                </a:extLst>
              </p:cNvPr>
              <p:cNvSpPr/>
              <p:nvPr/>
            </p:nvSpPr>
            <p:spPr>
              <a:xfrm>
                <a:off x="410038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2" name="Ellipse 1561">
                <a:extLst>
                  <a:ext uri="{FF2B5EF4-FFF2-40B4-BE49-F238E27FC236}">
                    <a16:creationId xmlns:a16="http://schemas.microsoft.com/office/drawing/2014/main" id="{D3997236-BC44-4B22-9802-8244DF532961}"/>
                  </a:ext>
                </a:extLst>
              </p:cNvPr>
              <p:cNvSpPr/>
              <p:nvPr/>
            </p:nvSpPr>
            <p:spPr>
              <a:xfrm>
                <a:off x="424440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3" name="Ellipse 1562">
                <a:extLst>
                  <a:ext uri="{FF2B5EF4-FFF2-40B4-BE49-F238E27FC236}">
                    <a16:creationId xmlns:a16="http://schemas.microsoft.com/office/drawing/2014/main" id="{A1ABCB3D-C2A1-4A7F-BC53-FEC5E96EA72C}"/>
                  </a:ext>
                </a:extLst>
              </p:cNvPr>
              <p:cNvSpPr/>
              <p:nvPr/>
            </p:nvSpPr>
            <p:spPr>
              <a:xfrm>
                <a:off x="438841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4" name="Ellipse 1563">
                <a:extLst>
                  <a:ext uri="{FF2B5EF4-FFF2-40B4-BE49-F238E27FC236}">
                    <a16:creationId xmlns:a16="http://schemas.microsoft.com/office/drawing/2014/main" id="{2F7D8383-B323-49D8-A099-156C795C0AD8}"/>
                  </a:ext>
                </a:extLst>
              </p:cNvPr>
              <p:cNvSpPr/>
              <p:nvPr/>
            </p:nvSpPr>
            <p:spPr>
              <a:xfrm>
                <a:off x="453243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5" name="Ellipse 1564">
                <a:extLst>
                  <a:ext uri="{FF2B5EF4-FFF2-40B4-BE49-F238E27FC236}">
                    <a16:creationId xmlns:a16="http://schemas.microsoft.com/office/drawing/2014/main" id="{096E7D9D-323B-483C-A21D-7CBD064AB0E3}"/>
                  </a:ext>
                </a:extLst>
              </p:cNvPr>
              <p:cNvSpPr/>
              <p:nvPr/>
            </p:nvSpPr>
            <p:spPr>
              <a:xfrm>
                <a:off x="4676449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6" name="Ellipse 1565">
                <a:extLst>
                  <a:ext uri="{FF2B5EF4-FFF2-40B4-BE49-F238E27FC236}">
                    <a16:creationId xmlns:a16="http://schemas.microsoft.com/office/drawing/2014/main" id="{F11BE3C0-761D-4A86-9054-FCE09C0D764C}"/>
                  </a:ext>
                </a:extLst>
              </p:cNvPr>
              <p:cNvSpPr/>
              <p:nvPr/>
            </p:nvSpPr>
            <p:spPr>
              <a:xfrm>
                <a:off x="4820465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7" name="Ellipse 1566">
                <a:extLst>
                  <a:ext uri="{FF2B5EF4-FFF2-40B4-BE49-F238E27FC236}">
                    <a16:creationId xmlns:a16="http://schemas.microsoft.com/office/drawing/2014/main" id="{3FC5359C-189C-4157-B390-672A0F305306}"/>
                  </a:ext>
                </a:extLst>
              </p:cNvPr>
              <p:cNvSpPr/>
              <p:nvPr/>
            </p:nvSpPr>
            <p:spPr>
              <a:xfrm>
                <a:off x="496448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8" name="Ellipse 1567">
                <a:extLst>
                  <a:ext uri="{FF2B5EF4-FFF2-40B4-BE49-F238E27FC236}">
                    <a16:creationId xmlns:a16="http://schemas.microsoft.com/office/drawing/2014/main" id="{0A78D33A-F1F1-4FF9-A70E-1A6CF02BD839}"/>
                  </a:ext>
                </a:extLst>
              </p:cNvPr>
              <p:cNvSpPr/>
              <p:nvPr/>
            </p:nvSpPr>
            <p:spPr>
              <a:xfrm>
                <a:off x="510849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9" name="Ellipse 1568">
                <a:extLst>
                  <a:ext uri="{FF2B5EF4-FFF2-40B4-BE49-F238E27FC236}">
                    <a16:creationId xmlns:a16="http://schemas.microsoft.com/office/drawing/2014/main" id="{09C1BDD8-86EA-4B50-A3C0-CBF57329E4D8}"/>
                  </a:ext>
                </a:extLst>
              </p:cNvPr>
              <p:cNvSpPr/>
              <p:nvPr/>
            </p:nvSpPr>
            <p:spPr>
              <a:xfrm>
                <a:off x="410038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0" name="Ellipse 1569">
                <a:extLst>
                  <a:ext uri="{FF2B5EF4-FFF2-40B4-BE49-F238E27FC236}">
                    <a16:creationId xmlns:a16="http://schemas.microsoft.com/office/drawing/2014/main" id="{062E4020-2F6E-4C11-9E30-7216E07F6A50}"/>
                  </a:ext>
                </a:extLst>
              </p:cNvPr>
              <p:cNvSpPr/>
              <p:nvPr/>
            </p:nvSpPr>
            <p:spPr>
              <a:xfrm>
                <a:off x="424440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1" name="Ellipse 1570">
                <a:extLst>
                  <a:ext uri="{FF2B5EF4-FFF2-40B4-BE49-F238E27FC236}">
                    <a16:creationId xmlns:a16="http://schemas.microsoft.com/office/drawing/2014/main" id="{0C4EB3EB-895F-4978-BB52-110ED43DE2DC}"/>
                  </a:ext>
                </a:extLst>
              </p:cNvPr>
              <p:cNvSpPr/>
              <p:nvPr/>
            </p:nvSpPr>
            <p:spPr>
              <a:xfrm>
                <a:off x="438841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2" name="Ellipse 1571">
                <a:extLst>
                  <a:ext uri="{FF2B5EF4-FFF2-40B4-BE49-F238E27FC236}">
                    <a16:creationId xmlns:a16="http://schemas.microsoft.com/office/drawing/2014/main" id="{94D1C3BC-3F4E-4EEB-8434-6EC81A07C225}"/>
                  </a:ext>
                </a:extLst>
              </p:cNvPr>
              <p:cNvSpPr/>
              <p:nvPr/>
            </p:nvSpPr>
            <p:spPr>
              <a:xfrm>
                <a:off x="453243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3" name="Ellipse 1572">
                <a:extLst>
                  <a:ext uri="{FF2B5EF4-FFF2-40B4-BE49-F238E27FC236}">
                    <a16:creationId xmlns:a16="http://schemas.microsoft.com/office/drawing/2014/main" id="{805F13CD-B68F-4E20-9708-88A6D4AAF9F5}"/>
                  </a:ext>
                </a:extLst>
              </p:cNvPr>
              <p:cNvSpPr/>
              <p:nvPr/>
            </p:nvSpPr>
            <p:spPr>
              <a:xfrm>
                <a:off x="467644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4" name="Ellipse 1573">
                <a:extLst>
                  <a:ext uri="{FF2B5EF4-FFF2-40B4-BE49-F238E27FC236}">
                    <a16:creationId xmlns:a16="http://schemas.microsoft.com/office/drawing/2014/main" id="{1CED75BD-AF74-49B5-B3B9-82DA601CA956}"/>
                  </a:ext>
                </a:extLst>
              </p:cNvPr>
              <p:cNvSpPr/>
              <p:nvPr/>
            </p:nvSpPr>
            <p:spPr>
              <a:xfrm>
                <a:off x="482046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5" name="Ellipse 1574">
                <a:extLst>
                  <a:ext uri="{FF2B5EF4-FFF2-40B4-BE49-F238E27FC236}">
                    <a16:creationId xmlns:a16="http://schemas.microsoft.com/office/drawing/2014/main" id="{09D916B2-947D-4F3E-BA57-E8E3A2D877D7}"/>
                  </a:ext>
                </a:extLst>
              </p:cNvPr>
              <p:cNvSpPr/>
              <p:nvPr/>
            </p:nvSpPr>
            <p:spPr>
              <a:xfrm>
                <a:off x="496448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6" name="Ellipse 1575">
                <a:extLst>
                  <a:ext uri="{FF2B5EF4-FFF2-40B4-BE49-F238E27FC236}">
                    <a16:creationId xmlns:a16="http://schemas.microsoft.com/office/drawing/2014/main" id="{319E3447-5F02-41B7-9BCA-95A736381DBD}"/>
                  </a:ext>
                </a:extLst>
              </p:cNvPr>
              <p:cNvSpPr/>
              <p:nvPr/>
            </p:nvSpPr>
            <p:spPr>
              <a:xfrm>
                <a:off x="510849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2" name="Gruppieren 1181">
              <a:extLst>
                <a:ext uri="{FF2B5EF4-FFF2-40B4-BE49-F238E27FC236}">
                  <a16:creationId xmlns:a16="http://schemas.microsoft.com/office/drawing/2014/main" id="{82E0658E-4B6C-4FB8-8961-7C9E9C506ABA}"/>
                </a:ext>
              </a:extLst>
            </p:cNvPr>
            <p:cNvGrpSpPr/>
            <p:nvPr/>
          </p:nvGrpSpPr>
          <p:grpSpPr>
            <a:xfrm>
              <a:off x="6379666" y="4869224"/>
              <a:ext cx="1152000" cy="1152000"/>
              <a:chOff x="5242860" y="3429000"/>
              <a:chExt cx="1152000" cy="1152000"/>
            </a:xfrm>
          </p:grpSpPr>
          <p:sp>
            <p:nvSpPr>
              <p:cNvPr id="1447" name="Rechteck 1446">
                <a:extLst>
                  <a:ext uri="{FF2B5EF4-FFF2-40B4-BE49-F238E27FC236}">
                    <a16:creationId xmlns:a16="http://schemas.microsoft.com/office/drawing/2014/main" id="{71075F64-BFA2-4A11-9C24-BB4502635D7D}"/>
                  </a:ext>
                </a:extLst>
              </p:cNvPr>
              <p:cNvSpPr/>
              <p:nvPr/>
            </p:nvSpPr>
            <p:spPr>
              <a:xfrm>
                <a:off x="524286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8" name="Ellipse 1447">
                <a:extLst>
                  <a:ext uri="{FF2B5EF4-FFF2-40B4-BE49-F238E27FC236}">
                    <a16:creationId xmlns:a16="http://schemas.microsoft.com/office/drawing/2014/main" id="{26FB5E5A-FC48-4D70-A291-EEB94B53F066}"/>
                  </a:ext>
                </a:extLst>
              </p:cNvPr>
              <p:cNvSpPr/>
              <p:nvPr/>
            </p:nvSpPr>
            <p:spPr>
              <a:xfrm>
                <a:off x="526173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9" name="Ellipse 1448">
                <a:extLst>
                  <a:ext uri="{FF2B5EF4-FFF2-40B4-BE49-F238E27FC236}">
                    <a16:creationId xmlns:a16="http://schemas.microsoft.com/office/drawing/2014/main" id="{04A726C2-5B3A-4482-8487-D82C90CF929D}"/>
                  </a:ext>
                </a:extLst>
              </p:cNvPr>
              <p:cNvSpPr/>
              <p:nvPr/>
            </p:nvSpPr>
            <p:spPr>
              <a:xfrm>
                <a:off x="540574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0" name="Ellipse 1449">
                <a:extLst>
                  <a:ext uri="{FF2B5EF4-FFF2-40B4-BE49-F238E27FC236}">
                    <a16:creationId xmlns:a16="http://schemas.microsoft.com/office/drawing/2014/main" id="{C26BB41A-1275-48DB-AA67-F4E8614AC432}"/>
                  </a:ext>
                </a:extLst>
              </p:cNvPr>
              <p:cNvSpPr/>
              <p:nvPr/>
            </p:nvSpPr>
            <p:spPr>
              <a:xfrm>
                <a:off x="554976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1" name="Ellipse 1450">
                <a:extLst>
                  <a:ext uri="{FF2B5EF4-FFF2-40B4-BE49-F238E27FC236}">
                    <a16:creationId xmlns:a16="http://schemas.microsoft.com/office/drawing/2014/main" id="{343F96DF-89F7-4D17-825A-0420F0F98557}"/>
                  </a:ext>
                </a:extLst>
              </p:cNvPr>
              <p:cNvSpPr/>
              <p:nvPr/>
            </p:nvSpPr>
            <p:spPr>
              <a:xfrm>
                <a:off x="569377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2" name="Ellipse 1451">
                <a:extLst>
                  <a:ext uri="{FF2B5EF4-FFF2-40B4-BE49-F238E27FC236}">
                    <a16:creationId xmlns:a16="http://schemas.microsoft.com/office/drawing/2014/main" id="{A12453CC-A118-4A49-8791-F645B824A912}"/>
                  </a:ext>
                </a:extLst>
              </p:cNvPr>
              <p:cNvSpPr/>
              <p:nvPr/>
            </p:nvSpPr>
            <p:spPr>
              <a:xfrm>
                <a:off x="583779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3" name="Ellipse 1452">
                <a:extLst>
                  <a:ext uri="{FF2B5EF4-FFF2-40B4-BE49-F238E27FC236}">
                    <a16:creationId xmlns:a16="http://schemas.microsoft.com/office/drawing/2014/main" id="{C3B7F70E-946F-4838-963E-3D5877D41597}"/>
                  </a:ext>
                </a:extLst>
              </p:cNvPr>
              <p:cNvSpPr/>
              <p:nvPr/>
            </p:nvSpPr>
            <p:spPr>
              <a:xfrm>
                <a:off x="598181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4" name="Ellipse 1453">
                <a:extLst>
                  <a:ext uri="{FF2B5EF4-FFF2-40B4-BE49-F238E27FC236}">
                    <a16:creationId xmlns:a16="http://schemas.microsoft.com/office/drawing/2014/main" id="{750A90E3-7EC0-4C24-9B87-A6852EB5F85E}"/>
                  </a:ext>
                </a:extLst>
              </p:cNvPr>
              <p:cNvSpPr/>
              <p:nvPr/>
            </p:nvSpPr>
            <p:spPr>
              <a:xfrm>
                <a:off x="61258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5" name="Ellipse 1454">
                <a:extLst>
                  <a:ext uri="{FF2B5EF4-FFF2-40B4-BE49-F238E27FC236}">
                    <a16:creationId xmlns:a16="http://schemas.microsoft.com/office/drawing/2014/main" id="{0050851A-E97E-4FB3-9D16-D6141A4377F3}"/>
                  </a:ext>
                </a:extLst>
              </p:cNvPr>
              <p:cNvSpPr/>
              <p:nvPr/>
            </p:nvSpPr>
            <p:spPr>
              <a:xfrm>
                <a:off x="626984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6" name="Ellipse 1455">
                <a:extLst>
                  <a:ext uri="{FF2B5EF4-FFF2-40B4-BE49-F238E27FC236}">
                    <a16:creationId xmlns:a16="http://schemas.microsoft.com/office/drawing/2014/main" id="{F7071685-07D4-4B65-B987-20D3C4E301A3}"/>
                  </a:ext>
                </a:extLst>
              </p:cNvPr>
              <p:cNvSpPr/>
              <p:nvPr/>
            </p:nvSpPr>
            <p:spPr>
              <a:xfrm>
                <a:off x="526173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7" name="Ellipse 1456">
                <a:extLst>
                  <a:ext uri="{FF2B5EF4-FFF2-40B4-BE49-F238E27FC236}">
                    <a16:creationId xmlns:a16="http://schemas.microsoft.com/office/drawing/2014/main" id="{E28FF6E9-2CBB-45E4-BADD-734AD0FF0C5D}"/>
                  </a:ext>
                </a:extLst>
              </p:cNvPr>
              <p:cNvSpPr/>
              <p:nvPr/>
            </p:nvSpPr>
            <p:spPr>
              <a:xfrm>
                <a:off x="540574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8" name="Ellipse 1457">
                <a:extLst>
                  <a:ext uri="{FF2B5EF4-FFF2-40B4-BE49-F238E27FC236}">
                    <a16:creationId xmlns:a16="http://schemas.microsoft.com/office/drawing/2014/main" id="{3E8C65DE-9865-41DC-8F13-2E75DBE86B9A}"/>
                  </a:ext>
                </a:extLst>
              </p:cNvPr>
              <p:cNvSpPr/>
              <p:nvPr/>
            </p:nvSpPr>
            <p:spPr>
              <a:xfrm>
                <a:off x="554976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9" name="Ellipse 1458">
                <a:extLst>
                  <a:ext uri="{FF2B5EF4-FFF2-40B4-BE49-F238E27FC236}">
                    <a16:creationId xmlns:a16="http://schemas.microsoft.com/office/drawing/2014/main" id="{BA117A4A-22B5-4187-AB93-8F41DF52B05F}"/>
                  </a:ext>
                </a:extLst>
              </p:cNvPr>
              <p:cNvSpPr/>
              <p:nvPr/>
            </p:nvSpPr>
            <p:spPr>
              <a:xfrm>
                <a:off x="569377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0" name="Ellipse 1459">
                <a:extLst>
                  <a:ext uri="{FF2B5EF4-FFF2-40B4-BE49-F238E27FC236}">
                    <a16:creationId xmlns:a16="http://schemas.microsoft.com/office/drawing/2014/main" id="{1C0ABE49-4094-4F74-A2DC-0F9D10E30A2E}"/>
                  </a:ext>
                </a:extLst>
              </p:cNvPr>
              <p:cNvSpPr/>
              <p:nvPr/>
            </p:nvSpPr>
            <p:spPr>
              <a:xfrm>
                <a:off x="583779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1" name="Ellipse 1460">
                <a:extLst>
                  <a:ext uri="{FF2B5EF4-FFF2-40B4-BE49-F238E27FC236}">
                    <a16:creationId xmlns:a16="http://schemas.microsoft.com/office/drawing/2014/main" id="{140314D8-851D-46D5-B40A-A9DE91C4B844}"/>
                  </a:ext>
                </a:extLst>
              </p:cNvPr>
              <p:cNvSpPr/>
              <p:nvPr/>
            </p:nvSpPr>
            <p:spPr>
              <a:xfrm>
                <a:off x="598181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2" name="Ellipse 1461">
                <a:extLst>
                  <a:ext uri="{FF2B5EF4-FFF2-40B4-BE49-F238E27FC236}">
                    <a16:creationId xmlns:a16="http://schemas.microsoft.com/office/drawing/2014/main" id="{50BD4156-EC76-4688-8FFD-2865E38C8A44}"/>
                  </a:ext>
                </a:extLst>
              </p:cNvPr>
              <p:cNvSpPr/>
              <p:nvPr/>
            </p:nvSpPr>
            <p:spPr>
              <a:xfrm>
                <a:off x="61258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3" name="Ellipse 1462">
                <a:extLst>
                  <a:ext uri="{FF2B5EF4-FFF2-40B4-BE49-F238E27FC236}">
                    <a16:creationId xmlns:a16="http://schemas.microsoft.com/office/drawing/2014/main" id="{DB1E9B42-2B5B-4AF6-AEFC-0CD2BF11245B}"/>
                  </a:ext>
                </a:extLst>
              </p:cNvPr>
              <p:cNvSpPr/>
              <p:nvPr/>
            </p:nvSpPr>
            <p:spPr>
              <a:xfrm>
                <a:off x="62698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4" name="Ellipse 1463">
                <a:extLst>
                  <a:ext uri="{FF2B5EF4-FFF2-40B4-BE49-F238E27FC236}">
                    <a16:creationId xmlns:a16="http://schemas.microsoft.com/office/drawing/2014/main" id="{4827D98E-6010-49A2-8D34-51C1917351ED}"/>
                  </a:ext>
                </a:extLst>
              </p:cNvPr>
              <p:cNvSpPr/>
              <p:nvPr/>
            </p:nvSpPr>
            <p:spPr>
              <a:xfrm>
                <a:off x="526173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5" name="Ellipse 1464">
                <a:extLst>
                  <a:ext uri="{FF2B5EF4-FFF2-40B4-BE49-F238E27FC236}">
                    <a16:creationId xmlns:a16="http://schemas.microsoft.com/office/drawing/2014/main" id="{49243462-51E9-43BA-8293-972AA4C7556C}"/>
                  </a:ext>
                </a:extLst>
              </p:cNvPr>
              <p:cNvSpPr/>
              <p:nvPr/>
            </p:nvSpPr>
            <p:spPr>
              <a:xfrm>
                <a:off x="540574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6" name="Ellipse 1465">
                <a:extLst>
                  <a:ext uri="{FF2B5EF4-FFF2-40B4-BE49-F238E27FC236}">
                    <a16:creationId xmlns:a16="http://schemas.microsoft.com/office/drawing/2014/main" id="{36883F43-DD11-42AA-9B24-9B63B8CEF20E}"/>
                  </a:ext>
                </a:extLst>
              </p:cNvPr>
              <p:cNvSpPr/>
              <p:nvPr/>
            </p:nvSpPr>
            <p:spPr>
              <a:xfrm>
                <a:off x="554976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7" name="Ellipse 1466">
                <a:extLst>
                  <a:ext uri="{FF2B5EF4-FFF2-40B4-BE49-F238E27FC236}">
                    <a16:creationId xmlns:a16="http://schemas.microsoft.com/office/drawing/2014/main" id="{ACB412A9-40FF-4F3D-B988-CC9E4C5BE2BD}"/>
                  </a:ext>
                </a:extLst>
              </p:cNvPr>
              <p:cNvSpPr/>
              <p:nvPr/>
            </p:nvSpPr>
            <p:spPr>
              <a:xfrm>
                <a:off x="5693779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8" name="Ellipse 1467">
                <a:extLst>
                  <a:ext uri="{FF2B5EF4-FFF2-40B4-BE49-F238E27FC236}">
                    <a16:creationId xmlns:a16="http://schemas.microsoft.com/office/drawing/2014/main" id="{382C1492-C768-4C35-B96E-D9A66EC57EEC}"/>
                  </a:ext>
                </a:extLst>
              </p:cNvPr>
              <p:cNvSpPr/>
              <p:nvPr/>
            </p:nvSpPr>
            <p:spPr>
              <a:xfrm>
                <a:off x="583779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9" name="Ellipse 1468">
                <a:extLst>
                  <a:ext uri="{FF2B5EF4-FFF2-40B4-BE49-F238E27FC236}">
                    <a16:creationId xmlns:a16="http://schemas.microsoft.com/office/drawing/2014/main" id="{93FC8205-1037-4A73-9FC6-16255E3CD288}"/>
                  </a:ext>
                </a:extLst>
              </p:cNvPr>
              <p:cNvSpPr/>
              <p:nvPr/>
            </p:nvSpPr>
            <p:spPr>
              <a:xfrm>
                <a:off x="598181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0" name="Ellipse 1469">
                <a:extLst>
                  <a:ext uri="{FF2B5EF4-FFF2-40B4-BE49-F238E27FC236}">
                    <a16:creationId xmlns:a16="http://schemas.microsoft.com/office/drawing/2014/main" id="{0010E6EF-E591-4D6F-AF61-41FF62C81C12}"/>
                  </a:ext>
                </a:extLst>
              </p:cNvPr>
              <p:cNvSpPr/>
              <p:nvPr/>
            </p:nvSpPr>
            <p:spPr>
              <a:xfrm>
                <a:off x="61258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1" name="Ellipse 1470">
                <a:extLst>
                  <a:ext uri="{FF2B5EF4-FFF2-40B4-BE49-F238E27FC236}">
                    <a16:creationId xmlns:a16="http://schemas.microsoft.com/office/drawing/2014/main" id="{57BBF697-9395-4C08-87F1-B3D5D6CAA994}"/>
                  </a:ext>
                </a:extLst>
              </p:cNvPr>
              <p:cNvSpPr/>
              <p:nvPr/>
            </p:nvSpPr>
            <p:spPr>
              <a:xfrm>
                <a:off x="626984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2" name="Ellipse 1471">
                <a:extLst>
                  <a:ext uri="{FF2B5EF4-FFF2-40B4-BE49-F238E27FC236}">
                    <a16:creationId xmlns:a16="http://schemas.microsoft.com/office/drawing/2014/main" id="{5F7B4283-F11F-4C30-A194-E52F802B43CC}"/>
                  </a:ext>
                </a:extLst>
              </p:cNvPr>
              <p:cNvSpPr/>
              <p:nvPr/>
            </p:nvSpPr>
            <p:spPr>
              <a:xfrm>
                <a:off x="526173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3" name="Ellipse 1472">
                <a:extLst>
                  <a:ext uri="{FF2B5EF4-FFF2-40B4-BE49-F238E27FC236}">
                    <a16:creationId xmlns:a16="http://schemas.microsoft.com/office/drawing/2014/main" id="{48215DE0-45B3-40A9-9DF2-E643CEB43239}"/>
                  </a:ext>
                </a:extLst>
              </p:cNvPr>
              <p:cNvSpPr/>
              <p:nvPr/>
            </p:nvSpPr>
            <p:spPr>
              <a:xfrm>
                <a:off x="540574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4" name="Ellipse 1473">
                <a:extLst>
                  <a:ext uri="{FF2B5EF4-FFF2-40B4-BE49-F238E27FC236}">
                    <a16:creationId xmlns:a16="http://schemas.microsoft.com/office/drawing/2014/main" id="{E86ADAA6-D79D-49B1-B43A-89D09D484ED8}"/>
                  </a:ext>
                </a:extLst>
              </p:cNvPr>
              <p:cNvSpPr/>
              <p:nvPr/>
            </p:nvSpPr>
            <p:spPr>
              <a:xfrm>
                <a:off x="554976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5" name="Ellipse 1474">
                <a:extLst>
                  <a:ext uri="{FF2B5EF4-FFF2-40B4-BE49-F238E27FC236}">
                    <a16:creationId xmlns:a16="http://schemas.microsoft.com/office/drawing/2014/main" id="{D349F2C4-A25D-41C3-BF51-1DE27FDE9BD1}"/>
                  </a:ext>
                </a:extLst>
              </p:cNvPr>
              <p:cNvSpPr/>
              <p:nvPr/>
            </p:nvSpPr>
            <p:spPr>
              <a:xfrm>
                <a:off x="569377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6" name="Ellipse 1475">
                <a:extLst>
                  <a:ext uri="{FF2B5EF4-FFF2-40B4-BE49-F238E27FC236}">
                    <a16:creationId xmlns:a16="http://schemas.microsoft.com/office/drawing/2014/main" id="{098796E5-A1CE-404D-BA81-ECC8755D0268}"/>
                  </a:ext>
                </a:extLst>
              </p:cNvPr>
              <p:cNvSpPr/>
              <p:nvPr/>
            </p:nvSpPr>
            <p:spPr>
              <a:xfrm>
                <a:off x="5837795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7" name="Ellipse 1476">
                <a:extLst>
                  <a:ext uri="{FF2B5EF4-FFF2-40B4-BE49-F238E27FC236}">
                    <a16:creationId xmlns:a16="http://schemas.microsoft.com/office/drawing/2014/main" id="{64824CFA-B1D0-45E0-9EC0-A97CF960DD52}"/>
                  </a:ext>
                </a:extLst>
              </p:cNvPr>
              <p:cNvSpPr/>
              <p:nvPr/>
            </p:nvSpPr>
            <p:spPr>
              <a:xfrm>
                <a:off x="598181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8" name="Ellipse 1477">
                <a:extLst>
                  <a:ext uri="{FF2B5EF4-FFF2-40B4-BE49-F238E27FC236}">
                    <a16:creationId xmlns:a16="http://schemas.microsoft.com/office/drawing/2014/main" id="{600D3014-B925-4198-855D-8E6A1110F0B9}"/>
                  </a:ext>
                </a:extLst>
              </p:cNvPr>
              <p:cNvSpPr/>
              <p:nvPr/>
            </p:nvSpPr>
            <p:spPr>
              <a:xfrm>
                <a:off x="61258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9" name="Ellipse 1478">
                <a:extLst>
                  <a:ext uri="{FF2B5EF4-FFF2-40B4-BE49-F238E27FC236}">
                    <a16:creationId xmlns:a16="http://schemas.microsoft.com/office/drawing/2014/main" id="{426F0946-47FC-4192-919E-3E6164A55259}"/>
                  </a:ext>
                </a:extLst>
              </p:cNvPr>
              <p:cNvSpPr/>
              <p:nvPr/>
            </p:nvSpPr>
            <p:spPr>
              <a:xfrm>
                <a:off x="62698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0" name="Ellipse 1479">
                <a:extLst>
                  <a:ext uri="{FF2B5EF4-FFF2-40B4-BE49-F238E27FC236}">
                    <a16:creationId xmlns:a16="http://schemas.microsoft.com/office/drawing/2014/main" id="{EC9275F8-AA69-48E0-9739-A89A79CAEF47}"/>
                  </a:ext>
                </a:extLst>
              </p:cNvPr>
              <p:cNvSpPr/>
              <p:nvPr/>
            </p:nvSpPr>
            <p:spPr>
              <a:xfrm>
                <a:off x="526173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1" name="Ellipse 1480">
                <a:extLst>
                  <a:ext uri="{FF2B5EF4-FFF2-40B4-BE49-F238E27FC236}">
                    <a16:creationId xmlns:a16="http://schemas.microsoft.com/office/drawing/2014/main" id="{726609B4-EF90-488F-BB7A-DCE9A6371903}"/>
                  </a:ext>
                </a:extLst>
              </p:cNvPr>
              <p:cNvSpPr/>
              <p:nvPr/>
            </p:nvSpPr>
            <p:spPr>
              <a:xfrm>
                <a:off x="540574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2" name="Ellipse 1481">
                <a:extLst>
                  <a:ext uri="{FF2B5EF4-FFF2-40B4-BE49-F238E27FC236}">
                    <a16:creationId xmlns:a16="http://schemas.microsoft.com/office/drawing/2014/main" id="{15018E0B-0187-4F58-A0EF-BDF02118939E}"/>
                  </a:ext>
                </a:extLst>
              </p:cNvPr>
              <p:cNvSpPr/>
              <p:nvPr/>
            </p:nvSpPr>
            <p:spPr>
              <a:xfrm>
                <a:off x="554976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3" name="Ellipse 1482">
                <a:extLst>
                  <a:ext uri="{FF2B5EF4-FFF2-40B4-BE49-F238E27FC236}">
                    <a16:creationId xmlns:a16="http://schemas.microsoft.com/office/drawing/2014/main" id="{6B5C9EA1-EBCE-4E92-B798-C6B6102EA141}"/>
                  </a:ext>
                </a:extLst>
              </p:cNvPr>
              <p:cNvSpPr/>
              <p:nvPr/>
            </p:nvSpPr>
            <p:spPr>
              <a:xfrm>
                <a:off x="5693779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4" name="Ellipse 1483">
                <a:extLst>
                  <a:ext uri="{FF2B5EF4-FFF2-40B4-BE49-F238E27FC236}">
                    <a16:creationId xmlns:a16="http://schemas.microsoft.com/office/drawing/2014/main" id="{11D65445-3DF5-4080-B100-930EADD13F11}"/>
                  </a:ext>
                </a:extLst>
              </p:cNvPr>
              <p:cNvSpPr/>
              <p:nvPr/>
            </p:nvSpPr>
            <p:spPr>
              <a:xfrm>
                <a:off x="5837795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5" name="Ellipse 1484">
                <a:extLst>
                  <a:ext uri="{FF2B5EF4-FFF2-40B4-BE49-F238E27FC236}">
                    <a16:creationId xmlns:a16="http://schemas.microsoft.com/office/drawing/2014/main" id="{ACB60DD4-57BC-4B50-AD12-2F1D08AC28AE}"/>
                  </a:ext>
                </a:extLst>
              </p:cNvPr>
              <p:cNvSpPr/>
              <p:nvPr/>
            </p:nvSpPr>
            <p:spPr>
              <a:xfrm>
                <a:off x="598181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6" name="Ellipse 1485">
                <a:extLst>
                  <a:ext uri="{FF2B5EF4-FFF2-40B4-BE49-F238E27FC236}">
                    <a16:creationId xmlns:a16="http://schemas.microsoft.com/office/drawing/2014/main" id="{95E47209-7B88-4FD6-91E4-F48A03916C5E}"/>
                  </a:ext>
                </a:extLst>
              </p:cNvPr>
              <p:cNvSpPr/>
              <p:nvPr/>
            </p:nvSpPr>
            <p:spPr>
              <a:xfrm>
                <a:off x="612582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7" name="Ellipse 1486">
                <a:extLst>
                  <a:ext uri="{FF2B5EF4-FFF2-40B4-BE49-F238E27FC236}">
                    <a16:creationId xmlns:a16="http://schemas.microsoft.com/office/drawing/2014/main" id="{0079D8E4-F911-4921-9B2E-3BE078BD6375}"/>
                  </a:ext>
                </a:extLst>
              </p:cNvPr>
              <p:cNvSpPr/>
              <p:nvPr/>
            </p:nvSpPr>
            <p:spPr>
              <a:xfrm>
                <a:off x="62698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8" name="Ellipse 1487">
                <a:extLst>
                  <a:ext uri="{FF2B5EF4-FFF2-40B4-BE49-F238E27FC236}">
                    <a16:creationId xmlns:a16="http://schemas.microsoft.com/office/drawing/2014/main" id="{A0188BF6-5262-4C2C-ADD5-1F09B7B080CC}"/>
                  </a:ext>
                </a:extLst>
              </p:cNvPr>
              <p:cNvSpPr/>
              <p:nvPr/>
            </p:nvSpPr>
            <p:spPr>
              <a:xfrm>
                <a:off x="525944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9" name="Ellipse 1488">
                <a:extLst>
                  <a:ext uri="{FF2B5EF4-FFF2-40B4-BE49-F238E27FC236}">
                    <a16:creationId xmlns:a16="http://schemas.microsoft.com/office/drawing/2014/main" id="{2B0B39E2-269E-46E8-9177-D9948317AF0E}"/>
                  </a:ext>
                </a:extLst>
              </p:cNvPr>
              <p:cNvSpPr/>
              <p:nvPr/>
            </p:nvSpPr>
            <p:spPr>
              <a:xfrm>
                <a:off x="5403464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0" name="Ellipse 1489">
                <a:extLst>
                  <a:ext uri="{FF2B5EF4-FFF2-40B4-BE49-F238E27FC236}">
                    <a16:creationId xmlns:a16="http://schemas.microsoft.com/office/drawing/2014/main" id="{6C47CD5D-D168-4433-9F27-6AE51352D1B9}"/>
                  </a:ext>
                </a:extLst>
              </p:cNvPr>
              <p:cNvSpPr/>
              <p:nvPr/>
            </p:nvSpPr>
            <p:spPr>
              <a:xfrm>
                <a:off x="554748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1" name="Ellipse 1490">
                <a:extLst>
                  <a:ext uri="{FF2B5EF4-FFF2-40B4-BE49-F238E27FC236}">
                    <a16:creationId xmlns:a16="http://schemas.microsoft.com/office/drawing/2014/main" id="{233B3491-D4F0-40D6-9E8B-2D2B40828F83}"/>
                  </a:ext>
                </a:extLst>
              </p:cNvPr>
              <p:cNvSpPr/>
              <p:nvPr/>
            </p:nvSpPr>
            <p:spPr>
              <a:xfrm>
                <a:off x="569149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2" name="Ellipse 1491">
                <a:extLst>
                  <a:ext uri="{FF2B5EF4-FFF2-40B4-BE49-F238E27FC236}">
                    <a16:creationId xmlns:a16="http://schemas.microsoft.com/office/drawing/2014/main" id="{B778B3B0-C023-4B67-BBA7-D4591F777D4C}"/>
                  </a:ext>
                </a:extLst>
              </p:cNvPr>
              <p:cNvSpPr/>
              <p:nvPr/>
            </p:nvSpPr>
            <p:spPr>
              <a:xfrm>
                <a:off x="583551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3" name="Ellipse 1492">
                <a:extLst>
                  <a:ext uri="{FF2B5EF4-FFF2-40B4-BE49-F238E27FC236}">
                    <a16:creationId xmlns:a16="http://schemas.microsoft.com/office/drawing/2014/main" id="{FD666FA3-4F0F-4F32-AA1A-6619ED0B9950}"/>
                  </a:ext>
                </a:extLst>
              </p:cNvPr>
              <p:cNvSpPr/>
              <p:nvPr/>
            </p:nvSpPr>
            <p:spPr>
              <a:xfrm>
                <a:off x="597952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4" name="Ellipse 1493">
                <a:extLst>
                  <a:ext uri="{FF2B5EF4-FFF2-40B4-BE49-F238E27FC236}">
                    <a16:creationId xmlns:a16="http://schemas.microsoft.com/office/drawing/2014/main" id="{FADD9D10-16C3-4B59-9535-D436304223C1}"/>
                  </a:ext>
                </a:extLst>
              </p:cNvPr>
              <p:cNvSpPr/>
              <p:nvPr/>
            </p:nvSpPr>
            <p:spPr>
              <a:xfrm>
                <a:off x="61235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5" name="Ellipse 1494">
                <a:extLst>
                  <a:ext uri="{FF2B5EF4-FFF2-40B4-BE49-F238E27FC236}">
                    <a16:creationId xmlns:a16="http://schemas.microsoft.com/office/drawing/2014/main" id="{1B53356B-1D48-4AD7-A999-4980A82E84BB}"/>
                  </a:ext>
                </a:extLst>
              </p:cNvPr>
              <p:cNvSpPr/>
              <p:nvPr/>
            </p:nvSpPr>
            <p:spPr>
              <a:xfrm>
                <a:off x="6267560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6" name="Ellipse 1495">
                <a:extLst>
                  <a:ext uri="{FF2B5EF4-FFF2-40B4-BE49-F238E27FC236}">
                    <a16:creationId xmlns:a16="http://schemas.microsoft.com/office/drawing/2014/main" id="{E00BA35E-1D65-4668-A0C3-86C8B944CA25}"/>
                  </a:ext>
                </a:extLst>
              </p:cNvPr>
              <p:cNvSpPr/>
              <p:nvPr/>
            </p:nvSpPr>
            <p:spPr>
              <a:xfrm>
                <a:off x="525551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7" name="Ellipse 1496">
                <a:extLst>
                  <a:ext uri="{FF2B5EF4-FFF2-40B4-BE49-F238E27FC236}">
                    <a16:creationId xmlns:a16="http://schemas.microsoft.com/office/drawing/2014/main" id="{F6AD6A27-9988-4C3C-A9F1-53765524057B}"/>
                  </a:ext>
                </a:extLst>
              </p:cNvPr>
              <p:cNvSpPr/>
              <p:nvPr/>
            </p:nvSpPr>
            <p:spPr>
              <a:xfrm>
                <a:off x="539953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8" name="Ellipse 1497">
                <a:extLst>
                  <a:ext uri="{FF2B5EF4-FFF2-40B4-BE49-F238E27FC236}">
                    <a16:creationId xmlns:a16="http://schemas.microsoft.com/office/drawing/2014/main" id="{65A45F10-CA48-4B6C-95CF-09607B9813D9}"/>
                  </a:ext>
                </a:extLst>
              </p:cNvPr>
              <p:cNvSpPr/>
              <p:nvPr/>
            </p:nvSpPr>
            <p:spPr>
              <a:xfrm>
                <a:off x="554354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9" name="Ellipse 1498">
                <a:extLst>
                  <a:ext uri="{FF2B5EF4-FFF2-40B4-BE49-F238E27FC236}">
                    <a16:creationId xmlns:a16="http://schemas.microsoft.com/office/drawing/2014/main" id="{739E2090-F850-4595-AF51-E73A589AAA6A}"/>
                  </a:ext>
                </a:extLst>
              </p:cNvPr>
              <p:cNvSpPr/>
              <p:nvPr/>
            </p:nvSpPr>
            <p:spPr>
              <a:xfrm>
                <a:off x="5687563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0" name="Ellipse 1499">
                <a:extLst>
                  <a:ext uri="{FF2B5EF4-FFF2-40B4-BE49-F238E27FC236}">
                    <a16:creationId xmlns:a16="http://schemas.microsoft.com/office/drawing/2014/main" id="{87E50949-3DE4-4D1F-B2AE-860394A6A24E}"/>
                  </a:ext>
                </a:extLst>
              </p:cNvPr>
              <p:cNvSpPr/>
              <p:nvPr/>
            </p:nvSpPr>
            <p:spPr>
              <a:xfrm>
                <a:off x="583157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1" name="Ellipse 1500">
                <a:extLst>
                  <a:ext uri="{FF2B5EF4-FFF2-40B4-BE49-F238E27FC236}">
                    <a16:creationId xmlns:a16="http://schemas.microsoft.com/office/drawing/2014/main" id="{EAF0FDDD-C37E-47E8-B735-E29981D0928D}"/>
                  </a:ext>
                </a:extLst>
              </p:cNvPr>
              <p:cNvSpPr/>
              <p:nvPr/>
            </p:nvSpPr>
            <p:spPr>
              <a:xfrm>
                <a:off x="597559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2" name="Ellipse 1501">
                <a:extLst>
                  <a:ext uri="{FF2B5EF4-FFF2-40B4-BE49-F238E27FC236}">
                    <a16:creationId xmlns:a16="http://schemas.microsoft.com/office/drawing/2014/main" id="{13291D0B-7A86-41B8-AA8F-D32633057FE5}"/>
                  </a:ext>
                </a:extLst>
              </p:cNvPr>
              <p:cNvSpPr/>
              <p:nvPr/>
            </p:nvSpPr>
            <p:spPr>
              <a:xfrm>
                <a:off x="61196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3" name="Ellipse 1502">
                <a:extLst>
                  <a:ext uri="{FF2B5EF4-FFF2-40B4-BE49-F238E27FC236}">
                    <a16:creationId xmlns:a16="http://schemas.microsoft.com/office/drawing/2014/main" id="{09D2671B-5ADA-4981-8217-5C4C5594A443}"/>
                  </a:ext>
                </a:extLst>
              </p:cNvPr>
              <p:cNvSpPr/>
              <p:nvPr/>
            </p:nvSpPr>
            <p:spPr>
              <a:xfrm>
                <a:off x="626362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4" name="Ellipse 1503">
                <a:extLst>
                  <a:ext uri="{FF2B5EF4-FFF2-40B4-BE49-F238E27FC236}">
                    <a16:creationId xmlns:a16="http://schemas.microsoft.com/office/drawing/2014/main" id="{4035AC2E-EC5F-4768-9FA3-4B40E9E16D03}"/>
                  </a:ext>
                </a:extLst>
              </p:cNvPr>
              <p:cNvSpPr/>
              <p:nvPr/>
            </p:nvSpPr>
            <p:spPr>
              <a:xfrm>
                <a:off x="525551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5" name="Ellipse 1504">
                <a:extLst>
                  <a:ext uri="{FF2B5EF4-FFF2-40B4-BE49-F238E27FC236}">
                    <a16:creationId xmlns:a16="http://schemas.microsoft.com/office/drawing/2014/main" id="{FB0EE517-6CC5-41D4-B017-1FD9B21C7F11}"/>
                  </a:ext>
                </a:extLst>
              </p:cNvPr>
              <p:cNvSpPr/>
              <p:nvPr/>
            </p:nvSpPr>
            <p:spPr>
              <a:xfrm>
                <a:off x="539953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6" name="Ellipse 1505">
                <a:extLst>
                  <a:ext uri="{FF2B5EF4-FFF2-40B4-BE49-F238E27FC236}">
                    <a16:creationId xmlns:a16="http://schemas.microsoft.com/office/drawing/2014/main" id="{30E99902-76D2-4BAE-BA7C-54BAF06A0D42}"/>
                  </a:ext>
                </a:extLst>
              </p:cNvPr>
              <p:cNvSpPr/>
              <p:nvPr/>
            </p:nvSpPr>
            <p:spPr>
              <a:xfrm>
                <a:off x="554354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7" name="Ellipse 1506">
                <a:extLst>
                  <a:ext uri="{FF2B5EF4-FFF2-40B4-BE49-F238E27FC236}">
                    <a16:creationId xmlns:a16="http://schemas.microsoft.com/office/drawing/2014/main" id="{051962C4-B5B5-4554-A85C-06BC046CC5A6}"/>
                  </a:ext>
                </a:extLst>
              </p:cNvPr>
              <p:cNvSpPr/>
              <p:nvPr/>
            </p:nvSpPr>
            <p:spPr>
              <a:xfrm>
                <a:off x="568756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8" name="Ellipse 1507">
                <a:extLst>
                  <a:ext uri="{FF2B5EF4-FFF2-40B4-BE49-F238E27FC236}">
                    <a16:creationId xmlns:a16="http://schemas.microsoft.com/office/drawing/2014/main" id="{4E699687-1F8E-4823-B88A-A262AF3D9C60}"/>
                  </a:ext>
                </a:extLst>
              </p:cNvPr>
              <p:cNvSpPr/>
              <p:nvPr/>
            </p:nvSpPr>
            <p:spPr>
              <a:xfrm>
                <a:off x="583157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9" name="Ellipse 1508">
                <a:extLst>
                  <a:ext uri="{FF2B5EF4-FFF2-40B4-BE49-F238E27FC236}">
                    <a16:creationId xmlns:a16="http://schemas.microsoft.com/office/drawing/2014/main" id="{9F90AE23-B2D6-49C7-B7B3-7C33F89729BE}"/>
                  </a:ext>
                </a:extLst>
              </p:cNvPr>
              <p:cNvSpPr/>
              <p:nvPr/>
            </p:nvSpPr>
            <p:spPr>
              <a:xfrm>
                <a:off x="597559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0" name="Ellipse 1509">
                <a:extLst>
                  <a:ext uri="{FF2B5EF4-FFF2-40B4-BE49-F238E27FC236}">
                    <a16:creationId xmlns:a16="http://schemas.microsoft.com/office/drawing/2014/main" id="{396882D9-7277-443B-AC93-98133261E0F6}"/>
                  </a:ext>
                </a:extLst>
              </p:cNvPr>
              <p:cNvSpPr/>
              <p:nvPr/>
            </p:nvSpPr>
            <p:spPr>
              <a:xfrm>
                <a:off x="61196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1" name="Ellipse 1510">
                <a:extLst>
                  <a:ext uri="{FF2B5EF4-FFF2-40B4-BE49-F238E27FC236}">
                    <a16:creationId xmlns:a16="http://schemas.microsoft.com/office/drawing/2014/main" id="{CF2D2A80-F006-4027-A5A6-4F433C2FEDD6}"/>
                  </a:ext>
                </a:extLst>
              </p:cNvPr>
              <p:cNvSpPr/>
              <p:nvPr/>
            </p:nvSpPr>
            <p:spPr>
              <a:xfrm>
                <a:off x="62636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3" name="Gruppieren 1182">
              <a:extLst>
                <a:ext uri="{FF2B5EF4-FFF2-40B4-BE49-F238E27FC236}">
                  <a16:creationId xmlns:a16="http://schemas.microsoft.com/office/drawing/2014/main" id="{4233467E-6D56-4E20-B8A4-0B39E6241A74}"/>
                </a:ext>
              </a:extLst>
            </p:cNvPr>
            <p:cNvGrpSpPr/>
            <p:nvPr/>
          </p:nvGrpSpPr>
          <p:grpSpPr>
            <a:xfrm>
              <a:off x="7532114" y="4869224"/>
              <a:ext cx="1152000" cy="1152000"/>
              <a:chOff x="6397753" y="3429000"/>
              <a:chExt cx="1152000" cy="1152000"/>
            </a:xfrm>
          </p:grpSpPr>
          <p:sp>
            <p:nvSpPr>
              <p:cNvPr id="1382" name="Rechteck 1381">
                <a:extLst>
                  <a:ext uri="{FF2B5EF4-FFF2-40B4-BE49-F238E27FC236}">
                    <a16:creationId xmlns:a16="http://schemas.microsoft.com/office/drawing/2014/main" id="{0FB7CB43-1A38-4325-8E6C-2F52939F300D}"/>
                  </a:ext>
                </a:extLst>
              </p:cNvPr>
              <p:cNvSpPr/>
              <p:nvPr/>
            </p:nvSpPr>
            <p:spPr>
              <a:xfrm>
                <a:off x="6397753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3" name="Ellipse 1382">
                <a:extLst>
                  <a:ext uri="{FF2B5EF4-FFF2-40B4-BE49-F238E27FC236}">
                    <a16:creationId xmlns:a16="http://schemas.microsoft.com/office/drawing/2014/main" id="{702C2E33-25D6-4FF4-AD03-1F0D87815FFF}"/>
                  </a:ext>
                </a:extLst>
              </p:cNvPr>
              <p:cNvSpPr/>
              <p:nvPr/>
            </p:nvSpPr>
            <p:spPr>
              <a:xfrm>
                <a:off x="64166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4" name="Ellipse 1383">
                <a:extLst>
                  <a:ext uri="{FF2B5EF4-FFF2-40B4-BE49-F238E27FC236}">
                    <a16:creationId xmlns:a16="http://schemas.microsoft.com/office/drawing/2014/main" id="{5837117E-C7F2-4859-BE17-EC09839FB14D}"/>
                  </a:ext>
                </a:extLst>
              </p:cNvPr>
              <p:cNvSpPr/>
              <p:nvPr/>
            </p:nvSpPr>
            <p:spPr>
              <a:xfrm>
                <a:off x="65606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5" name="Ellipse 1384">
                <a:extLst>
                  <a:ext uri="{FF2B5EF4-FFF2-40B4-BE49-F238E27FC236}">
                    <a16:creationId xmlns:a16="http://schemas.microsoft.com/office/drawing/2014/main" id="{6638AB94-FAC1-495F-BC3D-4FDF345D7A8C}"/>
                  </a:ext>
                </a:extLst>
              </p:cNvPr>
              <p:cNvSpPr/>
              <p:nvPr/>
            </p:nvSpPr>
            <p:spPr>
              <a:xfrm>
                <a:off x="6704656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6" name="Ellipse 1385">
                <a:extLst>
                  <a:ext uri="{FF2B5EF4-FFF2-40B4-BE49-F238E27FC236}">
                    <a16:creationId xmlns:a16="http://schemas.microsoft.com/office/drawing/2014/main" id="{30BE78EA-2153-42CA-B03D-EB4C26362BF9}"/>
                  </a:ext>
                </a:extLst>
              </p:cNvPr>
              <p:cNvSpPr/>
              <p:nvPr/>
            </p:nvSpPr>
            <p:spPr>
              <a:xfrm>
                <a:off x="6848672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7" name="Ellipse 1386">
                <a:extLst>
                  <a:ext uri="{FF2B5EF4-FFF2-40B4-BE49-F238E27FC236}">
                    <a16:creationId xmlns:a16="http://schemas.microsoft.com/office/drawing/2014/main" id="{B26BD59A-5883-4A4B-B9D0-1E4C4AEB00DE}"/>
                  </a:ext>
                </a:extLst>
              </p:cNvPr>
              <p:cNvSpPr/>
              <p:nvPr/>
            </p:nvSpPr>
            <p:spPr>
              <a:xfrm>
                <a:off x="69926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8" name="Ellipse 1387">
                <a:extLst>
                  <a:ext uri="{FF2B5EF4-FFF2-40B4-BE49-F238E27FC236}">
                    <a16:creationId xmlns:a16="http://schemas.microsoft.com/office/drawing/2014/main" id="{18FB5BD5-626E-454B-9543-D12AF8215E74}"/>
                  </a:ext>
                </a:extLst>
              </p:cNvPr>
              <p:cNvSpPr/>
              <p:nvPr/>
            </p:nvSpPr>
            <p:spPr>
              <a:xfrm>
                <a:off x="71367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9" name="Ellipse 1388">
                <a:extLst>
                  <a:ext uri="{FF2B5EF4-FFF2-40B4-BE49-F238E27FC236}">
                    <a16:creationId xmlns:a16="http://schemas.microsoft.com/office/drawing/2014/main" id="{3C71438F-7195-476A-90D3-2B93278B40B0}"/>
                  </a:ext>
                </a:extLst>
              </p:cNvPr>
              <p:cNvSpPr/>
              <p:nvPr/>
            </p:nvSpPr>
            <p:spPr>
              <a:xfrm>
                <a:off x="728072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0" name="Ellipse 1389">
                <a:extLst>
                  <a:ext uri="{FF2B5EF4-FFF2-40B4-BE49-F238E27FC236}">
                    <a16:creationId xmlns:a16="http://schemas.microsoft.com/office/drawing/2014/main" id="{7B4FEA11-5507-41C6-9115-37C195263CB1}"/>
                  </a:ext>
                </a:extLst>
              </p:cNvPr>
              <p:cNvSpPr/>
              <p:nvPr/>
            </p:nvSpPr>
            <p:spPr>
              <a:xfrm>
                <a:off x="742473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1" name="Ellipse 1390">
                <a:extLst>
                  <a:ext uri="{FF2B5EF4-FFF2-40B4-BE49-F238E27FC236}">
                    <a16:creationId xmlns:a16="http://schemas.microsoft.com/office/drawing/2014/main" id="{1F30DA0B-1315-413C-8005-BCEE040991CA}"/>
                  </a:ext>
                </a:extLst>
              </p:cNvPr>
              <p:cNvSpPr/>
              <p:nvPr/>
            </p:nvSpPr>
            <p:spPr>
              <a:xfrm>
                <a:off x="64166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2" name="Ellipse 1391">
                <a:extLst>
                  <a:ext uri="{FF2B5EF4-FFF2-40B4-BE49-F238E27FC236}">
                    <a16:creationId xmlns:a16="http://schemas.microsoft.com/office/drawing/2014/main" id="{42D5C7F8-5082-42F8-9A8A-D593B20C0957}"/>
                  </a:ext>
                </a:extLst>
              </p:cNvPr>
              <p:cNvSpPr/>
              <p:nvPr/>
            </p:nvSpPr>
            <p:spPr>
              <a:xfrm>
                <a:off x="65606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3" name="Ellipse 1392">
                <a:extLst>
                  <a:ext uri="{FF2B5EF4-FFF2-40B4-BE49-F238E27FC236}">
                    <a16:creationId xmlns:a16="http://schemas.microsoft.com/office/drawing/2014/main" id="{EFC9D34E-7B00-4291-B572-5E7F60D242F4}"/>
                  </a:ext>
                </a:extLst>
              </p:cNvPr>
              <p:cNvSpPr/>
              <p:nvPr/>
            </p:nvSpPr>
            <p:spPr>
              <a:xfrm>
                <a:off x="67046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4" name="Ellipse 1393">
                <a:extLst>
                  <a:ext uri="{FF2B5EF4-FFF2-40B4-BE49-F238E27FC236}">
                    <a16:creationId xmlns:a16="http://schemas.microsoft.com/office/drawing/2014/main" id="{1C7E3C7D-D27B-438D-933E-CB9F787AFF60}"/>
                  </a:ext>
                </a:extLst>
              </p:cNvPr>
              <p:cNvSpPr/>
              <p:nvPr/>
            </p:nvSpPr>
            <p:spPr>
              <a:xfrm>
                <a:off x="6848672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5" name="Ellipse 1394">
                <a:extLst>
                  <a:ext uri="{FF2B5EF4-FFF2-40B4-BE49-F238E27FC236}">
                    <a16:creationId xmlns:a16="http://schemas.microsoft.com/office/drawing/2014/main" id="{1FA5C1B6-035B-4124-B965-0665FB12D364}"/>
                  </a:ext>
                </a:extLst>
              </p:cNvPr>
              <p:cNvSpPr/>
              <p:nvPr/>
            </p:nvSpPr>
            <p:spPr>
              <a:xfrm>
                <a:off x="69926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6" name="Ellipse 1395">
                <a:extLst>
                  <a:ext uri="{FF2B5EF4-FFF2-40B4-BE49-F238E27FC236}">
                    <a16:creationId xmlns:a16="http://schemas.microsoft.com/office/drawing/2014/main" id="{3B034897-141C-4B3E-9636-B56358563761}"/>
                  </a:ext>
                </a:extLst>
              </p:cNvPr>
              <p:cNvSpPr/>
              <p:nvPr/>
            </p:nvSpPr>
            <p:spPr>
              <a:xfrm>
                <a:off x="71367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7" name="Ellipse 1396">
                <a:extLst>
                  <a:ext uri="{FF2B5EF4-FFF2-40B4-BE49-F238E27FC236}">
                    <a16:creationId xmlns:a16="http://schemas.microsoft.com/office/drawing/2014/main" id="{07C7680E-431F-4EC2-AE96-2F90439FF20F}"/>
                  </a:ext>
                </a:extLst>
              </p:cNvPr>
              <p:cNvSpPr/>
              <p:nvPr/>
            </p:nvSpPr>
            <p:spPr>
              <a:xfrm>
                <a:off x="728072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8" name="Ellipse 1397">
                <a:extLst>
                  <a:ext uri="{FF2B5EF4-FFF2-40B4-BE49-F238E27FC236}">
                    <a16:creationId xmlns:a16="http://schemas.microsoft.com/office/drawing/2014/main" id="{DAFB063A-AC14-4B84-98F7-7E8A095510DD}"/>
                  </a:ext>
                </a:extLst>
              </p:cNvPr>
              <p:cNvSpPr/>
              <p:nvPr/>
            </p:nvSpPr>
            <p:spPr>
              <a:xfrm>
                <a:off x="742473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9" name="Ellipse 1398">
                <a:extLst>
                  <a:ext uri="{FF2B5EF4-FFF2-40B4-BE49-F238E27FC236}">
                    <a16:creationId xmlns:a16="http://schemas.microsoft.com/office/drawing/2014/main" id="{D40BDF10-8D88-419A-AAAF-D937E83AE9D1}"/>
                  </a:ext>
                </a:extLst>
              </p:cNvPr>
              <p:cNvSpPr/>
              <p:nvPr/>
            </p:nvSpPr>
            <p:spPr>
              <a:xfrm>
                <a:off x="64166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0" name="Ellipse 1399">
                <a:extLst>
                  <a:ext uri="{FF2B5EF4-FFF2-40B4-BE49-F238E27FC236}">
                    <a16:creationId xmlns:a16="http://schemas.microsoft.com/office/drawing/2014/main" id="{8D2AB7CA-39A7-4B9F-8723-6DD422358026}"/>
                  </a:ext>
                </a:extLst>
              </p:cNvPr>
              <p:cNvSpPr/>
              <p:nvPr/>
            </p:nvSpPr>
            <p:spPr>
              <a:xfrm>
                <a:off x="656064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1" name="Ellipse 1400">
                <a:extLst>
                  <a:ext uri="{FF2B5EF4-FFF2-40B4-BE49-F238E27FC236}">
                    <a16:creationId xmlns:a16="http://schemas.microsoft.com/office/drawing/2014/main" id="{BF9E7B7B-5C81-46A5-BAD1-B419F61439FA}"/>
                  </a:ext>
                </a:extLst>
              </p:cNvPr>
              <p:cNvSpPr/>
              <p:nvPr/>
            </p:nvSpPr>
            <p:spPr>
              <a:xfrm>
                <a:off x="670465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2" name="Ellipse 1401">
                <a:extLst>
                  <a:ext uri="{FF2B5EF4-FFF2-40B4-BE49-F238E27FC236}">
                    <a16:creationId xmlns:a16="http://schemas.microsoft.com/office/drawing/2014/main" id="{CDD463FF-7101-4777-BC89-E35FCB3232D7}"/>
                  </a:ext>
                </a:extLst>
              </p:cNvPr>
              <p:cNvSpPr/>
              <p:nvPr/>
            </p:nvSpPr>
            <p:spPr>
              <a:xfrm>
                <a:off x="6848672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3" name="Ellipse 1402">
                <a:extLst>
                  <a:ext uri="{FF2B5EF4-FFF2-40B4-BE49-F238E27FC236}">
                    <a16:creationId xmlns:a16="http://schemas.microsoft.com/office/drawing/2014/main" id="{11546365-6EAA-4D07-97BD-E8D720C96C20}"/>
                  </a:ext>
                </a:extLst>
              </p:cNvPr>
              <p:cNvSpPr/>
              <p:nvPr/>
            </p:nvSpPr>
            <p:spPr>
              <a:xfrm>
                <a:off x="69926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4" name="Ellipse 1403">
                <a:extLst>
                  <a:ext uri="{FF2B5EF4-FFF2-40B4-BE49-F238E27FC236}">
                    <a16:creationId xmlns:a16="http://schemas.microsoft.com/office/drawing/2014/main" id="{55043B8D-E09F-4BF8-A281-99C6CDBAEE70}"/>
                  </a:ext>
                </a:extLst>
              </p:cNvPr>
              <p:cNvSpPr/>
              <p:nvPr/>
            </p:nvSpPr>
            <p:spPr>
              <a:xfrm>
                <a:off x="71367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5" name="Ellipse 1404">
                <a:extLst>
                  <a:ext uri="{FF2B5EF4-FFF2-40B4-BE49-F238E27FC236}">
                    <a16:creationId xmlns:a16="http://schemas.microsoft.com/office/drawing/2014/main" id="{63408DC2-0BF3-4FE3-BE68-3EC686A54FD4}"/>
                  </a:ext>
                </a:extLst>
              </p:cNvPr>
              <p:cNvSpPr/>
              <p:nvPr/>
            </p:nvSpPr>
            <p:spPr>
              <a:xfrm>
                <a:off x="728072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6" name="Ellipse 1405">
                <a:extLst>
                  <a:ext uri="{FF2B5EF4-FFF2-40B4-BE49-F238E27FC236}">
                    <a16:creationId xmlns:a16="http://schemas.microsoft.com/office/drawing/2014/main" id="{05BFC87E-988F-4048-9BB2-8E4300899362}"/>
                  </a:ext>
                </a:extLst>
              </p:cNvPr>
              <p:cNvSpPr/>
              <p:nvPr/>
            </p:nvSpPr>
            <p:spPr>
              <a:xfrm>
                <a:off x="742473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7" name="Ellipse 1406">
                <a:extLst>
                  <a:ext uri="{FF2B5EF4-FFF2-40B4-BE49-F238E27FC236}">
                    <a16:creationId xmlns:a16="http://schemas.microsoft.com/office/drawing/2014/main" id="{C2D1D561-3CC5-4969-A015-7F1498FEFB89}"/>
                  </a:ext>
                </a:extLst>
              </p:cNvPr>
              <p:cNvSpPr/>
              <p:nvPr/>
            </p:nvSpPr>
            <p:spPr>
              <a:xfrm>
                <a:off x="641662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8" name="Ellipse 1407">
                <a:extLst>
                  <a:ext uri="{FF2B5EF4-FFF2-40B4-BE49-F238E27FC236}">
                    <a16:creationId xmlns:a16="http://schemas.microsoft.com/office/drawing/2014/main" id="{289BFEC9-3488-4389-9E1D-4425D627BC55}"/>
                  </a:ext>
                </a:extLst>
              </p:cNvPr>
              <p:cNvSpPr/>
              <p:nvPr/>
            </p:nvSpPr>
            <p:spPr>
              <a:xfrm>
                <a:off x="65606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9" name="Ellipse 1408">
                <a:extLst>
                  <a:ext uri="{FF2B5EF4-FFF2-40B4-BE49-F238E27FC236}">
                    <a16:creationId xmlns:a16="http://schemas.microsoft.com/office/drawing/2014/main" id="{BD0AAD8A-1673-4A61-943E-570E47FCF4F1}"/>
                  </a:ext>
                </a:extLst>
              </p:cNvPr>
              <p:cNvSpPr/>
              <p:nvPr/>
            </p:nvSpPr>
            <p:spPr>
              <a:xfrm>
                <a:off x="67046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0" name="Ellipse 1409">
                <a:extLst>
                  <a:ext uri="{FF2B5EF4-FFF2-40B4-BE49-F238E27FC236}">
                    <a16:creationId xmlns:a16="http://schemas.microsoft.com/office/drawing/2014/main" id="{B7AEB86D-BC2E-43F0-80A6-CAFD7B2B6CB6}"/>
                  </a:ext>
                </a:extLst>
              </p:cNvPr>
              <p:cNvSpPr/>
              <p:nvPr/>
            </p:nvSpPr>
            <p:spPr>
              <a:xfrm>
                <a:off x="68486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1" name="Ellipse 1410">
                <a:extLst>
                  <a:ext uri="{FF2B5EF4-FFF2-40B4-BE49-F238E27FC236}">
                    <a16:creationId xmlns:a16="http://schemas.microsoft.com/office/drawing/2014/main" id="{959BF52B-544E-4668-9600-EEAEF4F04315}"/>
                  </a:ext>
                </a:extLst>
              </p:cNvPr>
              <p:cNvSpPr/>
              <p:nvPr/>
            </p:nvSpPr>
            <p:spPr>
              <a:xfrm>
                <a:off x="69926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2" name="Ellipse 1411">
                <a:extLst>
                  <a:ext uri="{FF2B5EF4-FFF2-40B4-BE49-F238E27FC236}">
                    <a16:creationId xmlns:a16="http://schemas.microsoft.com/office/drawing/2014/main" id="{3CACB228-7B0E-4FCA-912B-0601A164595F}"/>
                  </a:ext>
                </a:extLst>
              </p:cNvPr>
              <p:cNvSpPr/>
              <p:nvPr/>
            </p:nvSpPr>
            <p:spPr>
              <a:xfrm>
                <a:off x="71367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3" name="Ellipse 1412">
                <a:extLst>
                  <a:ext uri="{FF2B5EF4-FFF2-40B4-BE49-F238E27FC236}">
                    <a16:creationId xmlns:a16="http://schemas.microsoft.com/office/drawing/2014/main" id="{CC527F5D-F0DD-47F9-8041-1F88CA2967AD}"/>
                  </a:ext>
                </a:extLst>
              </p:cNvPr>
              <p:cNvSpPr/>
              <p:nvPr/>
            </p:nvSpPr>
            <p:spPr>
              <a:xfrm>
                <a:off x="7280720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4" name="Ellipse 1413">
                <a:extLst>
                  <a:ext uri="{FF2B5EF4-FFF2-40B4-BE49-F238E27FC236}">
                    <a16:creationId xmlns:a16="http://schemas.microsoft.com/office/drawing/2014/main" id="{4E186F22-7960-4F6C-9BF6-41F689DE8318}"/>
                  </a:ext>
                </a:extLst>
              </p:cNvPr>
              <p:cNvSpPr/>
              <p:nvPr/>
            </p:nvSpPr>
            <p:spPr>
              <a:xfrm>
                <a:off x="742473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5" name="Ellipse 1414">
                <a:extLst>
                  <a:ext uri="{FF2B5EF4-FFF2-40B4-BE49-F238E27FC236}">
                    <a16:creationId xmlns:a16="http://schemas.microsoft.com/office/drawing/2014/main" id="{C8B852D0-9F25-4954-A49D-301DD5B896D1}"/>
                  </a:ext>
                </a:extLst>
              </p:cNvPr>
              <p:cNvSpPr/>
              <p:nvPr/>
            </p:nvSpPr>
            <p:spPr>
              <a:xfrm>
                <a:off x="641662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6" name="Ellipse 1415">
                <a:extLst>
                  <a:ext uri="{FF2B5EF4-FFF2-40B4-BE49-F238E27FC236}">
                    <a16:creationId xmlns:a16="http://schemas.microsoft.com/office/drawing/2014/main" id="{71EDC3DB-B83F-44FA-8AE8-611A413E684C}"/>
                  </a:ext>
                </a:extLst>
              </p:cNvPr>
              <p:cNvSpPr/>
              <p:nvPr/>
            </p:nvSpPr>
            <p:spPr>
              <a:xfrm>
                <a:off x="656064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7" name="Ellipse 1416">
                <a:extLst>
                  <a:ext uri="{FF2B5EF4-FFF2-40B4-BE49-F238E27FC236}">
                    <a16:creationId xmlns:a16="http://schemas.microsoft.com/office/drawing/2014/main" id="{D3EE6D26-FFF8-4260-8C70-BA245EDCF6BB}"/>
                  </a:ext>
                </a:extLst>
              </p:cNvPr>
              <p:cNvSpPr/>
              <p:nvPr/>
            </p:nvSpPr>
            <p:spPr>
              <a:xfrm>
                <a:off x="670465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8" name="Ellipse 1417">
                <a:extLst>
                  <a:ext uri="{FF2B5EF4-FFF2-40B4-BE49-F238E27FC236}">
                    <a16:creationId xmlns:a16="http://schemas.microsoft.com/office/drawing/2014/main" id="{F88EEF9C-9F27-40A4-BAF9-829F6168EE32}"/>
                  </a:ext>
                </a:extLst>
              </p:cNvPr>
              <p:cNvSpPr/>
              <p:nvPr/>
            </p:nvSpPr>
            <p:spPr>
              <a:xfrm>
                <a:off x="68486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9" name="Ellipse 1418">
                <a:extLst>
                  <a:ext uri="{FF2B5EF4-FFF2-40B4-BE49-F238E27FC236}">
                    <a16:creationId xmlns:a16="http://schemas.microsoft.com/office/drawing/2014/main" id="{3E0DE2B5-A0CB-4A3E-9D9A-6F42F2634CB2}"/>
                  </a:ext>
                </a:extLst>
              </p:cNvPr>
              <p:cNvSpPr/>
              <p:nvPr/>
            </p:nvSpPr>
            <p:spPr>
              <a:xfrm>
                <a:off x="69926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0" name="Ellipse 1419">
                <a:extLst>
                  <a:ext uri="{FF2B5EF4-FFF2-40B4-BE49-F238E27FC236}">
                    <a16:creationId xmlns:a16="http://schemas.microsoft.com/office/drawing/2014/main" id="{6D7B12D2-5EB7-4788-8D1F-560D44E1C37B}"/>
                  </a:ext>
                </a:extLst>
              </p:cNvPr>
              <p:cNvSpPr/>
              <p:nvPr/>
            </p:nvSpPr>
            <p:spPr>
              <a:xfrm>
                <a:off x="71367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1" name="Ellipse 1420">
                <a:extLst>
                  <a:ext uri="{FF2B5EF4-FFF2-40B4-BE49-F238E27FC236}">
                    <a16:creationId xmlns:a16="http://schemas.microsoft.com/office/drawing/2014/main" id="{DD0B1E58-E592-493F-BACE-ED2923A48836}"/>
                  </a:ext>
                </a:extLst>
              </p:cNvPr>
              <p:cNvSpPr/>
              <p:nvPr/>
            </p:nvSpPr>
            <p:spPr>
              <a:xfrm>
                <a:off x="728072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2" name="Ellipse 1421">
                <a:extLst>
                  <a:ext uri="{FF2B5EF4-FFF2-40B4-BE49-F238E27FC236}">
                    <a16:creationId xmlns:a16="http://schemas.microsoft.com/office/drawing/2014/main" id="{A56FAA16-EB0D-469A-BBBA-5103466CA896}"/>
                  </a:ext>
                </a:extLst>
              </p:cNvPr>
              <p:cNvSpPr/>
              <p:nvPr/>
            </p:nvSpPr>
            <p:spPr>
              <a:xfrm>
                <a:off x="742473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3" name="Ellipse 1422">
                <a:extLst>
                  <a:ext uri="{FF2B5EF4-FFF2-40B4-BE49-F238E27FC236}">
                    <a16:creationId xmlns:a16="http://schemas.microsoft.com/office/drawing/2014/main" id="{23AAA367-42AE-4757-8580-E79DF231AAF8}"/>
                  </a:ext>
                </a:extLst>
              </p:cNvPr>
              <p:cNvSpPr/>
              <p:nvPr/>
            </p:nvSpPr>
            <p:spPr>
              <a:xfrm>
                <a:off x="641434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4" name="Ellipse 1423">
                <a:extLst>
                  <a:ext uri="{FF2B5EF4-FFF2-40B4-BE49-F238E27FC236}">
                    <a16:creationId xmlns:a16="http://schemas.microsoft.com/office/drawing/2014/main" id="{51D9BB90-0C2F-4A99-A500-F17395AD0F1B}"/>
                  </a:ext>
                </a:extLst>
              </p:cNvPr>
              <p:cNvSpPr/>
              <p:nvPr/>
            </p:nvSpPr>
            <p:spPr>
              <a:xfrm>
                <a:off x="65583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5" name="Ellipse 1424">
                <a:extLst>
                  <a:ext uri="{FF2B5EF4-FFF2-40B4-BE49-F238E27FC236}">
                    <a16:creationId xmlns:a16="http://schemas.microsoft.com/office/drawing/2014/main" id="{2233F38B-4BD2-4A83-8C06-F733AC665A3F}"/>
                  </a:ext>
                </a:extLst>
              </p:cNvPr>
              <p:cNvSpPr/>
              <p:nvPr/>
            </p:nvSpPr>
            <p:spPr>
              <a:xfrm>
                <a:off x="67023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6" name="Ellipse 1425">
                <a:extLst>
                  <a:ext uri="{FF2B5EF4-FFF2-40B4-BE49-F238E27FC236}">
                    <a16:creationId xmlns:a16="http://schemas.microsoft.com/office/drawing/2014/main" id="{D79F5DE4-32BE-48CC-A10D-C188B3DEAEFC}"/>
                  </a:ext>
                </a:extLst>
              </p:cNvPr>
              <p:cNvSpPr/>
              <p:nvPr/>
            </p:nvSpPr>
            <p:spPr>
              <a:xfrm>
                <a:off x="6846389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7" name="Ellipse 1426">
                <a:extLst>
                  <a:ext uri="{FF2B5EF4-FFF2-40B4-BE49-F238E27FC236}">
                    <a16:creationId xmlns:a16="http://schemas.microsoft.com/office/drawing/2014/main" id="{6D05CBFE-98FD-416B-8AD2-32735EDAF703}"/>
                  </a:ext>
                </a:extLst>
              </p:cNvPr>
              <p:cNvSpPr/>
              <p:nvPr/>
            </p:nvSpPr>
            <p:spPr>
              <a:xfrm>
                <a:off x="69904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8" name="Ellipse 1427">
                <a:extLst>
                  <a:ext uri="{FF2B5EF4-FFF2-40B4-BE49-F238E27FC236}">
                    <a16:creationId xmlns:a16="http://schemas.microsoft.com/office/drawing/2014/main" id="{1F251B92-BEC7-4C26-B343-E0671578826E}"/>
                  </a:ext>
                </a:extLst>
              </p:cNvPr>
              <p:cNvSpPr/>
              <p:nvPr/>
            </p:nvSpPr>
            <p:spPr>
              <a:xfrm>
                <a:off x="71344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9" name="Ellipse 1428">
                <a:extLst>
                  <a:ext uri="{FF2B5EF4-FFF2-40B4-BE49-F238E27FC236}">
                    <a16:creationId xmlns:a16="http://schemas.microsoft.com/office/drawing/2014/main" id="{416ABDF8-D058-476C-871C-1B4074619BCF}"/>
                  </a:ext>
                </a:extLst>
              </p:cNvPr>
              <p:cNvSpPr/>
              <p:nvPr/>
            </p:nvSpPr>
            <p:spPr>
              <a:xfrm>
                <a:off x="7278437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0" name="Ellipse 1429">
                <a:extLst>
                  <a:ext uri="{FF2B5EF4-FFF2-40B4-BE49-F238E27FC236}">
                    <a16:creationId xmlns:a16="http://schemas.microsoft.com/office/drawing/2014/main" id="{0F0E8FE0-CDC9-4B54-A2C2-41525099C964}"/>
                  </a:ext>
                </a:extLst>
              </p:cNvPr>
              <p:cNvSpPr/>
              <p:nvPr/>
            </p:nvSpPr>
            <p:spPr>
              <a:xfrm>
                <a:off x="742245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1" name="Ellipse 1430">
                <a:extLst>
                  <a:ext uri="{FF2B5EF4-FFF2-40B4-BE49-F238E27FC236}">
                    <a16:creationId xmlns:a16="http://schemas.microsoft.com/office/drawing/2014/main" id="{DE819E88-ACAF-446F-8ABF-EEC5226EFBD3}"/>
                  </a:ext>
                </a:extLst>
              </p:cNvPr>
              <p:cNvSpPr/>
              <p:nvPr/>
            </p:nvSpPr>
            <p:spPr>
              <a:xfrm>
                <a:off x="641040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2" name="Ellipse 1431">
                <a:extLst>
                  <a:ext uri="{FF2B5EF4-FFF2-40B4-BE49-F238E27FC236}">
                    <a16:creationId xmlns:a16="http://schemas.microsoft.com/office/drawing/2014/main" id="{EC482CBA-79E2-44D9-AD69-137DAD552B81}"/>
                  </a:ext>
                </a:extLst>
              </p:cNvPr>
              <p:cNvSpPr/>
              <p:nvPr/>
            </p:nvSpPr>
            <p:spPr>
              <a:xfrm>
                <a:off x="655442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3" name="Ellipse 1432">
                <a:extLst>
                  <a:ext uri="{FF2B5EF4-FFF2-40B4-BE49-F238E27FC236}">
                    <a16:creationId xmlns:a16="http://schemas.microsoft.com/office/drawing/2014/main" id="{94ECCA5B-EACB-4111-B328-FF6BC8BE087A}"/>
                  </a:ext>
                </a:extLst>
              </p:cNvPr>
              <p:cNvSpPr/>
              <p:nvPr/>
            </p:nvSpPr>
            <p:spPr>
              <a:xfrm>
                <a:off x="66984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4" name="Ellipse 1433">
                <a:extLst>
                  <a:ext uri="{FF2B5EF4-FFF2-40B4-BE49-F238E27FC236}">
                    <a16:creationId xmlns:a16="http://schemas.microsoft.com/office/drawing/2014/main" id="{F5B24512-BE12-41E2-A1ED-404DDE4B113C}"/>
                  </a:ext>
                </a:extLst>
              </p:cNvPr>
              <p:cNvSpPr/>
              <p:nvPr/>
            </p:nvSpPr>
            <p:spPr>
              <a:xfrm>
                <a:off x="684245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5" name="Ellipse 1434">
                <a:extLst>
                  <a:ext uri="{FF2B5EF4-FFF2-40B4-BE49-F238E27FC236}">
                    <a16:creationId xmlns:a16="http://schemas.microsoft.com/office/drawing/2014/main" id="{199576F3-25CF-4B5B-B631-0BC169C249ED}"/>
                  </a:ext>
                </a:extLst>
              </p:cNvPr>
              <p:cNvSpPr/>
              <p:nvPr/>
            </p:nvSpPr>
            <p:spPr>
              <a:xfrm>
                <a:off x="698647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6" name="Ellipse 1435">
                <a:extLst>
                  <a:ext uri="{FF2B5EF4-FFF2-40B4-BE49-F238E27FC236}">
                    <a16:creationId xmlns:a16="http://schemas.microsoft.com/office/drawing/2014/main" id="{9E26552D-C73C-4167-8F5F-87C8876F0670}"/>
                  </a:ext>
                </a:extLst>
              </p:cNvPr>
              <p:cNvSpPr/>
              <p:nvPr/>
            </p:nvSpPr>
            <p:spPr>
              <a:xfrm>
                <a:off x="71304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7" name="Ellipse 1436">
                <a:extLst>
                  <a:ext uri="{FF2B5EF4-FFF2-40B4-BE49-F238E27FC236}">
                    <a16:creationId xmlns:a16="http://schemas.microsoft.com/office/drawing/2014/main" id="{B76A810F-0FDD-435F-A44B-309AD572569F}"/>
                  </a:ext>
                </a:extLst>
              </p:cNvPr>
              <p:cNvSpPr/>
              <p:nvPr/>
            </p:nvSpPr>
            <p:spPr>
              <a:xfrm>
                <a:off x="727450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8" name="Ellipse 1437">
                <a:extLst>
                  <a:ext uri="{FF2B5EF4-FFF2-40B4-BE49-F238E27FC236}">
                    <a16:creationId xmlns:a16="http://schemas.microsoft.com/office/drawing/2014/main" id="{20BF5EE4-3563-4D8A-9AF7-5E99F22ABBB7}"/>
                  </a:ext>
                </a:extLst>
              </p:cNvPr>
              <p:cNvSpPr/>
              <p:nvPr/>
            </p:nvSpPr>
            <p:spPr>
              <a:xfrm>
                <a:off x="741852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9" name="Ellipse 1438">
                <a:extLst>
                  <a:ext uri="{FF2B5EF4-FFF2-40B4-BE49-F238E27FC236}">
                    <a16:creationId xmlns:a16="http://schemas.microsoft.com/office/drawing/2014/main" id="{F6DE8E6B-D58C-4434-B54D-5FF7813C8501}"/>
                  </a:ext>
                </a:extLst>
              </p:cNvPr>
              <p:cNvSpPr/>
              <p:nvPr/>
            </p:nvSpPr>
            <p:spPr>
              <a:xfrm>
                <a:off x="64104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0" name="Ellipse 1439">
                <a:extLst>
                  <a:ext uri="{FF2B5EF4-FFF2-40B4-BE49-F238E27FC236}">
                    <a16:creationId xmlns:a16="http://schemas.microsoft.com/office/drawing/2014/main" id="{5F1BA433-B968-4D16-9B38-699F647AF2DF}"/>
                  </a:ext>
                </a:extLst>
              </p:cNvPr>
              <p:cNvSpPr/>
              <p:nvPr/>
            </p:nvSpPr>
            <p:spPr>
              <a:xfrm>
                <a:off x="65544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1" name="Ellipse 1440">
                <a:extLst>
                  <a:ext uri="{FF2B5EF4-FFF2-40B4-BE49-F238E27FC236}">
                    <a16:creationId xmlns:a16="http://schemas.microsoft.com/office/drawing/2014/main" id="{68FF739D-3DE2-41CD-A02C-6D9EC16A569A}"/>
                  </a:ext>
                </a:extLst>
              </p:cNvPr>
              <p:cNvSpPr/>
              <p:nvPr/>
            </p:nvSpPr>
            <p:spPr>
              <a:xfrm>
                <a:off x="66984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2" name="Ellipse 1441">
                <a:extLst>
                  <a:ext uri="{FF2B5EF4-FFF2-40B4-BE49-F238E27FC236}">
                    <a16:creationId xmlns:a16="http://schemas.microsoft.com/office/drawing/2014/main" id="{5FB787D1-C645-4CE8-AC64-D00FC352B2C2}"/>
                  </a:ext>
                </a:extLst>
              </p:cNvPr>
              <p:cNvSpPr/>
              <p:nvPr/>
            </p:nvSpPr>
            <p:spPr>
              <a:xfrm>
                <a:off x="68424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3" name="Ellipse 1442">
                <a:extLst>
                  <a:ext uri="{FF2B5EF4-FFF2-40B4-BE49-F238E27FC236}">
                    <a16:creationId xmlns:a16="http://schemas.microsoft.com/office/drawing/2014/main" id="{96F3E225-BD13-4E1B-BC94-12E9446E2DD2}"/>
                  </a:ext>
                </a:extLst>
              </p:cNvPr>
              <p:cNvSpPr/>
              <p:nvPr/>
            </p:nvSpPr>
            <p:spPr>
              <a:xfrm>
                <a:off x="69864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4" name="Ellipse 1443">
                <a:extLst>
                  <a:ext uri="{FF2B5EF4-FFF2-40B4-BE49-F238E27FC236}">
                    <a16:creationId xmlns:a16="http://schemas.microsoft.com/office/drawing/2014/main" id="{FE944E88-3976-4EB6-AD21-B40EB7BF9086}"/>
                  </a:ext>
                </a:extLst>
              </p:cNvPr>
              <p:cNvSpPr/>
              <p:nvPr/>
            </p:nvSpPr>
            <p:spPr>
              <a:xfrm>
                <a:off x="71304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5" name="Ellipse 1444">
                <a:extLst>
                  <a:ext uri="{FF2B5EF4-FFF2-40B4-BE49-F238E27FC236}">
                    <a16:creationId xmlns:a16="http://schemas.microsoft.com/office/drawing/2014/main" id="{6D3433FF-5F30-4165-9764-9E937CE999A4}"/>
                  </a:ext>
                </a:extLst>
              </p:cNvPr>
              <p:cNvSpPr/>
              <p:nvPr/>
            </p:nvSpPr>
            <p:spPr>
              <a:xfrm>
                <a:off x="727450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6" name="Ellipse 1445">
                <a:extLst>
                  <a:ext uri="{FF2B5EF4-FFF2-40B4-BE49-F238E27FC236}">
                    <a16:creationId xmlns:a16="http://schemas.microsoft.com/office/drawing/2014/main" id="{5871D00E-F44F-443E-839A-8275C4338EED}"/>
                  </a:ext>
                </a:extLst>
              </p:cNvPr>
              <p:cNvSpPr/>
              <p:nvPr/>
            </p:nvSpPr>
            <p:spPr>
              <a:xfrm>
                <a:off x="741852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4" name="Gruppieren 1183">
              <a:extLst>
                <a:ext uri="{FF2B5EF4-FFF2-40B4-BE49-F238E27FC236}">
                  <a16:creationId xmlns:a16="http://schemas.microsoft.com/office/drawing/2014/main" id="{65153A79-7CD0-4FC5-93D6-8D88FDB23D00}"/>
                </a:ext>
              </a:extLst>
            </p:cNvPr>
            <p:cNvGrpSpPr/>
            <p:nvPr/>
          </p:nvGrpSpPr>
          <p:grpSpPr>
            <a:xfrm>
              <a:off x="8684917" y="4869224"/>
              <a:ext cx="1152000" cy="1152000"/>
              <a:chOff x="7543221" y="3429000"/>
              <a:chExt cx="1152000" cy="1152000"/>
            </a:xfrm>
          </p:grpSpPr>
          <p:sp>
            <p:nvSpPr>
              <p:cNvPr id="1317" name="Rechteck 1316">
                <a:extLst>
                  <a:ext uri="{FF2B5EF4-FFF2-40B4-BE49-F238E27FC236}">
                    <a16:creationId xmlns:a16="http://schemas.microsoft.com/office/drawing/2014/main" id="{0A8D70B5-CFB2-4D87-AABE-49B379076531}"/>
                  </a:ext>
                </a:extLst>
              </p:cNvPr>
              <p:cNvSpPr/>
              <p:nvPr/>
            </p:nvSpPr>
            <p:spPr>
              <a:xfrm>
                <a:off x="75432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8" name="Ellipse 1317">
                <a:extLst>
                  <a:ext uri="{FF2B5EF4-FFF2-40B4-BE49-F238E27FC236}">
                    <a16:creationId xmlns:a16="http://schemas.microsoft.com/office/drawing/2014/main" id="{33172746-DE54-4B32-8FDB-7BB3201C737E}"/>
                  </a:ext>
                </a:extLst>
              </p:cNvPr>
              <p:cNvSpPr/>
              <p:nvPr/>
            </p:nvSpPr>
            <p:spPr>
              <a:xfrm>
                <a:off x="75694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9" name="Ellipse 1318">
                <a:extLst>
                  <a:ext uri="{FF2B5EF4-FFF2-40B4-BE49-F238E27FC236}">
                    <a16:creationId xmlns:a16="http://schemas.microsoft.com/office/drawing/2014/main" id="{BF0450E8-CBFA-4C69-BEB0-0576B6062202}"/>
                  </a:ext>
                </a:extLst>
              </p:cNvPr>
              <p:cNvSpPr/>
              <p:nvPr/>
            </p:nvSpPr>
            <p:spPr>
              <a:xfrm>
                <a:off x="771344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0" name="Ellipse 1319">
                <a:extLst>
                  <a:ext uri="{FF2B5EF4-FFF2-40B4-BE49-F238E27FC236}">
                    <a16:creationId xmlns:a16="http://schemas.microsoft.com/office/drawing/2014/main" id="{9A7548B7-4055-4270-91D1-602672199E61}"/>
                  </a:ext>
                </a:extLst>
              </p:cNvPr>
              <p:cNvSpPr/>
              <p:nvPr/>
            </p:nvSpPr>
            <p:spPr>
              <a:xfrm>
                <a:off x="785745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1" name="Ellipse 1320">
                <a:extLst>
                  <a:ext uri="{FF2B5EF4-FFF2-40B4-BE49-F238E27FC236}">
                    <a16:creationId xmlns:a16="http://schemas.microsoft.com/office/drawing/2014/main" id="{82263856-F763-4C5F-A13E-F86CD84A6766}"/>
                  </a:ext>
                </a:extLst>
              </p:cNvPr>
              <p:cNvSpPr/>
              <p:nvPr/>
            </p:nvSpPr>
            <p:spPr>
              <a:xfrm>
                <a:off x="800147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2" name="Ellipse 1321">
                <a:extLst>
                  <a:ext uri="{FF2B5EF4-FFF2-40B4-BE49-F238E27FC236}">
                    <a16:creationId xmlns:a16="http://schemas.microsoft.com/office/drawing/2014/main" id="{3450E6FF-92A2-47B6-9D66-4BC22DDE9C8A}"/>
                  </a:ext>
                </a:extLst>
              </p:cNvPr>
              <p:cNvSpPr/>
              <p:nvPr/>
            </p:nvSpPr>
            <p:spPr>
              <a:xfrm>
                <a:off x="814549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3" name="Ellipse 1322">
                <a:extLst>
                  <a:ext uri="{FF2B5EF4-FFF2-40B4-BE49-F238E27FC236}">
                    <a16:creationId xmlns:a16="http://schemas.microsoft.com/office/drawing/2014/main" id="{55B0E355-B2FA-43F7-9AA5-C06AED9DA104}"/>
                  </a:ext>
                </a:extLst>
              </p:cNvPr>
              <p:cNvSpPr/>
              <p:nvPr/>
            </p:nvSpPr>
            <p:spPr>
              <a:xfrm>
                <a:off x="8289507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4" name="Ellipse 1323">
                <a:extLst>
                  <a:ext uri="{FF2B5EF4-FFF2-40B4-BE49-F238E27FC236}">
                    <a16:creationId xmlns:a16="http://schemas.microsoft.com/office/drawing/2014/main" id="{A968C42D-FCED-45DF-85EC-332335314629}"/>
                  </a:ext>
                </a:extLst>
              </p:cNvPr>
              <p:cNvSpPr/>
              <p:nvPr/>
            </p:nvSpPr>
            <p:spPr>
              <a:xfrm>
                <a:off x="843352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5" name="Ellipse 1324">
                <a:extLst>
                  <a:ext uri="{FF2B5EF4-FFF2-40B4-BE49-F238E27FC236}">
                    <a16:creationId xmlns:a16="http://schemas.microsoft.com/office/drawing/2014/main" id="{6821E7D6-37F2-4788-8633-33E586DA8A27}"/>
                  </a:ext>
                </a:extLst>
              </p:cNvPr>
              <p:cNvSpPr/>
              <p:nvPr/>
            </p:nvSpPr>
            <p:spPr>
              <a:xfrm>
                <a:off x="857753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6" name="Ellipse 1325">
                <a:extLst>
                  <a:ext uri="{FF2B5EF4-FFF2-40B4-BE49-F238E27FC236}">
                    <a16:creationId xmlns:a16="http://schemas.microsoft.com/office/drawing/2014/main" id="{79AB9C96-949A-4106-9C78-A847912B7451}"/>
                  </a:ext>
                </a:extLst>
              </p:cNvPr>
              <p:cNvSpPr/>
              <p:nvPr/>
            </p:nvSpPr>
            <p:spPr>
              <a:xfrm>
                <a:off x="75694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7" name="Ellipse 1326">
                <a:extLst>
                  <a:ext uri="{FF2B5EF4-FFF2-40B4-BE49-F238E27FC236}">
                    <a16:creationId xmlns:a16="http://schemas.microsoft.com/office/drawing/2014/main" id="{58A33E20-6FB5-488D-9C4E-B728C43BC689}"/>
                  </a:ext>
                </a:extLst>
              </p:cNvPr>
              <p:cNvSpPr/>
              <p:nvPr/>
            </p:nvSpPr>
            <p:spPr>
              <a:xfrm>
                <a:off x="77134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8" name="Ellipse 1327">
                <a:extLst>
                  <a:ext uri="{FF2B5EF4-FFF2-40B4-BE49-F238E27FC236}">
                    <a16:creationId xmlns:a16="http://schemas.microsoft.com/office/drawing/2014/main" id="{23DF6EA9-A0C5-4A37-966C-642AEEDD51EB}"/>
                  </a:ext>
                </a:extLst>
              </p:cNvPr>
              <p:cNvSpPr/>
              <p:nvPr/>
            </p:nvSpPr>
            <p:spPr>
              <a:xfrm>
                <a:off x="785745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9" name="Ellipse 1328">
                <a:extLst>
                  <a:ext uri="{FF2B5EF4-FFF2-40B4-BE49-F238E27FC236}">
                    <a16:creationId xmlns:a16="http://schemas.microsoft.com/office/drawing/2014/main" id="{B9452326-885C-4DB3-A7FB-A476B032BEF1}"/>
                  </a:ext>
                </a:extLst>
              </p:cNvPr>
              <p:cNvSpPr/>
              <p:nvPr/>
            </p:nvSpPr>
            <p:spPr>
              <a:xfrm>
                <a:off x="800147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0" name="Ellipse 1329">
                <a:extLst>
                  <a:ext uri="{FF2B5EF4-FFF2-40B4-BE49-F238E27FC236}">
                    <a16:creationId xmlns:a16="http://schemas.microsoft.com/office/drawing/2014/main" id="{902A9A6E-E51C-460F-AFC9-5D3CBD6F9C60}"/>
                  </a:ext>
                </a:extLst>
              </p:cNvPr>
              <p:cNvSpPr/>
              <p:nvPr/>
            </p:nvSpPr>
            <p:spPr>
              <a:xfrm>
                <a:off x="814549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1" name="Ellipse 1330">
                <a:extLst>
                  <a:ext uri="{FF2B5EF4-FFF2-40B4-BE49-F238E27FC236}">
                    <a16:creationId xmlns:a16="http://schemas.microsoft.com/office/drawing/2014/main" id="{88741F21-CAE0-4CFA-B08A-515FD6044221}"/>
                  </a:ext>
                </a:extLst>
              </p:cNvPr>
              <p:cNvSpPr/>
              <p:nvPr/>
            </p:nvSpPr>
            <p:spPr>
              <a:xfrm>
                <a:off x="8289507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2" name="Ellipse 1331">
                <a:extLst>
                  <a:ext uri="{FF2B5EF4-FFF2-40B4-BE49-F238E27FC236}">
                    <a16:creationId xmlns:a16="http://schemas.microsoft.com/office/drawing/2014/main" id="{E30E773C-0F58-403F-9337-7EA151E78AE7}"/>
                  </a:ext>
                </a:extLst>
              </p:cNvPr>
              <p:cNvSpPr/>
              <p:nvPr/>
            </p:nvSpPr>
            <p:spPr>
              <a:xfrm>
                <a:off x="843352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3" name="Ellipse 1332">
                <a:extLst>
                  <a:ext uri="{FF2B5EF4-FFF2-40B4-BE49-F238E27FC236}">
                    <a16:creationId xmlns:a16="http://schemas.microsoft.com/office/drawing/2014/main" id="{10E947AC-A5E9-4EA4-8D37-A88651AD29C2}"/>
                  </a:ext>
                </a:extLst>
              </p:cNvPr>
              <p:cNvSpPr/>
              <p:nvPr/>
            </p:nvSpPr>
            <p:spPr>
              <a:xfrm>
                <a:off x="857753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4" name="Ellipse 1333">
                <a:extLst>
                  <a:ext uri="{FF2B5EF4-FFF2-40B4-BE49-F238E27FC236}">
                    <a16:creationId xmlns:a16="http://schemas.microsoft.com/office/drawing/2014/main" id="{64C8B5CB-133B-4211-950E-E20379A964C3}"/>
                  </a:ext>
                </a:extLst>
              </p:cNvPr>
              <p:cNvSpPr/>
              <p:nvPr/>
            </p:nvSpPr>
            <p:spPr>
              <a:xfrm>
                <a:off x="75694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5" name="Ellipse 1334">
                <a:extLst>
                  <a:ext uri="{FF2B5EF4-FFF2-40B4-BE49-F238E27FC236}">
                    <a16:creationId xmlns:a16="http://schemas.microsoft.com/office/drawing/2014/main" id="{7DCF80FA-502E-4C5D-A4E6-4D81848D1E85}"/>
                  </a:ext>
                </a:extLst>
              </p:cNvPr>
              <p:cNvSpPr/>
              <p:nvPr/>
            </p:nvSpPr>
            <p:spPr>
              <a:xfrm>
                <a:off x="771344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6" name="Ellipse 1335">
                <a:extLst>
                  <a:ext uri="{FF2B5EF4-FFF2-40B4-BE49-F238E27FC236}">
                    <a16:creationId xmlns:a16="http://schemas.microsoft.com/office/drawing/2014/main" id="{F84770FD-EF27-4322-A28A-4B940E4AF2B6}"/>
                  </a:ext>
                </a:extLst>
              </p:cNvPr>
              <p:cNvSpPr/>
              <p:nvPr/>
            </p:nvSpPr>
            <p:spPr>
              <a:xfrm>
                <a:off x="785745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7" name="Ellipse 1336">
                <a:extLst>
                  <a:ext uri="{FF2B5EF4-FFF2-40B4-BE49-F238E27FC236}">
                    <a16:creationId xmlns:a16="http://schemas.microsoft.com/office/drawing/2014/main" id="{E43222C0-A96B-4B8F-A43E-D059B7436895}"/>
                  </a:ext>
                </a:extLst>
              </p:cNvPr>
              <p:cNvSpPr/>
              <p:nvPr/>
            </p:nvSpPr>
            <p:spPr>
              <a:xfrm>
                <a:off x="800147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8" name="Ellipse 1337">
                <a:extLst>
                  <a:ext uri="{FF2B5EF4-FFF2-40B4-BE49-F238E27FC236}">
                    <a16:creationId xmlns:a16="http://schemas.microsoft.com/office/drawing/2014/main" id="{4DD1CC9D-3BD8-47D4-AA87-9177289B883A}"/>
                  </a:ext>
                </a:extLst>
              </p:cNvPr>
              <p:cNvSpPr/>
              <p:nvPr/>
            </p:nvSpPr>
            <p:spPr>
              <a:xfrm>
                <a:off x="814549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9" name="Ellipse 1338">
                <a:extLst>
                  <a:ext uri="{FF2B5EF4-FFF2-40B4-BE49-F238E27FC236}">
                    <a16:creationId xmlns:a16="http://schemas.microsoft.com/office/drawing/2014/main" id="{8C91F7DB-3705-4D0A-89F8-9AA0C254220C}"/>
                  </a:ext>
                </a:extLst>
              </p:cNvPr>
              <p:cNvSpPr/>
              <p:nvPr/>
            </p:nvSpPr>
            <p:spPr>
              <a:xfrm>
                <a:off x="828950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0" name="Ellipse 1339">
                <a:extLst>
                  <a:ext uri="{FF2B5EF4-FFF2-40B4-BE49-F238E27FC236}">
                    <a16:creationId xmlns:a16="http://schemas.microsoft.com/office/drawing/2014/main" id="{93C062EB-78DC-4C27-8D26-FFA473A83183}"/>
                  </a:ext>
                </a:extLst>
              </p:cNvPr>
              <p:cNvSpPr/>
              <p:nvPr/>
            </p:nvSpPr>
            <p:spPr>
              <a:xfrm>
                <a:off x="843352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1" name="Ellipse 1340">
                <a:extLst>
                  <a:ext uri="{FF2B5EF4-FFF2-40B4-BE49-F238E27FC236}">
                    <a16:creationId xmlns:a16="http://schemas.microsoft.com/office/drawing/2014/main" id="{F3E33048-0CE3-4802-9A1B-8A86A8F77C17}"/>
                  </a:ext>
                </a:extLst>
              </p:cNvPr>
              <p:cNvSpPr/>
              <p:nvPr/>
            </p:nvSpPr>
            <p:spPr>
              <a:xfrm>
                <a:off x="857753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2" name="Ellipse 1341">
                <a:extLst>
                  <a:ext uri="{FF2B5EF4-FFF2-40B4-BE49-F238E27FC236}">
                    <a16:creationId xmlns:a16="http://schemas.microsoft.com/office/drawing/2014/main" id="{1795F613-A37E-4575-8C51-A7F7A51B8D86}"/>
                  </a:ext>
                </a:extLst>
              </p:cNvPr>
              <p:cNvSpPr/>
              <p:nvPr/>
            </p:nvSpPr>
            <p:spPr>
              <a:xfrm>
                <a:off x="75694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3" name="Ellipse 1342">
                <a:extLst>
                  <a:ext uri="{FF2B5EF4-FFF2-40B4-BE49-F238E27FC236}">
                    <a16:creationId xmlns:a16="http://schemas.microsoft.com/office/drawing/2014/main" id="{D03324A1-9B06-4556-BC94-888DEFF553A6}"/>
                  </a:ext>
                </a:extLst>
              </p:cNvPr>
              <p:cNvSpPr/>
              <p:nvPr/>
            </p:nvSpPr>
            <p:spPr>
              <a:xfrm>
                <a:off x="77134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4" name="Ellipse 1343">
                <a:extLst>
                  <a:ext uri="{FF2B5EF4-FFF2-40B4-BE49-F238E27FC236}">
                    <a16:creationId xmlns:a16="http://schemas.microsoft.com/office/drawing/2014/main" id="{07BD5B1A-A087-44B3-A3C8-878FF7ADA1E6}"/>
                  </a:ext>
                </a:extLst>
              </p:cNvPr>
              <p:cNvSpPr/>
              <p:nvPr/>
            </p:nvSpPr>
            <p:spPr>
              <a:xfrm>
                <a:off x="785745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5" name="Ellipse 1344">
                <a:extLst>
                  <a:ext uri="{FF2B5EF4-FFF2-40B4-BE49-F238E27FC236}">
                    <a16:creationId xmlns:a16="http://schemas.microsoft.com/office/drawing/2014/main" id="{53765E40-2415-4F5A-BB4A-C331F6B5C39C}"/>
                  </a:ext>
                </a:extLst>
              </p:cNvPr>
              <p:cNvSpPr/>
              <p:nvPr/>
            </p:nvSpPr>
            <p:spPr>
              <a:xfrm>
                <a:off x="800147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6" name="Ellipse 1345">
                <a:extLst>
                  <a:ext uri="{FF2B5EF4-FFF2-40B4-BE49-F238E27FC236}">
                    <a16:creationId xmlns:a16="http://schemas.microsoft.com/office/drawing/2014/main" id="{575559F9-D483-401D-A6DF-94ACB69CD19B}"/>
                  </a:ext>
                </a:extLst>
              </p:cNvPr>
              <p:cNvSpPr/>
              <p:nvPr/>
            </p:nvSpPr>
            <p:spPr>
              <a:xfrm>
                <a:off x="814549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7" name="Ellipse 1346">
                <a:extLst>
                  <a:ext uri="{FF2B5EF4-FFF2-40B4-BE49-F238E27FC236}">
                    <a16:creationId xmlns:a16="http://schemas.microsoft.com/office/drawing/2014/main" id="{4B754BF4-5184-4C9D-BC0C-ACCFDB63D113}"/>
                  </a:ext>
                </a:extLst>
              </p:cNvPr>
              <p:cNvSpPr/>
              <p:nvPr/>
            </p:nvSpPr>
            <p:spPr>
              <a:xfrm>
                <a:off x="828950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8" name="Ellipse 1347">
                <a:extLst>
                  <a:ext uri="{FF2B5EF4-FFF2-40B4-BE49-F238E27FC236}">
                    <a16:creationId xmlns:a16="http://schemas.microsoft.com/office/drawing/2014/main" id="{0277FF78-46EF-43FB-87C2-97900927B369}"/>
                  </a:ext>
                </a:extLst>
              </p:cNvPr>
              <p:cNvSpPr/>
              <p:nvPr/>
            </p:nvSpPr>
            <p:spPr>
              <a:xfrm>
                <a:off x="843352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9" name="Ellipse 1348">
                <a:extLst>
                  <a:ext uri="{FF2B5EF4-FFF2-40B4-BE49-F238E27FC236}">
                    <a16:creationId xmlns:a16="http://schemas.microsoft.com/office/drawing/2014/main" id="{FBB59763-849B-458C-A9D3-358EC827D687}"/>
                  </a:ext>
                </a:extLst>
              </p:cNvPr>
              <p:cNvSpPr/>
              <p:nvPr/>
            </p:nvSpPr>
            <p:spPr>
              <a:xfrm>
                <a:off x="857753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0" name="Ellipse 1349">
                <a:extLst>
                  <a:ext uri="{FF2B5EF4-FFF2-40B4-BE49-F238E27FC236}">
                    <a16:creationId xmlns:a16="http://schemas.microsoft.com/office/drawing/2014/main" id="{AD4F9AD1-5828-4DDB-AF37-926D6C84DB06}"/>
                  </a:ext>
                </a:extLst>
              </p:cNvPr>
              <p:cNvSpPr/>
              <p:nvPr/>
            </p:nvSpPr>
            <p:spPr>
              <a:xfrm>
                <a:off x="756942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1" name="Ellipse 1350">
                <a:extLst>
                  <a:ext uri="{FF2B5EF4-FFF2-40B4-BE49-F238E27FC236}">
                    <a16:creationId xmlns:a16="http://schemas.microsoft.com/office/drawing/2014/main" id="{CE51472E-F7EB-4D26-8031-9488CD6DF367}"/>
                  </a:ext>
                </a:extLst>
              </p:cNvPr>
              <p:cNvSpPr/>
              <p:nvPr/>
            </p:nvSpPr>
            <p:spPr>
              <a:xfrm>
                <a:off x="77134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2" name="Ellipse 1351">
                <a:extLst>
                  <a:ext uri="{FF2B5EF4-FFF2-40B4-BE49-F238E27FC236}">
                    <a16:creationId xmlns:a16="http://schemas.microsoft.com/office/drawing/2014/main" id="{AAE2D794-E6D8-49EF-8D93-4D2ACC5A0F2F}"/>
                  </a:ext>
                </a:extLst>
              </p:cNvPr>
              <p:cNvSpPr/>
              <p:nvPr/>
            </p:nvSpPr>
            <p:spPr>
              <a:xfrm>
                <a:off x="785745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3" name="Ellipse 1352">
                <a:extLst>
                  <a:ext uri="{FF2B5EF4-FFF2-40B4-BE49-F238E27FC236}">
                    <a16:creationId xmlns:a16="http://schemas.microsoft.com/office/drawing/2014/main" id="{7091BFA2-714C-447D-BA7A-E1BE8FC45054}"/>
                  </a:ext>
                </a:extLst>
              </p:cNvPr>
              <p:cNvSpPr/>
              <p:nvPr/>
            </p:nvSpPr>
            <p:spPr>
              <a:xfrm>
                <a:off x="800147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4" name="Ellipse 1353">
                <a:extLst>
                  <a:ext uri="{FF2B5EF4-FFF2-40B4-BE49-F238E27FC236}">
                    <a16:creationId xmlns:a16="http://schemas.microsoft.com/office/drawing/2014/main" id="{F89A3ADB-75AD-4F54-90F2-B9484F530938}"/>
                  </a:ext>
                </a:extLst>
              </p:cNvPr>
              <p:cNvSpPr/>
              <p:nvPr/>
            </p:nvSpPr>
            <p:spPr>
              <a:xfrm>
                <a:off x="814549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5" name="Ellipse 1354">
                <a:extLst>
                  <a:ext uri="{FF2B5EF4-FFF2-40B4-BE49-F238E27FC236}">
                    <a16:creationId xmlns:a16="http://schemas.microsoft.com/office/drawing/2014/main" id="{A5B8C4C4-2505-4A8A-A808-FFDF58D66DF4}"/>
                  </a:ext>
                </a:extLst>
              </p:cNvPr>
              <p:cNvSpPr/>
              <p:nvPr/>
            </p:nvSpPr>
            <p:spPr>
              <a:xfrm>
                <a:off x="828950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6" name="Ellipse 1355">
                <a:extLst>
                  <a:ext uri="{FF2B5EF4-FFF2-40B4-BE49-F238E27FC236}">
                    <a16:creationId xmlns:a16="http://schemas.microsoft.com/office/drawing/2014/main" id="{58E4E4AA-BE18-4C4D-B519-B85A645362CC}"/>
                  </a:ext>
                </a:extLst>
              </p:cNvPr>
              <p:cNvSpPr/>
              <p:nvPr/>
            </p:nvSpPr>
            <p:spPr>
              <a:xfrm>
                <a:off x="843352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7" name="Ellipse 1356">
                <a:extLst>
                  <a:ext uri="{FF2B5EF4-FFF2-40B4-BE49-F238E27FC236}">
                    <a16:creationId xmlns:a16="http://schemas.microsoft.com/office/drawing/2014/main" id="{3B521AA7-A92B-49F1-A585-D8A12F930280}"/>
                  </a:ext>
                </a:extLst>
              </p:cNvPr>
              <p:cNvSpPr/>
              <p:nvPr/>
            </p:nvSpPr>
            <p:spPr>
              <a:xfrm>
                <a:off x="857753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8" name="Ellipse 1357">
                <a:extLst>
                  <a:ext uri="{FF2B5EF4-FFF2-40B4-BE49-F238E27FC236}">
                    <a16:creationId xmlns:a16="http://schemas.microsoft.com/office/drawing/2014/main" id="{794D8DDF-1E1F-4173-8710-22F4DEEA956F}"/>
                  </a:ext>
                </a:extLst>
              </p:cNvPr>
              <p:cNvSpPr/>
              <p:nvPr/>
            </p:nvSpPr>
            <p:spPr>
              <a:xfrm>
                <a:off x="75671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9" name="Ellipse 1358">
                <a:extLst>
                  <a:ext uri="{FF2B5EF4-FFF2-40B4-BE49-F238E27FC236}">
                    <a16:creationId xmlns:a16="http://schemas.microsoft.com/office/drawing/2014/main" id="{74CAB661-AF3B-497A-ABD1-68BCF55FE16B}"/>
                  </a:ext>
                </a:extLst>
              </p:cNvPr>
              <p:cNvSpPr/>
              <p:nvPr/>
            </p:nvSpPr>
            <p:spPr>
              <a:xfrm>
                <a:off x="771116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0" name="Ellipse 1359">
                <a:extLst>
                  <a:ext uri="{FF2B5EF4-FFF2-40B4-BE49-F238E27FC236}">
                    <a16:creationId xmlns:a16="http://schemas.microsoft.com/office/drawing/2014/main" id="{891D74F5-C037-4838-B1B4-ECC5F6D2693E}"/>
                  </a:ext>
                </a:extLst>
              </p:cNvPr>
              <p:cNvSpPr/>
              <p:nvPr/>
            </p:nvSpPr>
            <p:spPr>
              <a:xfrm>
                <a:off x="785517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1" name="Ellipse 1360">
                <a:extLst>
                  <a:ext uri="{FF2B5EF4-FFF2-40B4-BE49-F238E27FC236}">
                    <a16:creationId xmlns:a16="http://schemas.microsoft.com/office/drawing/2014/main" id="{3555E857-88E9-4E13-94B7-E30C07C53F32}"/>
                  </a:ext>
                </a:extLst>
              </p:cNvPr>
              <p:cNvSpPr/>
              <p:nvPr/>
            </p:nvSpPr>
            <p:spPr>
              <a:xfrm>
                <a:off x="799919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2" name="Ellipse 1361">
                <a:extLst>
                  <a:ext uri="{FF2B5EF4-FFF2-40B4-BE49-F238E27FC236}">
                    <a16:creationId xmlns:a16="http://schemas.microsoft.com/office/drawing/2014/main" id="{0CAF676F-20D8-418B-83C8-818B04FEB38A}"/>
                  </a:ext>
                </a:extLst>
              </p:cNvPr>
              <p:cNvSpPr/>
              <p:nvPr/>
            </p:nvSpPr>
            <p:spPr>
              <a:xfrm>
                <a:off x="814320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3" name="Ellipse 1362">
                <a:extLst>
                  <a:ext uri="{FF2B5EF4-FFF2-40B4-BE49-F238E27FC236}">
                    <a16:creationId xmlns:a16="http://schemas.microsoft.com/office/drawing/2014/main" id="{0BD44EEE-E8A6-479F-AFE0-BD8B2C31E5D6}"/>
                  </a:ext>
                </a:extLst>
              </p:cNvPr>
              <p:cNvSpPr/>
              <p:nvPr/>
            </p:nvSpPr>
            <p:spPr>
              <a:xfrm>
                <a:off x="828722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4" name="Ellipse 1363">
                <a:extLst>
                  <a:ext uri="{FF2B5EF4-FFF2-40B4-BE49-F238E27FC236}">
                    <a16:creationId xmlns:a16="http://schemas.microsoft.com/office/drawing/2014/main" id="{5A664317-F479-4E04-BAEB-82FA6A4FC0C9}"/>
                  </a:ext>
                </a:extLst>
              </p:cNvPr>
              <p:cNvSpPr/>
              <p:nvPr/>
            </p:nvSpPr>
            <p:spPr>
              <a:xfrm>
                <a:off x="843124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5" name="Ellipse 1364">
                <a:extLst>
                  <a:ext uri="{FF2B5EF4-FFF2-40B4-BE49-F238E27FC236}">
                    <a16:creationId xmlns:a16="http://schemas.microsoft.com/office/drawing/2014/main" id="{B7908349-7424-482E-A582-E01DF54C7F5E}"/>
                  </a:ext>
                </a:extLst>
              </p:cNvPr>
              <p:cNvSpPr/>
              <p:nvPr/>
            </p:nvSpPr>
            <p:spPr>
              <a:xfrm>
                <a:off x="857525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6" name="Ellipse 1365">
                <a:extLst>
                  <a:ext uri="{FF2B5EF4-FFF2-40B4-BE49-F238E27FC236}">
                    <a16:creationId xmlns:a16="http://schemas.microsoft.com/office/drawing/2014/main" id="{4A6350C0-3407-49AD-A558-31C9E8BD31D9}"/>
                  </a:ext>
                </a:extLst>
              </p:cNvPr>
              <p:cNvSpPr/>
              <p:nvPr/>
            </p:nvSpPr>
            <p:spPr>
              <a:xfrm>
                <a:off x="75632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7" name="Ellipse 1366">
                <a:extLst>
                  <a:ext uri="{FF2B5EF4-FFF2-40B4-BE49-F238E27FC236}">
                    <a16:creationId xmlns:a16="http://schemas.microsoft.com/office/drawing/2014/main" id="{F7A6AEC1-D22E-4946-A713-7730ADFEF571}"/>
                  </a:ext>
                </a:extLst>
              </p:cNvPr>
              <p:cNvSpPr/>
              <p:nvPr/>
            </p:nvSpPr>
            <p:spPr>
              <a:xfrm>
                <a:off x="770722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8" name="Ellipse 1367">
                <a:extLst>
                  <a:ext uri="{FF2B5EF4-FFF2-40B4-BE49-F238E27FC236}">
                    <a16:creationId xmlns:a16="http://schemas.microsoft.com/office/drawing/2014/main" id="{C5903BBD-F706-4E37-8E41-7D142619065E}"/>
                  </a:ext>
                </a:extLst>
              </p:cNvPr>
              <p:cNvSpPr/>
              <p:nvPr/>
            </p:nvSpPr>
            <p:spPr>
              <a:xfrm>
                <a:off x="785124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9" name="Ellipse 1368">
                <a:extLst>
                  <a:ext uri="{FF2B5EF4-FFF2-40B4-BE49-F238E27FC236}">
                    <a16:creationId xmlns:a16="http://schemas.microsoft.com/office/drawing/2014/main" id="{4C56EF0D-E4B4-409F-A401-9BBDA22096BE}"/>
                  </a:ext>
                </a:extLst>
              </p:cNvPr>
              <p:cNvSpPr/>
              <p:nvPr/>
            </p:nvSpPr>
            <p:spPr>
              <a:xfrm>
                <a:off x="799525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0" name="Ellipse 1369">
                <a:extLst>
                  <a:ext uri="{FF2B5EF4-FFF2-40B4-BE49-F238E27FC236}">
                    <a16:creationId xmlns:a16="http://schemas.microsoft.com/office/drawing/2014/main" id="{3C40787D-63DD-4172-9282-E39277FCCCEA}"/>
                  </a:ext>
                </a:extLst>
              </p:cNvPr>
              <p:cNvSpPr/>
              <p:nvPr/>
            </p:nvSpPr>
            <p:spPr>
              <a:xfrm>
                <a:off x="813927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1" name="Ellipse 1370">
                <a:extLst>
                  <a:ext uri="{FF2B5EF4-FFF2-40B4-BE49-F238E27FC236}">
                    <a16:creationId xmlns:a16="http://schemas.microsoft.com/office/drawing/2014/main" id="{794FF47D-B0E9-4EB8-8BC0-AF8EF7718289}"/>
                  </a:ext>
                </a:extLst>
              </p:cNvPr>
              <p:cNvSpPr/>
              <p:nvPr/>
            </p:nvSpPr>
            <p:spPr>
              <a:xfrm>
                <a:off x="828329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2" name="Ellipse 1371">
                <a:extLst>
                  <a:ext uri="{FF2B5EF4-FFF2-40B4-BE49-F238E27FC236}">
                    <a16:creationId xmlns:a16="http://schemas.microsoft.com/office/drawing/2014/main" id="{457AA5FB-0C01-4B62-BD7C-411D24E46863}"/>
                  </a:ext>
                </a:extLst>
              </p:cNvPr>
              <p:cNvSpPr/>
              <p:nvPr/>
            </p:nvSpPr>
            <p:spPr>
              <a:xfrm>
                <a:off x="842730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3" name="Ellipse 1372">
                <a:extLst>
                  <a:ext uri="{FF2B5EF4-FFF2-40B4-BE49-F238E27FC236}">
                    <a16:creationId xmlns:a16="http://schemas.microsoft.com/office/drawing/2014/main" id="{2587962C-E0E3-49E6-BB1A-98627BD949BF}"/>
                  </a:ext>
                </a:extLst>
              </p:cNvPr>
              <p:cNvSpPr/>
              <p:nvPr/>
            </p:nvSpPr>
            <p:spPr>
              <a:xfrm>
                <a:off x="857132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4" name="Ellipse 1373">
                <a:extLst>
                  <a:ext uri="{FF2B5EF4-FFF2-40B4-BE49-F238E27FC236}">
                    <a16:creationId xmlns:a16="http://schemas.microsoft.com/office/drawing/2014/main" id="{C4BE3624-FFEE-43E4-B64F-2CD3DED34177}"/>
                  </a:ext>
                </a:extLst>
              </p:cNvPr>
              <p:cNvSpPr/>
              <p:nvPr/>
            </p:nvSpPr>
            <p:spPr>
              <a:xfrm>
                <a:off x="75632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5" name="Ellipse 1374">
                <a:extLst>
                  <a:ext uri="{FF2B5EF4-FFF2-40B4-BE49-F238E27FC236}">
                    <a16:creationId xmlns:a16="http://schemas.microsoft.com/office/drawing/2014/main" id="{C092C6C8-DA98-4D25-BF56-E67716A2E6FB}"/>
                  </a:ext>
                </a:extLst>
              </p:cNvPr>
              <p:cNvSpPr/>
              <p:nvPr/>
            </p:nvSpPr>
            <p:spPr>
              <a:xfrm>
                <a:off x="77072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6" name="Ellipse 1375">
                <a:extLst>
                  <a:ext uri="{FF2B5EF4-FFF2-40B4-BE49-F238E27FC236}">
                    <a16:creationId xmlns:a16="http://schemas.microsoft.com/office/drawing/2014/main" id="{59B7D76E-05EF-4FE7-BA1D-87F457144DEF}"/>
                  </a:ext>
                </a:extLst>
              </p:cNvPr>
              <p:cNvSpPr/>
              <p:nvPr/>
            </p:nvSpPr>
            <p:spPr>
              <a:xfrm>
                <a:off x="785124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7" name="Ellipse 1376">
                <a:extLst>
                  <a:ext uri="{FF2B5EF4-FFF2-40B4-BE49-F238E27FC236}">
                    <a16:creationId xmlns:a16="http://schemas.microsoft.com/office/drawing/2014/main" id="{61CD947C-1A08-4312-B5CC-39A06568CE1A}"/>
                  </a:ext>
                </a:extLst>
              </p:cNvPr>
              <p:cNvSpPr/>
              <p:nvPr/>
            </p:nvSpPr>
            <p:spPr>
              <a:xfrm>
                <a:off x="799525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8" name="Ellipse 1377">
                <a:extLst>
                  <a:ext uri="{FF2B5EF4-FFF2-40B4-BE49-F238E27FC236}">
                    <a16:creationId xmlns:a16="http://schemas.microsoft.com/office/drawing/2014/main" id="{F71924EB-C472-4B40-94D4-9534C53C8957}"/>
                  </a:ext>
                </a:extLst>
              </p:cNvPr>
              <p:cNvSpPr/>
              <p:nvPr/>
            </p:nvSpPr>
            <p:spPr>
              <a:xfrm>
                <a:off x="813927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9" name="Ellipse 1378">
                <a:extLst>
                  <a:ext uri="{FF2B5EF4-FFF2-40B4-BE49-F238E27FC236}">
                    <a16:creationId xmlns:a16="http://schemas.microsoft.com/office/drawing/2014/main" id="{CF095A2E-3852-42D2-8CDD-B081FF1A5A9B}"/>
                  </a:ext>
                </a:extLst>
              </p:cNvPr>
              <p:cNvSpPr/>
              <p:nvPr/>
            </p:nvSpPr>
            <p:spPr>
              <a:xfrm>
                <a:off x="828329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0" name="Ellipse 1379">
                <a:extLst>
                  <a:ext uri="{FF2B5EF4-FFF2-40B4-BE49-F238E27FC236}">
                    <a16:creationId xmlns:a16="http://schemas.microsoft.com/office/drawing/2014/main" id="{3A37BB37-A812-4E65-8689-C0F0C1EF6EFD}"/>
                  </a:ext>
                </a:extLst>
              </p:cNvPr>
              <p:cNvSpPr/>
              <p:nvPr/>
            </p:nvSpPr>
            <p:spPr>
              <a:xfrm>
                <a:off x="842730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1" name="Ellipse 1380">
                <a:extLst>
                  <a:ext uri="{FF2B5EF4-FFF2-40B4-BE49-F238E27FC236}">
                    <a16:creationId xmlns:a16="http://schemas.microsoft.com/office/drawing/2014/main" id="{FA896CFA-A95D-4E0C-9C78-DA0C82E6A0CD}"/>
                  </a:ext>
                </a:extLst>
              </p:cNvPr>
              <p:cNvSpPr/>
              <p:nvPr/>
            </p:nvSpPr>
            <p:spPr>
              <a:xfrm>
                <a:off x="857132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5" name="Gruppieren 1184">
              <a:extLst>
                <a:ext uri="{FF2B5EF4-FFF2-40B4-BE49-F238E27FC236}">
                  <a16:creationId xmlns:a16="http://schemas.microsoft.com/office/drawing/2014/main" id="{70F53EA1-529D-43E7-B2BC-7BC5258D568A}"/>
                </a:ext>
              </a:extLst>
            </p:cNvPr>
            <p:cNvGrpSpPr/>
            <p:nvPr/>
          </p:nvGrpSpPr>
          <p:grpSpPr>
            <a:xfrm>
              <a:off x="9835093" y="4869224"/>
              <a:ext cx="1152000" cy="1152000"/>
              <a:chOff x="8705622" y="3429000"/>
              <a:chExt cx="1152000" cy="1152000"/>
            </a:xfrm>
          </p:grpSpPr>
          <p:sp>
            <p:nvSpPr>
              <p:cNvPr id="1252" name="Rechteck 1251">
                <a:extLst>
                  <a:ext uri="{FF2B5EF4-FFF2-40B4-BE49-F238E27FC236}">
                    <a16:creationId xmlns:a16="http://schemas.microsoft.com/office/drawing/2014/main" id="{80580966-486B-40EC-9788-79E417035EBC}"/>
                  </a:ext>
                </a:extLst>
              </p:cNvPr>
              <p:cNvSpPr/>
              <p:nvPr/>
            </p:nvSpPr>
            <p:spPr>
              <a:xfrm>
                <a:off x="8705622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3" name="Ellipse 1252">
                <a:extLst>
                  <a:ext uri="{FF2B5EF4-FFF2-40B4-BE49-F238E27FC236}">
                    <a16:creationId xmlns:a16="http://schemas.microsoft.com/office/drawing/2014/main" id="{1A07975B-CBDC-4A7F-99F0-06C8937E6399}"/>
                  </a:ext>
                </a:extLst>
              </p:cNvPr>
              <p:cNvSpPr/>
              <p:nvPr/>
            </p:nvSpPr>
            <p:spPr>
              <a:xfrm>
                <a:off x="872449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4" name="Ellipse 1253">
                <a:extLst>
                  <a:ext uri="{FF2B5EF4-FFF2-40B4-BE49-F238E27FC236}">
                    <a16:creationId xmlns:a16="http://schemas.microsoft.com/office/drawing/2014/main" id="{37440017-0594-46A8-9D11-BAA7B7E6351F}"/>
                  </a:ext>
                </a:extLst>
              </p:cNvPr>
              <p:cNvSpPr/>
              <p:nvPr/>
            </p:nvSpPr>
            <p:spPr>
              <a:xfrm>
                <a:off x="886850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5" name="Ellipse 1254">
                <a:extLst>
                  <a:ext uri="{FF2B5EF4-FFF2-40B4-BE49-F238E27FC236}">
                    <a16:creationId xmlns:a16="http://schemas.microsoft.com/office/drawing/2014/main" id="{2E2DEA5C-2D91-4170-84C4-8FE97A7E058A}"/>
                  </a:ext>
                </a:extLst>
              </p:cNvPr>
              <p:cNvSpPr/>
              <p:nvPr/>
            </p:nvSpPr>
            <p:spPr>
              <a:xfrm>
                <a:off x="901252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6" name="Ellipse 1255">
                <a:extLst>
                  <a:ext uri="{FF2B5EF4-FFF2-40B4-BE49-F238E27FC236}">
                    <a16:creationId xmlns:a16="http://schemas.microsoft.com/office/drawing/2014/main" id="{D7002D46-2756-4EC5-8D4B-6F222596410A}"/>
                  </a:ext>
                </a:extLst>
              </p:cNvPr>
              <p:cNvSpPr/>
              <p:nvPr/>
            </p:nvSpPr>
            <p:spPr>
              <a:xfrm>
                <a:off x="915654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7" name="Ellipse 1256">
                <a:extLst>
                  <a:ext uri="{FF2B5EF4-FFF2-40B4-BE49-F238E27FC236}">
                    <a16:creationId xmlns:a16="http://schemas.microsoft.com/office/drawing/2014/main" id="{097AD849-ADDE-4D0E-9243-F3300A7795FD}"/>
                  </a:ext>
                </a:extLst>
              </p:cNvPr>
              <p:cNvSpPr/>
              <p:nvPr/>
            </p:nvSpPr>
            <p:spPr>
              <a:xfrm>
                <a:off x="930055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8" name="Ellipse 1257">
                <a:extLst>
                  <a:ext uri="{FF2B5EF4-FFF2-40B4-BE49-F238E27FC236}">
                    <a16:creationId xmlns:a16="http://schemas.microsoft.com/office/drawing/2014/main" id="{9EE8E503-32FB-43CD-BA36-DE3DA60A941A}"/>
                  </a:ext>
                </a:extLst>
              </p:cNvPr>
              <p:cNvSpPr/>
              <p:nvPr/>
            </p:nvSpPr>
            <p:spPr>
              <a:xfrm>
                <a:off x="944457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9" name="Ellipse 1258">
                <a:extLst>
                  <a:ext uri="{FF2B5EF4-FFF2-40B4-BE49-F238E27FC236}">
                    <a16:creationId xmlns:a16="http://schemas.microsoft.com/office/drawing/2014/main" id="{B7FC61B8-6CA0-4270-8C72-2AFED5E5FAA9}"/>
                  </a:ext>
                </a:extLst>
              </p:cNvPr>
              <p:cNvSpPr/>
              <p:nvPr/>
            </p:nvSpPr>
            <p:spPr>
              <a:xfrm>
                <a:off x="958858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0" name="Ellipse 1259">
                <a:extLst>
                  <a:ext uri="{FF2B5EF4-FFF2-40B4-BE49-F238E27FC236}">
                    <a16:creationId xmlns:a16="http://schemas.microsoft.com/office/drawing/2014/main" id="{C5ED1D82-E31F-44E7-AF2E-97BF09873D77}"/>
                  </a:ext>
                </a:extLst>
              </p:cNvPr>
              <p:cNvSpPr/>
              <p:nvPr/>
            </p:nvSpPr>
            <p:spPr>
              <a:xfrm>
                <a:off x="973260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1" name="Ellipse 1260">
                <a:extLst>
                  <a:ext uri="{FF2B5EF4-FFF2-40B4-BE49-F238E27FC236}">
                    <a16:creationId xmlns:a16="http://schemas.microsoft.com/office/drawing/2014/main" id="{5FA8EA0E-4BDE-4AC6-B856-ED7B399DA615}"/>
                  </a:ext>
                </a:extLst>
              </p:cNvPr>
              <p:cNvSpPr/>
              <p:nvPr/>
            </p:nvSpPr>
            <p:spPr>
              <a:xfrm>
                <a:off x="872449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2" name="Ellipse 1261">
                <a:extLst>
                  <a:ext uri="{FF2B5EF4-FFF2-40B4-BE49-F238E27FC236}">
                    <a16:creationId xmlns:a16="http://schemas.microsoft.com/office/drawing/2014/main" id="{908D62DE-1537-4106-B1A2-20CC6CB1C5FC}"/>
                  </a:ext>
                </a:extLst>
              </p:cNvPr>
              <p:cNvSpPr/>
              <p:nvPr/>
            </p:nvSpPr>
            <p:spPr>
              <a:xfrm>
                <a:off x="886850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3" name="Ellipse 1262">
                <a:extLst>
                  <a:ext uri="{FF2B5EF4-FFF2-40B4-BE49-F238E27FC236}">
                    <a16:creationId xmlns:a16="http://schemas.microsoft.com/office/drawing/2014/main" id="{97167C10-DBEB-4519-A749-2967DACFFD2E}"/>
                  </a:ext>
                </a:extLst>
              </p:cNvPr>
              <p:cNvSpPr/>
              <p:nvPr/>
            </p:nvSpPr>
            <p:spPr>
              <a:xfrm>
                <a:off x="901252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4" name="Ellipse 1263">
                <a:extLst>
                  <a:ext uri="{FF2B5EF4-FFF2-40B4-BE49-F238E27FC236}">
                    <a16:creationId xmlns:a16="http://schemas.microsoft.com/office/drawing/2014/main" id="{B3D802F9-F657-477B-B044-C523431469AE}"/>
                  </a:ext>
                </a:extLst>
              </p:cNvPr>
              <p:cNvSpPr/>
              <p:nvPr/>
            </p:nvSpPr>
            <p:spPr>
              <a:xfrm>
                <a:off x="915654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5" name="Ellipse 1264">
                <a:extLst>
                  <a:ext uri="{FF2B5EF4-FFF2-40B4-BE49-F238E27FC236}">
                    <a16:creationId xmlns:a16="http://schemas.microsoft.com/office/drawing/2014/main" id="{9A4A3B48-A887-4742-82AC-43E7951BCBEF}"/>
                  </a:ext>
                </a:extLst>
              </p:cNvPr>
              <p:cNvSpPr/>
              <p:nvPr/>
            </p:nvSpPr>
            <p:spPr>
              <a:xfrm>
                <a:off x="930055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6" name="Ellipse 1265">
                <a:extLst>
                  <a:ext uri="{FF2B5EF4-FFF2-40B4-BE49-F238E27FC236}">
                    <a16:creationId xmlns:a16="http://schemas.microsoft.com/office/drawing/2014/main" id="{9987F72F-9AEF-4661-9C3D-35665BB1065A}"/>
                  </a:ext>
                </a:extLst>
              </p:cNvPr>
              <p:cNvSpPr/>
              <p:nvPr/>
            </p:nvSpPr>
            <p:spPr>
              <a:xfrm>
                <a:off x="944457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7" name="Ellipse 1266">
                <a:extLst>
                  <a:ext uri="{FF2B5EF4-FFF2-40B4-BE49-F238E27FC236}">
                    <a16:creationId xmlns:a16="http://schemas.microsoft.com/office/drawing/2014/main" id="{0F970B52-015B-46CF-A970-052D4C1C1147}"/>
                  </a:ext>
                </a:extLst>
              </p:cNvPr>
              <p:cNvSpPr/>
              <p:nvPr/>
            </p:nvSpPr>
            <p:spPr>
              <a:xfrm>
                <a:off x="958858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8" name="Ellipse 1267">
                <a:extLst>
                  <a:ext uri="{FF2B5EF4-FFF2-40B4-BE49-F238E27FC236}">
                    <a16:creationId xmlns:a16="http://schemas.microsoft.com/office/drawing/2014/main" id="{FB866732-C6B9-41B7-8E92-550C8F693627}"/>
                  </a:ext>
                </a:extLst>
              </p:cNvPr>
              <p:cNvSpPr/>
              <p:nvPr/>
            </p:nvSpPr>
            <p:spPr>
              <a:xfrm>
                <a:off x="973260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9" name="Ellipse 1268">
                <a:extLst>
                  <a:ext uri="{FF2B5EF4-FFF2-40B4-BE49-F238E27FC236}">
                    <a16:creationId xmlns:a16="http://schemas.microsoft.com/office/drawing/2014/main" id="{848C5FB5-A149-4FFD-85FB-5D2BE584C093}"/>
                  </a:ext>
                </a:extLst>
              </p:cNvPr>
              <p:cNvSpPr/>
              <p:nvPr/>
            </p:nvSpPr>
            <p:spPr>
              <a:xfrm>
                <a:off x="872449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0" name="Ellipse 1269">
                <a:extLst>
                  <a:ext uri="{FF2B5EF4-FFF2-40B4-BE49-F238E27FC236}">
                    <a16:creationId xmlns:a16="http://schemas.microsoft.com/office/drawing/2014/main" id="{DFEBA3D4-02DE-47FC-BF00-AFAE208D9029}"/>
                  </a:ext>
                </a:extLst>
              </p:cNvPr>
              <p:cNvSpPr/>
              <p:nvPr/>
            </p:nvSpPr>
            <p:spPr>
              <a:xfrm>
                <a:off x="886850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1" name="Ellipse 1270">
                <a:extLst>
                  <a:ext uri="{FF2B5EF4-FFF2-40B4-BE49-F238E27FC236}">
                    <a16:creationId xmlns:a16="http://schemas.microsoft.com/office/drawing/2014/main" id="{B48BFD08-C705-440C-9634-853F8F4A2EF3}"/>
                  </a:ext>
                </a:extLst>
              </p:cNvPr>
              <p:cNvSpPr/>
              <p:nvPr/>
            </p:nvSpPr>
            <p:spPr>
              <a:xfrm>
                <a:off x="901252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2" name="Ellipse 1271">
                <a:extLst>
                  <a:ext uri="{FF2B5EF4-FFF2-40B4-BE49-F238E27FC236}">
                    <a16:creationId xmlns:a16="http://schemas.microsoft.com/office/drawing/2014/main" id="{F0A51B59-F50A-4508-B5E8-5D1DE367AF13}"/>
                  </a:ext>
                </a:extLst>
              </p:cNvPr>
              <p:cNvSpPr/>
              <p:nvPr/>
            </p:nvSpPr>
            <p:spPr>
              <a:xfrm>
                <a:off x="915654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3" name="Ellipse 1272">
                <a:extLst>
                  <a:ext uri="{FF2B5EF4-FFF2-40B4-BE49-F238E27FC236}">
                    <a16:creationId xmlns:a16="http://schemas.microsoft.com/office/drawing/2014/main" id="{FEAD9B3B-E8D6-4FD1-BE90-B65792A3AC8F}"/>
                  </a:ext>
                </a:extLst>
              </p:cNvPr>
              <p:cNvSpPr/>
              <p:nvPr/>
            </p:nvSpPr>
            <p:spPr>
              <a:xfrm>
                <a:off x="930055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4" name="Ellipse 1273">
                <a:extLst>
                  <a:ext uri="{FF2B5EF4-FFF2-40B4-BE49-F238E27FC236}">
                    <a16:creationId xmlns:a16="http://schemas.microsoft.com/office/drawing/2014/main" id="{85CAE7AC-0BF7-4390-94D5-155657D04256}"/>
                  </a:ext>
                </a:extLst>
              </p:cNvPr>
              <p:cNvSpPr/>
              <p:nvPr/>
            </p:nvSpPr>
            <p:spPr>
              <a:xfrm>
                <a:off x="944457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5" name="Ellipse 1274">
                <a:extLst>
                  <a:ext uri="{FF2B5EF4-FFF2-40B4-BE49-F238E27FC236}">
                    <a16:creationId xmlns:a16="http://schemas.microsoft.com/office/drawing/2014/main" id="{DFF40ACA-F446-43AB-A432-EB42B0DA8645}"/>
                  </a:ext>
                </a:extLst>
              </p:cNvPr>
              <p:cNvSpPr/>
              <p:nvPr/>
            </p:nvSpPr>
            <p:spPr>
              <a:xfrm>
                <a:off x="958858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6" name="Ellipse 1275">
                <a:extLst>
                  <a:ext uri="{FF2B5EF4-FFF2-40B4-BE49-F238E27FC236}">
                    <a16:creationId xmlns:a16="http://schemas.microsoft.com/office/drawing/2014/main" id="{0AA5392B-B3F5-4D35-8AD1-08DEACD68753}"/>
                  </a:ext>
                </a:extLst>
              </p:cNvPr>
              <p:cNvSpPr/>
              <p:nvPr/>
            </p:nvSpPr>
            <p:spPr>
              <a:xfrm>
                <a:off x="973260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7" name="Ellipse 1276">
                <a:extLst>
                  <a:ext uri="{FF2B5EF4-FFF2-40B4-BE49-F238E27FC236}">
                    <a16:creationId xmlns:a16="http://schemas.microsoft.com/office/drawing/2014/main" id="{6E1B9E32-19FF-4740-9751-CFE0DCA61F2A}"/>
                  </a:ext>
                </a:extLst>
              </p:cNvPr>
              <p:cNvSpPr/>
              <p:nvPr/>
            </p:nvSpPr>
            <p:spPr>
              <a:xfrm>
                <a:off x="872449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8" name="Ellipse 1277">
                <a:extLst>
                  <a:ext uri="{FF2B5EF4-FFF2-40B4-BE49-F238E27FC236}">
                    <a16:creationId xmlns:a16="http://schemas.microsoft.com/office/drawing/2014/main" id="{CD879E3F-7B90-4820-99E0-6B6A55619ADC}"/>
                  </a:ext>
                </a:extLst>
              </p:cNvPr>
              <p:cNvSpPr/>
              <p:nvPr/>
            </p:nvSpPr>
            <p:spPr>
              <a:xfrm>
                <a:off x="886850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9" name="Ellipse 1278">
                <a:extLst>
                  <a:ext uri="{FF2B5EF4-FFF2-40B4-BE49-F238E27FC236}">
                    <a16:creationId xmlns:a16="http://schemas.microsoft.com/office/drawing/2014/main" id="{141FCCF0-BEF6-4674-AD5B-81584D929F42}"/>
                  </a:ext>
                </a:extLst>
              </p:cNvPr>
              <p:cNvSpPr/>
              <p:nvPr/>
            </p:nvSpPr>
            <p:spPr>
              <a:xfrm>
                <a:off x="901252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0" name="Ellipse 1279">
                <a:extLst>
                  <a:ext uri="{FF2B5EF4-FFF2-40B4-BE49-F238E27FC236}">
                    <a16:creationId xmlns:a16="http://schemas.microsoft.com/office/drawing/2014/main" id="{EF41261E-5D1D-4C87-911E-60EB933CB5A8}"/>
                  </a:ext>
                </a:extLst>
              </p:cNvPr>
              <p:cNvSpPr/>
              <p:nvPr/>
            </p:nvSpPr>
            <p:spPr>
              <a:xfrm>
                <a:off x="915654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1" name="Ellipse 1280">
                <a:extLst>
                  <a:ext uri="{FF2B5EF4-FFF2-40B4-BE49-F238E27FC236}">
                    <a16:creationId xmlns:a16="http://schemas.microsoft.com/office/drawing/2014/main" id="{433A1D1D-E54B-428B-8D48-54D8C48E7EA2}"/>
                  </a:ext>
                </a:extLst>
              </p:cNvPr>
              <p:cNvSpPr/>
              <p:nvPr/>
            </p:nvSpPr>
            <p:spPr>
              <a:xfrm>
                <a:off x="930055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2" name="Ellipse 1281">
                <a:extLst>
                  <a:ext uri="{FF2B5EF4-FFF2-40B4-BE49-F238E27FC236}">
                    <a16:creationId xmlns:a16="http://schemas.microsoft.com/office/drawing/2014/main" id="{AA479658-B123-47C8-8CB2-742FC889370F}"/>
                  </a:ext>
                </a:extLst>
              </p:cNvPr>
              <p:cNvSpPr/>
              <p:nvPr/>
            </p:nvSpPr>
            <p:spPr>
              <a:xfrm>
                <a:off x="944457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3" name="Ellipse 1282">
                <a:extLst>
                  <a:ext uri="{FF2B5EF4-FFF2-40B4-BE49-F238E27FC236}">
                    <a16:creationId xmlns:a16="http://schemas.microsoft.com/office/drawing/2014/main" id="{0B25BC92-E691-4A7C-9707-EECB080C31E5}"/>
                  </a:ext>
                </a:extLst>
              </p:cNvPr>
              <p:cNvSpPr/>
              <p:nvPr/>
            </p:nvSpPr>
            <p:spPr>
              <a:xfrm>
                <a:off x="958858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4" name="Ellipse 1283">
                <a:extLst>
                  <a:ext uri="{FF2B5EF4-FFF2-40B4-BE49-F238E27FC236}">
                    <a16:creationId xmlns:a16="http://schemas.microsoft.com/office/drawing/2014/main" id="{78853137-7D62-4F2C-8AB0-1D0A39DAC1EF}"/>
                  </a:ext>
                </a:extLst>
              </p:cNvPr>
              <p:cNvSpPr/>
              <p:nvPr/>
            </p:nvSpPr>
            <p:spPr>
              <a:xfrm>
                <a:off x="973260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5" name="Ellipse 1284">
                <a:extLst>
                  <a:ext uri="{FF2B5EF4-FFF2-40B4-BE49-F238E27FC236}">
                    <a16:creationId xmlns:a16="http://schemas.microsoft.com/office/drawing/2014/main" id="{129CF2B8-33F7-460C-BF7D-27A3FF9470C3}"/>
                  </a:ext>
                </a:extLst>
              </p:cNvPr>
              <p:cNvSpPr/>
              <p:nvPr/>
            </p:nvSpPr>
            <p:spPr>
              <a:xfrm>
                <a:off x="872449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6" name="Ellipse 1285">
                <a:extLst>
                  <a:ext uri="{FF2B5EF4-FFF2-40B4-BE49-F238E27FC236}">
                    <a16:creationId xmlns:a16="http://schemas.microsoft.com/office/drawing/2014/main" id="{3F64A7DA-8FBB-4EF2-8221-DEBBCD56B563}"/>
                  </a:ext>
                </a:extLst>
              </p:cNvPr>
              <p:cNvSpPr/>
              <p:nvPr/>
            </p:nvSpPr>
            <p:spPr>
              <a:xfrm>
                <a:off x="886850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7" name="Ellipse 1286">
                <a:extLst>
                  <a:ext uri="{FF2B5EF4-FFF2-40B4-BE49-F238E27FC236}">
                    <a16:creationId xmlns:a16="http://schemas.microsoft.com/office/drawing/2014/main" id="{89C31864-30F5-464A-BECB-767048658376}"/>
                  </a:ext>
                </a:extLst>
              </p:cNvPr>
              <p:cNvSpPr/>
              <p:nvPr/>
            </p:nvSpPr>
            <p:spPr>
              <a:xfrm>
                <a:off x="901252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8" name="Ellipse 1287">
                <a:extLst>
                  <a:ext uri="{FF2B5EF4-FFF2-40B4-BE49-F238E27FC236}">
                    <a16:creationId xmlns:a16="http://schemas.microsoft.com/office/drawing/2014/main" id="{AF7D6173-6877-4834-BB35-744BDA4A69BD}"/>
                  </a:ext>
                </a:extLst>
              </p:cNvPr>
              <p:cNvSpPr/>
              <p:nvPr/>
            </p:nvSpPr>
            <p:spPr>
              <a:xfrm>
                <a:off x="915654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9" name="Ellipse 1288">
                <a:extLst>
                  <a:ext uri="{FF2B5EF4-FFF2-40B4-BE49-F238E27FC236}">
                    <a16:creationId xmlns:a16="http://schemas.microsoft.com/office/drawing/2014/main" id="{62D9BE9A-A84C-423F-97D7-D2294AED285A}"/>
                  </a:ext>
                </a:extLst>
              </p:cNvPr>
              <p:cNvSpPr/>
              <p:nvPr/>
            </p:nvSpPr>
            <p:spPr>
              <a:xfrm>
                <a:off x="930055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0" name="Ellipse 1289">
                <a:extLst>
                  <a:ext uri="{FF2B5EF4-FFF2-40B4-BE49-F238E27FC236}">
                    <a16:creationId xmlns:a16="http://schemas.microsoft.com/office/drawing/2014/main" id="{92CB9389-DE32-4C1D-8E5A-665407C5B456}"/>
                  </a:ext>
                </a:extLst>
              </p:cNvPr>
              <p:cNvSpPr/>
              <p:nvPr/>
            </p:nvSpPr>
            <p:spPr>
              <a:xfrm>
                <a:off x="944457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1" name="Ellipse 1290">
                <a:extLst>
                  <a:ext uri="{FF2B5EF4-FFF2-40B4-BE49-F238E27FC236}">
                    <a16:creationId xmlns:a16="http://schemas.microsoft.com/office/drawing/2014/main" id="{EBC8029E-464B-4BAD-BE56-55E42D2C45B5}"/>
                  </a:ext>
                </a:extLst>
              </p:cNvPr>
              <p:cNvSpPr/>
              <p:nvPr/>
            </p:nvSpPr>
            <p:spPr>
              <a:xfrm>
                <a:off x="958858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2" name="Ellipse 1291">
                <a:extLst>
                  <a:ext uri="{FF2B5EF4-FFF2-40B4-BE49-F238E27FC236}">
                    <a16:creationId xmlns:a16="http://schemas.microsoft.com/office/drawing/2014/main" id="{7A26EB87-0260-434C-8428-81BDE06F9923}"/>
                  </a:ext>
                </a:extLst>
              </p:cNvPr>
              <p:cNvSpPr/>
              <p:nvPr/>
            </p:nvSpPr>
            <p:spPr>
              <a:xfrm>
                <a:off x="973260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3" name="Ellipse 1292">
                <a:extLst>
                  <a:ext uri="{FF2B5EF4-FFF2-40B4-BE49-F238E27FC236}">
                    <a16:creationId xmlns:a16="http://schemas.microsoft.com/office/drawing/2014/main" id="{C621B36B-5569-49BE-8CD4-E0F50585BB1A}"/>
                  </a:ext>
                </a:extLst>
              </p:cNvPr>
              <p:cNvSpPr/>
              <p:nvPr/>
            </p:nvSpPr>
            <p:spPr>
              <a:xfrm>
                <a:off x="872221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4" name="Ellipse 1293">
                <a:extLst>
                  <a:ext uri="{FF2B5EF4-FFF2-40B4-BE49-F238E27FC236}">
                    <a16:creationId xmlns:a16="http://schemas.microsoft.com/office/drawing/2014/main" id="{B6248391-38A8-4A71-A69C-58BB830F4698}"/>
                  </a:ext>
                </a:extLst>
              </p:cNvPr>
              <p:cNvSpPr/>
              <p:nvPr/>
            </p:nvSpPr>
            <p:spPr>
              <a:xfrm>
                <a:off x="886622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5" name="Ellipse 1294">
                <a:extLst>
                  <a:ext uri="{FF2B5EF4-FFF2-40B4-BE49-F238E27FC236}">
                    <a16:creationId xmlns:a16="http://schemas.microsoft.com/office/drawing/2014/main" id="{9BEAB96C-B8E9-43C6-BF46-18D10F55EEF5}"/>
                  </a:ext>
                </a:extLst>
              </p:cNvPr>
              <p:cNvSpPr/>
              <p:nvPr/>
            </p:nvSpPr>
            <p:spPr>
              <a:xfrm>
                <a:off x="901024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6" name="Ellipse 1295">
                <a:extLst>
                  <a:ext uri="{FF2B5EF4-FFF2-40B4-BE49-F238E27FC236}">
                    <a16:creationId xmlns:a16="http://schemas.microsoft.com/office/drawing/2014/main" id="{DC765C09-F354-449E-853E-2B897EA20CE9}"/>
                  </a:ext>
                </a:extLst>
              </p:cNvPr>
              <p:cNvSpPr/>
              <p:nvPr/>
            </p:nvSpPr>
            <p:spPr>
              <a:xfrm>
                <a:off x="915425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7" name="Ellipse 1296">
                <a:extLst>
                  <a:ext uri="{FF2B5EF4-FFF2-40B4-BE49-F238E27FC236}">
                    <a16:creationId xmlns:a16="http://schemas.microsoft.com/office/drawing/2014/main" id="{052BD24D-B2EA-492B-A385-560D085A21CB}"/>
                  </a:ext>
                </a:extLst>
              </p:cNvPr>
              <p:cNvSpPr/>
              <p:nvPr/>
            </p:nvSpPr>
            <p:spPr>
              <a:xfrm>
                <a:off x="929827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8" name="Ellipse 1297">
                <a:extLst>
                  <a:ext uri="{FF2B5EF4-FFF2-40B4-BE49-F238E27FC236}">
                    <a16:creationId xmlns:a16="http://schemas.microsoft.com/office/drawing/2014/main" id="{B79252C7-076E-4DDA-8C08-8E8C9786FC5D}"/>
                  </a:ext>
                </a:extLst>
              </p:cNvPr>
              <p:cNvSpPr/>
              <p:nvPr/>
            </p:nvSpPr>
            <p:spPr>
              <a:xfrm>
                <a:off x="944229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9" name="Ellipse 1298">
                <a:extLst>
                  <a:ext uri="{FF2B5EF4-FFF2-40B4-BE49-F238E27FC236}">
                    <a16:creationId xmlns:a16="http://schemas.microsoft.com/office/drawing/2014/main" id="{820BF61E-9985-4022-A7D7-9B94F27C35CD}"/>
                  </a:ext>
                </a:extLst>
              </p:cNvPr>
              <p:cNvSpPr/>
              <p:nvPr/>
            </p:nvSpPr>
            <p:spPr>
              <a:xfrm>
                <a:off x="958630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0" name="Ellipse 1299">
                <a:extLst>
                  <a:ext uri="{FF2B5EF4-FFF2-40B4-BE49-F238E27FC236}">
                    <a16:creationId xmlns:a16="http://schemas.microsoft.com/office/drawing/2014/main" id="{D0CBEBC1-3966-4210-8ABA-F75C151B4CF6}"/>
                  </a:ext>
                </a:extLst>
              </p:cNvPr>
              <p:cNvSpPr/>
              <p:nvPr/>
            </p:nvSpPr>
            <p:spPr>
              <a:xfrm>
                <a:off x="973032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1" name="Ellipse 1300">
                <a:extLst>
                  <a:ext uri="{FF2B5EF4-FFF2-40B4-BE49-F238E27FC236}">
                    <a16:creationId xmlns:a16="http://schemas.microsoft.com/office/drawing/2014/main" id="{33A1D537-1497-4D3B-9813-FAAB4A7F46B0}"/>
                  </a:ext>
                </a:extLst>
              </p:cNvPr>
              <p:cNvSpPr/>
              <p:nvPr/>
            </p:nvSpPr>
            <p:spPr>
              <a:xfrm>
                <a:off x="871827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2" name="Ellipse 1301">
                <a:extLst>
                  <a:ext uri="{FF2B5EF4-FFF2-40B4-BE49-F238E27FC236}">
                    <a16:creationId xmlns:a16="http://schemas.microsoft.com/office/drawing/2014/main" id="{B8612346-2F18-44E9-B2BF-B8D6918927EB}"/>
                  </a:ext>
                </a:extLst>
              </p:cNvPr>
              <p:cNvSpPr/>
              <p:nvPr/>
            </p:nvSpPr>
            <p:spPr>
              <a:xfrm>
                <a:off x="886229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3" name="Ellipse 1302">
                <a:extLst>
                  <a:ext uri="{FF2B5EF4-FFF2-40B4-BE49-F238E27FC236}">
                    <a16:creationId xmlns:a16="http://schemas.microsoft.com/office/drawing/2014/main" id="{C4864100-F435-40F6-B33E-5E93E36C45EE}"/>
                  </a:ext>
                </a:extLst>
              </p:cNvPr>
              <p:cNvSpPr/>
              <p:nvPr/>
            </p:nvSpPr>
            <p:spPr>
              <a:xfrm>
                <a:off x="900630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4" name="Ellipse 1303">
                <a:extLst>
                  <a:ext uri="{FF2B5EF4-FFF2-40B4-BE49-F238E27FC236}">
                    <a16:creationId xmlns:a16="http://schemas.microsoft.com/office/drawing/2014/main" id="{C4941051-7085-4D29-9A28-CCFB7AB5052A}"/>
                  </a:ext>
                </a:extLst>
              </p:cNvPr>
              <p:cNvSpPr/>
              <p:nvPr/>
            </p:nvSpPr>
            <p:spPr>
              <a:xfrm>
                <a:off x="915032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5" name="Ellipse 1304">
                <a:extLst>
                  <a:ext uri="{FF2B5EF4-FFF2-40B4-BE49-F238E27FC236}">
                    <a16:creationId xmlns:a16="http://schemas.microsoft.com/office/drawing/2014/main" id="{D421BB11-6EC5-4AAA-B49F-2575ECA31A61}"/>
                  </a:ext>
                </a:extLst>
              </p:cNvPr>
              <p:cNvSpPr/>
              <p:nvPr/>
            </p:nvSpPr>
            <p:spPr>
              <a:xfrm>
                <a:off x="929434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6" name="Ellipse 1305">
                <a:extLst>
                  <a:ext uri="{FF2B5EF4-FFF2-40B4-BE49-F238E27FC236}">
                    <a16:creationId xmlns:a16="http://schemas.microsoft.com/office/drawing/2014/main" id="{C38506D3-7023-4C25-8420-81D046962663}"/>
                  </a:ext>
                </a:extLst>
              </p:cNvPr>
              <p:cNvSpPr/>
              <p:nvPr/>
            </p:nvSpPr>
            <p:spPr>
              <a:xfrm>
                <a:off x="943835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7" name="Ellipse 1306">
                <a:extLst>
                  <a:ext uri="{FF2B5EF4-FFF2-40B4-BE49-F238E27FC236}">
                    <a16:creationId xmlns:a16="http://schemas.microsoft.com/office/drawing/2014/main" id="{CAED6247-6C7F-4EF8-A401-7A15FC71FD7C}"/>
                  </a:ext>
                </a:extLst>
              </p:cNvPr>
              <p:cNvSpPr/>
              <p:nvPr/>
            </p:nvSpPr>
            <p:spPr>
              <a:xfrm>
                <a:off x="958237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8" name="Ellipse 1307">
                <a:extLst>
                  <a:ext uri="{FF2B5EF4-FFF2-40B4-BE49-F238E27FC236}">
                    <a16:creationId xmlns:a16="http://schemas.microsoft.com/office/drawing/2014/main" id="{2DBD6B64-932D-44AE-B8B9-3389268CFE7C}"/>
                  </a:ext>
                </a:extLst>
              </p:cNvPr>
              <p:cNvSpPr/>
              <p:nvPr/>
            </p:nvSpPr>
            <p:spPr>
              <a:xfrm>
                <a:off x="972638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9" name="Ellipse 1308">
                <a:extLst>
                  <a:ext uri="{FF2B5EF4-FFF2-40B4-BE49-F238E27FC236}">
                    <a16:creationId xmlns:a16="http://schemas.microsoft.com/office/drawing/2014/main" id="{80DD01C9-5712-4BA3-8AFE-4C8546AA68F7}"/>
                  </a:ext>
                </a:extLst>
              </p:cNvPr>
              <p:cNvSpPr/>
              <p:nvPr/>
            </p:nvSpPr>
            <p:spPr>
              <a:xfrm>
                <a:off x="871827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0" name="Ellipse 1309">
                <a:extLst>
                  <a:ext uri="{FF2B5EF4-FFF2-40B4-BE49-F238E27FC236}">
                    <a16:creationId xmlns:a16="http://schemas.microsoft.com/office/drawing/2014/main" id="{FF6595CF-0E9D-4014-81ED-D17D0E337B28}"/>
                  </a:ext>
                </a:extLst>
              </p:cNvPr>
              <p:cNvSpPr/>
              <p:nvPr/>
            </p:nvSpPr>
            <p:spPr>
              <a:xfrm>
                <a:off x="886229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1" name="Ellipse 1310">
                <a:extLst>
                  <a:ext uri="{FF2B5EF4-FFF2-40B4-BE49-F238E27FC236}">
                    <a16:creationId xmlns:a16="http://schemas.microsoft.com/office/drawing/2014/main" id="{F7004901-8669-4E73-B483-525D334FBDB2}"/>
                  </a:ext>
                </a:extLst>
              </p:cNvPr>
              <p:cNvSpPr/>
              <p:nvPr/>
            </p:nvSpPr>
            <p:spPr>
              <a:xfrm>
                <a:off x="900630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2" name="Ellipse 1311">
                <a:extLst>
                  <a:ext uri="{FF2B5EF4-FFF2-40B4-BE49-F238E27FC236}">
                    <a16:creationId xmlns:a16="http://schemas.microsoft.com/office/drawing/2014/main" id="{F43349B6-5301-447F-B728-1EC788202991}"/>
                  </a:ext>
                </a:extLst>
              </p:cNvPr>
              <p:cNvSpPr/>
              <p:nvPr/>
            </p:nvSpPr>
            <p:spPr>
              <a:xfrm>
                <a:off x="915032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3" name="Ellipse 1312">
                <a:extLst>
                  <a:ext uri="{FF2B5EF4-FFF2-40B4-BE49-F238E27FC236}">
                    <a16:creationId xmlns:a16="http://schemas.microsoft.com/office/drawing/2014/main" id="{733EEFBE-8A7F-419E-9E97-9E73C0C92282}"/>
                  </a:ext>
                </a:extLst>
              </p:cNvPr>
              <p:cNvSpPr/>
              <p:nvPr/>
            </p:nvSpPr>
            <p:spPr>
              <a:xfrm>
                <a:off x="929434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4" name="Ellipse 1313">
                <a:extLst>
                  <a:ext uri="{FF2B5EF4-FFF2-40B4-BE49-F238E27FC236}">
                    <a16:creationId xmlns:a16="http://schemas.microsoft.com/office/drawing/2014/main" id="{22218A29-6244-4CB1-BC71-7A8241B1D038}"/>
                  </a:ext>
                </a:extLst>
              </p:cNvPr>
              <p:cNvSpPr/>
              <p:nvPr/>
            </p:nvSpPr>
            <p:spPr>
              <a:xfrm>
                <a:off x="943835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5" name="Ellipse 1314">
                <a:extLst>
                  <a:ext uri="{FF2B5EF4-FFF2-40B4-BE49-F238E27FC236}">
                    <a16:creationId xmlns:a16="http://schemas.microsoft.com/office/drawing/2014/main" id="{19ABD155-D6A1-4692-87D9-B67EB90BB2BF}"/>
                  </a:ext>
                </a:extLst>
              </p:cNvPr>
              <p:cNvSpPr/>
              <p:nvPr/>
            </p:nvSpPr>
            <p:spPr>
              <a:xfrm>
                <a:off x="958237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6" name="Ellipse 1315">
                <a:extLst>
                  <a:ext uri="{FF2B5EF4-FFF2-40B4-BE49-F238E27FC236}">
                    <a16:creationId xmlns:a16="http://schemas.microsoft.com/office/drawing/2014/main" id="{45BB3517-D70D-4788-BFCB-212579CA797A}"/>
                  </a:ext>
                </a:extLst>
              </p:cNvPr>
              <p:cNvSpPr/>
              <p:nvPr/>
            </p:nvSpPr>
            <p:spPr>
              <a:xfrm>
                <a:off x="972638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6" name="Gruppieren 1185">
              <a:extLst>
                <a:ext uri="{FF2B5EF4-FFF2-40B4-BE49-F238E27FC236}">
                  <a16:creationId xmlns:a16="http://schemas.microsoft.com/office/drawing/2014/main" id="{9DCB972A-AC2A-4A32-BC1B-6BB4198D7223}"/>
                </a:ext>
              </a:extLst>
            </p:cNvPr>
            <p:cNvGrpSpPr/>
            <p:nvPr/>
          </p:nvGrpSpPr>
          <p:grpSpPr>
            <a:xfrm>
              <a:off x="1775520" y="4869160"/>
              <a:ext cx="1152000" cy="1152000"/>
              <a:chOff x="9858425" y="3429000"/>
              <a:chExt cx="1152000" cy="1152000"/>
            </a:xfrm>
          </p:grpSpPr>
          <p:sp>
            <p:nvSpPr>
              <p:cNvPr id="1187" name="Rechteck 1186">
                <a:extLst>
                  <a:ext uri="{FF2B5EF4-FFF2-40B4-BE49-F238E27FC236}">
                    <a16:creationId xmlns:a16="http://schemas.microsoft.com/office/drawing/2014/main" id="{9CDF432A-72EC-4214-A269-7926E3C32A92}"/>
                  </a:ext>
                </a:extLst>
              </p:cNvPr>
              <p:cNvSpPr/>
              <p:nvPr/>
            </p:nvSpPr>
            <p:spPr>
              <a:xfrm>
                <a:off x="9858425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8" name="Ellipse 1187">
                <a:extLst>
                  <a:ext uri="{FF2B5EF4-FFF2-40B4-BE49-F238E27FC236}">
                    <a16:creationId xmlns:a16="http://schemas.microsoft.com/office/drawing/2014/main" id="{D86C62A1-2F1E-4F48-BC7D-57BFE28D2BAA}"/>
                  </a:ext>
                </a:extLst>
              </p:cNvPr>
              <p:cNvSpPr/>
              <p:nvPr/>
            </p:nvSpPr>
            <p:spPr>
              <a:xfrm>
                <a:off x="987729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9" name="Ellipse 1188">
                <a:extLst>
                  <a:ext uri="{FF2B5EF4-FFF2-40B4-BE49-F238E27FC236}">
                    <a16:creationId xmlns:a16="http://schemas.microsoft.com/office/drawing/2014/main" id="{880A4D8D-7E2D-4174-9744-626202E5603D}"/>
                  </a:ext>
                </a:extLst>
              </p:cNvPr>
              <p:cNvSpPr/>
              <p:nvPr/>
            </p:nvSpPr>
            <p:spPr>
              <a:xfrm>
                <a:off x="1002131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0" name="Ellipse 1189">
                <a:extLst>
                  <a:ext uri="{FF2B5EF4-FFF2-40B4-BE49-F238E27FC236}">
                    <a16:creationId xmlns:a16="http://schemas.microsoft.com/office/drawing/2014/main" id="{9B4B7A7E-8013-4A23-9210-7B812092D24B}"/>
                  </a:ext>
                </a:extLst>
              </p:cNvPr>
              <p:cNvSpPr/>
              <p:nvPr/>
            </p:nvSpPr>
            <p:spPr>
              <a:xfrm>
                <a:off x="1016532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1" name="Ellipse 1190">
                <a:extLst>
                  <a:ext uri="{FF2B5EF4-FFF2-40B4-BE49-F238E27FC236}">
                    <a16:creationId xmlns:a16="http://schemas.microsoft.com/office/drawing/2014/main" id="{CC51F64A-A479-4429-8B3C-F3ACEBDF72CC}"/>
                  </a:ext>
                </a:extLst>
              </p:cNvPr>
              <p:cNvSpPr/>
              <p:nvPr/>
            </p:nvSpPr>
            <p:spPr>
              <a:xfrm>
                <a:off x="1030934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2" name="Ellipse 1191">
                <a:extLst>
                  <a:ext uri="{FF2B5EF4-FFF2-40B4-BE49-F238E27FC236}">
                    <a16:creationId xmlns:a16="http://schemas.microsoft.com/office/drawing/2014/main" id="{8C7E085D-D0FE-4C52-A232-00F277DDBF67}"/>
                  </a:ext>
                </a:extLst>
              </p:cNvPr>
              <p:cNvSpPr/>
              <p:nvPr/>
            </p:nvSpPr>
            <p:spPr>
              <a:xfrm>
                <a:off x="1045336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3" name="Ellipse 1192">
                <a:extLst>
                  <a:ext uri="{FF2B5EF4-FFF2-40B4-BE49-F238E27FC236}">
                    <a16:creationId xmlns:a16="http://schemas.microsoft.com/office/drawing/2014/main" id="{E81B2DB0-D878-488B-8CB8-F80E8E58CB54}"/>
                  </a:ext>
                </a:extLst>
              </p:cNvPr>
              <p:cNvSpPr/>
              <p:nvPr/>
            </p:nvSpPr>
            <p:spPr>
              <a:xfrm>
                <a:off x="1059737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4" name="Ellipse 1193">
                <a:extLst>
                  <a:ext uri="{FF2B5EF4-FFF2-40B4-BE49-F238E27FC236}">
                    <a16:creationId xmlns:a16="http://schemas.microsoft.com/office/drawing/2014/main" id="{CDC31B77-FC1A-4D80-9116-A53DEB37F827}"/>
                  </a:ext>
                </a:extLst>
              </p:cNvPr>
              <p:cNvSpPr/>
              <p:nvPr/>
            </p:nvSpPr>
            <p:spPr>
              <a:xfrm>
                <a:off x="107413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5" name="Ellipse 1194">
                <a:extLst>
                  <a:ext uri="{FF2B5EF4-FFF2-40B4-BE49-F238E27FC236}">
                    <a16:creationId xmlns:a16="http://schemas.microsoft.com/office/drawing/2014/main" id="{F99E5792-BC8A-4BBD-841A-94F6E808A9D3}"/>
                  </a:ext>
                </a:extLst>
              </p:cNvPr>
              <p:cNvSpPr/>
              <p:nvPr/>
            </p:nvSpPr>
            <p:spPr>
              <a:xfrm>
                <a:off x="108854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6" name="Ellipse 1195">
                <a:extLst>
                  <a:ext uri="{FF2B5EF4-FFF2-40B4-BE49-F238E27FC236}">
                    <a16:creationId xmlns:a16="http://schemas.microsoft.com/office/drawing/2014/main" id="{2B9DE55B-42DC-4E47-AFFD-618104BD15A4}"/>
                  </a:ext>
                </a:extLst>
              </p:cNvPr>
              <p:cNvSpPr/>
              <p:nvPr/>
            </p:nvSpPr>
            <p:spPr>
              <a:xfrm>
                <a:off x="987729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7" name="Ellipse 1196">
                <a:extLst>
                  <a:ext uri="{FF2B5EF4-FFF2-40B4-BE49-F238E27FC236}">
                    <a16:creationId xmlns:a16="http://schemas.microsoft.com/office/drawing/2014/main" id="{DD13AE0E-187E-463B-B2E2-FEF159F17933}"/>
                  </a:ext>
                </a:extLst>
              </p:cNvPr>
              <p:cNvSpPr/>
              <p:nvPr/>
            </p:nvSpPr>
            <p:spPr>
              <a:xfrm>
                <a:off x="1002131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8" name="Ellipse 1197">
                <a:extLst>
                  <a:ext uri="{FF2B5EF4-FFF2-40B4-BE49-F238E27FC236}">
                    <a16:creationId xmlns:a16="http://schemas.microsoft.com/office/drawing/2014/main" id="{57A752DF-60CD-48BE-A08D-462D64B1724E}"/>
                  </a:ext>
                </a:extLst>
              </p:cNvPr>
              <p:cNvSpPr/>
              <p:nvPr/>
            </p:nvSpPr>
            <p:spPr>
              <a:xfrm>
                <a:off x="1016532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9" name="Ellipse 1198">
                <a:extLst>
                  <a:ext uri="{FF2B5EF4-FFF2-40B4-BE49-F238E27FC236}">
                    <a16:creationId xmlns:a16="http://schemas.microsoft.com/office/drawing/2014/main" id="{E09EF060-45D0-4405-A910-5E94C4676FA3}"/>
                  </a:ext>
                </a:extLst>
              </p:cNvPr>
              <p:cNvSpPr/>
              <p:nvPr/>
            </p:nvSpPr>
            <p:spPr>
              <a:xfrm>
                <a:off x="1030934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0" name="Ellipse 1199">
                <a:extLst>
                  <a:ext uri="{FF2B5EF4-FFF2-40B4-BE49-F238E27FC236}">
                    <a16:creationId xmlns:a16="http://schemas.microsoft.com/office/drawing/2014/main" id="{95722F6E-73A0-4B8A-8623-B07F2503847B}"/>
                  </a:ext>
                </a:extLst>
              </p:cNvPr>
              <p:cNvSpPr/>
              <p:nvPr/>
            </p:nvSpPr>
            <p:spPr>
              <a:xfrm>
                <a:off x="1045336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1" name="Ellipse 1200">
                <a:extLst>
                  <a:ext uri="{FF2B5EF4-FFF2-40B4-BE49-F238E27FC236}">
                    <a16:creationId xmlns:a16="http://schemas.microsoft.com/office/drawing/2014/main" id="{00414B50-D8D7-426A-80D4-6695B484428C}"/>
                  </a:ext>
                </a:extLst>
              </p:cNvPr>
              <p:cNvSpPr/>
              <p:nvPr/>
            </p:nvSpPr>
            <p:spPr>
              <a:xfrm>
                <a:off x="1059737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2" name="Ellipse 1201">
                <a:extLst>
                  <a:ext uri="{FF2B5EF4-FFF2-40B4-BE49-F238E27FC236}">
                    <a16:creationId xmlns:a16="http://schemas.microsoft.com/office/drawing/2014/main" id="{EA9C5D33-D808-42F3-BED9-C6565FB54BE7}"/>
                  </a:ext>
                </a:extLst>
              </p:cNvPr>
              <p:cNvSpPr/>
              <p:nvPr/>
            </p:nvSpPr>
            <p:spPr>
              <a:xfrm>
                <a:off x="107413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3" name="Ellipse 1202">
                <a:extLst>
                  <a:ext uri="{FF2B5EF4-FFF2-40B4-BE49-F238E27FC236}">
                    <a16:creationId xmlns:a16="http://schemas.microsoft.com/office/drawing/2014/main" id="{68B57660-2EB1-45C3-863E-A6F8FE77BE17}"/>
                  </a:ext>
                </a:extLst>
              </p:cNvPr>
              <p:cNvSpPr/>
              <p:nvPr/>
            </p:nvSpPr>
            <p:spPr>
              <a:xfrm>
                <a:off x="108854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4" name="Ellipse 1203">
                <a:extLst>
                  <a:ext uri="{FF2B5EF4-FFF2-40B4-BE49-F238E27FC236}">
                    <a16:creationId xmlns:a16="http://schemas.microsoft.com/office/drawing/2014/main" id="{6FEFAC50-7770-4772-A681-A8D9D9FA5EFD}"/>
                  </a:ext>
                </a:extLst>
              </p:cNvPr>
              <p:cNvSpPr/>
              <p:nvPr/>
            </p:nvSpPr>
            <p:spPr>
              <a:xfrm>
                <a:off x="987729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5" name="Ellipse 1204">
                <a:extLst>
                  <a:ext uri="{FF2B5EF4-FFF2-40B4-BE49-F238E27FC236}">
                    <a16:creationId xmlns:a16="http://schemas.microsoft.com/office/drawing/2014/main" id="{6EB6E7B0-2342-4182-B50A-15494AB5723D}"/>
                  </a:ext>
                </a:extLst>
              </p:cNvPr>
              <p:cNvSpPr/>
              <p:nvPr/>
            </p:nvSpPr>
            <p:spPr>
              <a:xfrm>
                <a:off x="1002131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6" name="Ellipse 1205">
                <a:extLst>
                  <a:ext uri="{FF2B5EF4-FFF2-40B4-BE49-F238E27FC236}">
                    <a16:creationId xmlns:a16="http://schemas.microsoft.com/office/drawing/2014/main" id="{8D4D4E20-7405-456E-A501-FE03CEAD788E}"/>
                  </a:ext>
                </a:extLst>
              </p:cNvPr>
              <p:cNvSpPr/>
              <p:nvPr/>
            </p:nvSpPr>
            <p:spPr>
              <a:xfrm>
                <a:off x="1016532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7" name="Ellipse 1206">
                <a:extLst>
                  <a:ext uri="{FF2B5EF4-FFF2-40B4-BE49-F238E27FC236}">
                    <a16:creationId xmlns:a16="http://schemas.microsoft.com/office/drawing/2014/main" id="{2D5FA8EB-1E57-458D-816D-5C8F91EB3D02}"/>
                  </a:ext>
                </a:extLst>
              </p:cNvPr>
              <p:cNvSpPr/>
              <p:nvPr/>
            </p:nvSpPr>
            <p:spPr>
              <a:xfrm>
                <a:off x="1030934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8" name="Ellipse 1207">
                <a:extLst>
                  <a:ext uri="{FF2B5EF4-FFF2-40B4-BE49-F238E27FC236}">
                    <a16:creationId xmlns:a16="http://schemas.microsoft.com/office/drawing/2014/main" id="{37B13310-DAD1-4B87-8C58-138BB5DE41D0}"/>
                  </a:ext>
                </a:extLst>
              </p:cNvPr>
              <p:cNvSpPr/>
              <p:nvPr/>
            </p:nvSpPr>
            <p:spPr>
              <a:xfrm>
                <a:off x="1045336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9" name="Ellipse 1208">
                <a:extLst>
                  <a:ext uri="{FF2B5EF4-FFF2-40B4-BE49-F238E27FC236}">
                    <a16:creationId xmlns:a16="http://schemas.microsoft.com/office/drawing/2014/main" id="{9864BD8F-A93C-4F1C-B353-3962EB9F2CB9}"/>
                  </a:ext>
                </a:extLst>
              </p:cNvPr>
              <p:cNvSpPr/>
              <p:nvPr/>
            </p:nvSpPr>
            <p:spPr>
              <a:xfrm>
                <a:off x="1059737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0" name="Ellipse 1209">
                <a:extLst>
                  <a:ext uri="{FF2B5EF4-FFF2-40B4-BE49-F238E27FC236}">
                    <a16:creationId xmlns:a16="http://schemas.microsoft.com/office/drawing/2014/main" id="{306A2216-2D78-4AB1-808F-223D69787625}"/>
                  </a:ext>
                </a:extLst>
              </p:cNvPr>
              <p:cNvSpPr/>
              <p:nvPr/>
            </p:nvSpPr>
            <p:spPr>
              <a:xfrm>
                <a:off x="107413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1" name="Ellipse 1210">
                <a:extLst>
                  <a:ext uri="{FF2B5EF4-FFF2-40B4-BE49-F238E27FC236}">
                    <a16:creationId xmlns:a16="http://schemas.microsoft.com/office/drawing/2014/main" id="{BD8CE92A-B723-4491-8722-A51053671D1D}"/>
                  </a:ext>
                </a:extLst>
              </p:cNvPr>
              <p:cNvSpPr/>
              <p:nvPr/>
            </p:nvSpPr>
            <p:spPr>
              <a:xfrm>
                <a:off x="108854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2" name="Ellipse 1211">
                <a:extLst>
                  <a:ext uri="{FF2B5EF4-FFF2-40B4-BE49-F238E27FC236}">
                    <a16:creationId xmlns:a16="http://schemas.microsoft.com/office/drawing/2014/main" id="{1BB3F3BC-9677-4362-9C4C-A22DC3135EFB}"/>
                  </a:ext>
                </a:extLst>
              </p:cNvPr>
              <p:cNvSpPr/>
              <p:nvPr/>
            </p:nvSpPr>
            <p:spPr>
              <a:xfrm>
                <a:off x="987729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3" name="Ellipse 1212">
                <a:extLst>
                  <a:ext uri="{FF2B5EF4-FFF2-40B4-BE49-F238E27FC236}">
                    <a16:creationId xmlns:a16="http://schemas.microsoft.com/office/drawing/2014/main" id="{0B923964-22E5-4290-AB2E-683C0670E0C3}"/>
                  </a:ext>
                </a:extLst>
              </p:cNvPr>
              <p:cNvSpPr/>
              <p:nvPr/>
            </p:nvSpPr>
            <p:spPr>
              <a:xfrm>
                <a:off x="1002131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4" name="Ellipse 1213">
                <a:extLst>
                  <a:ext uri="{FF2B5EF4-FFF2-40B4-BE49-F238E27FC236}">
                    <a16:creationId xmlns:a16="http://schemas.microsoft.com/office/drawing/2014/main" id="{7EBFEE47-0C7B-4570-AF35-5F03B94D1D44}"/>
                  </a:ext>
                </a:extLst>
              </p:cNvPr>
              <p:cNvSpPr/>
              <p:nvPr/>
            </p:nvSpPr>
            <p:spPr>
              <a:xfrm>
                <a:off x="1016532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5" name="Ellipse 1214">
                <a:extLst>
                  <a:ext uri="{FF2B5EF4-FFF2-40B4-BE49-F238E27FC236}">
                    <a16:creationId xmlns:a16="http://schemas.microsoft.com/office/drawing/2014/main" id="{4A489D95-5DFA-4257-8862-FDCE2E60DB99}"/>
                  </a:ext>
                </a:extLst>
              </p:cNvPr>
              <p:cNvSpPr/>
              <p:nvPr/>
            </p:nvSpPr>
            <p:spPr>
              <a:xfrm>
                <a:off x="1030934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6" name="Ellipse 1215">
                <a:extLst>
                  <a:ext uri="{FF2B5EF4-FFF2-40B4-BE49-F238E27FC236}">
                    <a16:creationId xmlns:a16="http://schemas.microsoft.com/office/drawing/2014/main" id="{80270145-D449-4C6F-8FF6-6DADFA152934}"/>
                  </a:ext>
                </a:extLst>
              </p:cNvPr>
              <p:cNvSpPr/>
              <p:nvPr/>
            </p:nvSpPr>
            <p:spPr>
              <a:xfrm>
                <a:off x="1045336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7" name="Ellipse 1216">
                <a:extLst>
                  <a:ext uri="{FF2B5EF4-FFF2-40B4-BE49-F238E27FC236}">
                    <a16:creationId xmlns:a16="http://schemas.microsoft.com/office/drawing/2014/main" id="{93E9993C-A514-4B07-9E44-DBD5EA4EA4E7}"/>
                  </a:ext>
                </a:extLst>
              </p:cNvPr>
              <p:cNvSpPr/>
              <p:nvPr/>
            </p:nvSpPr>
            <p:spPr>
              <a:xfrm>
                <a:off x="1059737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8" name="Ellipse 1217">
                <a:extLst>
                  <a:ext uri="{FF2B5EF4-FFF2-40B4-BE49-F238E27FC236}">
                    <a16:creationId xmlns:a16="http://schemas.microsoft.com/office/drawing/2014/main" id="{76EB4252-7D51-455A-8D2C-C365A1900B2D}"/>
                  </a:ext>
                </a:extLst>
              </p:cNvPr>
              <p:cNvSpPr/>
              <p:nvPr/>
            </p:nvSpPr>
            <p:spPr>
              <a:xfrm>
                <a:off x="107413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9" name="Ellipse 1218">
                <a:extLst>
                  <a:ext uri="{FF2B5EF4-FFF2-40B4-BE49-F238E27FC236}">
                    <a16:creationId xmlns:a16="http://schemas.microsoft.com/office/drawing/2014/main" id="{5B0A3826-EDAF-4948-9BEC-2C739C084597}"/>
                  </a:ext>
                </a:extLst>
              </p:cNvPr>
              <p:cNvSpPr/>
              <p:nvPr/>
            </p:nvSpPr>
            <p:spPr>
              <a:xfrm>
                <a:off x="108854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0" name="Ellipse 1219">
                <a:extLst>
                  <a:ext uri="{FF2B5EF4-FFF2-40B4-BE49-F238E27FC236}">
                    <a16:creationId xmlns:a16="http://schemas.microsoft.com/office/drawing/2014/main" id="{727655AD-3AE5-45DE-B0F8-A15B4BB07AE6}"/>
                  </a:ext>
                </a:extLst>
              </p:cNvPr>
              <p:cNvSpPr/>
              <p:nvPr/>
            </p:nvSpPr>
            <p:spPr>
              <a:xfrm>
                <a:off x="987729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1" name="Ellipse 1220">
                <a:extLst>
                  <a:ext uri="{FF2B5EF4-FFF2-40B4-BE49-F238E27FC236}">
                    <a16:creationId xmlns:a16="http://schemas.microsoft.com/office/drawing/2014/main" id="{0A43268C-7D5C-43C7-8FA7-7B03E0CDC57E}"/>
                  </a:ext>
                </a:extLst>
              </p:cNvPr>
              <p:cNvSpPr/>
              <p:nvPr/>
            </p:nvSpPr>
            <p:spPr>
              <a:xfrm>
                <a:off x="1002131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2" name="Ellipse 1221">
                <a:extLst>
                  <a:ext uri="{FF2B5EF4-FFF2-40B4-BE49-F238E27FC236}">
                    <a16:creationId xmlns:a16="http://schemas.microsoft.com/office/drawing/2014/main" id="{8CA6609F-0233-4679-9820-ECC6A74760F0}"/>
                  </a:ext>
                </a:extLst>
              </p:cNvPr>
              <p:cNvSpPr/>
              <p:nvPr/>
            </p:nvSpPr>
            <p:spPr>
              <a:xfrm>
                <a:off x="1016532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3" name="Ellipse 1222">
                <a:extLst>
                  <a:ext uri="{FF2B5EF4-FFF2-40B4-BE49-F238E27FC236}">
                    <a16:creationId xmlns:a16="http://schemas.microsoft.com/office/drawing/2014/main" id="{F75DF0B6-312F-462D-96D7-51DEB4C2B453}"/>
                  </a:ext>
                </a:extLst>
              </p:cNvPr>
              <p:cNvSpPr/>
              <p:nvPr/>
            </p:nvSpPr>
            <p:spPr>
              <a:xfrm>
                <a:off x="1030934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4" name="Ellipse 1223">
                <a:extLst>
                  <a:ext uri="{FF2B5EF4-FFF2-40B4-BE49-F238E27FC236}">
                    <a16:creationId xmlns:a16="http://schemas.microsoft.com/office/drawing/2014/main" id="{7832B630-F3A1-4863-9223-34CF61A04BB9}"/>
                  </a:ext>
                </a:extLst>
              </p:cNvPr>
              <p:cNvSpPr/>
              <p:nvPr/>
            </p:nvSpPr>
            <p:spPr>
              <a:xfrm>
                <a:off x="1045336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5" name="Ellipse 1224">
                <a:extLst>
                  <a:ext uri="{FF2B5EF4-FFF2-40B4-BE49-F238E27FC236}">
                    <a16:creationId xmlns:a16="http://schemas.microsoft.com/office/drawing/2014/main" id="{D7007829-B85A-46D5-940E-005A3BFABA14}"/>
                  </a:ext>
                </a:extLst>
              </p:cNvPr>
              <p:cNvSpPr/>
              <p:nvPr/>
            </p:nvSpPr>
            <p:spPr>
              <a:xfrm>
                <a:off x="1059737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6" name="Ellipse 1225">
                <a:extLst>
                  <a:ext uri="{FF2B5EF4-FFF2-40B4-BE49-F238E27FC236}">
                    <a16:creationId xmlns:a16="http://schemas.microsoft.com/office/drawing/2014/main" id="{29159EE4-F262-4B50-8932-F7D7A5534CEB}"/>
                  </a:ext>
                </a:extLst>
              </p:cNvPr>
              <p:cNvSpPr/>
              <p:nvPr/>
            </p:nvSpPr>
            <p:spPr>
              <a:xfrm>
                <a:off x="107413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7" name="Ellipse 1226">
                <a:extLst>
                  <a:ext uri="{FF2B5EF4-FFF2-40B4-BE49-F238E27FC236}">
                    <a16:creationId xmlns:a16="http://schemas.microsoft.com/office/drawing/2014/main" id="{A310232C-3B48-4725-B514-F1FCC0699EE2}"/>
                  </a:ext>
                </a:extLst>
              </p:cNvPr>
              <p:cNvSpPr/>
              <p:nvPr/>
            </p:nvSpPr>
            <p:spPr>
              <a:xfrm>
                <a:off x="108854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8" name="Ellipse 1227">
                <a:extLst>
                  <a:ext uri="{FF2B5EF4-FFF2-40B4-BE49-F238E27FC236}">
                    <a16:creationId xmlns:a16="http://schemas.microsoft.com/office/drawing/2014/main" id="{78C1B4FE-FB1F-4FDE-9E9F-71812EEE17E6}"/>
                  </a:ext>
                </a:extLst>
              </p:cNvPr>
              <p:cNvSpPr/>
              <p:nvPr/>
            </p:nvSpPr>
            <p:spPr>
              <a:xfrm>
                <a:off x="987501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9" name="Ellipse 1228">
                <a:extLst>
                  <a:ext uri="{FF2B5EF4-FFF2-40B4-BE49-F238E27FC236}">
                    <a16:creationId xmlns:a16="http://schemas.microsoft.com/office/drawing/2014/main" id="{B67523A1-6979-4BDE-868C-D048B15CA887}"/>
                  </a:ext>
                </a:extLst>
              </p:cNvPr>
              <p:cNvSpPr/>
              <p:nvPr/>
            </p:nvSpPr>
            <p:spPr>
              <a:xfrm>
                <a:off x="1001902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0" name="Ellipse 1229">
                <a:extLst>
                  <a:ext uri="{FF2B5EF4-FFF2-40B4-BE49-F238E27FC236}">
                    <a16:creationId xmlns:a16="http://schemas.microsoft.com/office/drawing/2014/main" id="{B5502029-5930-4834-AE56-DEF496D9DDE6}"/>
                  </a:ext>
                </a:extLst>
              </p:cNvPr>
              <p:cNvSpPr/>
              <p:nvPr/>
            </p:nvSpPr>
            <p:spPr>
              <a:xfrm>
                <a:off x="1016304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1" name="Ellipse 1230">
                <a:extLst>
                  <a:ext uri="{FF2B5EF4-FFF2-40B4-BE49-F238E27FC236}">
                    <a16:creationId xmlns:a16="http://schemas.microsoft.com/office/drawing/2014/main" id="{461D55C7-ABEA-4C0B-87A0-BA23D672B6D3}"/>
                  </a:ext>
                </a:extLst>
              </p:cNvPr>
              <p:cNvSpPr/>
              <p:nvPr/>
            </p:nvSpPr>
            <p:spPr>
              <a:xfrm>
                <a:off x="1030706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2" name="Ellipse 1231">
                <a:extLst>
                  <a:ext uri="{FF2B5EF4-FFF2-40B4-BE49-F238E27FC236}">
                    <a16:creationId xmlns:a16="http://schemas.microsoft.com/office/drawing/2014/main" id="{2638C6DC-F0DD-4F7F-B548-AD3DC73210A1}"/>
                  </a:ext>
                </a:extLst>
              </p:cNvPr>
              <p:cNvSpPr/>
              <p:nvPr/>
            </p:nvSpPr>
            <p:spPr>
              <a:xfrm>
                <a:off x="1045107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3" name="Ellipse 1232">
                <a:extLst>
                  <a:ext uri="{FF2B5EF4-FFF2-40B4-BE49-F238E27FC236}">
                    <a16:creationId xmlns:a16="http://schemas.microsoft.com/office/drawing/2014/main" id="{A46E2CE7-AD0F-441A-B114-023B00BD41E1}"/>
                  </a:ext>
                </a:extLst>
              </p:cNvPr>
              <p:cNvSpPr/>
              <p:nvPr/>
            </p:nvSpPr>
            <p:spPr>
              <a:xfrm>
                <a:off x="1059509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4" name="Ellipse 1233">
                <a:extLst>
                  <a:ext uri="{FF2B5EF4-FFF2-40B4-BE49-F238E27FC236}">
                    <a16:creationId xmlns:a16="http://schemas.microsoft.com/office/drawing/2014/main" id="{C5D378FE-9337-41F5-BD84-031BDE7D209A}"/>
                  </a:ext>
                </a:extLst>
              </p:cNvPr>
              <p:cNvSpPr/>
              <p:nvPr/>
            </p:nvSpPr>
            <p:spPr>
              <a:xfrm>
                <a:off x="107391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5" name="Ellipse 1234">
                <a:extLst>
                  <a:ext uri="{FF2B5EF4-FFF2-40B4-BE49-F238E27FC236}">
                    <a16:creationId xmlns:a16="http://schemas.microsoft.com/office/drawing/2014/main" id="{F53D0A83-0571-49DD-8CD8-59CB20B5E41C}"/>
                  </a:ext>
                </a:extLst>
              </p:cNvPr>
              <p:cNvSpPr/>
              <p:nvPr/>
            </p:nvSpPr>
            <p:spPr>
              <a:xfrm>
                <a:off x="108831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6" name="Ellipse 1235">
                <a:extLst>
                  <a:ext uri="{FF2B5EF4-FFF2-40B4-BE49-F238E27FC236}">
                    <a16:creationId xmlns:a16="http://schemas.microsoft.com/office/drawing/2014/main" id="{987CB0A3-B6C6-4B34-92DA-6062623CF5E5}"/>
                  </a:ext>
                </a:extLst>
              </p:cNvPr>
              <p:cNvSpPr/>
              <p:nvPr/>
            </p:nvSpPr>
            <p:spPr>
              <a:xfrm>
                <a:off x="987108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7" name="Ellipse 1236">
                <a:extLst>
                  <a:ext uri="{FF2B5EF4-FFF2-40B4-BE49-F238E27FC236}">
                    <a16:creationId xmlns:a16="http://schemas.microsoft.com/office/drawing/2014/main" id="{371A53E3-0DA1-42BF-9E27-F151CBAC2AA1}"/>
                  </a:ext>
                </a:extLst>
              </p:cNvPr>
              <p:cNvSpPr/>
              <p:nvPr/>
            </p:nvSpPr>
            <p:spPr>
              <a:xfrm>
                <a:off x="1001509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8" name="Ellipse 1237">
                <a:extLst>
                  <a:ext uri="{FF2B5EF4-FFF2-40B4-BE49-F238E27FC236}">
                    <a16:creationId xmlns:a16="http://schemas.microsoft.com/office/drawing/2014/main" id="{9FDA3DD5-E1DF-4CE3-8A68-C701ADB2F192}"/>
                  </a:ext>
                </a:extLst>
              </p:cNvPr>
              <p:cNvSpPr/>
              <p:nvPr/>
            </p:nvSpPr>
            <p:spPr>
              <a:xfrm>
                <a:off x="1015911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9" name="Ellipse 1238">
                <a:extLst>
                  <a:ext uri="{FF2B5EF4-FFF2-40B4-BE49-F238E27FC236}">
                    <a16:creationId xmlns:a16="http://schemas.microsoft.com/office/drawing/2014/main" id="{501BD439-34D3-43BC-9D8D-D4DA66162F64}"/>
                  </a:ext>
                </a:extLst>
              </p:cNvPr>
              <p:cNvSpPr/>
              <p:nvPr/>
            </p:nvSpPr>
            <p:spPr>
              <a:xfrm>
                <a:off x="1030312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0" name="Ellipse 1239">
                <a:extLst>
                  <a:ext uri="{FF2B5EF4-FFF2-40B4-BE49-F238E27FC236}">
                    <a16:creationId xmlns:a16="http://schemas.microsoft.com/office/drawing/2014/main" id="{57449B3A-0AED-4981-B9B8-AB696D84A9E0}"/>
                  </a:ext>
                </a:extLst>
              </p:cNvPr>
              <p:cNvSpPr/>
              <p:nvPr/>
            </p:nvSpPr>
            <p:spPr>
              <a:xfrm>
                <a:off x="1044714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1" name="Ellipse 1240">
                <a:extLst>
                  <a:ext uri="{FF2B5EF4-FFF2-40B4-BE49-F238E27FC236}">
                    <a16:creationId xmlns:a16="http://schemas.microsoft.com/office/drawing/2014/main" id="{E783F996-6361-4705-8C6F-E068DCCE8532}"/>
                  </a:ext>
                </a:extLst>
              </p:cNvPr>
              <p:cNvSpPr/>
              <p:nvPr/>
            </p:nvSpPr>
            <p:spPr>
              <a:xfrm>
                <a:off x="1059116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2" name="Ellipse 1241">
                <a:extLst>
                  <a:ext uri="{FF2B5EF4-FFF2-40B4-BE49-F238E27FC236}">
                    <a16:creationId xmlns:a16="http://schemas.microsoft.com/office/drawing/2014/main" id="{E9D1F113-47D8-4AA0-B341-7038EB4F48FC}"/>
                  </a:ext>
                </a:extLst>
              </p:cNvPr>
              <p:cNvSpPr/>
              <p:nvPr/>
            </p:nvSpPr>
            <p:spPr>
              <a:xfrm>
                <a:off x="1073517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3" name="Ellipse 1242">
                <a:extLst>
                  <a:ext uri="{FF2B5EF4-FFF2-40B4-BE49-F238E27FC236}">
                    <a16:creationId xmlns:a16="http://schemas.microsoft.com/office/drawing/2014/main" id="{8F313127-4EB6-41D6-952B-98D6F509B0CB}"/>
                  </a:ext>
                </a:extLst>
              </p:cNvPr>
              <p:cNvSpPr/>
              <p:nvPr/>
            </p:nvSpPr>
            <p:spPr>
              <a:xfrm>
                <a:off x="108791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4" name="Ellipse 1243">
                <a:extLst>
                  <a:ext uri="{FF2B5EF4-FFF2-40B4-BE49-F238E27FC236}">
                    <a16:creationId xmlns:a16="http://schemas.microsoft.com/office/drawing/2014/main" id="{A79955C1-680A-425C-A7CD-66ADB60A1150}"/>
                  </a:ext>
                </a:extLst>
              </p:cNvPr>
              <p:cNvSpPr/>
              <p:nvPr/>
            </p:nvSpPr>
            <p:spPr>
              <a:xfrm>
                <a:off x="987108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5" name="Ellipse 1244">
                <a:extLst>
                  <a:ext uri="{FF2B5EF4-FFF2-40B4-BE49-F238E27FC236}">
                    <a16:creationId xmlns:a16="http://schemas.microsoft.com/office/drawing/2014/main" id="{B972325C-460B-434F-BFFD-B31756547E80}"/>
                  </a:ext>
                </a:extLst>
              </p:cNvPr>
              <p:cNvSpPr/>
              <p:nvPr/>
            </p:nvSpPr>
            <p:spPr>
              <a:xfrm>
                <a:off x="1001509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6" name="Ellipse 1245">
                <a:extLst>
                  <a:ext uri="{FF2B5EF4-FFF2-40B4-BE49-F238E27FC236}">
                    <a16:creationId xmlns:a16="http://schemas.microsoft.com/office/drawing/2014/main" id="{B6A6BC83-7437-47A1-A486-89013F43C446}"/>
                  </a:ext>
                </a:extLst>
              </p:cNvPr>
              <p:cNvSpPr/>
              <p:nvPr/>
            </p:nvSpPr>
            <p:spPr>
              <a:xfrm>
                <a:off x="1015911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7" name="Ellipse 1246">
                <a:extLst>
                  <a:ext uri="{FF2B5EF4-FFF2-40B4-BE49-F238E27FC236}">
                    <a16:creationId xmlns:a16="http://schemas.microsoft.com/office/drawing/2014/main" id="{7B934942-3B88-4435-9182-AF2749635225}"/>
                  </a:ext>
                </a:extLst>
              </p:cNvPr>
              <p:cNvSpPr/>
              <p:nvPr/>
            </p:nvSpPr>
            <p:spPr>
              <a:xfrm>
                <a:off x="1030312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8" name="Ellipse 1247">
                <a:extLst>
                  <a:ext uri="{FF2B5EF4-FFF2-40B4-BE49-F238E27FC236}">
                    <a16:creationId xmlns:a16="http://schemas.microsoft.com/office/drawing/2014/main" id="{6F570D60-B6C8-4F65-AB8A-BBB70D7917DB}"/>
                  </a:ext>
                </a:extLst>
              </p:cNvPr>
              <p:cNvSpPr/>
              <p:nvPr/>
            </p:nvSpPr>
            <p:spPr>
              <a:xfrm>
                <a:off x="1044714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9" name="Ellipse 1248">
                <a:extLst>
                  <a:ext uri="{FF2B5EF4-FFF2-40B4-BE49-F238E27FC236}">
                    <a16:creationId xmlns:a16="http://schemas.microsoft.com/office/drawing/2014/main" id="{0B8025B9-6721-46A3-AC71-C5DAAEB5BEEA}"/>
                  </a:ext>
                </a:extLst>
              </p:cNvPr>
              <p:cNvSpPr/>
              <p:nvPr/>
            </p:nvSpPr>
            <p:spPr>
              <a:xfrm>
                <a:off x="1059116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0" name="Ellipse 1249">
                <a:extLst>
                  <a:ext uri="{FF2B5EF4-FFF2-40B4-BE49-F238E27FC236}">
                    <a16:creationId xmlns:a16="http://schemas.microsoft.com/office/drawing/2014/main" id="{898E017D-C928-4CFF-AC63-46BB781BFAF0}"/>
                  </a:ext>
                </a:extLst>
              </p:cNvPr>
              <p:cNvSpPr/>
              <p:nvPr/>
            </p:nvSpPr>
            <p:spPr>
              <a:xfrm>
                <a:off x="107351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1" name="Ellipse 1250">
                <a:extLst>
                  <a:ext uri="{FF2B5EF4-FFF2-40B4-BE49-F238E27FC236}">
                    <a16:creationId xmlns:a16="http://schemas.microsoft.com/office/drawing/2014/main" id="{360ED40B-D916-43EA-8CAE-6A83660F317D}"/>
                  </a:ext>
                </a:extLst>
              </p:cNvPr>
              <p:cNvSpPr/>
              <p:nvPr/>
            </p:nvSpPr>
            <p:spPr>
              <a:xfrm>
                <a:off x="108791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A265B5-C9D5-4A8C-BA31-BE83BE6DCFEE}"/>
              </a:ext>
            </a:extLst>
          </p:cNvPr>
          <p:cNvGrpSpPr/>
          <p:nvPr/>
        </p:nvGrpSpPr>
        <p:grpSpPr>
          <a:xfrm>
            <a:off x="1788180" y="1808704"/>
            <a:ext cx="9233134" cy="1152000"/>
            <a:chOff x="1788180" y="1808704"/>
            <a:chExt cx="9233134" cy="1152000"/>
          </a:xfrm>
        </p:grpSpPr>
        <p:grpSp>
          <p:nvGrpSpPr>
            <p:cNvPr id="1707" name="Gruppieren 1706">
              <a:extLst>
                <a:ext uri="{FF2B5EF4-FFF2-40B4-BE49-F238E27FC236}">
                  <a16:creationId xmlns:a16="http://schemas.microsoft.com/office/drawing/2014/main" id="{94529503-8CEA-4071-B8A3-C69B84185BA0}"/>
                </a:ext>
              </a:extLst>
            </p:cNvPr>
            <p:cNvGrpSpPr/>
            <p:nvPr/>
          </p:nvGrpSpPr>
          <p:grpSpPr>
            <a:xfrm>
              <a:off x="1788180" y="1808704"/>
              <a:ext cx="1152000" cy="1152000"/>
              <a:chOff x="1792665" y="1255395"/>
              <a:chExt cx="1152000" cy="1152000"/>
            </a:xfrm>
          </p:grpSpPr>
          <p:sp>
            <p:nvSpPr>
              <p:cNvPr id="1709" name="Rechteck 1708">
                <a:extLst>
                  <a:ext uri="{FF2B5EF4-FFF2-40B4-BE49-F238E27FC236}">
                    <a16:creationId xmlns:a16="http://schemas.microsoft.com/office/drawing/2014/main" id="{3A311062-A766-4216-8637-D48279D81CAB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0" name="Ellipse 1709">
                <a:extLst>
                  <a:ext uri="{FF2B5EF4-FFF2-40B4-BE49-F238E27FC236}">
                    <a16:creationId xmlns:a16="http://schemas.microsoft.com/office/drawing/2014/main" id="{87C1EE5E-7848-4399-9776-6CA5E9C78BFB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1" name="Ellipse 1710">
                <a:extLst>
                  <a:ext uri="{FF2B5EF4-FFF2-40B4-BE49-F238E27FC236}">
                    <a16:creationId xmlns:a16="http://schemas.microsoft.com/office/drawing/2014/main" id="{C10A0387-B3E5-4749-B0BD-DFDFFC0943D5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2" name="Ellipse 1711">
                <a:extLst>
                  <a:ext uri="{FF2B5EF4-FFF2-40B4-BE49-F238E27FC236}">
                    <a16:creationId xmlns:a16="http://schemas.microsoft.com/office/drawing/2014/main" id="{EF21DA6E-8E5F-445B-B55B-79BD67031D0B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3" name="Ellipse 1712">
                <a:extLst>
                  <a:ext uri="{FF2B5EF4-FFF2-40B4-BE49-F238E27FC236}">
                    <a16:creationId xmlns:a16="http://schemas.microsoft.com/office/drawing/2014/main" id="{BEA4AA08-833D-4BE8-81D1-1B93EFB15C0A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4" name="Ellipse 1713">
                <a:extLst>
                  <a:ext uri="{FF2B5EF4-FFF2-40B4-BE49-F238E27FC236}">
                    <a16:creationId xmlns:a16="http://schemas.microsoft.com/office/drawing/2014/main" id="{3E84E2F4-40EB-4D69-B0D1-00975ED0B78D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5" name="Ellipse 1714">
                <a:extLst>
                  <a:ext uri="{FF2B5EF4-FFF2-40B4-BE49-F238E27FC236}">
                    <a16:creationId xmlns:a16="http://schemas.microsoft.com/office/drawing/2014/main" id="{C7FC7D1F-8D73-4B0F-AABD-0D3FDA940DFC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6" name="Ellipse 1715">
                <a:extLst>
                  <a:ext uri="{FF2B5EF4-FFF2-40B4-BE49-F238E27FC236}">
                    <a16:creationId xmlns:a16="http://schemas.microsoft.com/office/drawing/2014/main" id="{F65B6312-1889-422A-A947-6F42432C3A0E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7" name="Ellipse 1716">
                <a:extLst>
                  <a:ext uri="{FF2B5EF4-FFF2-40B4-BE49-F238E27FC236}">
                    <a16:creationId xmlns:a16="http://schemas.microsoft.com/office/drawing/2014/main" id="{2040AAEB-91D5-44A4-B80B-17B0ECDAD7BB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8" name="Ellipse 1717">
                <a:extLst>
                  <a:ext uri="{FF2B5EF4-FFF2-40B4-BE49-F238E27FC236}">
                    <a16:creationId xmlns:a16="http://schemas.microsoft.com/office/drawing/2014/main" id="{85A936BD-BD42-49DD-B9C1-1CC1F71026C1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9" name="Ellipse 1718">
                <a:extLst>
                  <a:ext uri="{FF2B5EF4-FFF2-40B4-BE49-F238E27FC236}">
                    <a16:creationId xmlns:a16="http://schemas.microsoft.com/office/drawing/2014/main" id="{BD9D6143-F6A0-4B26-8E5F-C84A1D04FA9E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0" name="Ellipse 1719">
                <a:extLst>
                  <a:ext uri="{FF2B5EF4-FFF2-40B4-BE49-F238E27FC236}">
                    <a16:creationId xmlns:a16="http://schemas.microsoft.com/office/drawing/2014/main" id="{11748F9F-7D47-44E2-B956-B76541AA15BC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1" name="Ellipse 1720">
                <a:extLst>
                  <a:ext uri="{FF2B5EF4-FFF2-40B4-BE49-F238E27FC236}">
                    <a16:creationId xmlns:a16="http://schemas.microsoft.com/office/drawing/2014/main" id="{7C778B8A-DD7E-4E0C-BEB2-43836BB12042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2" name="Ellipse 1721">
                <a:extLst>
                  <a:ext uri="{FF2B5EF4-FFF2-40B4-BE49-F238E27FC236}">
                    <a16:creationId xmlns:a16="http://schemas.microsoft.com/office/drawing/2014/main" id="{94EC6F3F-B9C6-41AE-A0FB-B4222D193B8C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3" name="Ellipse 1722">
                <a:extLst>
                  <a:ext uri="{FF2B5EF4-FFF2-40B4-BE49-F238E27FC236}">
                    <a16:creationId xmlns:a16="http://schemas.microsoft.com/office/drawing/2014/main" id="{0E2E7637-8C40-4CF3-A9E9-5861C1606BDA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4" name="Ellipse 1723">
                <a:extLst>
                  <a:ext uri="{FF2B5EF4-FFF2-40B4-BE49-F238E27FC236}">
                    <a16:creationId xmlns:a16="http://schemas.microsoft.com/office/drawing/2014/main" id="{161A4FA8-5AB3-4B16-B145-B3177A8CF8C9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5" name="Ellipse 1724">
                <a:extLst>
                  <a:ext uri="{FF2B5EF4-FFF2-40B4-BE49-F238E27FC236}">
                    <a16:creationId xmlns:a16="http://schemas.microsoft.com/office/drawing/2014/main" id="{D6B43C23-EEBA-4B64-AAFE-B4D50D3071B7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6" name="Ellipse 1725">
                <a:extLst>
                  <a:ext uri="{FF2B5EF4-FFF2-40B4-BE49-F238E27FC236}">
                    <a16:creationId xmlns:a16="http://schemas.microsoft.com/office/drawing/2014/main" id="{8AC2C338-B548-474F-AB93-2E72C78D510F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7" name="Ellipse 1726">
                <a:extLst>
                  <a:ext uri="{FF2B5EF4-FFF2-40B4-BE49-F238E27FC236}">
                    <a16:creationId xmlns:a16="http://schemas.microsoft.com/office/drawing/2014/main" id="{BEB18ED0-2165-4FE6-A16E-505324626C6C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8" name="Ellipse 1727">
                <a:extLst>
                  <a:ext uri="{FF2B5EF4-FFF2-40B4-BE49-F238E27FC236}">
                    <a16:creationId xmlns:a16="http://schemas.microsoft.com/office/drawing/2014/main" id="{2AE9A1E3-1548-433F-91A6-330F8AE2B9A6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9" name="Ellipse 1728">
                <a:extLst>
                  <a:ext uri="{FF2B5EF4-FFF2-40B4-BE49-F238E27FC236}">
                    <a16:creationId xmlns:a16="http://schemas.microsoft.com/office/drawing/2014/main" id="{32902CDB-BC8A-4C11-9DF5-D11985BBA5D3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0" name="Ellipse 1729">
                <a:extLst>
                  <a:ext uri="{FF2B5EF4-FFF2-40B4-BE49-F238E27FC236}">
                    <a16:creationId xmlns:a16="http://schemas.microsoft.com/office/drawing/2014/main" id="{6DAD0132-29F8-4709-8A97-9A4B7CD0E047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1" name="Ellipse 1730">
                <a:extLst>
                  <a:ext uri="{FF2B5EF4-FFF2-40B4-BE49-F238E27FC236}">
                    <a16:creationId xmlns:a16="http://schemas.microsoft.com/office/drawing/2014/main" id="{31E413F2-B6B1-4868-9757-A49BBA02CA13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2" name="Ellipse 1731">
                <a:extLst>
                  <a:ext uri="{FF2B5EF4-FFF2-40B4-BE49-F238E27FC236}">
                    <a16:creationId xmlns:a16="http://schemas.microsoft.com/office/drawing/2014/main" id="{F53C91A5-8A93-4713-A0C7-B41F95D81AC0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3" name="Ellipse 1732">
                <a:extLst>
                  <a:ext uri="{FF2B5EF4-FFF2-40B4-BE49-F238E27FC236}">
                    <a16:creationId xmlns:a16="http://schemas.microsoft.com/office/drawing/2014/main" id="{F9093442-E8C3-4917-A27B-744CF663B4AA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4" name="Ellipse 1733">
                <a:extLst>
                  <a:ext uri="{FF2B5EF4-FFF2-40B4-BE49-F238E27FC236}">
                    <a16:creationId xmlns:a16="http://schemas.microsoft.com/office/drawing/2014/main" id="{20D8346D-3C7D-4F25-B0F4-5D14C8D0E3D8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5" name="Ellipse 1734">
                <a:extLst>
                  <a:ext uri="{FF2B5EF4-FFF2-40B4-BE49-F238E27FC236}">
                    <a16:creationId xmlns:a16="http://schemas.microsoft.com/office/drawing/2014/main" id="{A01C5D6E-D173-47F6-8EEC-56132DDC049D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6" name="Ellipse 1735">
                <a:extLst>
                  <a:ext uri="{FF2B5EF4-FFF2-40B4-BE49-F238E27FC236}">
                    <a16:creationId xmlns:a16="http://schemas.microsoft.com/office/drawing/2014/main" id="{570464AD-1F8E-4FF2-A7EA-3617753ACC59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7" name="Ellipse 1736">
                <a:extLst>
                  <a:ext uri="{FF2B5EF4-FFF2-40B4-BE49-F238E27FC236}">
                    <a16:creationId xmlns:a16="http://schemas.microsoft.com/office/drawing/2014/main" id="{8914A3E3-9366-4D3C-B251-5A493BCA3A18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8" name="Ellipse 1737">
                <a:extLst>
                  <a:ext uri="{FF2B5EF4-FFF2-40B4-BE49-F238E27FC236}">
                    <a16:creationId xmlns:a16="http://schemas.microsoft.com/office/drawing/2014/main" id="{513F34A6-FAFF-406B-9AA6-176E66FCFFE0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9" name="Ellipse 1738">
                <a:extLst>
                  <a:ext uri="{FF2B5EF4-FFF2-40B4-BE49-F238E27FC236}">
                    <a16:creationId xmlns:a16="http://schemas.microsoft.com/office/drawing/2014/main" id="{F12F4795-24A6-40CA-BF7F-0A44E6F69BA0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0" name="Ellipse 1739">
                <a:extLst>
                  <a:ext uri="{FF2B5EF4-FFF2-40B4-BE49-F238E27FC236}">
                    <a16:creationId xmlns:a16="http://schemas.microsoft.com/office/drawing/2014/main" id="{16D2DC9C-D865-43E2-A005-EFD6C7E17295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1" name="Ellipse 1740">
                <a:extLst>
                  <a:ext uri="{FF2B5EF4-FFF2-40B4-BE49-F238E27FC236}">
                    <a16:creationId xmlns:a16="http://schemas.microsoft.com/office/drawing/2014/main" id="{8DB6A0F5-B71A-4AB0-801D-903D27BF7A82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2" name="Ellipse 1741">
                <a:extLst>
                  <a:ext uri="{FF2B5EF4-FFF2-40B4-BE49-F238E27FC236}">
                    <a16:creationId xmlns:a16="http://schemas.microsoft.com/office/drawing/2014/main" id="{07D1628F-1646-402E-ACB6-F94208BBFC1E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3" name="Ellipse 1742">
                <a:extLst>
                  <a:ext uri="{FF2B5EF4-FFF2-40B4-BE49-F238E27FC236}">
                    <a16:creationId xmlns:a16="http://schemas.microsoft.com/office/drawing/2014/main" id="{83245B6E-E319-4665-BF89-14862F999D98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4" name="Ellipse 1743">
                <a:extLst>
                  <a:ext uri="{FF2B5EF4-FFF2-40B4-BE49-F238E27FC236}">
                    <a16:creationId xmlns:a16="http://schemas.microsoft.com/office/drawing/2014/main" id="{0916281E-4E4A-41E6-9BED-DB82D6EDA20A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5" name="Ellipse 1744">
                <a:extLst>
                  <a:ext uri="{FF2B5EF4-FFF2-40B4-BE49-F238E27FC236}">
                    <a16:creationId xmlns:a16="http://schemas.microsoft.com/office/drawing/2014/main" id="{B78F560D-362C-4CDE-9A76-E6C3ADD1770C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6" name="Ellipse 1745">
                <a:extLst>
                  <a:ext uri="{FF2B5EF4-FFF2-40B4-BE49-F238E27FC236}">
                    <a16:creationId xmlns:a16="http://schemas.microsoft.com/office/drawing/2014/main" id="{5D1B75A1-C043-49F4-80F7-69574C2D8555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7" name="Ellipse 1746">
                <a:extLst>
                  <a:ext uri="{FF2B5EF4-FFF2-40B4-BE49-F238E27FC236}">
                    <a16:creationId xmlns:a16="http://schemas.microsoft.com/office/drawing/2014/main" id="{E7EA0EE8-7230-44C7-A6B7-343D8BEB7781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8" name="Ellipse 1747">
                <a:extLst>
                  <a:ext uri="{FF2B5EF4-FFF2-40B4-BE49-F238E27FC236}">
                    <a16:creationId xmlns:a16="http://schemas.microsoft.com/office/drawing/2014/main" id="{801092A5-A535-4D8C-A183-2495DE341405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9" name="Ellipse 1748">
                <a:extLst>
                  <a:ext uri="{FF2B5EF4-FFF2-40B4-BE49-F238E27FC236}">
                    <a16:creationId xmlns:a16="http://schemas.microsoft.com/office/drawing/2014/main" id="{72BAB5BB-39FD-4CDE-8DF5-C06E65F4B648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0" name="Ellipse 1749">
                <a:extLst>
                  <a:ext uri="{FF2B5EF4-FFF2-40B4-BE49-F238E27FC236}">
                    <a16:creationId xmlns:a16="http://schemas.microsoft.com/office/drawing/2014/main" id="{0711092C-6D99-4E4D-A71E-A9B195FD4AEA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1" name="Ellipse 1750">
                <a:extLst>
                  <a:ext uri="{FF2B5EF4-FFF2-40B4-BE49-F238E27FC236}">
                    <a16:creationId xmlns:a16="http://schemas.microsoft.com/office/drawing/2014/main" id="{05788714-E253-49A5-AA18-BD8C8F829A05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2" name="Ellipse 1751">
                <a:extLst>
                  <a:ext uri="{FF2B5EF4-FFF2-40B4-BE49-F238E27FC236}">
                    <a16:creationId xmlns:a16="http://schemas.microsoft.com/office/drawing/2014/main" id="{6C2D820B-FF24-4D79-82EE-EA322A6ECCA6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3" name="Ellipse 1752">
                <a:extLst>
                  <a:ext uri="{FF2B5EF4-FFF2-40B4-BE49-F238E27FC236}">
                    <a16:creationId xmlns:a16="http://schemas.microsoft.com/office/drawing/2014/main" id="{64824C9B-931B-48C9-B2E3-146E92902B68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4" name="Ellipse 1753">
                <a:extLst>
                  <a:ext uri="{FF2B5EF4-FFF2-40B4-BE49-F238E27FC236}">
                    <a16:creationId xmlns:a16="http://schemas.microsoft.com/office/drawing/2014/main" id="{3B63B143-282A-45C0-85A1-007252221F36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5" name="Ellipse 1754">
                <a:extLst>
                  <a:ext uri="{FF2B5EF4-FFF2-40B4-BE49-F238E27FC236}">
                    <a16:creationId xmlns:a16="http://schemas.microsoft.com/office/drawing/2014/main" id="{4545B89B-EC2B-4C20-BB82-E8B3B7CA3CDA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6" name="Ellipse 1755">
                <a:extLst>
                  <a:ext uri="{FF2B5EF4-FFF2-40B4-BE49-F238E27FC236}">
                    <a16:creationId xmlns:a16="http://schemas.microsoft.com/office/drawing/2014/main" id="{6A75DB5C-EFCA-44BF-9FD6-B73553C50E7B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7" name="Ellipse 1756">
                <a:extLst>
                  <a:ext uri="{FF2B5EF4-FFF2-40B4-BE49-F238E27FC236}">
                    <a16:creationId xmlns:a16="http://schemas.microsoft.com/office/drawing/2014/main" id="{1BEED17D-2DAE-44C9-B9B5-54F213A25DEB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8" name="Ellipse 1757">
                <a:extLst>
                  <a:ext uri="{FF2B5EF4-FFF2-40B4-BE49-F238E27FC236}">
                    <a16:creationId xmlns:a16="http://schemas.microsoft.com/office/drawing/2014/main" id="{6B69A533-030F-40B7-88D3-E5B3F7E2E1E6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9" name="Ellipse 1758">
                <a:extLst>
                  <a:ext uri="{FF2B5EF4-FFF2-40B4-BE49-F238E27FC236}">
                    <a16:creationId xmlns:a16="http://schemas.microsoft.com/office/drawing/2014/main" id="{50013AFB-AEFA-4953-87E8-5084E727492A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0" name="Ellipse 1759">
                <a:extLst>
                  <a:ext uri="{FF2B5EF4-FFF2-40B4-BE49-F238E27FC236}">
                    <a16:creationId xmlns:a16="http://schemas.microsoft.com/office/drawing/2014/main" id="{157B0FC0-8AFB-4BF3-B5CB-26828300CE58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1" name="Ellipse 1760">
                <a:extLst>
                  <a:ext uri="{FF2B5EF4-FFF2-40B4-BE49-F238E27FC236}">
                    <a16:creationId xmlns:a16="http://schemas.microsoft.com/office/drawing/2014/main" id="{6B17E3B9-DA7E-41FF-B61B-60B6649A352B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2" name="Ellipse 1761">
                <a:extLst>
                  <a:ext uri="{FF2B5EF4-FFF2-40B4-BE49-F238E27FC236}">
                    <a16:creationId xmlns:a16="http://schemas.microsoft.com/office/drawing/2014/main" id="{C011CF3F-8ED5-4911-916C-E7C6955757F0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3" name="Ellipse 1762">
                <a:extLst>
                  <a:ext uri="{FF2B5EF4-FFF2-40B4-BE49-F238E27FC236}">
                    <a16:creationId xmlns:a16="http://schemas.microsoft.com/office/drawing/2014/main" id="{2F888CFC-8C3C-4F36-93E1-06C6DB773F31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4" name="Ellipse 1763">
                <a:extLst>
                  <a:ext uri="{FF2B5EF4-FFF2-40B4-BE49-F238E27FC236}">
                    <a16:creationId xmlns:a16="http://schemas.microsoft.com/office/drawing/2014/main" id="{BDFC6D8B-BA3F-479C-B054-1EFDA722C43A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5" name="Ellipse 1764">
                <a:extLst>
                  <a:ext uri="{FF2B5EF4-FFF2-40B4-BE49-F238E27FC236}">
                    <a16:creationId xmlns:a16="http://schemas.microsoft.com/office/drawing/2014/main" id="{6FB026DC-C58C-4A1F-878D-D1EB34C7D951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6" name="Ellipse 1765">
                <a:extLst>
                  <a:ext uri="{FF2B5EF4-FFF2-40B4-BE49-F238E27FC236}">
                    <a16:creationId xmlns:a16="http://schemas.microsoft.com/office/drawing/2014/main" id="{B657BE92-80A9-4F8E-87E5-C3A2278C1D60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7" name="Ellipse 1766">
                <a:extLst>
                  <a:ext uri="{FF2B5EF4-FFF2-40B4-BE49-F238E27FC236}">
                    <a16:creationId xmlns:a16="http://schemas.microsoft.com/office/drawing/2014/main" id="{1872EFD9-FA10-4132-83EE-63FF9641B8B9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8" name="Ellipse 1767">
                <a:extLst>
                  <a:ext uri="{FF2B5EF4-FFF2-40B4-BE49-F238E27FC236}">
                    <a16:creationId xmlns:a16="http://schemas.microsoft.com/office/drawing/2014/main" id="{BCB29958-FB9E-4D81-9E7F-EC769A04D487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9" name="Ellipse 1768">
                <a:extLst>
                  <a:ext uri="{FF2B5EF4-FFF2-40B4-BE49-F238E27FC236}">
                    <a16:creationId xmlns:a16="http://schemas.microsoft.com/office/drawing/2014/main" id="{94402450-7CA7-47C4-9CEB-1A33F077514C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0" name="Ellipse 1769">
                <a:extLst>
                  <a:ext uri="{FF2B5EF4-FFF2-40B4-BE49-F238E27FC236}">
                    <a16:creationId xmlns:a16="http://schemas.microsoft.com/office/drawing/2014/main" id="{A62D4DA9-5900-42F0-AA71-1003A1B01AD1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1" name="Ellipse 1770">
                <a:extLst>
                  <a:ext uri="{FF2B5EF4-FFF2-40B4-BE49-F238E27FC236}">
                    <a16:creationId xmlns:a16="http://schemas.microsoft.com/office/drawing/2014/main" id="{84C1F1EC-DCC6-41A3-8448-564CCD27337A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2" name="Ellipse 1771">
                <a:extLst>
                  <a:ext uri="{FF2B5EF4-FFF2-40B4-BE49-F238E27FC236}">
                    <a16:creationId xmlns:a16="http://schemas.microsoft.com/office/drawing/2014/main" id="{341CD60A-3652-435D-8965-B3A9D3968EB0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3" name="Ellipse 1772">
                <a:extLst>
                  <a:ext uri="{FF2B5EF4-FFF2-40B4-BE49-F238E27FC236}">
                    <a16:creationId xmlns:a16="http://schemas.microsoft.com/office/drawing/2014/main" id="{76EEB3B1-602B-44D5-8AE3-25CD463F3B20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74" name="Gruppieren 1773">
              <a:extLst>
                <a:ext uri="{FF2B5EF4-FFF2-40B4-BE49-F238E27FC236}">
                  <a16:creationId xmlns:a16="http://schemas.microsoft.com/office/drawing/2014/main" id="{A72659D2-AB5B-4255-A9BC-1864D83C1D35}"/>
                </a:ext>
              </a:extLst>
            </p:cNvPr>
            <p:cNvGrpSpPr/>
            <p:nvPr/>
          </p:nvGrpSpPr>
          <p:grpSpPr>
            <a:xfrm>
              <a:off x="2943310" y="1808704"/>
              <a:ext cx="1152000" cy="1152000"/>
              <a:chOff x="1792665" y="1255395"/>
              <a:chExt cx="1152000" cy="1152000"/>
            </a:xfrm>
          </p:grpSpPr>
          <p:sp>
            <p:nvSpPr>
              <p:cNvPr id="1775" name="Rechteck 1774">
                <a:extLst>
                  <a:ext uri="{FF2B5EF4-FFF2-40B4-BE49-F238E27FC236}">
                    <a16:creationId xmlns:a16="http://schemas.microsoft.com/office/drawing/2014/main" id="{B82D8D6D-ECE1-4C34-AF14-C00DE2D7EB74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6" name="Ellipse 1775">
                <a:extLst>
                  <a:ext uri="{FF2B5EF4-FFF2-40B4-BE49-F238E27FC236}">
                    <a16:creationId xmlns:a16="http://schemas.microsoft.com/office/drawing/2014/main" id="{8AD654A2-A2A2-4974-9D74-9A1AA47EE5A6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7" name="Ellipse 1776">
                <a:extLst>
                  <a:ext uri="{FF2B5EF4-FFF2-40B4-BE49-F238E27FC236}">
                    <a16:creationId xmlns:a16="http://schemas.microsoft.com/office/drawing/2014/main" id="{1FEBEF63-618D-4D9D-965A-B6605A0E6C3E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8" name="Ellipse 1777">
                <a:extLst>
                  <a:ext uri="{FF2B5EF4-FFF2-40B4-BE49-F238E27FC236}">
                    <a16:creationId xmlns:a16="http://schemas.microsoft.com/office/drawing/2014/main" id="{859ECD52-5102-44AC-AF00-1E17DC323215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9" name="Ellipse 1778">
                <a:extLst>
                  <a:ext uri="{FF2B5EF4-FFF2-40B4-BE49-F238E27FC236}">
                    <a16:creationId xmlns:a16="http://schemas.microsoft.com/office/drawing/2014/main" id="{EDC0A799-F529-4939-82E4-F954A87FA39D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0" name="Ellipse 1779">
                <a:extLst>
                  <a:ext uri="{FF2B5EF4-FFF2-40B4-BE49-F238E27FC236}">
                    <a16:creationId xmlns:a16="http://schemas.microsoft.com/office/drawing/2014/main" id="{5109073C-5F03-485A-98E1-3990E7C363A4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1" name="Ellipse 1780">
                <a:extLst>
                  <a:ext uri="{FF2B5EF4-FFF2-40B4-BE49-F238E27FC236}">
                    <a16:creationId xmlns:a16="http://schemas.microsoft.com/office/drawing/2014/main" id="{D33F88B8-E1F0-4FD8-8CDF-ED06B99EBBA4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2" name="Ellipse 1781">
                <a:extLst>
                  <a:ext uri="{FF2B5EF4-FFF2-40B4-BE49-F238E27FC236}">
                    <a16:creationId xmlns:a16="http://schemas.microsoft.com/office/drawing/2014/main" id="{8786B2A2-B38A-448A-B938-8EE82957903B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3" name="Ellipse 1782">
                <a:extLst>
                  <a:ext uri="{FF2B5EF4-FFF2-40B4-BE49-F238E27FC236}">
                    <a16:creationId xmlns:a16="http://schemas.microsoft.com/office/drawing/2014/main" id="{D5FD1F42-5FDD-4FC1-AACB-4642CF282A9A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4" name="Ellipse 1783">
                <a:extLst>
                  <a:ext uri="{FF2B5EF4-FFF2-40B4-BE49-F238E27FC236}">
                    <a16:creationId xmlns:a16="http://schemas.microsoft.com/office/drawing/2014/main" id="{FFA83539-B4FD-481C-B03B-0C0664926476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5" name="Ellipse 1784">
                <a:extLst>
                  <a:ext uri="{FF2B5EF4-FFF2-40B4-BE49-F238E27FC236}">
                    <a16:creationId xmlns:a16="http://schemas.microsoft.com/office/drawing/2014/main" id="{B04DBE08-DAE2-49B6-9A0C-0032A8BFA448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786" name="Ellipse 1785">
                <a:extLst>
                  <a:ext uri="{FF2B5EF4-FFF2-40B4-BE49-F238E27FC236}">
                    <a16:creationId xmlns:a16="http://schemas.microsoft.com/office/drawing/2014/main" id="{B86E1F67-AB4A-4BD7-8E00-9CECD84E1F47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787" name="Ellipse 1786">
                <a:extLst>
                  <a:ext uri="{FF2B5EF4-FFF2-40B4-BE49-F238E27FC236}">
                    <a16:creationId xmlns:a16="http://schemas.microsoft.com/office/drawing/2014/main" id="{85604B0A-33E1-4780-BB48-85519D1BCB98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788" name="Ellipse 1787">
                <a:extLst>
                  <a:ext uri="{FF2B5EF4-FFF2-40B4-BE49-F238E27FC236}">
                    <a16:creationId xmlns:a16="http://schemas.microsoft.com/office/drawing/2014/main" id="{58764ED5-0EE9-449D-94FA-3E636F71C2C0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9" name="Ellipse 1788">
                <a:extLst>
                  <a:ext uri="{FF2B5EF4-FFF2-40B4-BE49-F238E27FC236}">
                    <a16:creationId xmlns:a16="http://schemas.microsoft.com/office/drawing/2014/main" id="{D4727C11-9FF4-4E27-8156-6EA6BF13639C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0" name="Ellipse 1789">
                <a:extLst>
                  <a:ext uri="{FF2B5EF4-FFF2-40B4-BE49-F238E27FC236}">
                    <a16:creationId xmlns:a16="http://schemas.microsoft.com/office/drawing/2014/main" id="{92A2B2F7-60D5-4A82-9916-97101E6FCD7D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1" name="Ellipse 1790">
                <a:extLst>
                  <a:ext uri="{FF2B5EF4-FFF2-40B4-BE49-F238E27FC236}">
                    <a16:creationId xmlns:a16="http://schemas.microsoft.com/office/drawing/2014/main" id="{AA5CC5C1-7C29-4C1E-B784-0F7BCF68C7DC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2" name="Ellipse 1791">
                <a:extLst>
                  <a:ext uri="{FF2B5EF4-FFF2-40B4-BE49-F238E27FC236}">
                    <a16:creationId xmlns:a16="http://schemas.microsoft.com/office/drawing/2014/main" id="{D4C5784C-240D-42B8-B806-7533F78E8135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3" name="Ellipse 1792">
                <a:extLst>
                  <a:ext uri="{FF2B5EF4-FFF2-40B4-BE49-F238E27FC236}">
                    <a16:creationId xmlns:a16="http://schemas.microsoft.com/office/drawing/2014/main" id="{BA4B140E-5FE1-46C6-A650-766206926436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794" name="Ellipse 1793">
                <a:extLst>
                  <a:ext uri="{FF2B5EF4-FFF2-40B4-BE49-F238E27FC236}">
                    <a16:creationId xmlns:a16="http://schemas.microsoft.com/office/drawing/2014/main" id="{BE6DD9EA-768B-434D-8D0E-20C131163FEE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5" name="Ellipse 1794">
                <a:extLst>
                  <a:ext uri="{FF2B5EF4-FFF2-40B4-BE49-F238E27FC236}">
                    <a16:creationId xmlns:a16="http://schemas.microsoft.com/office/drawing/2014/main" id="{62BB25D2-A85A-4997-8D22-6A498E34098E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6" name="Ellipse 1795">
                <a:extLst>
                  <a:ext uri="{FF2B5EF4-FFF2-40B4-BE49-F238E27FC236}">
                    <a16:creationId xmlns:a16="http://schemas.microsoft.com/office/drawing/2014/main" id="{54DED000-6D50-4B6A-A47A-BE060C6D8AC0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797" name="Ellipse 1796">
                <a:extLst>
                  <a:ext uri="{FF2B5EF4-FFF2-40B4-BE49-F238E27FC236}">
                    <a16:creationId xmlns:a16="http://schemas.microsoft.com/office/drawing/2014/main" id="{B8B4FB61-0176-4D27-8F00-DE898323F98E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8" name="Ellipse 1797">
                <a:extLst>
                  <a:ext uri="{FF2B5EF4-FFF2-40B4-BE49-F238E27FC236}">
                    <a16:creationId xmlns:a16="http://schemas.microsoft.com/office/drawing/2014/main" id="{AEF33E74-B63C-47F1-A211-E37A21AAE9CC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9" name="Ellipse 1798">
                <a:extLst>
                  <a:ext uri="{FF2B5EF4-FFF2-40B4-BE49-F238E27FC236}">
                    <a16:creationId xmlns:a16="http://schemas.microsoft.com/office/drawing/2014/main" id="{C3E4F592-AFB9-464D-8482-23653BCB2BE4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0" name="Ellipse 1799">
                <a:extLst>
                  <a:ext uri="{FF2B5EF4-FFF2-40B4-BE49-F238E27FC236}">
                    <a16:creationId xmlns:a16="http://schemas.microsoft.com/office/drawing/2014/main" id="{0408B671-F918-4090-B83D-0E83578694F1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1" name="Ellipse 1800">
                <a:extLst>
                  <a:ext uri="{FF2B5EF4-FFF2-40B4-BE49-F238E27FC236}">
                    <a16:creationId xmlns:a16="http://schemas.microsoft.com/office/drawing/2014/main" id="{8AC1E0DD-653C-49F5-BAE7-C017D919D014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2" name="Ellipse 1801">
                <a:extLst>
                  <a:ext uri="{FF2B5EF4-FFF2-40B4-BE49-F238E27FC236}">
                    <a16:creationId xmlns:a16="http://schemas.microsoft.com/office/drawing/2014/main" id="{7EF6A6CB-6A70-4DA9-B2D7-33BC2D224B83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3" name="Ellipse 1802">
                <a:extLst>
                  <a:ext uri="{FF2B5EF4-FFF2-40B4-BE49-F238E27FC236}">
                    <a16:creationId xmlns:a16="http://schemas.microsoft.com/office/drawing/2014/main" id="{94B1E87E-1783-4FF4-94E9-F62691FB1771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4" name="Ellipse 1803">
                <a:extLst>
                  <a:ext uri="{FF2B5EF4-FFF2-40B4-BE49-F238E27FC236}">
                    <a16:creationId xmlns:a16="http://schemas.microsoft.com/office/drawing/2014/main" id="{89055D60-ABC9-4863-9CDF-57C21A263DAF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805" name="Ellipse 1804">
                <a:extLst>
                  <a:ext uri="{FF2B5EF4-FFF2-40B4-BE49-F238E27FC236}">
                    <a16:creationId xmlns:a16="http://schemas.microsoft.com/office/drawing/2014/main" id="{E1C03252-9F30-4A8B-AE4A-8C1FB4A01F48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6" name="Ellipse 1805">
                <a:extLst>
                  <a:ext uri="{FF2B5EF4-FFF2-40B4-BE49-F238E27FC236}">
                    <a16:creationId xmlns:a16="http://schemas.microsoft.com/office/drawing/2014/main" id="{7F77B10B-4662-4E8A-AFA3-B68577777570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7" name="Ellipse 1806">
                <a:extLst>
                  <a:ext uri="{FF2B5EF4-FFF2-40B4-BE49-F238E27FC236}">
                    <a16:creationId xmlns:a16="http://schemas.microsoft.com/office/drawing/2014/main" id="{61F097F0-CCA1-40CF-A628-8F9CDBF51E49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8" name="Ellipse 1807">
                <a:extLst>
                  <a:ext uri="{FF2B5EF4-FFF2-40B4-BE49-F238E27FC236}">
                    <a16:creationId xmlns:a16="http://schemas.microsoft.com/office/drawing/2014/main" id="{074ABB54-712B-4407-B8BF-74C0314E3919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9" name="Ellipse 1808">
                <a:extLst>
                  <a:ext uri="{FF2B5EF4-FFF2-40B4-BE49-F238E27FC236}">
                    <a16:creationId xmlns:a16="http://schemas.microsoft.com/office/drawing/2014/main" id="{0B5DD9EC-5718-4BB5-B6DD-5D9A6BEABF78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0" name="Ellipse 1809">
                <a:extLst>
                  <a:ext uri="{FF2B5EF4-FFF2-40B4-BE49-F238E27FC236}">
                    <a16:creationId xmlns:a16="http://schemas.microsoft.com/office/drawing/2014/main" id="{50004F4B-F1F6-43BC-9B4E-F5516469DC3D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1" name="Ellipse 1810">
                <a:extLst>
                  <a:ext uri="{FF2B5EF4-FFF2-40B4-BE49-F238E27FC236}">
                    <a16:creationId xmlns:a16="http://schemas.microsoft.com/office/drawing/2014/main" id="{F6742C3B-64EA-498C-9F1C-529F760D1B67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2" name="Ellipse 1811">
                <a:extLst>
                  <a:ext uri="{FF2B5EF4-FFF2-40B4-BE49-F238E27FC236}">
                    <a16:creationId xmlns:a16="http://schemas.microsoft.com/office/drawing/2014/main" id="{30B47630-38C0-4328-BEEF-EA9F04CDA777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3" name="Ellipse 1812">
                <a:extLst>
                  <a:ext uri="{FF2B5EF4-FFF2-40B4-BE49-F238E27FC236}">
                    <a16:creationId xmlns:a16="http://schemas.microsoft.com/office/drawing/2014/main" id="{03103E68-22BD-444C-AD30-170460E74710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4" name="Ellipse 1813">
                <a:extLst>
                  <a:ext uri="{FF2B5EF4-FFF2-40B4-BE49-F238E27FC236}">
                    <a16:creationId xmlns:a16="http://schemas.microsoft.com/office/drawing/2014/main" id="{4DC24899-CE14-4447-A28B-5161C537AE8B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5" name="Ellipse 1814">
                <a:extLst>
                  <a:ext uri="{FF2B5EF4-FFF2-40B4-BE49-F238E27FC236}">
                    <a16:creationId xmlns:a16="http://schemas.microsoft.com/office/drawing/2014/main" id="{B2C7314A-474E-4E7F-8422-8675C3741081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6" name="Ellipse 1815">
                <a:extLst>
                  <a:ext uri="{FF2B5EF4-FFF2-40B4-BE49-F238E27FC236}">
                    <a16:creationId xmlns:a16="http://schemas.microsoft.com/office/drawing/2014/main" id="{828F7D2A-81DE-41F8-85F5-3642AA08BDB1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7" name="Ellipse 1816">
                <a:extLst>
                  <a:ext uri="{FF2B5EF4-FFF2-40B4-BE49-F238E27FC236}">
                    <a16:creationId xmlns:a16="http://schemas.microsoft.com/office/drawing/2014/main" id="{59868F73-7784-4E4D-96D9-75B4D87BBF02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8" name="Ellipse 1817">
                <a:extLst>
                  <a:ext uri="{FF2B5EF4-FFF2-40B4-BE49-F238E27FC236}">
                    <a16:creationId xmlns:a16="http://schemas.microsoft.com/office/drawing/2014/main" id="{3EB9680F-FEC5-4919-9D53-4A1F104699F9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9" name="Ellipse 1818">
                <a:extLst>
                  <a:ext uri="{FF2B5EF4-FFF2-40B4-BE49-F238E27FC236}">
                    <a16:creationId xmlns:a16="http://schemas.microsoft.com/office/drawing/2014/main" id="{E75EEFD2-581F-45C3-A27D-C67395180FDA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0" name="Ellipse 1819">
                <a:extLst>
                  <a:ext uri="{FF2B5EF4-FFF2-40B4-BE49-F238E27FC236}">
                    <a16:creationId xmlns:a16="http://schemas.microsoft.com/office/drawing/2014/main" id="{7D25E1C4-962D-4EB4-9DA5-2D658F3B146A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1" name="Ellipse 1820">
                <a:extLst>
                  <a:ext uri="{FF2B5EF4-FFF2-40B4-BE49-F238E27FC236}">
                    <a16:creationId xmlns:a16="http://schemas.microsoft.com/office/drawing/2014/main" id="{B2B5F287-D5BA-4AFF-8317-F30767494337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2" name="Ellipse 1821">
                <a:extLst>
                  <a:ext uri="{FF2B5EF4-FFF2-40B4-BE49-F238E27FC236}">
                    <a16:creationId xmlns:a16="http://schemas.microsoft.com/office/drawing/2014/main" id="{49AEB2DF-3C3E-4202-8160-CE8BB2411612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3" name="Ellipse 1822">
                <a:extLst>
                  <a:ext uri="{FF2B5EF4-FFF2-40B4-BE49-F238E27FC236}">
                    <a16:creationId xmlns:a16="http://schemas.microsoft.com/office/drawing/2014/main" id="{8A744B69-2A8C-406A-B35A-9F370F7667A3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4" name="Ellipse 1823">
                <a:extLst>
                  <a:ext uri="{FF2B5EF4-FFF2-40B4-BE49-F238E27FC236}">
                    <a16:creationId xmlns:a16="http://schemas.microsoft.com/office/drawing/2014/main" id="{2D5B1851-A7AE-4BB7-AD32-B125038A7D15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5" name="Ellipse 1824">
                <a:extLst>
                  <a:ext uri="{FF2B5EF4-FFF2-40B4-BE49-F238E27FC236}">
                    <a16:creationId xmlns:a16="http://schemas.microsoft.com/office/drawing/2014/main" id="{FA0BAC0E-D2F1-4214-839F-FE3ED97F300E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826" name="Ellipse 1825">
                <a:extLst>
                  <a:ext uri="{FF2B5EF4-FFF2-40B4-BE49-F238E27FC236}">
                    <a16:creationId xmlns:a16="http://schemas.microsoft.com/office/drawing/2014/main" id="{1084E90D-E587-423A-AA94-EDB88FA165F5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7" name="Ellipse 1826">
                <a:extLst>
                  <a:ext uri="{FF2B5EF4-FFF2-40B4-BE49-F238E27FC236}">
                    <a16:creationId xmlns:a16="http://schemas.microsoft.com/office/drawing/2014/main" id="{638D646A-EB95-4909-8C10-71151966E0D3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8" name="Ellipse 1827">
                <a:extLst>
                  <a:ext uri="{FF2B5EF4-FFF2-40B4-BE49-F238E27FC236}">
                    <a16:creationId xmlns:a16="http://schemas.microsoft.com/office/drawing/2014/main" id="{39031432-182E-48D7-9B90-095FEED59884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829" name="Ellipse 1828">
                <a:extLst>
                  <a:ext uri="{FF2B5EF4-FFF2-40B4-BE49-F238E27FC236}">
                    <a16:creationId xmlns:a16="http://schemas.microsoft.com/office/drawing/2014/main" id="{D3B5E6C2-9711-45E9-B983-36B8E8B9B34C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0" name="Ellipse 1829">
                <a:extLst>
                  <a:ext uri="{FF2B5EF4-FFF2-40B4-BE49-F238E27FC236}">
                    <a16:creationId xmlns:a16="http://schemas.microsoft.com/office/drawing/2014/main" id="{40491E7A-2784-405E-9E4D-1C2D4C2C31D9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1" name="Ellipse 1830">
                <a:extLst>
                  <a:ext uri="{FF2B5EF4-FFF2-40B4-BE49-F238E27FC236}">
                    <a16:creationId xmlns:a16="http://schemas.microsoft.com/office/drawing/2014/main" id="{5D7DBAE9-E19C-43FC-B50B-15956D208D30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2" name="Ellipse 1831">
                <a:extLst>
                  <a:ext uri="{FF2B5EF4-FFF2-40B4-BE49-F238E27FC236}">
                    <a16:creationId xmlns:a16="http://schemas.microsoft.com/office/drawing/2014/main" id="{A1658CB7-62D0-4DFF-BD50-DCBE6DA875A7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3" name="Ellipse 1832">
                <a:extLst>
                  <a:ext uri="{FF2B5EF4-FFF2-40B4-BE49-F238E27FC236}">
                    <a16:creationId xmlns:a16="http://schemas.microsoft.com/office/drawing/2014/main" id="{C36CE662-D778-48D2-8051-9D9656EC81F1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4" name="Ellipse 1833">
                <a:extLst>
                  <a:ext uri="{FF2B5EF4-FFF2-40B4-BE49-F238E27FC236}">
                    <a16:creationId xmlns:a16="http://schemas.microsoft.com/office/drawing/2014/main" id="{37F51F34-4C9F-428F-A14B-87CE19DFEC5B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835" name="Ellipse 1834">
                <a:extLst>
                  <a:ext uri="{FF2B5EF4-FFF2-40B4-BE49-F238E27FC236}">
                    <a16:creationId xmlns:a16="http://schemas.microsoft.com/office/drawing/2014/main" id="{223BCA01-8E15-416C-9857-A6F16ECEF4A1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836" name="Ellipse 1835">
                <a:extLst>
                  <a:ext uri="{FF2B5EF4-FFF2-40B4-BE49-F238E27FC236}">
                    <a16:creationId xmlns:a16="http://schemas.microsoft.com/office/drawing/2014/main" id="{AD7E53D3-5496-4BA4-8D68-456BF9882B9A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7" name="Ellipse 1836">
                <a:extLst>
                  <a:ext uri="{FF2B5EF4-FFF2-40B4-BE49-F238E27FC236}">
                    <a16:creationId xmlns:a16="http://schemas.microsoft.com/office/drawing/2014/main" id="{BF9EAB51-1BDB-4DFE-83EE-F9ED5F041035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8" name="Ellipse 1837">
                <a:extLst>
                  <a:ext uri="{FF2B5EF4-FFF2-40B4-BE49-F238E27FC236}">
                    <a16:creationId xmlns:a16="http://schemas.microsoft.com/office/drawing/2014/main" id="{B489472A-320A-4457-9CE3-A44ABE8058BF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9" name="Ellipse 1838">
                <a:extLst>
                  <a:ext uri="{FF2B5EF4-FFF2-40B4-BE49-F238E27FC236}">
                    <a16:creationId xmlns:a16="http://schemas.microsoft.com/office/drawing/2014/main" id="{A8E77843-206C-4D31-8726-60FB02E9E377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40" name="Gruppieren 1839">
              <a:extLst>
                <a:ext uri="{FF2B5EF4-FFF2-40B4-BE49-F238E27FC236}">
                  <a16:creationId xmlns:a16="http://schemas.microsoft.com/office/drawing/2014/main" id="{03020C9B-E1E4-4C65-A431-CDBBFDB3046B}"/>
                </a:ext>
              </a:extLst>
            </p:cNvPr>
            <p:cNvGrpSpPr/>
            <p:nvPr/>
          </p:nvGrpSpPr>
          <p:grpSpPr>
            <a:xfrm>
              <a:off x="4098619" y="1808704"/>
              <a:ext cx="1152000" cy="1152000"/>
              <a:chOff x="1792665" y="1255395"/>
              <a:chExt cx="1152000" cy="1152000"/>
            </a:xfrm>
          </p:grpSpPr>
          <p:sp>
            <p:nvSpPr>
              <p:cNvPr id="1841" name="Rechteck 1840">
                <a:extLst>
                  <a:ext uri="{FF2B5EF4-FFF2-40B4-BE49-F238E27FC236}">
                    <a16:creationId xmlns:a16="http://schemas.microsoft.com/office/drawing/2014/main" id="{DBA7A253-6004-43E0-8FD0-534979A73BDA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2" name="Ellipse 1841">
                <a:extLst>
                  <a:ext uri="{FF2B5EF4-FFF2-40B4-BE49-F238E27FC236}">
                    <a16:creationId xmlns:a16="http://schemas.microsoft.com/office/drawing/2014/main" id="{585D6FB3-636D-452A-B406-9FF30B87A602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3" name="Ellipse 1842">
                <a:extLst>
                  <a:ext uri="{FF2B5EF4-FFF2-40B4-BE49-F238E27FC236}">
                    <a16:creationId xmlns:a16="http://schemas.microsoft.com/office/drawing/2014/main" id="{A7B9DD7A-1A84-4532-8475-069AEAE7AFE9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4" name="Ellipse 1843">
                <a:extLst>
                  <a:ext uri="{FF2B5EF4-FFF2-40B4-BE49-F238E27FC236}">
                    <a16:creationId xmlns:a16="http://schemas.microsoft.com/office/drawing/2014/main" id="{6365B93D-8B66-4252-9E68-A776DFE46287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5" name="Ellipse 1844">
                <a:extLst>
                  <a:ext uri="{FF2B5EF4-FFF2-40B4-BE49-F238E27FC236}">
                    <a16:creationId xmlns:a16="http://schemas.microsoft.com/office/drawing/2014/main" id="{8F679F78-705A-4C27-B761-9739555795EC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6" name="Ellipse 1845">
                <a:extLst>
                  <a:ext uri="{FF2B5EF4-FFF2-40B4-BE49-F238E27FC236}">
                    <a16:creationId xmlns:a16="http://schemas.microsoft.com/office/drawing/2014/main" id="{8E88A85C-FE11-401A-82E7-70A445A3E03F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7" name="Ellipse 1846">
                <a:extLst>
                  <a:ext uri="{FF2B5EF4-FFF2-40B4-BE49-F238E27FC236}">
                    <a16:creationId xmlns:a16="http://schemas.microsoft.com/office/drawing/2014/main" id="{E7CBC59E-F400-4677-9D59-8AD6A9B56A76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8" name="Ellipse 1847">
                <a:extLst>
                  <a:ext uri="{FF2B5EF4-FFF2-40B4-BE49-F238E27FC236}">
                    <a16:creationId xmlns:a16="http://schemas.microsoft.com/office/drawing/2014/main" id="{3F0FF384-F8DE-4E02-A214-ECE6B390325F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9" name="Ellipse 1848">
                <a:extLst>
                  <a:ext uri="{FF2B5EF4-FFF2-40B4-BE49-F238E27FC236}">
                    <a16:creationId xmlns:a16="http://schemas.microsoft.com/office/drawing/2014/main" id="{4C9CD8E5-6D80-4D25-86C0-8847686461F6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0" name="Ellipse 1849">
                <a:extLst>
                  <a:ext uri="{FF2B5EF4-FFF2-40B4-BE49-F238E27FC236}">
                    <a16:creationId xmlns:a16="http://schemas.microsoft.com/office/drawing/2014/main" id="{A16086D7-9240-4775-B22B-2A87945BCCB9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1" name="Ellipse 1850">
                <a:extLst>
                  <a:ext uri="{FF2B5EF4-FFF2-40B4-BE49-F238E27FC236}">
                    <a16:creationId xmlns:a16="http://schemas.microsoft.com/office/drawing/2014/main" id="{DEA36649-86E3-4426-ADF2-FB74C4DB6F4D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2" name="Ellipse 1851">
                <a:extLst>
                  <a:ext uri="{FF2B5EF4-FFF2-40B4-BE49-F238E27FC236}">
                    <a16:creationId xmlns:a16="http://schemas.microsoft.com/office/drawing/2014/main" id="{DC26A41D-44B9-4C82-896F-B030F0DE8B14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3" name="Ellipse 1852">
                <a:extLst>
                  <a:ext uri="{FF2B5EF4-FFF2-40B4-BE49-F238E27FC236}">
                    <a16:creationId xmlns:a16="http://schemas.microsoft.com/office/drawing/2014/main" id="{752431F5-2254-48B3-9B8B-6D6C86024F1F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4" name="Ellipse 1853">
                <a:extLst>
                  <a:ext uri="{FF2B5EF4-FFF2-40B4-BE49-F238E27FC236}">
                    <a16:creationId xmlns:a16="http://schemas.microsoft.com/office/drawing/2014/main" id="{DEE4E8A5-DA99-42FC-8CD7-603DEF1D092D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5" name="Ellipse 1854">
                <a:extLst>
                  <a:ext uri="{FF2B5EF4-FFF2-40B4-BE49-F238E27FC236}">
                    <a16:creationId xmlns:a16="http://schemas.microsoft.com/office/drawing/2014/main" id="{9BDA5722-DF7A-4A0D-BC95-620CF8DEBD56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6" name="Ellipse 1855">
                <a:extLst>
                  <a:ext uri="{FF2B5EF4-FFF2-40B4-BE49-F238E27FC236}">
                    <a16:creationId xmlns:a16="http://schemas.microsoft.com/office/drawing/2014/main" id="{977CCE79-ECB3-4CF9-B974-ED7496068A98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7" name="Ellipse 1856">
                <a:extLst>
                  <a:ext uri="{FF2B5EF4-FFF2-40B4-BE49-F238E27FC236}">
                    <a16:creationId xmlns:a16="http://schemas.microsoft.com/office/drawing/2014/main" id="{0A0D0410-DC38-4727-84BC-2E8E4B10E6AC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8" name="Ellipse 1857">
                <a:extLst>
                  <a:ext uri="{FF2B5EF4-FFF2-40B4-BE49-F238E27FC236}">
                    <a16:creationId xmlns:a16="http://schemas.microsoft.com/office/drawing/2014/main" id="{FA55A0DE-754F-42DF-9359-BF55E5728706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9" name="Ellipse 1858">
                <a:extLst>
                  <a:ext uri="{FF2B5EF4-FFF2-40B4-BE49-F238E27FC236}">
                    <a16:creationId xmlns:a16="http://schemas.microsoft.com/office/drawing/2014/main" id="{097748E6-A70E-4978-9810-F471BFF95C39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0" name="Ellipse 1859">
                <a:extLst>
                  <a:ext uri="{FF2B5EF4-FFF2-40B4-BE49-F238E27FC236}">
                    <a16:creationId xmlns:a16="http://schemas.microsoft.com/office/drawing/2014/main" id="{C7785A82-C6E6-44F6-AB30-4DF7B6552B1C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1" name="Ellipse 1860">
                <a:extLst>
                  <a:ext uri="{FF2B5EF4-FFF2-40B4-BE49-F238E27FC236}">
                    <a16:creationId xmlns:a16="http://schemas.microsoft.com/office/drawing/2014/main" id="{496C5E5D-DAA9-4222-8018-D87784396B06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2" name="Ellipse 1861">
                <a:extLst>
                  <a:ext uri="{FF2B5EF4-FFF2-40B4-BE49-F238E27FC236}">
                    <a16:creationId xmlns:a16="http://schemas.microsoft.com/office/drawing/2014/main" id="{27061D03-0CEA-4AFB-A457-933AAD3149E4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3" name="Ellipse 1862">
                <a:extLst>
                  <a:ext uri="{FF2B5EF4-FFF2-40B4-BE49-F238E27FC236}">
                    <a16:creationId xmlns:a16="http://schemas.microsoft.com/office/drawing/2014/main" id="{8DDE4C04-D87C-4DB7-AEE3-D97B1A2E21FB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4" name="Ellipse 1863">
                <a:extLst>
                  <a:ext uri="{FF2B5EF4-FFF2-40B4-BE49-F238E27FC236}">
                    <a16:creationId xmlns:a16="http://schemas.microsoft.com/office/drawing/2014/main" id="{878E9538-94BC-41A3-9440-12096965BC1B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5" name="Ellipse 1864">
                <a:extLst>
                  <a:ext uri="{FF2B5EF4-FFF2-40B4-BE49-F238E27FC236}">
                    <a16:creationId xmlns:a16="http://schemas.microsoft.com/office/drawing/2014/main" id="{F7C5CB81-19BD-4727-94BB-4990143B8568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6" name="Ellipse 1865">
                <a:extLst>
                  <a:ext uri="{FF2B5EF4-FFF2-40B4-BE49-F238E27FC236}">
                    <a16:creationId xmlns:a16="http://schemas.microsoft.com/office/drawing/2014/main" id="{3D924339-240C-4C24-A267-E4742BACCC67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7" name="Ellipse 1866">
                <a:extLst>
                  <a:ext uri="{FF2B5EF4-FFF2-40B4-BE49-F238E27FC236}">
                    <a16:creationId xmlns:a16="http://schemas.microsoft.com/office/drawing/2014/main" id="{FAE81229-B793-4A30-97ED-EFB668F8CF58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8" name="Ellipse 1867">
                <a:extLst>
                  <a:ext uri="{FF2B5EF4-FFF2-40B4-BE49-F238E27FC236}">
                    <a16:creationId xmlns:a16="http://schemas.microsoft.com/office/drawing/2014/main" id="{27E8E1A5-44C9-4DC4-AC5D-25887139A4D0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9" name="Ellipse 1868">
                <a:extLst>
                  <a:ext uri="{FF2B5EF4-FFF2-40B4-BE49-F238E27FC236}">
                    <a16:creationId xmlns:a16="http://schemas.microsoft.com/office/drawing/2014/main" id="{5E94E2D8-D3A1-479B-9A83-EE66B837A908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0" name="Ellipse 1869">
                <a:extLst>
                  <a:ext uri="{FF2B5EF4-FFF2-40B4-BE49-F238E27FC236}">
                    <a16:creationId xmlns:a16="http://schemas.microsoft.com/office/drawing/2014/main" id="{B20DD714-7C4D-47DC-B291-1EFC364EFE4E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1" name="Ellipse 1870">
                <a:extLst>
                  <a:ext uri="{FF2B5EF4-FFF2-40B4-BE49-F238E27FC236}">
                    <a16:creationId xmlns:a16="http://schemas.microsoft.com/office/drawing/2014/main" id="{44C6A941-0670-45D0-98A1-A4A4294EA088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2" name="Ellipse 1871">
                <a:extLst>
                  <a:ext uri="{FF2B5EF4-FFF2-40B4-BE49-F238E27FC236}">
                    <a16:creationId xmlns:a16="http://schemas.microsoft.com/office/drawing/2014/main" id="{A2245A58-2E66-49B7-9EE3-101804DF0FCE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3" name="Ellipse 1872">
                <a:extLst>
                  <a:ext uri="{FF2B5EF4-FFF2-40B4-BE49-F238E27FC236}">
                    <a16:creationId xmlns:a16="http://schemas.microsoft.com/office/drawing/2014/main" id="{C0F9B699-6AD9-4CAF-8CA4-98C9CC934088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4" name="Ellipse 1873">
                <a:extLst>
                  <a:ext uri="{FF2B5EF4-FFF2-40B4-BE49-F238E27FC236}">
                    <a16:creationId xmlns:a16="http://schemas.microsoft.com/office/drawing/2014/main" id="{982BD73C-5E39-457B-989F-FC3F26075475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5" name="Ellipse 1874">
                <a:extLst>
                  <a:ext uri="{FF2B5EF4-FFF2-40B4-BE49-F238E27FC236}">
                    <a16:creationId xmlns:a16="http://schemas.microsoft.com/office/drawing/2014/main" id="{FD7D6688-BC1A-4044-ACD2-D96C16EF1771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6" name="Ellipse 1875">
                <a:extLst>
                  <a:ext uri="{FF2B5EF4-FFF2-40B4-BE49-F238E27FC236}">
                    <a16:creationId xmlns:a16="http://schemas.microsoft.com/office/drawing/2014/main" id="{3C3D0D5C-D941-4346-AA77-74B939247A18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7" name="Ellipse 1876">
                <a:extLst>
                  <a:ext uri="{FF2B5EF4-FFF2-40B4-BE49-F238E27FC236}">
                    <a16:creationId xmlns:a16="http://schemas.microsoft.com/office/drawing/2014/main" id="{8AD4BA85-8853-465B-8314-CBC08B7F3FE6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8" name="Ellipse 1877">
                <a:extLst>
                  <a:ext uri="{FF2B5EF4-FFF2-40B4-BE49-F238E27FC236}">
                    <a16:creationId xmlns:a16="http://schemas.microsoft.com/office/drawing/2014/main" id="{28A89547-F5F6-4EBD-9139-F553219B746F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9" name="Ellipse 1878">
                <a:extLst>
                  <a:ext uri="{FF2B5EF4-FFF2-40B4-BE49-F238E27FC236}">
                    <a16:creationId xmlns:a16="http://schemas.microsoft.com/office/drawing/2014/main" id="{295B8DF5-2612-44F9-90C0-69C7AB17A8F6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0" name="Ellipse 1879">
                <a:extLst>
                  <a:ext uri="{FF2B5EF4-FFF2-40B4-BE49-F238E27FC236}">
                    <a16:creationId xmlns:a16="http://schemas.microsoft.com/office/drawing/2014/main" id="{44D85A74-3E2F-4233-8E97-64BA5D88D3E2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1" name="Ellipse 1880">
                <a:extLst>
                  <a:ext uri="{FF2B5EF4-FFF2-40B4-BE49-F238E27FC236}">
                    <a16:creationId xmlns:a16="http://schemas.microsoft.com/office/drawing/2014/main" id="{C6A60A92-285C-46A4-92D5-4C1E0D5BEB02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2" name="Ellipse 1881">
                <a:extLst>
                  <a:ext uri="{FF2B5EF4-FFF2-40B4-BE49-F238E27FC236}">
                    <a16:creationId xmlns:a16="http://schemas.microsoft.com/office/drawing/2014/main" id="{578670B9-D4A7-451E-886A-B90D69C47B78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3" name="Ellipse 1882">
                <a:extLst>
                  <a:ext uri="{FF2B5EF4-FFF2-40B4-BE49-F238E27FC236}">
                    <a16:creationId xmlns:a16="http://schemas.microsoft.com/office/drawing/2014/main" id="{6F34810A-7972-44D1-BB32-D51DD8ACD857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4" name="Ellipse 1883">
                <a:extLst>
                  <a:ext uri="{FF2B5EF4-FFF2-40B4-BE49-F238E27FC236}">
                    <a16:creationId xmlns:a16="http://schemas.microsoft.com/office/drawing/2014/main" id="{3E79178E-DE3C-4AB0-A316-D424FC38732D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5" name="Ellipse 1884">
                <a:extLst>
                  <a:ext uri="{FF2B5EF4-FFF2-40B4-BE49-F238E27FC236}">
                    <a16:creationId xmlns:a16="http://schemas.microsoft.com/office/drawing/2014/main" id="{462FB6B7-68B2-431D-B99F-9E0C76D4C756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6" name="Ellipse 1885">
                <a:extLst>
                  <a:ext uri="{FF2B5EF4-FFF2-40B4-BE49-F238E27FC236}">
                    <a16:creationId xmlns:a16="http://schemas.microsoft.com/office/drawing/2014/main" id="{15663E51-56DD-4C00-B767-542E521B99E4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7" name="Ellipse 1886">
                <a:extLst>
                  <a:ext uri="{FF2B5EF4-FFF2-40B4-BE49-F238E27FC236}">
                    <a16:creationId xmlns:a16="http://schemas.microsoft.com/office/drawing/2014/main" id="{5ABA3189-F616-49B1-A244-40BCFE44652A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8" name="Ellipse 1887">
                <a:extLst>
                  <a:ext uri="{FF2B5EF4-FFF2-40B4-BE49-F238E27FC236}">
                    <a16:creationId xmlns:a16="http://schemas.microsoft.com/office/drawing/2014/main" id="{0AED1DA9-D3A9-44CD-B588-7078D9BA33D1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9" name="Ellipse 1888">
                <a:extLst>
                  <a:ext uri="{FF2B5EF4-FFF2-40B4-BE49-F238E27FC236}">
                    <a16:creationId xmlns:a16="http://schemas.microsoft.com/office/drawing/2014/main" id="{356AECBF-721F-43CA-8D46-CA3C9F02F19B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0" name="Ellipse 1889">
                <a:extLst>
                  <a:ext uri="{FF2B5EF4-FFF2-40B4-BE49-F238E27FC236}">
                    <a16:creationId xmlns:a16="http://schemas.microsoft.com/office/drawing/2014/main" id="{1CBB5B58-BB2C-4210-848D-E9CD91FAF23F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1" name="Ellipse 1890">
                <a:extLst>
                  <a:ext uri="{FF2B5EF4-FFF2-40B4-BE49-F238E27FC236}">
                    <a16:creationId xmlns:a16="http://schemas.microsoft.com/office/drawing/2014/main" id="{0929C785-9663-4438-A1FC-D77E5D42786E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2" name="Ellipse 1891">
                <a:extLst>
                  <a:ext uri="{FF2B5EF4-FFF2-40B4-BE49-F238E27FC236}">
                    <a16:creationId xmlns:a16="http://schemas.microsoft.com/office/drawing/2014/main" id="{6406149B-35D5-4FF4-A841-A05F42B96CE9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3" name="Ellipse 1892">
                <a:extLst>
                  <a:ext uri="{FF2B5EF4-FFF2-40B4-BE49-F238E27FC236}">
                    <a16:creationId xmlns:a16="http://schemas.microsoft.com/office/drawing/2014/main" id="{00860770-CE95-4E0F-B043-3FC8F61D9AC3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4" name="Ellipse 1893">
                <a:extLst>
                  <a:ext uri="{FF2B5EF4-FFF2-40B4-BE49-F238E27FC236}">
                    <a16:creationId xmlns:a16="http://schemas.microsoft.com/office/drawing/2014/main" id="{708C4469-9A85-4A25-823C-146DEEE5680E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5" name="Ellipse 1894">
                <a:extLst>
                  <a:ext uri="{FF2B5EF4-FFF2-40B4-BE49-F238E27FC236}">
                    <a16:creationId xmlns:a16="http://schemas.microsoft.com/office/drawing/2014/main" id="{700597C5-22F5-4A06-93A9-84557F2033DC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6" name="Ellipse 1895">
                <a:extLst>
                  <a:ext uri="{FF2B5EF4-FFF2-40B4-BE49-F238E27FC236}">
                    <a16:creationId xmlns:a16="http://schemas.microsoft.com/office/drawing/2014/main" id="{987C629E-98F5-421F-9461-A019DA265225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7" name="Ellipse 1896">
                <a:extLst>
                  <a:ext uri="{FF2B5EF4-FFF2-40B4-BE49-F238E27FC236}">
                    <a16:creationId xmlns:a16="http://schemas.microsoft.com/office/drawing/2014/main" id="{D480B6AF-FA2A-47E0-95AF-D73BEABB282E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8" name="Ellipse 1897">
                <a:extLst>
                  <a:ext uri="{FF2B5EF4-FFF2-40B4-BE49-F238E27FC236}">
                    <a16:creationId xmlns:a16="http://schemas.microsoft.com/office/drawing/2014/main" id="{A3EE23B5-9076-40BB-BE0B-D80D649EA8A8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9" name="Ellipse 1898">
                <a:extLst>
                  <a:ext uri="{FF2B5EF4-FFF2-40B4-BE49-F238E27FC236}">
                    <a16:creationId xmlns:a16="http://schemas.microsoft.com/office/drawing/2014/main" id="{60F9E8C9-C4AB-47A6-B474-732F400A15A3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0" name="Ellipse 1899">
                <a:extLst>
                  <a:ext uri="{FF2B5EF4-FFF2-40B4-BE49-F238E27FC236}">
                    <a16:creationId xmlns:a16="http://schemas.microsoft.com/office/drawing/2014/main" id="{6A0CB2F4-4221-4212-B98C-EA1B367C837E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1" name="Ellipse 1900">
                <a:extLst>
                  <a:ext uri="{FF2B5EF4-FFF2-40B4-BE49-F238E27FC236}">
                    <a16:creationId xmlns:a16="http://schemas.microsoft.com/office/drawing/2014/main" id="{BF4A6BEF-BF3A-4BE9-8978-5E4AD0A80951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2" name="Ellipse 1901">
                <a:extLst>
                  <a:ext uri="{FF2B5EF4-FFF2-40B4-BE49-F238E27FC236}">
                    <a16:creationId xmlns:a16="http://schemas.microsoft.com/office/drawing/2014/main" id="{FBA12459-BD1C-4FB3-8BF3-C4D902B89287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3" name="Ellipse 1902">
                <a:extLst>
                  <a:ext uri="{FF2B5EF4-FFF2-40B4-BE49-F238E27FC236}">
                    <a16:creationId xmlns:a16="http://schemas.microsoft.com/office/drawing/2014/main" id="{B1F2CC0A-2A9D-4F51-8F53-56B1D2F0ABD5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4" name="Ellipse 1903">
                <a:extLst>
                  <a:ext uri="{FF2B5EF4-FFF2-40B4-BE49-F238E27FC236}">
                    <a16:creationId xmlns:a16="http://schemas.microsoft.com/office/drawing/2014/main" id="{33BC32E2-EE82-4517-BFFC-970A7832219E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5" name="Ellipse 1904">
                <a:extLst>
                  <a:ext uri="{FF2B5EF4-FFF2-40B4-BE49-F238E27FC236}">
                    <a16:creationId xmlns:a16="http://schemas.microsoft.com/office/drawing/2014/main" id="{0F4F03BA-6F4E-4E13-A52B-73DB9B7FFD25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06" name="Gruppieren 1905">
              <a:extLst>
                <a:ext uri="{FF2B5EF4-FFF2-40B4-BE49-F238E27FC236}">
                  <a16:creationId xmlns:a16="http://schemas.microsoft.com/office/drawing/2014/main" id="{2DE0E6A9-D948-4CDF-900E-659E3D247FD4}"/>
                </a:ext>
              </a:extLst>
            </p:cNvPr>
            <p:cNvGrpSpPr/>
            <p:nvPr/>
          </p:nvGrpSpPr>
          <p:grpSpPr>
            <a:xfrm>
              <a:off x="5253749" y="1808704"/>
              <a:ext cx="1152000" cy="1152000"/>
              <a:chOff x="1792665" y="1255395"/>
              <a:chExt cx="1152000" cy="1152000"/>
            </a:xfrm>
          </p:grpSpPr>
          <p:sp>
            <p:nvSpPr>
              <p:cNvPr id="1907" name="Rechteck 1906">
                <a:extLst>
                  <a:ext uri="{FF2B5EF4-FFF2-40B4-BE49-F238E27FC236}">
                    <a16:creationId xmlns:a16="http://schemas.microsoft.com/office/drawing/2014/main" id="{97B6176E-83F4-4AAE-B827-DECED66EFB3B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8" name="Ellipse 1907">
                <a:extLst>
                  <a:ext uri="{FF2B5EF4-FFF2-40B4-BE49-F238E27FC236}">
                    <a16:creationId xmlns:a16="http://schemas.microsoft.com/office/drawing/2014/main" id="{B4B223F7-DDAB-48EC-BD7B-8D9746BDF67D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9" name="Ellipse 1908">
                <a:extLst>
                  <a:ext uri="{FF2B5EF4-FFF2-40B4-BE49-F238E27FC236}">
                    <a16:creationId xmlns:a16="http://schemas.microsoft.com/office/drawing/2014/main" id="{6D6CD674-EE9F-4239-B803-8C49F0AB558E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0" name="Ellipse 1909">
                <a:extLst>
                  <a:ext uri="{FF2B5EF4-FFF2-40B4-BE49-F238E27FC236}">
                    <a16:creationId xmlns:a16="http://schemas.microsoft.com/office/drawing/2014/main" id="{C8143612-3397-43C9-A8A2-5968993FB69F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1" name="Ellipse 1910">
                <a:extLst>
                  <a:ext uri="{FF2B5EF4-FFF2-40B4-BE49-F238E27FC236}">
                    <a16:creationId xmlns:a16="http://schemas.microsoft.com/office/drawing/2014/main" id="{98A4C366-1A76-44D0-981E-8ED4DCE16C83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2" name="Ellipse 1911">
                <a:extLst>
                  <a:ext uri="{FF2B5EF4-FFF2-40B4-BE49-F238E27FC236}">
                    <a16:creationId xmlns:a16="http://schemas.microsoft.com/office/drawing/2014/main" id="{5B61473F-8F94-4A90-9C87-C6AB532D09FB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3" name="Ellipse 1912">
                <a:extLst>
                  <a:ext uri="{FF2B5EF4-FFF2-40B4-BE49-F238E27FC236}">
                    <a16:creationId xmlns:a16="http://schemas.microsoft.com/office/drawing/2014/main" id="{33040648-9684-4815-906A-E2D16CDEFC93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4" name="Ellipse 1913">
                <a:extLst>
                  <a:ext uri="{FF2B5EF4-FFF2-40B4-BE49-F238E27FC236}">
                    <a16:creationId xmlns:a16="http://schemas.microsoft.com/office/drawing/2014/main" id="{8901C8B7-A329-4F46-AFED-18964E483E64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5" name="Ellipse 1914">
                <a:extLst>
                  <a:ext uri="{FF2B5EF4-FFF2-40B4-BE49-F238E27FC236}">
                    <a16:creationId xmlns:a16="http://schemas.microsoft.com/office/drawing/2014/main" id="{55F4CBBA-5AFE-4D22-94AE-BB147BC50439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6" name="Ellipse 1915">
                <a:extLst>
                  <a:ext uri="{FF2B5EF4-FFF2-40B4-BE49-F238E27FC236}">
                    <a16:creationId xmlns:a16="http://schemas.microsoft.com/office/drawing/2014/main" id="{D77627C0-8A7A-428F-BED2-AB801563C52C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7" name="Ellipse 1916">
                <a:extLst>
                  <a:ext uri="{FF2B5EF4-FFF2-40B4-BE49-F238E27FC236}">
                    <a16:creationId xmlns:a16="http://schemas.microsoft.com/office/drawing/2014/main" id="{0BAE99D4-2E40-4166-BD46-15849A9B31ED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8" name="Ellipse 1917">
                <a:extLst>
                  <a:ext uri="{FF2B5EF4-FFF2-40B4-BE49-F238E27FC236}">
                    <a16:creationId xmlns:a16="http://schemas.microsoft.com/office/drawing/2014/main" id="{27223D03-FEA9-4DC5-A412-5B535F9CE46E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9" name="Ellipse 1918">
                <a:extLst>
                  <a:ext uri="{FF2B5EF4-FFF2-40B4-BE49-F238E27FC236}">
                    <a16:creationId xmlns:a16="http://schemas.microsoft.com/office/drawing/2014/main" id="{8B1A5ED4-AACC-44C5-9B35-1BE191395AB8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0" name="Ellipse 1919">
                <a:extLst>
                  <a:ext uri="{FF2B5EF4-FFF2-40B4-BE49-F238E27FC236}">
                    <a16:creationId xmlns:a16="http://schemas.microsoft.com/office/drawing/2014/main" id="{E0704AAA-7591-4B66-A0ED-7161AD35E10E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1" name="Ellipse 1920">
                <a:extLst>
                  <a:ext uri="{FF2B5EF4-FFF2-40B4-BE49-F238E27FC236}">
                    <a16:creationId xmlns:a16="http://schemas.microsoft.com/office/drawing/2014/main" id="{FF0666DD-1040-4F10-AC54-765B782598C2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2" name="Ellipse 1921">
                <a:extLst>
                  <a:ext uri="{FF2B5EF4-FFF2-40B4-BE49-F238E27FC236}">
                    <a16:creationId xmlns:a16="http://schemas.microsoft.com/office/drawing/2014/main" id="{3B481197-A552-4E36-B82C-6CA9CCA85E64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3" name="Ellipse 1922">
                <a:extLst>
                  <a:ext uri="{FF2B5EF4-FFF2-40B4-BE49-F238E27FC236}">
                    <a16:creationId xmlns:a16="http://schemas.microsoft.com/office/drawing/2014/main" id="{FCA12733-CF1B-4826-B6DC-24488FFCEC9C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4" name="Ellipse 1923">
                <a:extLst>
                  <a:ext uri="{FF2B5EF4-FFF2-40B4-BE49-F238E27FC236}">
                    <a16:creationId xmlns:a16="http://schemas.microsoft.com/office/drawing/2014/main" id="{8ACCE0CF-75B9-4867-8E9D-4DBD06E5A13D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5" name="Ellipse 1924">
                <a:extLst>
                  <a:ext uri="{FF2B5EF4-FFF2-40B4-BE49-F238E27FC236}">
                    <a16:creationId xmlns:a16="http://schemas.microsoft.com/office/drawing/2014/main" id="{CCAB28DB-2948-471D-B634-69237DED3B32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6" name="Ellipse 1925">
                <a:extLst>
                  <a:ext uri="{FF2B5EF4-FFF2-40B4-BE49-F238E27FC236}">
                    <a16:creationId xmlns:a16="http://schemas.microsoft.com/office/drawing/2014/main" id="{C639F2E1-CF63-46DF-988C-8836EB15CD6B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7" name="Ellipse 1926">
                <a:extLst>
                  <a:ext uri="{FF2B5EF4-FFF2-40B4-BE49-F238E27FC236}">
                    <a16:creationId xmlns:a16="http://schemas.microsoft.com/office/drawing/2014/main" id="{7B19995C-593D-462F-B3B0-A879713124C7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8" name="Ellipse 1927">
                <a:extLst>
                  <a:ext uri="{FF2B5EF4-FFF2-40B4-BE49-F238E27FC236}">
                    <a16:creationId xmlns:a16="http://schemas.microsoft.com/office/drawing/2014/main" id="{C94ED633-187A-477A-BD92-4DA4F9E2DF02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9" name="Ellipse 1928">
                <a:extLst>
                  <a:ext uri="{FF2B5EF4-FFF2-40B4-BE49-F238E27FC236}">
                    <a16:creationId xmlns:a16="http://schemas.microsoft.com/office/drawing/2014/main" id="{4DB19480-AA0E-459C-90F4-55BB56ECCA74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0" name="Ellipse 1929">
                <a:extLst>
                  <a:ext uri="{FF2B5EF4-FFF2-40B4-BE49-F238E27FC236}">
                    <a16:creationId xmlns:a16="http://schemas.microsoft.com/office/drawing/2014/main" id="{D4DAC160-802C-43E7-A3A0-ADB5BD0B4D8A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1" name="Ellipse 1930">
                <a:extLst>
                  <a:ext uri="{FF2B5EF4-FFF2-40B4-BE49-F238E27FC236}">
                    <a16:creationId xmlns:a16="http://schemas.microsoft.com/office/drawing/2014/main" id="{668DEC2E-AD15-44A0-81E9-A1682032E583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2" name="Ellipse 1931">
                <a:extLst>
                  <a:ext uri="{FF2B5EF4-FFF2-40B4-BE49-F238E27FC236}">
                    <a16:creationId xmlns:a16="http://schemas.microsoft.com/office/drawing/2014/main" id="{609E81AC-E013-4CB9-B84F-6FE8D7E4FFC0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3" name="Ellipse 1932">
                <a:extLst>
                  <a:ext uri="{FF2B5EF4-FFF2-40B4-BE49-F238E27FC236}">
                    <a16:creationId xmlns:a16="http://schemas.microsoft.com/office/drawing/2014/main" id="{05BDC62E-ED8E-4BF2-A185-A2AB219126FF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4" name="Ellipse 1933">
                <a:extLst>
                  <a:ext uri="{FF2B5EF4-FFF2-40B4-BE49-F238E27FC236}">
                    <a16:creationId xmlns:a16="http://schemas.microsoft.com/office/drawing/2014/main" id="{7EB38E41-2CFF-4A5F-AD5D-DBCC770A7EF3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5" name="Ellipse 1934">
                <a:extLst>
                  <a:ext uri="{FF2B5EF4-FFF2-40B4-BE49-F238E27FC236}">
                    <a16:creationId xmlns:a16="http://schemas.microsoft.com/office/drawing/2014/main" id="{BEBB97F4-B02B-4EAC-8AE3-18827087DC5C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6" name="Ellipse 1935">
                <a:extLst>
                  <a:ext uri="{FF2B5EF4-FFF2-40B4-BE49-F238E27FC236}">
                    <a16:creationId xmlns:a16="http://schemas.microsoft.com/office/drawing/2014/main" id="{4B6302FD-B826-4A60-8DCE-8914E7ACCCCA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7" name="Ellipse 1936">
                <a:extLst>
                  <a:ext uri="{FF2B5EF4-FFF2-40B4-BE49-F238E27FC236}">
                    <a16:creationId xmlns:a16="http://schemas.microsoft.com/office/drawing/2014/main" id="{2BB46770-6043-4346-833C-B873BF0060E0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8" name="Ellipse 1937">
                <a:extLst>
                  <a:ext uri="{FF2B5EF4-FFF2-40B4-BE49-F238E27FC236}">
                    <a16:creationId xmlns:a16="http://schemas.microsoft.com/office/drawing/2014/main" id="{DA1AA022-996D-4E8A-B22E-A3C62886A972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9" name="Ellipse 1938">
                <a:extLst>
                  <a:ext uri="{FF2B5EF4-FFF2-40B4-BE49-F238E27FC236}">
                    <a16:creationId xmlns:a16="http://schemas.microsoft.com/office/drawing/2014/main" id="{8F23AF7A-0BD5-490D-9059-35A82D79E7AB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0" name="Ellipse 1939">
                <a:extLst>
                  <a:ext uri="{FF2B5EF4-FFF2-40B4-BE49-F238E27FC236}">
                    <a16:creationId xmlns:a16="http://schemas.microsoft.com/office/drawing/2014/main" id="{1999F95E-46FB-4D16-8C68-233090DD0BB3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1" name="Ellipse 1940">
                <a:extLst>
                  <a:ext uri="{FF2B5EF4-FFF2-40B4-BE49-F238E27FC236}">
                    <a16:creationId xmlns:a16="http://schemas.microsoft.com/office/drawing/2014/main" id="{4E64116F-B4A7-4E9E-A84A-6E69FB4A1A69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2" name="Ellipse 1941">
                <a:extLst>
                  <a:ext uri="{FF2B5EF4-FFF2-40B4-BE49-F238E27FC236}">
                    <a16:creationId xmlns:a16="http://schemas.microsoft.com/office/drawing/2014/main" id="{3A7FA3ED-6F2F-4991-A8F8-03CE06DDF8D4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3" name="Ellipse 1942">
                <a:extLst>
                  <a:ext uri="{FF2B5EF4-FFF2-40B4-BE49-F238E27FC236}">
                    <a16:creationId xmlns:a16="http://schemas.microsoft.com/office/drawing/2014/main" id="{61C01A84-8AED-4F8A-A575-39912069C1BF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4" name="Ellipse 1943">
                <a:extLst>
                  <a:ext uri="{FF2B5EF4-FFF2-40B4-BE49-F238E27FC236}">
                    <a16:creationId xmlns:a16="http://schemas.microsoft.com/office/drawing/2014/main" id="{DCA8CA83-53F6-4635-B361-AC54BA4DFAEF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5" name="Ellipse 1944">
                <a:extLst>
                  <a:ext uri="{FF2B5EF4-FFF2-40B4-BE49-F238E27FC236}">
                    <a16:creationId xmlns:a16="http://schemas.microsoft.com/office/drawing/2014/main" id="{051DC238-8B98-4CE9-B3C8-744F0DDFAB83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6" name="Ellipse 1945">
                <a:extLst>
                  <a:ext uri="{FF2B5EF4-FFF2-40B4-BE49-F238E27FC236}">
                    <a16:creationId xmlns:a16="http://schemas.microsoft.com/office/drawing/2014/main" id="{BB24BE41-EF6B-4557-A0AB-675226FEB0F7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7" name="Ellipse 1946">
                <a:extLst>
                  <a:ext uri="{FF2B5EF4-FFF2-40B4-BE49-F238E27FC236}">
                    <a16:creationId xmlns:a16="http://schemas.microsoft.com/office/drawing/2014/main" id="{194C0AD8-7183-41C0-82CE-79F9005E7231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8" name="Ellipse 1947">
                <a:extLst>
                  <a:ext uri="{FF2B5EF4-FFF2-40B4-BE49-F238E27FC236}">
                    <a16:creationId xmlns:a16="http://schemas.microsoft.com/office/drawing/2014/main" id="{3E97CC9C-2AE9-4A31-8923-52B483CA4A06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9" name="Ellipse 1948">
                <a:extLst>
                  <a:ext uri="{FF2B5EF4-FFF2-40B4-BE49-F238E27FC236}">
                    <a16:creationId xmlns:a16="http://schemas.microsoft.com/office/drawing/2014/main" id="{6EE8EAB7-586D-4E54-9BC8-BA1E58A191BB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0" name="Ellipse 1949">
                <a:extLst>
                  <a:ext uri="{FF2B5EF4-FFF2-40B4-BE49-F238E27FC236}">
                    <a16:creationId xmlns:a16="http://schemas.microsoft.com/office/drawing/2014/main" id="{A3A1BC28-F140-4AE8-8ACB-BF93C480C9A0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1" name="Ellipse 1950">
                <a:extLst>
                  <a:ext uri="{FF2B5EF4-FFF2-40B4-BE49-F238E27FC236}">
                    <a16:creationId xmlns:a16="http://schemas.microsoft.com/office/drawing/2014/main" id="{9B09C759-6FD1-4087-AFF3-EA38AB502880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2" name="Ellipse 1951">
                <a:extLst>
                  <a:ext uri="{FF2B5EF4-FFF2-40B4-BE49-F238E27FC236}">
                    <a16:creationId xmlns:a16="http://schemas.microsoft.com/office/drawing/2014/main" id="{34543B26-9C5E-43AD-BC33-8DA4106D6374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3" name="Ellipse 1952">
                <a:extLst>
                  <a:ext uri="{FF2B5EF4-FFF2-40B4-BE49-F238E27FC236}">
                    <a16:creationId xmlns:a16="http://schemas.microsoft.com/office/drawing/2014/main" id="{1260D19D-E19E-4B66-98C6-F92604CB5890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4" name="Ellipse 1953">
                <a:extLst>
                  <a:ext uri="{FF2B5EF4-FFF2-40B4-BE49-F238E27FC236}">
                    <a16:creationId xmlns:a16="http://schemas.microsoft.com/office/drawing/2014/main" id="{885621D1-2ECA-4EEF-8890-F022863BA87C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5" name="Ellipse 1954">
                <a:extLst>
                  <a:ext uri="{FF2B5EF4-FFF2-40B4-BE49-F238E27FC236}">
                    <a16:creationId xmlns:a16="http://schemas.microsoft.com/office/drawing/2014/main" id="{FB031DE6-8D01-42D3-A0C6-202C682C9ABB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6" name="Ellipse 1955">
                <a:extLst>
                  <a:ext uri="{FF2B5EF4-FFF2-40B4-BE49-F238E27FC236}">
                    <a16:creationId xmlns:a16="http://schemas.microsoft.com/office/drawing/2014/main" id="{ABAF2F34-739C-4064-A775-E09D3BC54278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7" name="Ellipse 1956">
                <a:extLst>
                  <a:ext uri="{FF2B5EF4-FFF2-40B4-BE49-F238E27FC236}">
                    <a16:creationId xmlns:a16="http://schemas.microsoft.com/office/drawing/2014/main" id="{CE0DFCAA-D119-419B-B23E-492150C55458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8" name="Ellipse 1957">
                <a:extLst>
                  <a:ext uri="{FF2B5EF4-FFF2-40B4-BE49-F238E27FC236}">
                    <a16:creationId xmlns:a16="http://schemas.microsoft.com/office/drawing/2014/main" id="{3C928D51-00BF-4886-9AF0-E832612A31B4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9" name="Ellipse 1958">
                <a:extLst>
                  <a:ext uri="{FF2B5EF4-FFF2-40B4-BE49-F238E27FC236}">
                    <a16:creationId xmlns:a16="http://schemas.microsoft.com/office/drawing/2014/main" id="{9E05B849-CC07-4191-8685-922A622EDE88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0" name="Ellipse 1959">
                <a:extLst>
                  <a:ext uri="{FF2B5EF4-FFF2-40B4-BE49-F238E27FC236}">
                    <a16:creationId xmlns:a16="http://schemas.microsoft.com/office/drawing/2014/main" id="{34ACDD7B-CF6D-46CC-881B-B1C83B5CDE98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1" name="Ellipse 1960">
                <a:extLst>
                  <a:ext uri="{FF2B5EF4-FFF2-40B4-BE49-F238E27FC236}">
                    <a16:creationId xmlns:a16="http://schemas.microsoft.com/office/drawing/2014/main" id="{105B7B0B-3135-4BCB-A2D4-BEDBDD4C7502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2" name="Ellipse 1961">
                <a:extLst>
                  <a:ext uri="{FF2B5EF4-FFF2-40B4-BE49-F238E27FC236}">
                    <a16:creationId xmlns:a16="http://schemas.microsoft.com/office/drawing/2014/main" id="{299BB863-5B75-4EBA-A03C-64EF35A8A7D8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3" name="Ellipse 1962">
                <a:extLst>
                  <a:ext uri="{FF2B5EF4-FFF2-40B4-BE49-F238E27FC236}">
                    <a16:creationId xmlns:a16="http://schemas.microsoft.com/office/drawing/2014/main" id="{611A13E3-AF7B-40E6-AB07-2A7FA61D588F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4" name="Ellipse 1963">
                <a:extLst>
                  <a:ext uri="{FF2B5EF4-FFF2-40B4-BE49-F238E27FC236}">
                    <a16:creationId xmlns:a16="http://schemas.microsoft.com/office/drawing/2014/main" id="{BD71A419-D815-4D60-BE90-BEBD2F34CA5C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5" name="Ellipse 1964">
                <a:extLst>
                  <a:ext uri="{FF2B5EF4-FFF2-40B4-BE49-F238E27FC236}">
                    <a16:creationId xmlns:a16="http://schemas.microsoft.com/office/drawing/2014/main" id="{CFA871C7-355D-468A-8503-2A1FC53EAFCE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6" name="Ellipse 1965">
                <a:extLst>
                  <a:ext uri="{FF2B5EF4-FFF2-40B4-BE49-F238E27FC236}">
                    <a16:creationId xmlns:a16="http://schemas.microsoft.com/office/drawing/2014/main" id="{F2224A63-8E8A-4EC2-A340-20484C536A15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7" name="Ellipse 1966">
                <a:extLst>
                  <a:ext uri="{FF2B5EF4-FFF2-40B4-BE49-F238E27FC236}">
                    <a16:creationId xmlns:a16="http://schemas.microsoft.com/office/drawing/2014/main" id="{FDCDA48F-2E51-42A3-A6AF-6AFE0D4EDAEF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8" name="Ellipse 1967">
                <a:extLst>
                  <a:ext uri="{FF2B5EF4-FFF2-40B4-BE49-F238E27FC236}">
                    <a16:creationId xmlns:a16="http://schemas.microsoft.com/office/drawing/2014/main" id="{D4116039-C88E-4385-A761-CAFCC94A343A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9" name="Ellipse 1968">
                <a:extLst>
                  <a:ext uri="{FF2B5EF4-FFF2-40B4-BE49-F238E27FC236}">
                    <a16:creationId xmlns:a16="http://schemas.microsoft.com/office/drawing/2014/main" id="{1B83D4AA-555C-4F52-9A7A-DAD2FBE43B87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0" name="Ellipse 1969">
                <a:extLst>
                  <a:ext uri="{FF2B5EF4-FFF2-40B4-BE49-F238E27FC236}">
                    <a16:creationId xmlns:a16="http://schemas.microsoft.com/office/drawing/2014/main" id="{EB5879B8-7224-4FDB-B542-9C4545C08B8F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1" name="Ellipse 1970">
                <a:extLst>
                  <a:ext uri="{FF2B5EF4-FFF2-40B4-BE49-F238E27FC236}">
                    <a16:creationId xmlns:a16="http://schemas.microsoft.com/office/drawing/2014/main" id="{32B0E41C-83F6-4D55-9872-AB347DFE9CDA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72" name="Gruppieren 1971">
              <a:extLst>
                <a:ext uri="{FF2B5EF4-FFF2-40B4-BE49-F238E27FC236}">
                  <a16:creationId xmlns:a16="http://schemas.microsoft.com/office/drawing/2014/main" id="{C3A2FC9C-9766-4E42-BA12-3EC08F646935}"/>
                </a:ext>
              </a:extLst>
            </p:cNvPr>
            <p:cNvGrpSpPr/>
            <p:nvPr/>
          </p:nvGrpSpPr>
          <p:grpSpPr>
            <a:xfrm>
              <a:off x="6408642" y="1808704"/>
              <a:ext cx="1152000" cy="1152000"/>
              <a:chOff x="1792665" y="1255395"/>
              <a:chExt cx="1152000" cy="1152000"/>
            </a:xfrm>
          </p:grpSpPr>
          <p:sp>
            <p:nvSpPr>
              <p:cNvPr id="1973" name="Rechteck 1972">
                <a:extLst>
                  <a:ext uri="{FF2B5EF4-FFF2-40B4-BE49-F238E27FC236}">
                    <a16:creationId xmlns:a16="http://schemas.microsoft.com/office/drawing/2014/main" id="{8A0C9523-9106-4819-A73A-E8CE18A7D925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4" name="Ellipse 1973">
                <a:extLst>
                  <a:ext uri="{FF2B5EF4-FFF2-40B4-BE49-F238E27FC236}">
                    <a16:creationId xmlns:a16="http://schemas.microsoft.com/office/drawing/2014/main" id="{397C6512-3851-49BF-BCDD-D95FC0823C2F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5" name="Ellipse 1974">
                <a:extLst>
                  <a:ext uri="{FF2B5EF4-FFF2-40B4-BE49-F238E27FC236}">
                    <a16:creationId xmlns:a16="http://schemas.microsoft.com/office/drawing/2014/main" id="{919254C9-D672-44A2-9A18-3FB53031792D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6" name="Ellipse 1975">
                <a:extLst>
                  <a:ext uri="{FF2B5EF4-FFF2-40B4-BE49-F238E27FC236}">
                    <a16:creationId xmlns:a16="http://schemas.microsoft.com/office/drawing/2014/main" id="{26436913-9E4D-495A-8F1C-8B78B33DEF49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7" name="Ellipse 1976">
                <a:extLst>
                  <a:ext uri="{FF2B5EF4-FFF2-40B4-BE49-F238E27FC236}">
                    <a16:creationId xmlns:a16="http://schemas.microsoft.com/office/drawing/2014/main" id="{84669FE7-35AD-4502-B7A0-E885A442A9B8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8" name="Ellipse 1977">
                <a:extLst>
                  <a:ext uri="{FF2B5EF4-FFF2-40B4-BE49-F238E27FC236}">
                    <a16:creationId xmlns:a16="http://schemas.microsoft.com/office/drawing/2014/main" id="{D174D29C-8022-427A-8C55-038E0EA822C7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9" name="Ellipse 1978">
                <a:extLst>
                  <a:ext uri="{FF2B5EF4-FFF2-40B4-BE49-F238E27FC236}">
                    <a16:creationId xmlns:a16="http://schemas.microsoft.com/office/drawing/2014/main" id="{C129A9FF-B47C-4EE6-8511-6E894E766D04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0" name="Ellipse 1979">
                <a:extLst>
                  <a:ext uri="{FF2B5EF4-FFF2-40B4-BE49-F238E27FC236}">
                    <a16:creationId xmlns:a16="http://schemas.microsoft.com/office/drawing/2014/main" id="{0BCE4B4C-E637-4E78-8FC9-B8D5D155B6F2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1" name="Ellipse 1980">
                <a:extLst>
                  <a:ext uri="{FF2B5EF4-FFF2-40B4-BE49-F238E27FC236}">
                    <a16:creationId xmlns:a16="http://schemas.microsoft.com/office/drawing/2014/main" id="{A51806B6-5133-4496-9A44-CF260C867A0E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2" name="Ellipse 1981">
                <a:extLst>
                  <a:ext uri="{FF2B5EF4-FFF2-40B4-BE49-F238E27FC236}">
                    <a16:creationId xmlns:a16="http://schemas.microsoft.com/office/drawing/2014/main" id="{3D16C4C9-F608-459A-8EE9-CEA1AFE8DD41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3" name="Ellipse 1982">
                <a:extLst>
                  <a:ext uri="{FF2B5EF4-FFF2-40B4-BE49-F238E27FC236}">
                    <a16:creationId xmlns:a16="http://schemas.microsoft.com/office/drawing/2014/main" id="{5FAA1BC0-3768-4B23-A311-A20594417B75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4" name="Ellipse 1983">
                <a:extLst>
                  <a:ext uri="{FF2B5EF4-FFF2-40B4-BE49-F238E27FC236}">
                    <a16:creationId xmlns:a16="http://schemas.microsoft.com/office/drawing/2014/main" id="{163E58E8-DB33-40F1-B896-6CFB6E3C86B6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5" name="Ellipse 1984">
                <a:extLst>
                  <a:ext uri="{FF2B5EF4-FFF2-40B4-BE49-F238E27FC236}">
                    <a16:creationId xmlns:a16="http://schemas.microsoft.com/office/drawing/2014/main" id="{3AA44584-BDB7-42FA-9616-CE5B89A9D8E9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6" name="Ellipse 1985">
                <a:extLst>
                  <a:ext uri="{FF2B5EF4-FFF2-40B4-BE49-F238E27FC236}">
                    <a16:creationId xmlns:a16="http://schemas.microsoft.com/office/drawing/2014/main" id="{A7873EA4-7F25-4ECF-B896-FAE599D48766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7" name="Ellipse 1986">
                <a:extLst>
                  <a:ext uri="{FF2B5EF4-FFF2-40B4-BE49-F238E27FC236}">
                    <a16:creationId xmlns:a16="http://schemas.microsoft.com/office/drawing/2014/main" id="{271BE618-9A2A-4DC7-B3B5-2DF56FA3D65B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8" name="Ellipse 1987">
                <a:extLst>
                  <a:ext uri="{FF2B5EF4-FFF2-40B4-BE49-F238E27FC236}">
                    <a16:creationId xmlns:a16="http://schemas.microsoft.com/office/drawing/2014/main" id="{473718B3-6BE7-43EE-9E9C-1359C38D3EEB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9" name="Ellipse 1988">
                <a:extLst>
                  <a:ext uri="{FF2B5EF4-FFF2-40B4-BE49-F238E27FC236}">
                    <a16:creationId xmlns:a16="http://schemas.microsoft.com/office/drawing/2014/main" id="{96F14E75-947A-4300-8B0D-7C0D08FD3164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0" name="Ellipse 1989">
                <a:extLst>
                  <a:ext uri="{FF2B5EF4-FFF2-40B4-BE49-F238E27FC236}">
                    <a16:creationId xmlns:a16="http://schemas.microsoft.com/office/drawing/2014/main" id="{73715675-E8E6-4ABD-9BF3-E143247951E1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1" name="Ellipse 1990">
                <a:extLst>
                  <a:ext uri="{FF2B5EF4-FFF2-40B4-BE49-F238E27FC236}">
                    <a16:creationId xmlns:a16="http://schemas.microsoft.com/office/drawing/2014/main" id="{BE1B2450-28F3-4E47-9D82-B99B09E77B90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2" name="Ellipse 1991">
                <a:extLst>
                  <a:ext uri="{FF2B5EF4-FFF2-40B4-BE49-F238E27FC236}">
                    <a16:creationId xmlns:a16="http://schemas.microsoft.com/office/drawing/2014/main" id="{4BB3E97A-3AA8-44C0-9FAC-D0E166CFBEC7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3" name="Ellipse 1992">
                <a:extLst>
                  <a:ext uri="{FF2B5EF4-FFF2-40B4-BE49-F238E27FC236}">
                    <a16:creationId xmlns:a16="http://schemas.microsoft.com/office/drawing/2014/main" id="{45BCD179-93EE-45AD-9AAB-4954FB13467F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4" name="Ellipse 1993">
                <a:extLst>
                  <a:ext uri="{FF2B5EF4-FFF2-40B4-BE49-F238E27FC236}">
                    <a16:creationId xmlns:a16="http://schemas.microsoft.com/office/drawing/2014/main" id="{B9A33F85-0C12-41FD-B7FA-27170156E69C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5" name="Ellipse 1994">
                <a:extLst>
                  <a:ext uri="{FF2B5EF4-FFF2-40B4-BE49-F238E27FC236}">
                    <a16:creationId xmlns:a16="http://schemas.microsoft.com/office/drawing/2014/main" id="{B862F9DD-2CE8-4E86-9F90-C8ABDAF58F47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6" name="Ellipse 1995">
                <a:extLst>
                  <a:ext uri="{FF2B5EF4-FFF2-40B4-BE49-F238E27FC236}">
                    <a16:creationId xmlns:a16="http://schemas.microsoft.com/office/drawing/2014/main" id="{3D2DE6EC-9733-4C99-8926-A83A61F23550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7" name="Ellipse 1996">
                <a:extLst>
                  <a:ext uri="{FF2B5EF4-FFF2-40B4-BE49-F238E27FC236}">
                    <a16:creationId xmlns:a16="http://schemas.microsoft.com/office/drawing/2014/main" id="{5E5320CC-60E7-49AE-A56D-00E02C3D11A4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8" name="Ellipse 1997">
                <a:extLst>
                  <a:ext uri="{FF2B5EF4-FFF2-40B4-BE49-F238E27FC236}">
                    <a16:creationId xmlns:a16="http://schemas.microsoft.com/office/drawing/2014/main" id="{26C5B949-8EC0-4B79-BC59-EB023FFC155E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9" name="Ellipse 1998">
                <a:extLst>
                  <a:ext uri="{FF2B5EF4-FFF2-40B4-BE49-F238E27FC236}">
                    <a16:creationId xmlns:a16="http://schemas.microsoft.com/office/drawing/2014/main" id="{7E564AC0-0376-46A7-A0CD-594F30F2347A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0" name="Ellipse 1999">
                <a:extLst>
                  <a:ext uri="{FF2B5EF4-FFF2-40B4-BE49-F238E27FC236}">
                    <a16:creationId xmlns:a16="http://schemas.microsoft.com/office/drawing/2014/main" id="{3779521E-DBA5-4FFB-A804-536D3FBA26F4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1" name="Ellipse 2000">
                <a:extLst>
                  <a:ext uri="{FF2B5EF4-FFF2-40B4-BE49-F238E27FC236}">
                    <a16:creationId xmlns:a16="http://schemas.microsoft.com/office/drawing/2014/main" id="{698B3E9A-CB03-4106-9156-A5BE155C3CF6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2" name="Ellipse 2001">
                <a:extLst>
                  <a:ext uri="{FF2B5EF4-FFF2-40B4-BE49-F238E27FC236}">
                    <a16:creationId xmlns:a16="http://schemas.microsoft.com/office/drawing/2014/main" id="{55906675-0664-4504-A02E-A6F1229786DB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3" name="Ellipse 2002">
                <a:extLst>
                  <a:ext uri="{FF2B5EF4-FFF2-40B4-BE49-F238E27FC236}">
                    <a16:creationId xmlns:a16="http://schemas.microsoft.com/office/drawing/2014/main" id="{259486A4-65BE-4C18-BF74-CB570DA75668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4" name="Ellipse 2003">
                <a:extLst>
                  <a:ext uri="{FF2B5EF4-FFF2-40B4-BE49-F238E27FC236}">
                    <a16:creationId xmlns:a16="http://schemas.microsoft.com/office/drawing/2014/main" id="{20B94630-E028-493A-8A1C-416B1DD71F6F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5" name="Ellipse 2004">
                <a:extLst>
                  <a:ext uri="{FF2B5EF4-FFF2-40B4-BE49-F238E27FC236}">
                    <a16:creationId xmlns:a16="http://schemas.microsoft.com/office/drawing/2014/main" id="{746E415E-116D-4DA5-BC72-D8FFA70047EB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6" name="Ellipse 2005">
                <a:extLst>
                  <a:ext uri="{FF2B5EF4-FFF2-40B4-BE49-F238E27FC236}">
                    <a16:creationId xmlns:a16="http://schemas.microsoft.com/office/drawing/2014/main" id="{76FFB3A1-700C-4FCB-9537-EAD19BFD04A8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7" name="Ellipse 2006">
                <a:extLst>
                  <a:ext uri="{FF2B5EF4-FFF2-40B4-BE49-F238E27FC236}">
                    <a16:creationId xmlns:a16="http://schemas.microsoft.com/office/drawing/2014/main" id="{2BBF2029-3DB0-4BE8-B265-4323D061ADBF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8" name="Ellipse 2007">
                <a:extLst>
                  <a:ext uri="{FF2B5EF4-FFF2-40B4-BE49-F238E27FC236}">
                    <a16:creationId xmlns:a16="http://schemas.microsoft.com/office/drawing/2014/main" id="{ED8D6A71-14D6-4AE6-AD01-14555CF55751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9" name="Ellipse 2008">
                <a:extLst>
                  <a:ext uri="{FF2B5EF4-FFF2-40B4-BE49-F238E27FC236}">
                    <a16:creationId xmlns:a16="http://schemas.microsoft.com/office/drawing/2014/main" id="{C57459A3-9347-4B42-ABB9-06ABBA0E1111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0" name="Ellipse 2009">
                <a:extLst>
                  <a:ext uri="{FF2B5EF4-FFF2-40B4-BE49-F238E27FC236}">
                    <a16:creationId xmlns:a16="http://schemas.microsoft.com/office/drawing/2014/main" id="{CD879DFD-C8F3-4E65-9202-C7670296A329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1" name="Ellipse 2010">
                <a:extLst>
                  <a:ext uri="{FF2B5EF4-FFF2-40B4-BE49-F238E27FC236}">
                    <a16:creationId xmlns:a16="http://schemas.microsoft.com/office/drawing/2014/main" id="{8AAABF7E-ACB9-45ED-A184-F3C401B68AEC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2" name="Ellipse 2011">
                <a:extLst>
                  <a:ext uri="{FF2B5EF4-FFF2-40B4-BE49-F238E27FC236}">
                    <a16:creationId xmlns:a16="http://schemas.microsoft.com/office/drawing/2014/main" id="{F8B0A741-96AF-4C3F-963B-1F800FF60A05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3" name="Ellipse 2012">
                <a:extLst>
                  <a:ext uri="{FF2B5EF4-FFF2-40B4-BE49-F238E27FC236}">
                    <a16:creationId xmlns:a16="http://schemas.microsoft.com/office/drawing/2014/main" id="{DFAF1759-B127-47DA-8534-E082BD027B40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4" name="Ellipse 2013">
                <a:extLst>
                  <a:ext uri="{FF2B5EF4-FFF2-40B4-BE49-F238E27FC236}">
                    <a16:creationId xmlns:a16="http://schemas.microsoft.com/office/drawing/2014/main" id="{9F2523E8-5FC2-41D1-A736-3B05CBA778CE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5" name="Ellipse 2014">
                <a:extLst>
                  <a:ext uri="{FF2B5EF4-FFF2-40B4-BE49-F238E27FC236}">
                    <a16:creationId xmlns:a16="http://schemas.microsoft.com/office/drawing/2014/main" id="{5F9A6136-7B6F-4CDC-8591-193DD3CB9CF6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6" name="Ellipse 2015">
                <a:extLst>
                  <a:ext uri="{FF2B5EF4-FFF2-40B4-BE49-F238E27FC236}">
                    <a16:creationId xmlns:a16="http://schemas.microsoft.com/office/drawing/2014/main" id="{F1525724-BDD0-49CB-A521-B32BC39BB19F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7" name="Ellipse 2016">
                <a:extLst>
                  <a:ext uri="{FF2B5EF4-FFF2-40B4-BE49-F238E27FC236}">
                    <a16:creationId xmlns:a16="http://schemas.microsoft.com/office/drawing/2014/main" id="{B069E391-07AE-431C-B987-AFCE734609F9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8" name="Ellipse 2017">
                <a:extLst>
                  <a:ext uri="{FF2B5EF4-FFF2-40B4-BE49-F238E27FC236}">
                    <a16:creationId xmlns:a16="http://schemas.microsoft.com/office/drawing/2014/main" id="{50ED02F7-2212-4B72-A478-3697DBA21B55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9" name="Ellipse 2018">
                <a:extLst>
                  <a:ext uri="{FF2B5EF4-FFF2-40B4-BE49-F238E27FC236}">
                    <a16:creationId xmlns:a16="http://schemas.microsoft.com/office/drawing/2014/main" id="{268D3B06-9D8F-4F98-BD2D-5EDBE46B65EE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0" name="Ellipse 2019">
                <a:extLst>
                  <a:ext uri="{FF2B5EF4-FFF2-40B4-BE49-F238E27FC236}">
                    <a16:creationId xmlns:a16="http://schemas.microsoft.com/office/drawing/2014/main" id="{E5DB9107-BFD4-4419-98F4-08E643D86CFE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1" name="Ellipse 2020">
                <a:extLst>
                  <a:ext uri="{FF2B5EF4-FFF2-40B4-BE49-F238E27FC236}">
                    <a16:creationId xmlns:a16="http://schemas.microsoft.com/office/drawing/2014/main" id="{0B9D7FEB-5387-4273-B56C-B81ADBE1DB3C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2" name="Ellipse 2021">
                <a:extLst>
                  <a:ext uri="{FF2B5EF4-FFF2-40B4-BE49-F238E27FC236}">
                    <a16:creationId xmlns:a16="http://schemas.microsoft.com/office/drawing/2014/main" id="{E0EE2C80-248F-4A52-8304-F8ADBEE94670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3" name="Ellipse 2022">
                <a:extLst>
                  <a:ext uri="{FF2B5EF4-FFF2-40B4-BE49-F238E27FC236}">
                    <a16:creationId xmlns:a16="http://schemas.microsoft.com/office/drawing/2014/main" id="{91F3013B-C84F-4BD1-B301-C9F392687AE7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4" name="Ellipse 2023">
                <a:extLst>
                  <a:ext uri="{FF2B5EF4-FFF2-40B4-BE49-F238E27FC236}">
                    <a16:creationId xmlns:a16="http://schemas.microsoft.com/office/drawing/2014/main" id="{F48AA874-9628-4C66-B989-381845BEDD5F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5" name="Ellipse 2024">
                <a:extLst>
                  <a:ext uri="{FF2B5EF4-FFF2-40B4-BE49-F238E27FC236}">
                    <a16:creationId xmlns:a16="http://schemas.microsoft.com/office/drawing/2014/main" id="{47442374-C900-4A09-AB9F-9C6F246619EC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6" name="Ellipse 2025">
                <a:extLst>
                  <a:ext uri="{FF2B5EF4-FFF2-40B4-BE49-F238E27FC236}">
                    <a16:creationId xmlns:a16="http://schemas.microsoft.com/office/drawing/2014/main" id="{98BA367F-CFFD-40C7-8D8D-D7E6E96F6F23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7" name="Ellipse 2026">
                <a:extLst>
                  <a:ext uri="{FF2B5EF4-FFF2-40B4-BE49-F238E27FC236}">
                    <a16:creationId xmlns:a16="http://schemas.microsoft.com/office/drawing/2014/main" id="{34C80D17-B4B6-4F36-BAC5-57A8551B6DED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8" name="Ellipse 2027">
                <a:extLst>
                  <a:ext uri="{FF2B5EF4-FFF2-40B4-BE49-F238E27FC236}">
                    <a16:creationId xmlns:a16="http://schemas.microsoft.com/office/drawing/2014/main" id="{606F6D5B-1536-4215-8226-85D12738BF17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9" name="Ellipse 2028">
                <a:extLst>
                  <a:ext uri="{FF2B5EF4-FFF2-40B4-BE49-F238E27FC236}">
                    <a16:creationId xmlns:a16="http://schemas.microsoft.com/office/drawing/2014/main" id="{23E621C4-CD13-4F97-B437-F48A6763644F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0" name="Ellipse 2029">
                <a:extLst>
                  <a:ext uri="{FF2B5EF4-FFF2-40B4-BE49-F238E27FC236}">
                    <a16:creationId xmlns:a16="http://schemas.microsoft.com/office/drawing/2014/main" id="{B4B302B0-89CC-4154-93FE-28D0CB2EE444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1" name="Ellipse 2030">
                <a:extLst>
                  <a:ext uri="{FF2B5EF4-FFF2-40B4-BE49-F238E27FC236}">
                    <a16:creationId xmlns:a16="http://schemas.microsoft.com/office/drawing/2014/main" id="{2B39D21E-FE40-4F8C-AC05-CE6D7495FFBC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2" name="Ellipse 2031">
                <a:extLst>
                  <a:ext uri="{FF2B5EF4-FFF2-40B4-BE49-F238E27FC236}">
                    <a16:creationId xmlns:a16="http://schemas.microsoft.com/office/drawing/2014/main" id="{1DB9E97A-B8D5-4D08-82FA-ED3E7CAD9EF0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3" name="Ellipse 2032">
                <a:extLst>
                  <a:ext uri="{FF2B5EF4-FFF2-40B4-BE49-F238E27FC236}">
                    <a16:creationId xmlns:a16="http://schemas.microsoft.com/office/drawing/2014/main" id="{5D739B87-82A9-4EDF-9121-153ED60AB588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4" name="Ellipse 2033">
                <a:extLst>
                  <a:ext uri="{FF2B5EF4-FFF2-40B4-BE49-F238E27FC236}">
                    <a16:creationId xmlns:a16="http://schemas.microsoft.com/office/drawing/2014/main" id="{308C51B2-5D09-43B6-9422-28773A382518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5" name="Ellipse 2034">
                <a:extLst>
                  <a:ext uri="{FF2B5EF4-FFF2-40B4-BE49-F238E27FC236}">
                    <a16:creationId xmlns:a16="http://schemas.microsoft.com/office/drawing/2014/main" id="{CB9862A0-6008-45BF-B893-81FA0A1A569D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6" name="Ellipse 2035">
                <a:extLst>
                  <a:ext uri="{FF2B5EF4-FFF2-40B4-BE49-F238E27FC236}">
                    <a16:creationId xmlns:a16="http://schemas.microsoft.com/office/drawing/2014/main" id="{F892F3FD-3A52-4D4D-9806-232146CF04B0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7" name="Ellipse 2036">
                <a:extLst>
                  <a:ext uri="{FF2B5EF4-FFF2-40B4-BE49-F238E27FC236}">
                    <a16:creationId xmlns:a16="http://schemas.microsoft.com/office/drawing/2014/main" id="{D69FCA57-8646-4938-9049-1EF8C019F1B6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38" name="Gruppieren 2037">
              <a:extLst>
                <a:ext uri="{FF2B5EF4-FFF2-40B4-BE49-F238E27FC236}">
                  <a16:creationId xmlns:a16="http://schemas.microsoft.com/office/drawing/2014/main" id="{AFC7E7B5-83EE-4315-9E79-B6C5029B83B8}"/>
                </a:ext>
              </a:extLst>
            </p:cNvPr>
            <p:cNvGrpSpPr/>
            <p:nvPr/>
          </p:nvGrpSpPr>
          <p:grpSpPr>
            <a:xfrm>
              <a:off x="7561445" y="1808704"/>
              <a:ext cx="1152000" cy="1152000"/>
              <a:chOff x="1792665" y="1255395"/>
              <a:chExt cx="1152000" cy="1152000"/>
            </a:xfrm>
          </p:grpSpPr>
          <p:sp>
            <p:nvSpPr>
              <p:cNvPr id="2039" name="Rechteck 2038">
                <a:extLst>
                  <a:ext uri="{FF2B5EF4-FFF2-40B4-BE49-F238E27FC236}">
                    <a16:creationId xmlns:a16="http://schemas.microsoft.com/office/drawing/2014/main" id="{52C363AB-E00A-4749-A12E-D257AAC3BFE6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0" name="Ellipse 2039">
                <a:extLst>
                  <a:ext uri="{FF2B5EF4-FFF2-40B4-BE49-F238E27FC236}">
                    <a16:creationId xmlns:a16="http://schemas.microsoft.com/office/drawing/2014/main" id="{D5FD2F48-899D-46FF-8E12-0398732FE0F5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1" name="Ellipse 2040">
                <a:extLst>
                  <a:ext uri="{FF2B5EF4-FFF2-40B4-BE49-F238E27FC236}">
                    <a16:creationId xmlns:a16="http://schemas.microsoft.com/office/drawing/2014/main" id="{0E72EFBA-8B50-446D-901A-DCEB20F4EEBF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2" name="Ellipse 2041">
                <a:extLst>
                  <a:ext uri="{FF2B5EF4-FFF2-40B4-BE49-F238E27FC236}">
                    <a16:creationId xmlns:a16="http://schemas.microsoft.com/office/drawing/2014/main" id="{DCFBFFE4-C6B3-46D0-A177-CC7C49257DF4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3" name="Ellipse 2042">
                <a:extLst>
                  <a:ext uri="{FF2B5EF4-FFF2-40B4-BE49-F238E27FC236}">
                    <a16:creationId xmlns:a16="http://schemas.microsoft.com/office/drawing/2014/main" id="{D254572F-3E1A-4324-AC17-1FA613FE4F8F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4" name="Ellipse 2043">
                <a:extLst>
                  <a:ext uri="{FF2B5EF4-FFF2-40B4-BE49-F238E27FC236}">
                    <a16:creationId xmlns:a16="http://schemas.microsoft.com/office/drawing/2014/main" id="{215F91EB-144F-4A2C-AE64-E8171B8A9A3C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5" name="Ellipse 2044">
                <a:extLst>
                  <a:ext uri="{FF2B5EF4-FFF2-40B4-BE49-F238E27FC236}">
                    <a16:creationId xmlns:a16="http://schemas.microsoft.com/office/drawing/2014/main" id="{0BD2E397-B66E-4D96-BDB5-52C96F45BFFA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6" name="Ellipse 2045">
                <a:extLst>
                  <a:ext uri="{FF2B5EF4-FFF2-40B4-BE49-F238E27FC236}">
                    <a16:creationId xmlns:a16="http://schemas.microsoft.com/office/drawing/2014/main" id="{56243CBF-87F8-44D2-9F7D-4ABEE9652FAB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7" name="Ellipse 2046">
                <a:extLst>
                  <a:ext uri="{FF2B5EF4-FFF2-40B4-BE49-F238E27FC236}">
                    <a16:creationId xmlns:a16="http://schemas.microsoft.com/office/drawing/2014/main" id="{78A9C8B7-6707-45E2-9055-F97AD1F47FB2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8" name="Ellipse 2047">
                <a:extLst>
                  <a:ext uri="{FF2B5EF4-FFF2-40B4-BE49-F238E27FC236}">
                    <a16:creationId xmlns:a16="http://schemas.microsoft.com/office/drawing/2014/main" id="{344C84CD-4D76-4BEA-9EA2-52F26D5F5C4D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Ellipse 2048">
                <a:extLst>
                  <a:ext uri="{FF2B5EF4-FFF2-40B4-BE49-F238E27FC236}">
                    <a16:creationId xmlns:a16="http://schemas.microsoft.com/office/drawing/2014/main" id="{35669DB0-3391-4D87-9E47-70D16A245020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0" name="Ellipse 2049">
                <a:extLst>
                  <a:ext uri="{FF2B5EF4-FFF2-40B4-BE49-F238E27FC236}">
                    <a16:creationId xmlns:a16="http://schemas.microsoft.com/office/drawing/2014/main" id="{C53A5833-5856-4E53-9889-0C674E0AC82B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1" name="Ellipse 2050">
                <a:extLst>
                  <a:ext uri="{FF2B5EF4-FFF2-40B4-BE49-F238E27FC236}">
                    <a16:creationId xmlns:a16="http://schemas.microsoft.com/office/drawing/2014/main" id="{97002F57-EE69-4298-8AE7-49BE365C009A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2" name="Ellipse 2051">
                <a:extLst>
                  <a:ext uri="{FF2B5EF4-FFF2-40B4-BE49-F238E27FC236}">
                    <a16:creationId xmlns:a16="http://schemas.microsoft.com/office/drawing/2014/main" id="{850C5BD6-DB97-429C-9DDA-8378B58F2571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3" name="Ellipse 2052">
                <a:extLst>
                  <a:ext uri="{FF2B5EF4-FFF2-40B4-BE49-F238E27FC236}">
                    <a16:creationId xmlns:a16="http://schemas.microsoft.com/office/drawing/2014/main" id="{13CA0997-3F40-4642-A516-26079C62D06A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4" name="Ellipse 2053">
                <a:extLst>
                  <a:ext uri="{FF2B5EF4-FFF2-40B4-BE49-F238E27FC236}">
                    <a16:creationId xmlns:a16="http://schemas.microsoft.com/office/drawing/2014/main" id="{4C9999F0-E156-4010-9628-A1D52505170F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5" name="Ellipse 2054">
                <a:extLst>
                  <a:ext uri="{FF2B5EF4-FFF2-40B4-BE49-F238E27FC236}">
                    <a16:creationId xmlns:a16="http://schemas.microsoft.com/office/drawing/2014/main" id="{ED556997-27FF-4BB4-B576-7573EA2CA785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6" name="Ellipse 2055">
                <a:extLst>
                  <a:ext uri="{FF2B5EF4-FFF2-40B4-BE49-F238E27FC236}">
                    <a16:creationId xmlns:a16="http://schemas.microsoft.com/office/drawing/2014/main" id="{33F4FB64-E633-416D-9D24-9284351D45A6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7" name="Ellipse 2056">
                <a:extLst>
                  <a:ext uri="{FF2B5EF4-FFF2-40B4-BE49-F238E27FC236}">
                    <a16:creationId xmlns:a16="http://schemas.microsoft.com/office/drawing/2014/main" id="{5A198C85-E97A-4E0E-AE39-700888FFDD1A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8" name="Ellipse 2057">
                <a:extLst>
                  <a:ext uri="{FF2B5EF4-FFF2-40B4-BE49-F238E27FC236}">
                    <a16:creationId xmlns:a16="http://schemas.microsoft.com/office/drawing/2014/main" id="{E805CC06-E4CC-418A-89CA-194015135FC5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9" name="Ellipse 2058">
                <a:extLst>
                  <a:ext uri="{FF2B5EF4-FFF2-40B4-BE49-F238E27FC236}">
                    <a16:creationId xmlns:a16="http://schemas.microsoft.com/office/drawing/2014/main" id="{7820328D-9A8F-4F11-8395-40CE9EDA0A8B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0" name="Ellipse 2059">
                <a:extLst>
                  <a:ext uri="{FF2B5EF4-FFF2-40B4-BE49-F238E27FC236}">
                    <a16:creationId xmlns:a16="http://schemas.microsoft.com/office/drawing/2014/main" id="{BD762BE6-0940-46AF-B487-A7FD9D8ED358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1" name="Ellipse 2060">
                <a:extLst>
                  <a:ext uri="{FF2B5EF4-FFF2-40B4-BE49-F238E27FC236}">
                    <a16:creationId xmlns:a16="http://schemas.microsoft.com/office/drawing/2014/main" id="{4DE39FB2-98B2-4EF6-A3E8-6E6752101702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2" name="Ellipse 2061">
                <a:extLst>
                  <a:ext uri="{FF2B5EF4-FFF2-40B4-BE49-F238E27FC236}">
                    <a16:creationId xmlns:a16="http://schemas.microsoft.com/office/drawing/2014/main" id="{8FF0A782-F70A-4094-BBC5-B93D3554FBDD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3" name="Ellipse 2062">
                <a:extLst>
                  <a:ext uri="{FF2B5EF4-FFF2-40B4-BE49-F238E27FC236}">
                    <a16:creationId xmlns:a16="http://schemas.microsoft.com/office/drawing/2014/main" id="{E725D8AF-C35E-4910-9D8D-FFC1D6DED3B4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4" name="Ellipse 2063">
                <a:extLst>
                  <a:ext uri="{FF2B5EF4-FFF2-40B4-BE49-F238E27FC236}">
                    <a16:creationId xmlns:a16="http://schemas.microsoft.com/office/drawing/2014/main" id="{108CBB82-6564-4DB6-B7EB-0958C0816D96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5" name="Ellipse 2064">
                <a:extLst>
                  <a:ext uri="{FF2B5EF4-FFF2-40B4-BE49-F238E27FC236}">
                    <a16:creationId xmlns:a16="http://schemas.microsoft.com/office/drawing/2014/main" id="{2FC1F6F7-E4DF-434C-BC66-F3CA34951960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6" name="Ellipse 2065">
                <a:extLst>
                  <a:ext uri="{FF2B5EF4-FFF2-40B4-BE49-F238E27FC236}">
                    <a16:creationId xmlns:a16="http://schemas.microsoft.com/office/drawing/2014/main" id="{AA8C407C-2D32-46E6-9318-D35C735C5A8A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7" name="Ellipse 2066">
                <a:extLst>
                  <a:ext uri="{FF2B5EF4-FFF2-40B4-BE49-F238E27FC236}">
                    <a16:creationId xmlns:a16="http://schemas.microsoft.com/office/drawing/2014/main" id="{E268AAA7-3070-4746-B3EE-64B48E82EF81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8" name="Ellipse 2067">
                <a:extLst>
                  <a:ext uri="{FF2B5EF4-FFF2-40B4-BE49-F238E27FC236}">
                    <a16:creationId xmlns:a16="http://schemas.microsoft.com/office/drawing/2014/main" id="{9B50902C-817B-4DC1-BA23-B351F37CB9C0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9" name="Ellipse 2068">
                <a:extLst>
                  <a:ext uri="{FF2B5EF4-FFF2-40B4-BE49-F238E27FC236}">
                    <a16:creationId xmlns:a16="http://schemas.microsoft.com/office/drawing/2014/main" id="{FD44BEAF-8C80-405B-A122-B48EA4B518DA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0" name="Ellipse 2069">
                <a:extLst>
                  <a:ext uri="{FF2B5EF4-FFF2-40B4-BE49-F238E27FC236}">
                    <a16:creationId xmlns:a16="http://schemas.microsoft.com/office/drawing/2014/main" id="{BEF4CF7D-880F-4CAD-8584-E7F547DE8124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1239D38C-2A88-48FA-91FA-84A9F39AC701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2" name="Ellipse 2071">
                <a:extLst>
                  <a:ext uri="{FF2B5EF4-FFF2-40B4-BE49-F238E27FC236}">
                    <a16:creationId xmlns:a16="http://schemas.microsoft.com/office/drawing/2014/main" id="{614FFA35-88A1-42C9-A67F-9B55A9400BED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3" name="Ellipse 2072">
                <a:extLst>
                  <a:ext uri="{FF2B5EF4-FFF2-40B4-BE49-F238E27FC236}">
                    <a16:creationId xmlns:a16="http://schemas.microsoft.com/office/drawing/2014/main" id="{3931AD74-0646-4C15-B542-54770FBF8DB2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4" name="Ellipse 2073">
                <a:extLst>
                  <a:ext uri="{FF2B5EF4-FFF2-40B4-BE49-F238E27FC236}">
                    <a16:creationId xmlns:a16="http://schemas.microsoft.com/office/drawing/2014/main" id="{ED90BE66-31F5-4BD2-AE84-164BF129CBBF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5" name="Ellipse 2074">
                <a:extLst>
                  <a:ext uri="{FF2B5EF4-FFF2-40B4-BE49-F238E27FC236}">
                    <a16:creationId xmlns:a16="http://schemas.microsoft.com/office/drawing/2014/main" id="{A60BC8D4-D726-46C8-951C-93B10C24C706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6" name="Ellipse 2075">
                <a:extLst>
                  <a:ext uri="{FF2B5EF4-FFF2-40B4-BE49-F238E27FC236}">
                    <a16:creationId xmlns:a16="http://schemas.microsoft.com/office/drawing/2014/main" id="{2D1C15F6-ECB3-4BEF-9C65-81C4D34CC4C6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7" name="Ellipse 2076">
                <a:extLst>
                  <a:ext uri="{FF2B5EF4-FFF2-40B4-BE49-F238E27FC236}">
                    <a16:creationId xmlns:a16="http://schemas.microsoft.com/office/drawing/2014/main" id="{70AA0048-F754-4D1F-BDDD-1EDCBA008D2A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8" name="Ellipse 2077">
                <a:extLst>
                  <a:ext uri="{FF2B5EF4-FFF2-40B4-BE49-F238E27FC236}">
                    <a16:creationId xmlns:a16="http://schemas.microsoft.com/office/drawing/2014/main" id="{0D827D55-856A-4F24-A965-7A56A4F92836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9" name="Ellipse 2078">
                <a:extLst>
                  <a:ext uri="{FF2B5EF4-FFF2-40B4-BE49-F238E27FC236}">
                    <a16:creationId xmlns:a16="http://schemas.microsoft.com/office/drawing/2014/main" id="{9D0F9263-24BB-4276-AA25-E04554FCF77A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0" name="Ellipse 2079">
                <a:extLst>
                  <a:ext uri="{FF2B5EF4-FFF2-40B4-BE49-F238E27FC236}">
                    <a16:creationId xmlns:a16="http://schemas.microsoft.com/office/drawing/2014/main" id="{31019186-EFAF-4247-88AA-B51990C1F13A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1" name="Ellipse 2080">
                <a:extLst>
                  <a:ext uri="{FF2B5EF4-FFF2-40B4-BE49-F238E27FC236}">
                    <a16:creationId xmlns:a16="http://schemas.microsoft.com/office/drawing/2014/main" id="{9AA8D966-ACB2-46B9-AB38-5BB2CB6F3D5C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2" name="Ellipse 2081">
                <a:extLst>
                  <a:ext uri="{FF2B5EF4-FFF2-40B4-BE49-F238E27FC236}">
                    <a16:creationId xmlns:a16="http://schemas.microsoft.com/office/drawing/2014/main" id="{54DC94FE-B185-422A-8614-23F34E850F6A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3" name="Ellipse 2082">
                <a:extLst>
                  <a:ext uri="{FF2B5EF4-FFF2-40B4-BE49-F238E27FC236}">
                    <a16:creationId xmlns:a16="http://schemas.microsoft.com/office/drawing/2014/main" id="{ABF5FDB9-4041-4369-A930-C18E7630E0AB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4" name="Ellipse 2083">
                <a:extLst>
                  <a:ext uri="{FF2B5EF4-FFF2-40B4-BE49-F238E27FC236}">
                    <a16:creationId xmlns:a16="http://schemas.microsoft.com/office/drawing/2014/main" id="{49B86C60-A741-446E-8375-AEE6A805157C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5" name="Ellipse 2084">
                <a:extLst>
                  <a:ext uri="{FF2B5EF4-FFF2-40B4-BE49-F238E27FC236}">
                    <a16:creationId xmlns:a16="http://schemas.microsoft.com/office/drawing/2014/main" id="{E314B938-045B-48E5-97A1-1BD19BE56540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6" name="Ellipse 2085">
                <a:extLst>
                  <a:ext uri="{FF2B5EF4-FFF2-40B4-BE49-F238E27FC236}">
                    <a16:creationId xmlns:a16="http://schemas.microsoft.com/office/drawing/2014/main" id="{32897642-4815-4D7A-A74E-28260B6A30F8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7" name="Ellipse 2086">
                <a:extLst>
                  <a:ext uri="{FF2B5EF4-FFF2-40B4-BE49-F238E27FC236}">
                    <a16:creationId xmlns:a16="http://schemas.microsoft.com/office/drawing/2014/main" id="{20D6CB8F-2BD3-4BD3-8469-28EDD0BF519C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8" name="Ellipse 2087">
                <a:extLst>
                  <a:ext uri="{FF2B5EF4-FFF2-40B4-BE49-F238E27FC236}">
                    <a16:creationId xmlns:a16="http://schemas.microsoft.com/office/drawing/2014/main" id="{F0642EC6-72AB-41BB-B1F2-535863B09BA4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4363304B-E58A-4ECC-8B5A-2DDEE5F5C6DC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0" name="Ellipse 2089">
                <a:extLst>
                  <a:ext uri="{FF2B5EF4-FFF2-40B4-BE49-F238E27FC236}">
                    <a16:creationId xmlns:a16="http://schemas.microsoft.com/office/drawing/2014/main" id="{34610319-4140-49C2-9C9D-A8EC9171E16A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1" name="Ellipse 2090">
                <a:extLst>
                  <a:ext uri="{FF2B5EF4-FFF2-40B4-BE49-F238E27FC236}">
                    <a16:creationId xmlns:a16="http://schemas.microsoft.com/office/drawing/2014/main" id="{41FEF166-6616-40D0-9BCE-AD78CD515B4C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2" name="Ellipse 2091">
                <a:extLst>
                  <a:ext uri="{FF2B5EF4-FFF2-40B4-BE49-F238E27FC236}">
                    <a16:creationId xmlns:a16="http://schemas.microsoft.com/office/drawing/2014/main" id="{30C2AF2B-6944-448D-8795-AC879DA206FD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3" name="Ellipse 2092">
                <a:extLst>
                  <a:ext uri="{FF2B5EF4-FFF2-40B4-BE49-F238E27FC236}">
                    <a16:creationId xmlns:a16="http://schemas.microsoft.com/office/drawing/2014/main" id="{827D4F6D-2539-4F1C-B0BB-9E754BA212AE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4" name="Ellipse 2093">
                <a:extLst>
                  <a:ext uri="{FF2B5EF4-FFF2-40B4-BE49-F238E27FC236}">
                    <a16:creationId xmlns:a16="http://schemas.microsoft.com/office/drawing/2014/main" id="{7D657EBF-6352-4DC8-B519-179F3899B68F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5" name="Ellipse 2094">
                <a:extLst>
                  <a:ext uri="{FF2B5EF4-FFF2-40B4-BE49-F238E27FC236}">
                    <a16:creationId xmlns:a16="http://schemas.microsoft.com/office/drawing/2014/main" id="{D8805C69-C7CE-476A-804E-267D2BDCE9B6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6" name="Ellipse 2095">
                <a:extLst>
                  <a:ext uri="{FF2B5EF4-FFF2-40B4-BE49-F238E27FC236}">
                    <a16:creationId xmlns:a16="http://schemas.microsoft.com/office/drawing/2014/main" id="{E767992C-908D-45B0-A4AF-89AA13709F3C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7" name="Ellipse 2096">
                <a:extLst>
                  <a:ext uri="{FF2B5EF4-FFF2-40B4-BE49-F238E27FC236}">
                    <a16:creationId xmlns:a16="http://schemas.microsoft.com/office/drawing/2014/main" id="{575CCB9A-FAFA-4C41-A17A-A15524FA4250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8" name="Ellipse 2097">
                <a:extLst>
                  <a:ext uri="{FF2B5EF4-FFF2-40B4-BE49-F238E27FC236}">
                    <a16:creationId xmlns:a16="http://schemas.microsoft.com/office/drawing/2014/main" id="{B34F9A1A-03CB-42C5-8763-986F5EDB59A6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9" name="Ellipse 2098">
                <a:extLst>
                  <a:ext uri="{FF2B5EF4-FFF2-40B4-BE49-F238E27FC236}">
                    <a16:creationId xmlns:a16="http://schemas.microsoft.com/office/drawing/2014/main" id="{1BACD4AE-63C7-4779-8951-5E235873D5F0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0" name="Ellipse 2099">
                <a:extLst>
                  <a:ext uri="{FF2B5EF4-FFF2-40B4-BE49-F238E27FC236}">
                    <a16:creationId xmlns:a16="http://schemas.microsoft.com/office/drawing/2014/main" id="{AFF6C32A-5015-4F04-9C6D-EEEF8F60D0CB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CC8285D4-C4FB-42D6-A06A-C3A3684A3982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2" name="Ellipse 2101">
                <a:extLst>
                  <a:ext uri="{FF2B5EF4-FFF2-40B4-BE49-F238E27FC236}">
                    <a16:creationId xmlns:a16="http://schemas.microsoft.com/office/drawing/2014/main" id="{7C712AA2-D1F7-4C9E-AF93-07B57D9F7549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3" name="Ellipse 2102">
                <a:extLst>
                  <a:ext uri="{FF2B5EF4-FFF2-40B4-BE49-F238E27FC236}">
                    <a16:creationId xmlns:a16="http://schemas.microsoft.com/office/drawing/2014/main" id="{DD707D4D-7DCD-47DA-B896-1C108CAA525B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04" name="Gruppieren 2103">
              <a:extLst>
                <a:ext uri="{FF2B5EF4-FFF2-40B4-BE49-F238E27FC236}">
                  <a16:creationId xmlns:a16="http://schemas.microsoft.com/office/drawing/2014/main" id="{85D4F5B6-12D5-4B30-A4E6-422BE6238D12}"/>
                </a:ext>
              </a:extLst>
            </p:cNvPr>
            <p:cNvGrpSpPr/>
            <p:nvPr/>
          </p:nvGrpSpPr>
          <p:grpSpPr>
            <a:xfrm>
              <a:off x="8716511" y="1808704"/>
              <a:ext cx="1152000" cy="1152000"/>
              <a:chOff x="1792665" y="1255395"/>
              <a:chExt cx="1152000" cy="1152000"/>
            </a:xfrm>
          </p:grpSpPr>
          <p:sp>
            <p:nvSpPr>
              <p:cNvPr id="2105" name="Rechteck 2104">
                <a:extLst>
                  <a:ext uri="{FF2B5EF4-FFF2-40B4-BE49-F238E27FC236}">
                    <a16:creationId xmlns:a16="http://schemas.microsoft.com/office/drawing/2014/main" id="{916BB23D-0FE0-4DB0-9420-8A915EF00086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6" name="Ellipse 2105">
                <a:extLst>
                  <a:ext uri="{FF2B5EF4-FFF2-40B4-BE49-F238E27FC236}">
                    <a16:creationId xmlns:a16="http://schemas.microsoft.com/office/drawing/2014/main" id="{2C86B16D-B1E3-402A-B663-5C27FD3E47D8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7" name="Ellipse 2106">
                <a:extLst>
                  <a:ext uri="{FF2B5EF4-FFF2-40B4-BE49-F238E27FC236}">
                    <a16:creationId xmlns:a16="http://schemas.microsoft.com/office/drawing/2014/main" id="{8C753733-4312-47DC-A7A2-835037CB4BA9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8" name="Ellipse 2107">
                <a:extLst>
                  <a:ext uri="{FF2B5EF4-FFF2-40B4-BE49-F238E27FC236}">
                    <a16:creationId xmlns:a16="http://schemas.microsoft.com/office/drawing/2014/main" id="{AC7DDCF6-0CD8-4BA2-ACE8-35CDC0A9A90E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9" name="Ellipse 2108">
                <a:extLst>
                  <a:ext uri="{FF2B5EF4-FFF2-40B4-BE49-F238E27FC236}">
                    <a16:creationId xmlns:a16="http://schemas.microsoft.com/office/drawing/2014/main" id="{CE51DAA5-FAB3-43D0-A655-1BE39EC042A8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0" name="Ellipse 2109">
                <a:extLst>
                  <a:ext uri="{FF2B5EF4-FFF2-40B4-BE49-F238E27FC236}">
                    <a16:creationId xmlns:a16="http://schemas.microsoft.com/office/drawing/2014/main" id="{AEBBFD6B-19F8-4686-A779-BA10A5A54865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1" name="Ellipse 2110">
                <a:extLst>
                  <a:ext uri="{FF2B5EF4-FFF2-40B4-BE49-F238E27FC236}">
                    <a16:creationId xmlns:a16="http://schemas.microsoft.com/office/drawing/2014/main" id="{A258C52A-39FC-4F87-BA31-0A2F6AA5583F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2" name="Ellipse 2111">
                <a:extLst>
                  <a:ext uri="{FF2B5EF4-FFF2-40B4-BE49-F238E27FC236}">
                    <a16:creationId xmlns:a16="http://schemas.microsoft.com/office/drawing/2014/main" id="{423CF903-5624-41B2-AC3D-8CF7E739B6B6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3" name="Ellipse 2112">
                <a:extLst>
                  <a:ext uri="{FF2B5EF4-FFF2-40B4-BE49-F238E27FC236}">
                    <a16:creationId xmlns:a16="http://schemas.microsoft.com/office/drawing/2014/main" id="{BD09655A-1690-4E34-8369-C2EDF3CAD3FE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4" name="Ellipse 2113">
                <a:extLst>
                  <a:ext uri="{FF2B5EF4-FFF2-40B4-BE49-F238E27FC236}">
                    <a16:creationId xmlns:a16="http://schemas.microsoft.com/office/drawing/2014/main" id="{96D38FF1-8B7E-447F-BE4A-3B1B321170F0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5" name="Ellipse 2114">
                <a:extLst>
                  <a:ext uri="{FF2B5EF4-FFF2-40B4-BE49-F238E27FC236}">
                    <a16:creationId xmlns:a16="http://schemas.microsoft.com/office/drawing/2014/main" id="{AEAC830C-8323-4133-B7C5-CA0AC9654618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6" name="Ellipse 2115">
                <a:extLst>
                  <a:ext uri="{FF2B5EF4-FFF2-40B4-BE49-F238E27FC236}">
                    <a16:creationId xmlns:a16="http://schemas.microsoft.com/office/drawing/2014/main" id="{FE595DA8-25A9-4D6B-9468-263D1F88C98C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7" name="Ellipse 2116">
                <a:extLst>
                  <a:ext uri="{FF2B5EF4-FFF2-40B4-BE49-F238E27FC236}">
                    <a16:creationId xmlns:a16="http://schemas.microsoft.com/office/drawing/2014/main" id="{9C3962E3-9563-44C9-A140-D73D67F53432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8" name="Ellipse 2117">
                <a:extLst>
                  <a:ext uri="{FF2B5EF4-FFF2-40B4-BE49-F238E27FC236}">
                    <a16:creationId xmlns:a16="http://schemas.microsoft.com/office/drawing/2014/main" id="{4A4A7B14-27E3-4E2F-A0A7-F415842B9909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9" name="Ellipse 2118">
                <a:extLst>
                  <a:ext uri="{FF2B5EF4-FFF2-40B4-BE49-F238E27FC236}">
                    <a16:creationId xmlns:a16="http://schemas.microsoft.com/office/drawing/2014/main" id="{D21BCA50-41E9-4B35-A12E-AE6902AC6E66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0" name="Ellipse 2119">
                <a:extLst>
                  <a:ext uri="{FF2B5EF4-FFF2-40B4-BE49-F238E27FC236}">
                    <a16:creationId xmlns:a16="http://schemas.microsoft.com/office/drawing/2014/main" id="{A914D2BD-AA30-415D-9AF2-F368C1659E9C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1" name="Ellipse 2120">
                <a:extLst>
                  <a:ext uri="{FF2B5EF4-FFF2-40B4-BE49-F238E27FC236}">
                    <a16:creationId xmlns:a16="http://schemas.microsoft.com/office/drawing/2014/main" id="{91039347-7968-4EBA-8610-5F41D603B92D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2" name="Ellipse 2121">
                <a:extLst>
                  <a:ext uri="{FF2B5EF4-FFF2-40B4-BE49-F238E27FC236}">
                    <a16:creationId xmlns:a16="http://schemas.microsoft.com/office/drawing/2014/main" id="{3E0DF5A8-514A-4D4E-A88E-3CF309A23B0A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3" name="Ellipse 2122">
                <a:extLst>
                  <a:ext uri="{FF2B5EF4-FFF2-40B4-BE49-F238E27FC236}">
                    <a16:creationId xmlns:a16="http://schemas.microsoft.com/office/drawing/2014/main" id="{BDA6F577-78E8-45B4-B7A0-3306A3ECA0CF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4" name="Ellipse 2123">
                <a:extLst>
                  <a:ext uri="{FF2B5EF4-FFF2-40B4-BE49-F238E27FC236}">
                    <a16:creationId xmlns:a16="http://schemas.microsoft.com/office/drawing/2014/main" id="{E42D6044-EAE3-4084-94DA-6F0F7EC467AB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5" name="Ellipse 2124">
                <a:extLst>
                  <a:ext uri="{FF2B5EF4-FFF2-40B4-BE49-F238E27FC236}">
                    <a16:creationId xmlns:a16="http://schemas.microsoft.com/office/drawing/2014/main" id="{91667C34-20BE-4C11-B2CF-69495285EE3F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6" name="Ellipse 2125">
                <a:extLst>
                  <a:ext uri="{FF2B5EF4-FFF2-40B4-BE49-F238E27FC236}">
                    <a16:creationId xmlns:a16="http://schemas.microsoft.com/office/drawing/2014/main" id="{87CE7710-1049-4BE7-AAD4-54566E66E272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7" name="Ellipse 2126">
                <a:extLst>
                  <a:ext uri="{FF2B5EF4-FFF2-40B4-BE49-F238E27FC236}">
                    <a16:creationId xmlns:a16="http://schemas.microsoft.com/office/drawing/2014/main" id="{4AE1F929-C1D4-4CC2-926C-D26CEA42B67C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8" name="Ellipse 2127">
                <a:extLst>
                  <a:ext uri="{FF2B5EF4-FFF2-40B4-BE49-F238E27FC236}">
                    <a16:creationId xmlns:a16="http://schemas.microsoft.com/office/drawing/2014/main" id="{BBB27FF8-79A6-4332-85F5-04498F3A4CBD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9" name="Ellipse 2128">
                <a:extLst>
                  <a:ext uri="{FF2B5EF4-FFF2-40B4-BE49-F238E27FC236}">
                    <a16:creationId xmlns:a16="http://schemas.microsoft.com/office/drawing/2014/main" id="{503554EF-A5A1-497D-9DFA-4099C76771A8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0" name="Ellipse 2129">
                <a:extLst>
                  <a:ext uri="{FF2B5EF4-FFF2-40B4-BE49-F238E27FC236}">
                    <a16:creationId xmlns:a16="http://schemas.microsoft.com/office/drawing/2014/main" id="{66952A52-A176-440E-B8DE-B10A3BDD3F6A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1" name="Ellipse 2130">
                <a:extLst>
                  <a:ext uri="{FF2B5EF4-FFF2-40B4-BE49-F238E27FC236}">
                    <a16:creationId xmlns:a16="http://schemas.microsoft.com/office/drawing/2014/main" id="{A81CBA64-A442-4251-B851-B6FCA65F8F1A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2" name="Ellipse 2131">
                <a:extLst>
                  <a:ext uri="{FF2B5EF4-FFF2-40B4-BE49-F238E27FC236}">
                    <a16:creationId xmlns:a16="http://schemas.microsoft.com/office/drawing/2014/main" id="{2BD0F8F3-5B64-46CA-8D56-DD9EE204AE7C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3" name="Ellipse 2132">
                <a:extLst>
                  <a:ext uri="{FF2B5EF4-FFF2-40B4-BE49-F238E27FC236}">
                    <a16:creationId xmlns:a16="http://schemas.microsoft.com/office/drawing/2014/main" id="{D82C1D19-7162-4A33-A23C-B96F6A769F39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4" name="Ellipse 2133">
                <a:extLst>
                  <a:ext uri="{FF2B5EF4-FFF2-40B4-BE49-F238E27FC236}">
                    <a16:creationId xmlns:a16="http://schemas.microsoft.com/office/drawing/2014/main" id="{D57A0F4E-7148-446F-AC19-841A424E8087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5" name="Ellipse 2134">
                <a:extLst>
                  <a:ext uri="{FF2B5EF4-FFF2-40B4-BE49-F238E27FC236}">
                    <a16:creationId xmlns:a16="http://schemas.microsoft.com/office/drawing/2014/main" id="{ECA77500-60D6-4750-8984-C75DBBF88FA2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6" name="Ellipse 2135">
                <a:extLst>
                  <a:ext uri="{FF2B5EF4-FFF2-40B4-BE49-F238E27FC236}">
                    <a16:creationId xmlns:a16="http://schemas.microsoft.com/office/drawing/2014/main" id="{D706B577-72B7-4DEA-B695-E12D246BB304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7" name="Ellipse 2136">
                <a:extLst>
                  <a:ext uri="{FF2B5EF4-FFF2-40B4-BE49-F238E27FC236}">
                    <a16:creationId xmlns:a16="http://schemas.microsoft.com/office/drawing/2014/main" id="{4CE039F9-DFBF-419B-A9B1-C18CD890043C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8" name="Ellipse 2137">
                <a:extLst>
                  <a:ext uri="{FF2B5EF4-FFF2-40B4-BE49-F238E27FC236}">
                    <a16:creationId xmlns:a16="http://schemas.microsoft.com/office/drawing/2014/main" id="{5713C126-B345-40FD-BBAB-E972C49A21A6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9" name="Ellipse 2138">
                <a:extLst>
                  <a:ext uri="{FF2B5EF4-FFF2-40B4-BE49-F238E27FC236}">
                    <a16:creationId xmlns:a16="http://schemas.microsoft.com/office/drawing/2014/main" id="{3CA20EDF-DDF5-4C04-9094-DB9CF050B1FA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0" name="Ellipse 2139">
                <a:extLst>
                  <a:ext uri="{FF2B5EF4-FFF2-40B4-BE49-F238E27FC236}">
                    <a16:creationId xmlns:a16="http://schemas.microsoft.com/office/drawing/2014/main" id="{660FE5C2-50A8-415C-A08A-F70ACBA22AE4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1" name="Ellipse 2140">
                <a:extLst>
                  <a:ext uri="{FF2B5EF4-FFF2-40B4-BE49-F238E27FC236}">
                    <a16:creationId xmlns:a16="http://schemas.microsoft.com/office/drawing/2014/main" id="{A909E603-5C13-42A3-9F1F-313486E35234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2" name="Ellipse 2141">
                <a:extLst>
                  <a:ext uri="{FF2B5EF4-FFF2-40B4-BE49-F238E27FC236}">
                    <a16:creationId xmlns:a16="http://schemas.microsoft.com/office/drawing/2014/main" id="{9C53D20A-17EA-4DAB-BB0C-7CDA2790A8C6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3" name="Ellipse 2142">
                <a:extLst>
                  <a:ext uri="{FF2B5EF4-FFF2-40B4-BE49-F238E27FC236}">
                    <a16:creationId xmlns:a16="http://schemas.microsoft.com/office/drawing/2014/main" id="{DFBD25E7-EB37-4794-9186-56933E9CEB05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4" name="Ellipse 2143">
                <a:extLst>
                  <a:ext uri="{FF2B5EF4-FFF2-40B4-BE49-F238E27FC236}">
                    <a16:creationId xmlns:a16="http://schemas.microsoft.com/office/drawing/2014/main" id="{9615A722-D9CD-4370-9E31-FE1395028BF9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5" name="Ellipse 2144">
                <a:extLst>
                  <a:ext uri="{FF2B5EF4-FFF2-40B4-BE49-F238E27FC236}">
                    <a16:creationId xmlns:a16="http://schemas.microsoft.com/office/drawing/2014/main" id="{24097363-3AF0-466A-8B56-7820DD481239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6" name="Ellipse 2145">
                <a:extLst>
                  <a:ext uri="{FF2B5EF4-FFF2-40B4-BE49-F238E27FC236}">
                    <a16:creationId xmlns:a16="http://schemas.microsoft.com/office/drawing/2014/main" id="{8775E3ED-1C0B-4BF6-AE0C-A71B8E3D66D9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7" name="Ellipse 2146">
                <a:extLst>
                  <a:ext uri="{FF2B5EF4-FFF2-40B4-BE49-F238E27FC236}">
                    <a16:creationId xmlns:a16="http://schemas.microsoft.com/office/drawing/2014/main" id="{C14258C4-905D-4089-B03D-AB4C4C73ED8A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8" name="Ellipse 2147">
                <a:extLst>
                  <a:ext uri="{FF2B5EF4-FFF2-40B4-BE49-F238E27FC236}">
                    <a16:creationId xmlns:a16="http://schemas.microsoft.com/office/drawing/2014/main" id="{FCB74115-B8BB-47C5-9F6E-400FB5764B3F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9" name="Ellipse 2148">
                <a:extLst>
                  <a:ext uri="{FF2B5EF4-FFF2-40B4-BE49-F238E27FC236}">
                    <a16:creationId xmlns:a16="http://schemas.microsoft.com/office/drawing/2014/main" id="{388D60C8-8E02-4575-A2FE-182EB9A59DC6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0" name="Ellipse 2149">
                <a:extLst>
                  <a:ext uri="{FF2B5EF4-FFF2-40B4-BE49-F238E27FC236}">
                    <a16:creationId xmlns:a16="http://schemas.microsoft.com/office/drawing/2014/main" id="{7C1DA974-FCFC-41E9-B523-88AB85E6C1CD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1" name="Ellipse 2150">
                <a:extLst>
                  <a:ext uri="{FF2B5EF4-FFF2-40B4-BE49-F238E27FC236}">
                    <a16:creationId xmlns:a16="http://schemas.microsoft.com/office/drawing/2014/main" id="{97AB924C-3122-4305-ABA8-04290481C13C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2" name="Ellipse 2151">
                <a:extLst>
                  <a:ext uri="{FF2B5EF4-FFF2-40B4-BE49-F238E27FC236}">
                    <a16:creationId xmlns:a16="http://schemas.microsoft.com/office/drawing/2014/main" id="{2F91FBD9-14ED-4459-9EF2-D5EA533678A2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3" name="Ellipse 2152">
                <a:extLst>
                  <a:ext uri="{FF2B5EF4-FFF2-40B4-BE49-F238E27FC236}">
                    <a16:creationId xmlns:a16="http://schemas.microsoft.com/office/drawing/2014/main" id="{E65AB187-D690-4548-9152-4CAD46DACEEF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4" name="Ellipse 2153">
                <a:extLst>
                  <a:ext uri="{FF2B5EF4-FFF2-40B4-BE49-F238E27FC236}">
                    <a16:creationId xmlns:a16="http://schemas.microsoft.com/office/drawing/2014/main" id="{F602A5E4-E1E5-4B58-9C33-9F4D0D64ACDC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5" name="Ellipse 2154">
                <a:extLst>
                  <a:ext uri="{FF2B5EF4-FFF2-40B4-BE49-F238E27FC236}">
                    <a16:creationId xmlns:a16="http://schemas.microsoft.com/office/drawing/2014/main" id="{4DDA9D28-1E20-4F3D-BE90-5343B1FEABE0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6" name="Ellipse 2155">
                <a:extLst>
                  <a:ext uri="{FF2B5EF4-FFF2-40B4-BE49-F238E27FC236}">
                    <a16:creationId xmlns:a16="http://schemas.microsoft.com/office/drawing/2014/main" id="{A0EDDD50-E7C6-4CAD-95C7-8C99D241FCDD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7" name="Ellipse 2156">
                <a:extLst>
                  <a:ext uri="{FF2B5EF4-FFF2-40B4-BE49-F238E27FC236}">
                    <a16:creationId xmlns:a16="http://schemas.microsoft.com/office/drawing/2014/main" id="{5CF33830-67AA-46E9-BEF4-EA7AC728886B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8" name="Ellipse 2157">
                <a:extLst>
                  <a:ext uri="{FF2B5EF4-FFF2-40B4-BE49-F238E27FC236}">
                    <a16:creationId xmlns:a16="http://schemas.microsoft.com/office/drawing/2014/main" id="{2D696777-6C21-4742-B76B-3C1F0877AC16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9" name="Ellipse 2158">
                <a:extLst>
                  <a:ext uri="{FF2B5EF4-FFF2-40B4-BE49-F238E27FC236}">
                    <a16:creationId xmlns:a16="http://schemas.microsoft.com/office/drawing/2014/main" id="{BC67A91E-8A20-4AA9-A628-3EE704C49838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0" name="Ellipse 2159">
                <a:extLst>
                  <a:ext uri="{FF2B5EF4-FFF2-40B4-BE49-F238E27FC236}">
                    <a16:creationId xmlns:a16="http://schemas.microsoft.com/office/drawing/2014/main" id="{72C66004-3ED9-4BDF-8B9F-E05C961A03C0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1" name="Ellipse 2160">
                <a:extLst>
                  <a:ext uri="{FF2B5EF4-FFF2-40B4-BE49-F238E27FC236}">
                    <a16:creationId xmlns:a16="http://schemas.microsoft.com/office/drawing/2014/main" id="{1E9D9FD2-7727-4656-89DD-BCA73F1BE683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2" name="Ellipse 2161">
                <a:extLst>
                  <a:ext uri="{FF2B5EF4-FFF2-40B4-BE49-F238E27FC236}">
                    <a16:creationId xmlns:a16="http://schemas.microsoft.com/office/drawing/2014/main" id="{9D1FD716-1095-4DB8-ABAA-02E1FCD06FCB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3" name="Ellipse 2162">
                <a:extLst>
                  <a:ext uri="{FF2B5EF4-FFF2-40B4-BE49-F238E27FC236}">
                    <a16:creationId xmlns:a16="http://schemas.microsoft.com/office/drawing/2014/main" id="{D6AAE375-888B-46DD-8AE5-6FA48DC4872D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4" name="Ellipse 2163">
                <a:extLst>
                  <a:ext uri="{FF2B5EF4-FFF2-40B4-BE49-F238E27FC236}">
                    <a16:creationId xmlns:a16="http://schemas.microsoft.com/office/drawing/2014/main" id="{D8D38C85-384F-48AC-885B-C0A8B4BA93AE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5" name="Ellipse 2164">
                <a:extLst>
                  <a:ext uri="{FF2B5EF4-FFF2-40B4-BE49-F238E27FC236}">
                    <a16:creationId xmlns:a16="http://schemas.microsoft.com/office/drawing/2014/main" id="{2B230627-E285-41F0-A42F-2C2B4F7F31F7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6" name="Ellipse 2165">
                <a:extLst>
                  <a:ext uri="{FF2B5EF4-FFF2-40B4-BE49-F238E27FC236}">
                    <a16:creationId xmlns:a16="http://schemas.microsoft.com/office/drawing/2014/main" id="{48C9F415-C778-4505-8320-1A521A83666F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7" name="Ellipse 2166">
                <a:extLst>
                  <a:ext uri="{FF2B5EF4-FFF2-40B4-BE49-F238E27FC236}">
                    <a16:creationId xmlns:a16="http://schemas.microsoft.com/office/drawing/2014/main" id="{BF6C7C97-02EA-43B6-B613-82AEF0699277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8" name="Ellipse 2167">
                <a:extLst>
                  <a:ext uri="{FF2B5EF4-FFF2-40B4-BE49-F238E27FC236}">
                    <a16:creationId xmlns:a16="http://schemas.microsoft.com/office/drawing/2014/main" id="{A518543D-232F-4A4B-A911-A7724A023940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9" name="Ellipse 2168">
                <a:extLst>
                  <a:ext uri="{FF2B5EF4-FFF2-40B4-BE49-F238E27FC236}">
                    <a16:creationId xmlns:a16="http://schemas.microsoft.com/office/drawing/2014/main" id="{E49AAB0F-98CF-4B9D-9039-550DC973FF54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70" name="Gruppieren 2169">
              <a:extLst>
                <a:ext uri="{FF2B5EF4-FFF2-40B4-BE49-F238E27FC236}">
                  <a16:creationId xmlns:a16="http://schemas.microsoft.com/office/drawing/2014/main" id="{7E688E35-7C07-4518-AD7C-11DFA56A5DC1}"/>
                </a:ext>
              </a:extLst>
            </p:cNvPr>
            <p:cNvGrpSpPr/>
            <p:nvPr/>
          </p:nvGrpSpPr>
          <p:grpSpPr>
            <a:xfrm>
              <a:off x="9869314" y="1808704"/>
              <a:ext cx="1152000" cy="1152000"/>
              <a:chOff x="1792665" y="1255395"/>
              <a:chExt cx="1152000" cy="1152000"/>
            </a:xfrm>
          </p:grpSpPr>
          <p:sp>
            <p:nvSpPr>
              <p:cNvPr id="2171" name="Rechteck 2170">
                <a:extLst>
                  <a:ext uri="{FF2B5EF4-FFF2-40B4-BE49-F238E27FC236}">
                    <a16:creationId xmlns:a16="http://schemas.microsoft.com/office/drawing/2014/main" id="{A465DB96-03FF-4CB8-895F-29240C4C20AF}"/>
                  </a:ext>
                </a:extLst>
              </p:cNvPr>
              <p:cNvSpPr/>
              <p:nvPr/>
            </p:nvSpPr>
            <p:spPr>
              <a:xfrm>
                <a:off x="1792665" y="1255395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2" name="Ellipse 2171">
                <a:extLst>
                  <a:ext uri="{FF2B5EF4-FFF2-40B4-BE49-F238E27FC236}">
                    <a16:creationId xmlns:a16="http://schemas.microsoft.com/office/drawing/2014/main" id="{912ED2FF-8B1F-4BFF-87DF-8C611DF851A4}"/>
                  </a:ext>
                </a:extLst>
              </p:cNvPr>
              <p:cNvSpPr/>
              <p:nvPr/>
            </p:nvSpPr>
            <p:spPr>
              <a:xfrm>
                <a:off x="181153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3" name="Ellipse 2172">
                <a:extLst>
                  <a:ext uri="{FF2B5EF4-FFF2-40B4-BE49-F238E27FC236}">
                    <a16:creationId xmlns:a16="http://schemas.microsoft.com/office/drawing/2014/main" id="{1E14358C-3E77-4B5E-8FAA-874DAE67B2EB}"/>
                  </a:ext>
                </a:extLst>
              </p:cNvPr>
              <p:cNvSpPr/>
              <p:nvPr/>
            </p:nvSpPr>
            <p:spPr>
              <a:xfrm>
                <a:off x="195555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4" name="Ellipse 2173">
                <a:extLst>
                  <a:ext uri="{FF2B5EF4-FFF2-40B4-BE49-F238E27FC236}">
                    <a16:creationId xmlns:a16="http://schemas.microsoft.com/office/drawing/2014/main" id="{A61C3F13-02B0-48FE-8FF4-D3F04724D43D}"/>
                  </a:ext>
                </a:extLst>
              </p:cNvPr>
              <p:cNvSpPr/>
              <p:nvPr/>
            </p:nvSpPr>
            <p:spPr>
              <a:xfrm>
                <a:off x="209956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5" name="Ellipse 2174">
                <a:extLst>
                  <a:ext uri="{FF2B5EF4-FFF2-40B4-BE49-F238E27FC236}">
                    <a16:creationId xmlns:a16="http://schemas.microsoft.com/office/drawing/2014/main" id="{E5B056DF-4863-4405-9980-C95F78C490F6}"/>
                  </a:ext>
                </a:extLst>
              </p:cNvPr>
              <p:cNvSpPr/>
              <p:nvPr/>
            </p:nvSpPr>
            <p:spPr>
              <a:xfrm>
                <a:off x="2243584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6" name="Ellipse 2175">
                <a:extLst>
                  <a:ext uri="{FF2B5EF4-FFF2-40B4-BE49-F238E27FC236}">
                    <a16:creationId xmlns:a16="http://schemas.microsoft.com/office/drawing/2014/main" id="{2F5E4A97-DE3F-4FED-AE62-3495244FEB9D}"/>
                  </a:ext>
                </a:extLst>
              </p:cNvPr>
              <p:cNvSpPr/>
              <p:nvPr/>
            </p:nvSpPr>
            <p:spPr>
              <a:xfrm>
                <a:off x="2387600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7" name="Ellipse 2176">
                <a:extLst>
                  <a:ext uri="{FF2B5EF4-FFF2-40B4-BE49-F238E27FC236}">
                    <a16:creationId xmlns:a16="http://schemas.microsoft.com/office/drawing/2014/main" id="{50B59FA6-447E-4BA5-835B-E7305A4F04AE}"/>
                  </a:ext>
                </a:extLst>
              </p:cNvPr>
              <p:cNvSpPr/>
              <p:nvPr/>
            </p:nvSpPr>
            <p:spPr>
              <a:xfrm>
                <a:off x="2531616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8" name="Ellipse 2177">
                <a:extLst>
                  <a:ext uri="{FF2B5EF4-FFF2-40B4-BE49-F238E27FC236}">
                    <a16:creationId xmlns:a16="http://schemas.microsoft.com/office/drawing/2014/main" id="{FF55070D-F306-4CA6-A082-EF5CAFACB0BA}"/>
                  </a:ext>
                </a:extLst>
              </p:cNvPr>
              <p:cNvSpPr/>
              <p:nvPr/>
            </p:nvSpPr>
            <p:spPr>
              <a:xfrm>
                <a:off x="2675632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9" name="Ellipse 2178">
                <a:extLst>
                  <a:ext uri="{FF2B5EF4-FFF2-40B4-BE49-F238E27FC236}">
                    <a16:creationId xmlns:a16="http://schemas.microsoft.com/office/drawing/2014/main" id="{0DB58601-B63D-46C6-9F2E-79A5EFD1A381}"/>
                  </a:ext>
                </a:extLst>
              </p:cNvPr>
              <p:cNvSpPr/>
              <p:nvPr/>
            </p:nvSpPr>
            <p:spPr>
              <a:xfrm>
                <a:off x="2819648" y="127288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0" name="Ellipse 2179">
                <a:extLst>
                  <a:ext uri="{FF2B5EF4-FFF2-40B4-BE49-F238E27FC236}">
                    <a16:creationId xmlns:a16="http://schemas.microsoft.com/office/drawing/2014/main" id="{C1F4AD85-1A13-4EF7-9F58-61E378429C20}"/>
                  </a:ext>
                </a:extLst>
              </p:cNvPr>
              <p:cNvSpPr/>
              <p:nvPr/>
            </p:nvSpPr>
            <p:spPr>
              <a:xfrm>
                <a:off x="181153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1" name="Ellipse 2180">
                <a:extLst>
                  <a:ext uri="{FF2B5EF4-FFF2-40B4-BE49-F238E27FC236}">
                    <a16:creationId xmlns:a16="http://schemas.microsoft.com/office/drawing/2014/main" id="{E58D9766-97DC-487D-9055-216DCB8811D7}"/>
                  </a:ext>
                </a:extLst>
              </p:cNvPr>
              <p:cNvSpPr/>
              <p:nvPr/>
            </p:nvSpPr>
            <p:spPr>
              <a:xfrm>
                <a:off x="195555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2" name="Ellipse 2181">
                <a:extLst>
                  <a:ext uri="{FF2B5EF4-FFF2-40B4-BE49-F238E27FC236}">
                    <a16:creationId xmlns:a16="http://schemas.microsoft.com/office/drawing/2014/main" id="{EF5DC1A8-6752-4204-905C-7399C4887F03}"/>
                  </a:ext>
                </a:extLst>
              </p:cNvPr>
              <p:cNvSpPr/>
              <p:nvPr/>
            </p:nvSpPr>
            <p:spPr>
              <a:xfrm>
                <a:off x="209956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3" name="Ellipse 2182">
                <a:extLst>
                  <a:ext uri="{FF2B5EF4-FFF2-40B4-BE49-F238E27FC236}">
                    <a16:creationId xmlns:a16="http://schemas.microsoft.com/office/drawing/2014/main" id="{5DE757B5-6F5F-4E15-81C7-EA8A225DF9C8}"/>
                  </a:ext>
                </a:extLst>
              </p:cNvPr>
              <p:cNvSpPr/>
              <p:nvPr/>
            </p:nvSpPr>
            <p:spPr>
              <a:xfrm>
                <a:off x="2243584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4" name="Ellipse 2183">
                <a:extLst>
                  <a:ext uri="{FF2B5EF4-FFF2-40B4-BE49-F238E27FC236}">
                    <a16:creationId xmlns:a16="http://schemas.microsoft.com/office/drawing/2014/main" id="{EDA95847-435A-411E-99EF-A8422AADA5F4}"/>
                  </a:ext>
                </a:extLst>
              </p:cNvPr>
              <p:cNvSpPr/>
              <p:nvPr/>
            </p:nvSpPr>
            <p:spPr>
              <a:xfrm>
                <a:off x="2387600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5" name="Ellipse 2184">
                <a:extLst>
                  <a:ext uri="{FF2B5EF4-FFF2-40B4-BE49-F238E27FC236}">
                    <a16:creationId xmlns:a16="http://schemas.microsoft.com/office/drawing/2014/main" id="{B997AC32-0FD2-47EE-A33F-24CDE64C6D46}"/>
                  </a:ext>
                </a:extLst>
              </p:cNvPr>
              <p:cNvSpPr/>
              <p:nvPr/>
            </p:nvSpPr>
            <p:spPr>
              <a:xfrm>
                <a:off x="2531616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6" name="Ellipse 2185">
                <a:extLst>
                  <a:ext uri="{FF2B5EF4-FFF2-40B4-BE49-F238E27FC236}">
                    <a16:creationId xmlns:a16="http://schemas.microsoft.com/office/drawing/2014/main" id="{22B1C2AF-B766-4B1A-9A34-49B96F6B9CE7}"/>
                  </a:ext>
                </a:extLst>
              </p:cNvPr>
              <p:cNvSpPr/>
              <p:nvPr/>
            </p:nvSpPr>
            <p:spPr>
              <a:xfrm>
                <a:off x="2675632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7" name="Ellipse 2186">
                <a:extLst>
                  <a:ext uri="{FF2B5EF4-FFF2-40B4-BE49-F238E27FC236}">
                    <a16:creationId xmlns:a16="http://schemas.microsoft.com/office/drawing/2014/main" id="{C95A6A98-3C08-4492-8D39-6B1593A737E2}"/>
                  </a:ext>
                </a:extLst>
              </p:cNvPr>
              <p:cNvSpPr/>
              <p:nvPr/>
            </p:nvSpPr>
            <p:spPr>
              <a:xfrm>
                <a:off x="2819648" y="141277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8" name="Ellipse 2187">
                <a:extLst>
                  <a:ext uri="{FF2B5EF4-FFF2-40B4-BE49-F238E27FC236}">
                    <a16:creationId xmlns:a16="http://schemas.microsoft.com/office/drawing/2014/main" id="{60EC2AED-6D07-4F5D-8691-5B3EDCC97A7A}"/>
                  </a:ext>
                </a:extLst>
              </p:cNvPr>
              <p:cNvSpPr/>
              <p:nvPr/>
            </p:nvSpPr>
            <p:spPr>
              <a:xfrm>
                <a:off x="181153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9" name="Ellipse 2188">
                <a:extLst>
                  <a:ext uri="{FF2B5EF4-FFF2-40B4-BE49-F238E27FC236}">
                    <a16:creationId xmlns:a16="http://schemas.microsoft.com/office/drawing/2014/main" id="{6ABF2B3F-920D-41A6-83AE-5AF03BEEA68D}"/>
                  </a:ext>
                </a:extLst>
              </p:cNvPr>
              <p:cNvSpPr/>
              <p:nvPr/>
            </p:nvSpPr>
            <p:spPr>
              <a:xfrm>
                <a:off x="195555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0" name="Ellipse 2189">
                <a:extLst>
                  <a:ext uri="{FF2B5EF4-FFF2-40B4-BE49-F238E27FC236}">
                    <a16:creationId xmlns:a16="http://schemas.microsoft.com/office/drawing/2014/main" id="{2B8F9B0B-5FE0-4970-936D-99EED6093A8C}"/>
                  </a:ext>
                </a:extLst>
              </p:cNvPr>
              <p:cNvSpPr/>
              <p:nvPr/>
            </p:nvSpPr>
            <p:spPr>
              <a:xfrm>
                <a:off x="209956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1" name="Ellipse 2190">
                <a:extLst>
                  <a:ext uri="{FF2B5EF4-FFF2-40B4-BE49-F238E27FC236}">
                    <a16:creationId xmlns:a16="http://schemas.microsoft.com/office/drawing/2014/main" id="{558D290D-26D1-4C94-B34E-EB6B2E0896DA}"/>
                  </a:ext>
                </a:extLst>
              </p:cNvPr>
              <p:cNvSpPr/>
              <p:nvPr/>
            </p:nvSpPr>
            <p:spPr>
              <a:xfrm>
                <a:off x="2243584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2" name="Ellipse 2191">
                <a:extLst>
                  <a:ext uri="{FF2B5EF4-FFF2-40B4-BE49-F238E27FC236}">
                    <a16:creationId xmlns:a16="http://schemas.microsoft.com/office/drawing/2014/main" id="{AEAFC2A8-EAAB-4EC1-BF4D-EEB79DF985B0}"/>
                  </a:ext>
                </a:extLst>
              </p:cNvPr>
              <p:cNvSpPr/>
              <p:nvPr/>
            </p:nvSpPr>
            <p:spPr>
              <a:xfrm>
                <a:off x="2387600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3" name="Ellipse 2192">
                <a:extLst>
                  <a:ext uri="{FF2B5EF4-FFF2-40B4-BE49-F238E27FC236}">
                    <a16:creationId xmlns:a16="http://schemas.microsoft.com/office/drawing/2014/main" id="{A0BA299E-9E7B-423C-A3B5-54A07870A38E}"/>
                  </a:ext>
                </a:extLst>
              </p:cNvPr>
              <p:cNvSpPr/>
              <p:nvPr/>
            </p:nvSpPr>
            <p:spPr>
              <a:xfrm>
                <a:off x="2531616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4" name="Ellipse 2193">
                <a:extLst>
                  <a:ext uri="{FF2B5EF4-FFF2-40B4-BE49-F238E27FC236}">
                    <a16:creationId xmlns:a16="http://schemas.microsoft.com/office/drawing/2014/main" id="{114C5FA6-D5C3-4AD6-AA3A-10ACA8D0CAB4}"/>
                  </a:ext>
                </a:extLst>
              </p:cNvPr>
              <p:cNvSpPr/>
              <p:nvPr/>
            </p:nvSpPr>
            <p:spPr>
              <a:xfrm>
                <a:off x="2675632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5" name="Ellipse 2194">
                <a:extLst>
                  <a:ext uri="{FF2B5EF4-FFF2-40B4-BE49-F238E27FC236}">
                    <a16:creationId xmlns:a16="http://schemas.microsoft.com/office/drawing/2014/main" id="{90740C92-168C-4F52-9C25-95B50236707E}"/>
                  </a:ext>
                </a:extLst>
              </p:cNvPr>
              <p:cNvSpPr/>
              <p:nvPr/>
            </p:nvSpPr>
            <p:spPr>
              <a:xfrm>
                <a:off x="2819648" y="155679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6" name="Ellipse 2195">
                <a:extLst>
                  <a:ext uri="{FF2B5EF4-FFF2-40B4-BE49-F238E27FC236}">
                    <a16:creationId xmlns:a16="http://schemas.microsoft.com/office/drawing/2014/main" id="{AFA66862-FD19-404E-A80C-56C95D7A479B}"/>
                  </a:ext>
                </a:extLst>
              </p:cNvPr>
              <p:cNvSpPr/>
              <p:nvPr/>
            </p:nvSpPr>
            <p:spPr>
              <a:xfrm>
                <a:off x="181153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7" name="Ellipse 2196">
                <a:extLst>
                  <a:ext uri="{FF2B5EF4-FFF2-40B4-BE49-F238E27FC236}">
                    <a16:creationId xmlns:a16="http://schemas.microsoft.com/office/drawing/2014/main" id="{3B8F6B7F-392F-4981-BA7F-17CA919E3288}"/>
                  </a:ext>
                </a:extLst>
              </p:cNvPr>
              <p:cNvSpPr/>
              <p:nvPr/>
            </p:nvSpPr>
            <p:spPr>
              <a:xfrm>
                <a:off x="195555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8" name="Ellipse 2197">
                <a:extLst>
                  <a:ext uri="{FF2B5EF4-FFF2-40B4-BE49-F238E27FC236}">
                    <a16:creationId xmlns:a16="http://schemas.microsoft.com/office/drawing/2014/main" id="{2C41D68A-2D53-4B32-A5E2-CE3AA634D66E}"/>
                  </a:ext>
                </a:extLst>
              </p:cNvPr>
              <p:cNvSpPr/>
              <p:nvPr/>
            </p:nvSpPr>
            <p:spPr>
              <a:xfrm>
                <a:off x="209956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9" name="Ellipse 2198">
                <a:extLst>
                  <a:ext uri="{FF2B5EF4-FFF2-40B4-BE49-F238E27FC236}">
                    <a16:creationId xmlns:a16="http://schemas.microsoft.com/office/drawing/2014/main" id="{4E4B6FB1-4E24-4EA7-BC91-63C8B5D48D83}"/>
                  </a:ext>
                </a:extLst>
              </p:cNvPr>
              <p:cNvSpPr/>
              <p:nvPr/>
            </p:nvSpPr>
            <p:spPr>
              <a:xfrm>
                <a:off x="2243584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0" name="Ellipse 2199">
                <a:extLst>
                  <a:ext uri="{FF2B5EF4-FFF2-40B4-BE49-F238E27FC236}">
                    <a16:creationId xmlns:a16="http://schemas.microsoft.com/office/drawing/2014/main" id="{BE160670-418F-4602-A1B8-47C17321D39D}"/>
                  </a:ext>
                </a:extLst>
              </p:cNvPr>
              <p:cNvSpPr/>
              <p:nvPr/>
            </p:nvSpPr>
            <p:spPr>
              <a:xfrm>
                <a:off x="2387600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1" name="Ellipse 2200">
                <a:extLst>
                  <a:ext uri="{FF2B5EF4-FFF2-40B4-BE49-F238E27FC236}">
                    <a16:creationId xmlns:a16="http://schemas.microsoft.com/office/drawing/2014/main" id="{7AF188BE-C3A9-486A-B556-B71C06F2BE65}"/>
                  </a:ext>
                </a:extLst>
              </p:cNvPr>
              <p:cNvSpPr/>
              <p:nvPr/>
            </p:nvSpPr>
            <p:spPr>
              <a:xfrm>
                <a:off x="2531616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2" name="Ellipse 2201">
                <a:extLst>
                  <a:ext uri="{FF2B5EF4-FFF2-40B4-BE49-F238E27FC236}">
                    <a16:creationId xmlns:a16="http://schemas.microsoft.com/office/drawing/2014/main" id="{E1E647DF-0696-40F6-8F64-A679F25A4925}"/>
                  </a:ext>
                </a:extLst>
              </p:cNvPr>
              <p:cNvSpPr/>
              <p:nvPr/>
            </p:nvSpPr>
            <p:spPr>
              <a:xfrm>
                <a:off x="2675632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3" name="Ellipse 2202">
                <a:extLst>
                  <a:ext uri="{FF2B5EF4-FFF2-40B4-BE49-F238E27FC236}">
                    <a16:creationId xmlns:a16="http://schemas.microsoft.com/office/drawing/2014/main" id="{CDA54DB6-4284-4D68-B795-38072DF831FE}"/>
                  </a:ext>
                </a:extLst>
              </p:cNvPr>
              <p:cNvSpPr/>
              <p:nvPr/>
            </p:nvSpPr>
            <p:spPr>
              <a:xfrm>
                <a:off x="2819648" y="1700808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4" name="Ellipse 2203">
                <a:extLst>
                  <a:ext uri="{FF2B5EF4-FFF2-40B4-BE49-F238E27FC236}">
                    <a16:creationId xmlns:a16="http://schemas.microsoft.com/office/drawing/2014/main" id="{BB33FABC-EF12-44F3-B2BC-C2A1FEE310D0}"/>
                  </a:ext>
                </a:extLst>
              </p:cNvPr>
              <p:cNvSpPr/>
              <p:nvPr/>
            </p:nvSpPr>
            <p:spPr>
              <a:xfrm>
                <a:off x="181153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5" name="Ellipse 2204">
                <a:extLst>
                  <a:ext uri="{FF2B5EF4-FFF2-40B4-BE49-F238E27FC236}">
                    <a16:creationId xmlns:a16="http://schemas.microsoft.com/office/drawing/2014/main" id="{4338CB01-F33B-46EC-A9CC-4A8C04B103D4}"/>
                  </a:ext>
                </a:extLst>
              </p:cNvPr>
              <p:cNvSpPr/>
              <p:nvPr/>
            </p:nvSpPr>
            <p:spPr>
              <a:xfrm>
                <a:off x="195555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6" name="Ellipse 2205">
                <a:extLst>
                  <a:ext uri="{FF2B5EF4-FFF2-40B4-BE49-F238E27FC236}">
                    <a16:creationId xmlns:a16="http://schemas.microsoft.com/office/drawing/2014/main" id="{492CF555-4A87-46A5-9124-2D857E63FA65}"/>
                  </a:ext>
                </a:extLst>
              </p:cNvPr>
              <p:cNvSpPr/>
              <p:nvPr/>
            </p:nvSpPr>
            <p:spPr>
              <a:xfrm>
                <a:off x="209956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7" name="Ellipse 2206">
                <a:extLst>
                  <a:ext uri="{FF2B5EF4-FFF2-40B4-BE49-F238E27FC236}">
                    <a16:creationId xmlns:a16="http://schemas.microsoft.com/office/drawing/2014/main" id="{71EB3AE7-54C9-46FB-9420-4A7F619949F1}"/>
                  </a:ext>
                </a:extLst>
              </p:cNvPr>
              <p:cNvSpPr/>
              <p:nvPr/>
            </p:nvSpPr>
            <p:spPr>
              <a:xfrm>
                <a:off x="2243584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8" name="Ellipse 2207">
                <a:extLst>
                  <a:ext uri="{FF2B5EF4-FFF2-40B4-BE49-F238E27FC236}">
                    <a16:creationId xmlns:a16="http://schemas.microsoft.com/office/drawing/2014/main" id="{5E54FA3B-78EE-47DB-95D6-4B627D9FC2EE}"/>
                  </a:ext>
                </a:extLst>
              </p:cNvPr>
              <p:cNvSpPr/>
              <p:nvPr/>
            </p:nvSpPr>
            <p:spPr>
              <a:xfrm>
                <a:off x="2387600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9" name="Ellipse 2208">
                <a:extLst>
                  <a:ext uri="{FF2B5EF4-FFF2-40B4-BE49-F238E27FC236}">
                    <a16:creationId xmlns:a16="http://schemas.microsoft.com/office/drawing/2014/main" id="{00A60119-761F-4BAA-9483-6141893C3F81}"/>
                  </a:ext>
                </a:extLst>
              </p:cNvPr>
              <p:cNvSpPr/>
              <p:nvPr/>
            </p:nvSpPr>
            <p:spPr>
              <a:xfrm>
                <a:off x="2531616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0" name="Ellipse 2209">
                <a:extLst>
                  <a:ext uri="{FF2B5EF4-FFF2-40B4-BE49-F238E27FC236}">
                    <a16:creationId xmlns:a16="http://schemas.microsoft.com/office/drawing/2014/main" id="{87BE6E4D-333E-4AC1-92E3-BEE614581C75}"/>
                  </a:ext>
                </a:extLst>
              </p:cNvPr>
              <p:cNvSpPr/>
              <p:nvPr/>
            </p:nvSpPr>
            <p:spPr>
              <a:xfrm>
                <a:off x="2675632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1" name="Ellipse 2210">
                <a:extLst>
                  <a:ext uri="{FF2B5EF4-FFF2-40B4-BE49-F238E27FC236}">
                    <a16:creationId xmlns:a16="http://schemas.microsoft.com/office/drawing/2014/main" id="{F7DF1B87-3E72-415D-B68C-9A24BD53298B}"/>
                  </a:ext>
                </a:extLst>
              </p:cNvPr>
              <p:cNvSpPr/>
              <p:nvPr/>
            </p:nvSpPr>
            <p:spPr>
              <a:xfrm>
                <a:off x="2819648" y="1844824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2" name="Ellipse 2211">
                <a:extLst>
                  <a:ext uri="{FF2B5EF4-FFF2-40B4-BE49-F238E27FC236}">
                    <a16:creationId xmlns:a16="http://schemas.microsoft.com/office/drawing/2014/main" id="{D554CD67-7EDC-474D-82E6-7C73A201BAE2}"/>
                  </a:ext>
                </a:extLst>
              </p:cNvPr>
              <p:cNvSpPr/>
              <p:nvPr/>
            </p:nvSpPr>
            <p:spPr>
              <a:xfrm>
                <a:off x="180925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3" name="Ellipse 2212">
                <a:extLst>
                  <a:ext uri="{FF2B5EF4-FFF2-40B4-BE49-F238E27FC236}">
                    <a16:creationId xmlns:a16="http://schemas.microsoft.com/office/drawing/2014/main" id="{4CBA9F18-6BB0-48E8-9BE0-978B36E5BEDC}"/>
                  </a:ext>
                </a:extLst>
              </p:cNvPr>
              <p:cNvSpPr/>
              <p:nvPr/>
            </p:nvSpPr>
            <p:spPr>
              <a:xfrm>
                <a:off x="195326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4" name="Ellipse 2213">
                <a:extLst>
                  <a:ext uri="{FF2B5EF4-FFF2-40B4-BE49-F238E27FC236}">
                    <a16:creationId xmlns:a16="http://schemas.microsoft.com/office/drawing/2014/main" id="{E2A9059E-1676-44C4-B83D-7494CE35DF4E}"/>
                  </a:ext>
                </a:extLst>
              </p:cNvPr>
              <p:cNvSpPr/>
              <p:nvPr/>
            </p:nvSpPr>
            <p:spPr>
              <a:xfrm>
                <a:off x="209728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5" name="Ellipse 2214">
                <a:extLst>
                  <a:ext uri="{FF2B5EF4-FFF2-40B4-BE49-F238E27FC236}">
                    <a16:creationId xmlns:a16="http://schemas.microsoft.com/office/drawing/2014/main" id="{16EBE35C-EC6E-4671-8ECC-D2A7A37A0C33}"/>
                  </a:ext>
                </a:extLst>
              </p:cNvPr>
              <p:cNvSpPr/>
              <p:nvPr/>
            </p:nvSpPr>
            <p:spPr>
              <a:xfrm>
                <a:off x="2241301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6" name="Ellipse 2215">
                <a:extLst>
                  <a:ext uri="{FF2B5EF4-FFF2-40B4-BE49-F238E27FC236}">
                    <a16:creationId xmlns:a16="http://schemas.microsoft.com/office/drawing/2014/main" id="{FAB3204D-E388-451F-B80C-4DF3ED9AF344}"/>
                  </a:ext>
                </a:extLst>
              </p:cNvPr>
              <p:cNvSpPr/>
              <p:nvPr/>
            </p:nvSpPr>
            <p:spPr>
              <a:xfrm>
                <a:off x="2385317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7" name="Ellipse 2216">
                <a:extLst>
                  <a:ext uri="{FF2B5EF4-FFF2-40B4-BE49-F238E27FC236}">
                    <a16:creationId xmlns:a16="http://schemas.microsoft.com/office/drawing/2014/main" id="{8AB82D87-FD9E-45BE-BD3F-7F7195E4CDCE}"/>
                  </a:ext>
                </a:extLst>
              </p:cNvPr>
              <p:cNvSpPr/>
              <p:nvPr/>
            </p:nvSpPr>
            <p:spPr>
              <a:xfrm>
                <a:off x="2529333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8" name="Ellipse 2217">
                <a:extLst>
                  <a:ext uri="{FF2B5EF4-FFF2-40B4-BE49-F238E27FC236}">
                    <a16:creationId xmlns:a16="http://schemas.microsoft.com/office/drawing/2014/main" id="{D3CEA4DC-7D3C-48D9-8151-4E84F02AD86B}"/>
                  </a:ext>
                </a:extLst>
              </p:cNvPr>
              <p:cNvSpPr/>
              <p:nvPr/>
            </p:nvSpPr>
            <p:spPr>
              <a:xfrm>
                <a:off x="2673349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9" name="Ellipse 2218">
                <a:extLst>
                  <a:ext uri="{FF2B5EF4-FFF2-40B4-BE49-F238E27FC236}">
                    <a16:creationId xmlns:a16="http://schemas.microsoft.com/office/drawing/2014/main" id="{7F57BB70-D564-4A63-A72C-EF71D96BEF94}"/>
                  </a:ext>
                </a:extLst>
              </p:cNvPr>
              <p:cNvSpPr/>
              <p:nvPr/>
            </p:nvSpPr>
            <p:spPr>
              <a:xfrm>
                <a:off x="2817365" y="198884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0" name="Ellipse 2219">
                <a:extLst>
                  <a:ext uri="{FF2B5EF4-FFF2-40B4-BE49-F238E27FC236}">
                    <a16:creationId xmlns:a16="http://schemas.microsoft.com/office/drawing/2014/main" id="{32184EBC-D342-4785-98E0-A54141BAD26C}"/>
                  </a:ext>
                </a:extLst>
              </p:cNvPr>
              <p:cNvSpPr/>
              <p:nvPr/>
            </p:nvSpPr>
            <p:spPr>
              <a:xfrm>
                <a:off x="180532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1" name="Ellipse 2220">
                <a:extLst>
                  <a:ext uri="{FF2B5EF4-FFF2-40B4-BE49-F238E27FC236}">
                    <a16:creationId xmlns:a16="http://schemas.microsoft.com/office/drawing/2014/main" id="{847DAC3C-FC14-47F0-946F-C39047CADC63}"/>
                  </a:ext>
                </a:extLst>
              </p:cNvPr>
              <p:cNvSpPr/>
              <p:nvPr/>
            </p:nvSpPr>
            <p:spPr>
              <a:xfrm>
                <a:off x="194933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2" name="Ellipse 2221">
                <a:extLst>
                  <a:ext uri="{FF2B5EF4-FFF2-40B4-BE49-F238E27FC236}">
                    <a16:creationId xmlns:a16="http://schemas.microsoft.com/office/drawing/2014/main" id="{F181C4AF-47BF-4302-BEA5-123F7EE72805}"/>
                  </a:ext>
                </a:extLst>
              </p:cNvPr>
              <p:cNvSpPr/>
              <p:nvPr/>
            </p:nvSpPr>
            <p:spPr>
              <a:xfrm>
                <a:off x="209335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3" name="Ellipse 2222">
                <a:extLst>
                  <a:ext uri="{FF2B5EF4-FFF2-40B4-BE49-F238E27FC236}">
                    <a16:creationId xmlns:a16="http://schemas.microsoft.com/office/drawing/2014/main" id="{3458415E-6AF7-43E3-AEC4-FC696FAE59F2}"/>
                  </a:ext>
                </a:extLst>
              </p:cNvPr>
              <p:cNvSpPr/>
              <p:nvPr/>
            </p:nvSpPr>
            <p:spPr>
              <a:xfrm>
                <a:off x="2237368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4" name="Ellipse 2223">
                <a:extLst>
                  <a:ext uri="{FF2B5EF4-FFF2-40B4-BE49-F238E27FC236}">
                    <a16:creationId xmlns:a16="http://schemas.microsoft.com/office/drawing/2014/main" id="{532F14FD-099E-4970-9F6F-0F4D00F8CC63}"/>
                  </a:ext>
                </a:extLst>
              </p:cNvPr>
              <p:cNvSpPr/>
              <p:nvPr/>
            </p:nvSpPr>
            <p:spPr>
              <a:xfrm>
                <a:off x="2381384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5" name="Ellipse 2224">
                <a:extLst>
                  <a:ext uri="{FF2B5EF4-FFF2-40B4-BE49-F238E27FC236}">
                    <a16:creationId xmlns:a16="http://schemas.microsoft.com/office/drawing/2014/main" id="{E7397D0C-80F3-48C1-A9C2-5A4601C88B78}"/>
                  </a:ext>
                </a:extLst>
              </p:cNvPr>
              <p:cNvSpPr/>
              <p:nvPr/>
            </p:nvSpPr>
            <p:spPr>
              <a:xfrm>
                <a:off x="2525400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6" name="Ellipse 2225">
                <a:extLst>
                  <a:ext uri="{FF2B5EF4-FFF2-40B4-BE49-F238E27FC236}">
                    <a16:creationId xmlns:a16="http://schemas.microsoft.com/office/drawing/2014/main" id="{00A8826A-4977-45A9-88A2-8C93DB1F42F8}"/>
                  </a:ext>
                </a:extLst>
              </p:cNvPr>
              <p:cNvSpPr/>
              <p:nvPr/>
            </p:nvSpPr>
            <p:spPr>
              <a:xfrm>
                <a:off x="2669416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7" name="Ellipse 2226">
                <a:extLst>
                  <a:ext uri="{FF2B5EF4-FFF2-40B4-BE49-F238E27FC236}">
                    <a16:creationId xmlns:a16="http://schemas.microsoft.com/office/drawing/2014/main" id="{971105B5-3CF3-4F3B-9DDB-D1C25C8C5D8A}"/>
                  </a:ext>
                </a:extLst>
              </p:cNvPr>
              <p:cNvSpPr/>
              <p:nvPr/>
            </p:nvSpPr>
            <p:spPr>
              <a:xfrm>
                <a:off x="2813432" y="2132856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8" name="Ellipse 2227">
                <a:extLst>
                  <a:ext uri="{FF2B5EF4-FFF2-40B4-BE49-F238E27FC236}">
                    <a16:creationId xmlns:a16="http://schemas.microsoft.com/office/drawing/2014/main" id="{8AF5E126-79BF-4EFB-A725-7A86FA14FED4}"/>
                  </a:ext>
                </a:extLst>
              </p:cNvPr>
              <p:cNvSpPr/>
              <p:nvPr/>
            </p:nvSpPr>
            <p:spPr>
              <a:xfrm>
                <a:off x="180532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9" name="Ellipse 2228">
                <a:extLst>
                  <a:ext uri="{FF2B5EF4-FFF2-40B4-BE49-F238E27FC236}">
                    <a16:creationId xmlns:a16="http://schemas.microsoft.com/office/drawing/2014/main" id="{39521573-E1AE-4F05-9E86-F34C82A771E1}"/>
                  </a:ext>
                </a:extLst>
              </p:cNvPr>
              <p:cNvSpPr/>
              <p:nvPr/>
            </p:nvSpPr>
            <p:spPr>
              <a:xfrm>
                <a:off x="194933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0" name="Ellipse 2229">
                <a:extLst>
                  <a:ext uri="{FF2B5EF4-FFF2-40B4-BE49-F238E27FC236}">
                    <a16:creationId xmlns:a16="http://schemas.microsoft.com/office/drawing/2014/main" id="{2807ECD7-821F-4143-BDD8-2619FB16211F}"/>
                  </a:ext>
                </a:extLst>
              </p:cNvPr>
              <p:cNvSpPr/>
              <p:nvPr/>
            </p:nvSpPr>
            <p:spPr>
              <a:xfrm>
                <a:off x="209335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1" name="Ellipse 2230">
                <a:extLst>
                  <a:ext uri="{FF2B5EF4-FFF2-40B4-BE49-F238E27FC236}">
                    <a16:creationId xmlns:a16="http://schemas.microsoft.com/office/drawing/2014/main" id="{D5A2F6BE-F103-467D-BD2D-5E40B29B4447}"/>
                  </a:ext>
                </a:extLst>
              </p:cNvPr>
              <p:cNvSpPr/>
              <p:nvPr/>
            </p:nvSpPr>
            <p:spPr>
              <a:xfrm>
                <a:off x="2237368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2" name="Ellipse 2231">
                <a:extLst>
                  <a:ext uri="{FF2B5EF4-FFF2-40B4-BE49-F238E27FC236}">
                    <a16:creationId xmlns:a16="http://schemas.microsoft.com/office/drawing/2014/main" id="{50E49396-3A44-42D9-91EC-85B39432E0C4}"/>
                  </a:ext>
                </a:extLst>
              </p:cNvPr>
              <p:cNvSpPr/>
              <p:nvPr/>
            </p:nvSpPr>
            <p:spPr>
              <a:xfrm>
                <a:off x="2381384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3" name="Ellipse 2232">
                <a:extLst>
                  <a:ext uri="{FF2B5EF4-FFF2-40B4-BE49-F238E27FC236}">
                    <a16:creationId xmlns:a16="http://schemas.microsoft.com/office/drawing/2014/main" id="{31E2F310-1DE4-4108-B556-569077D349C2}"/>
                  </a:ext>
                </a:extLst>
              </p:cNvPr>
              <p:cNvSpPr/>
              <p:nvPr/>
            </p:nvSpPr>
            <p:spPr>
              <a:xfrm>
                <a:off x="2525400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4" name="Ellipse 2233">
                <a:extLst>
                  <a:ext uri="{FF2B5EF4-FFF2-40B4-BE49-F238E27FC236}">
                    <a16:creationId xmlns:a16="http://schemas.microsoft.com/office/drawing/2014/main" id="{28ACB80F-276F-4CD0-9151-6F2744215667}"/>
                  </a:ext>
                </a:extLst>
              </p:cNvPr>
              <p:cNvSpPr/>
              <p:nvPr/>
            </p:nvSpPr>
            <p:spPr>
              <a:xfrm>
                <a:off x="2669416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5" name="Ellipse 2234">
                <a:extLst>
                  <a:ext uri="{FF2B5EF4-FFF2-40B4-BE49-F238E27FC236}">
                    <a16:creationId xmlns:a16="http://schemas.microsoft.com/office/drawing/2014/main" id="{2E4D4281-AF9B-4A5D-A579-64DCBF43C890}"/>
                  </a:ext>
                </a:extLst>
              </p:cNvPr>
              <p:cNvSpPr/>
              <p:nvPr/>
            </p:nvSpPr>
            <p:spPr>
              <a:xfrm>
                <a:off x="2813432" y="2276872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6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Claudio Laloni</dc:creator>
  <cp:lastModifiedBy>Claudio Laloni</cp:lastModifiedBy>
  <cp:revision>12</cp:revision>
  <dcterms:created xsi:type="dcterms:W3CDTF">2020-11-15T22:13:16Z</dcterms:created>
  <dcterms:modified xsi:type="dcterms:W3CDTF">2020-11-25T22:27:50Z</dcterms:modified>
</cp:coreProperties>
</file>