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074C-3645-D64C-A9DB-5C49CE15348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CDB-B8B7-6348-8B4B-14DAFBE6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4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074C-3645-D64C-A9DB-5C49CE15348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CDB-B8B7-6348-8B4B-14DAFBE6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3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074C-3645-D64C-A9DB-5C49CE15348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CDB-B8B7-6348-8B4B-14DAFBE6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8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074C-3645-D64C-A9DB-5C49CE15348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CDB-B8B7-6348-8B4B-14DAFBE6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074C-3645-D64C-A9DB-5C49CE15348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CDB-B8B7-6348-8B4B-14DAFBE6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1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074C-3645-D64C-A9DB-5C49CE15348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CDB-B8B7-6348-8B4B-14DAFBE6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074C-3645-D64C-A9DB-5C49CE15348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CDB-B8B7-6348-8B4B-14DAFBE6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074C-3645-D64C-A9DB-5C49CE15348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CDB-B8B7-6348-8B4B-14DAFBE6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3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074C-3645-D64C-A9DB-5C49CE15348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CDB-B8B7-6348-8B4B-14DAFBE6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7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074C-3645-D64C-A9DB-5C49CE15348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CDB-B8B7-6348-8B4B-14DAFBE6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1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074C-3645-D64C-A9DB-5C49CE15348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3CDB-B8B7-6348-8B4B-14DAFBE6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9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B074C-3645-D64C-A9DB-5C49CE15348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33CDB-B8B7-6348-8B4B-14DAFBE6A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0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" name="Content Placeholder 37" descr="Screen Shot 2014-08-14 at 12.27.45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" r="630"/>
          <a:stretch/>
        </p:blipFill>
        <p:spPr>
          <a:xfrm>
            <a:off x="4196536" y="2678290"/>
            <a:ext cx="3956702" cy="1765937"/>
          </a:xfrm>
        </p:spPr>
      </p:pic>
      <p:sp>
        <p:nvSpPr>
          <p:cNvPr id="4" name="Rectangle 3"/>
          <p:cNvSpPr/>
          <p:nvPr/>
        </p:nvSpPr>
        <p:spPr>
          <a:xfrm>
            <a:off x="1215331" y="2171073"/>
            <a:ext cx="314074" cy="10787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6623" y="2171073"/>
            <a:ext cx="314074" cy="2853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20454" y="2171073"/>
            <a:ext cx="314074" cy="20120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5331" y="3622854"/>
            <a:ext cx="314074" cy="20120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1529405" y="2710428"/>
            <a:ext cx="591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</p:cNvCxnSpPr>
          <p:nvPr/>
        </p:nvCxnSpPr>
        <p:spPr>
          <a:xfrm flipV="1">
            <a:off x="1529405" y="3468257"/>
            <a:ext cx="591049" cy="1160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2434528" y="3177112"/>
            <a:ext cx="5420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318271" y="3372678"/>
            <a:ext cx="423318" cy="3730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3834" y="2517497"/>
            <a:ext cx="64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t(i-1)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720" y="4444227"/>
            <a:ext cx="68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h(i-2)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634994" y="2360141"/>
            <a:ext cx="33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41589" y="3376417"/>
            <a:ext cx="45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6458" y="2821434"/>
            <a:ext cx="31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00236" y="37274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54107" y="4127412"/>
            <a:ext cx="68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h(i-1)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1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4857269" y="3457260"/>
            <a:ext cx="5420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995461" y="2451221"/>
            <a:ext cx="4520521" cy="3463858"/>
            <a:chOff x="572720" y="2171073"/>
            <a:chExt cx="4520521" cy="3463858"/>
          </a:xfrm>
        </p:grpSpPr>
        <p:sp>
          <p:nvSpPr>
            <p:cNvPr id="4" name="Rectangle 3"/>
            <p:cNvSpPr/>
            <p:nvPr/>
          </p:nvSpPr>
          <p:spPr>
            <a:xfrm>
              <a:off x="1215331" y="2171073"/>
              <a:ext cx="314074" cy="10787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6623" y="2648999"/>
              <a:ext cx="314074" cy="101969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20454" y="2171073"/>
              <a:ext cx="314074" cy="20120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15331" y="3622854"/>
              <a:ext cx="314074" cy="20120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4" idx="3"/>
            </p:cNvCxnSpPr>
            <p:nvPr/>
          </p:nvCxnSpPr>
          <p:spPr>
            <a:xfrm>
              <a:off x="1529405" y="2710428"/>
              <a:ext cx="5910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 flipV="1">
              <a:off x="1529405" y="3468257"/>
              <a:ext cx="591049" cy="11606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634994" y="2360141"/>
              <a:ext cx="33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6458" y="2821434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00236" y="37274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54107" y="4127412"/>
              <a:ext cx="68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h(i-1)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41589" y="3000592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HS decisions</a:t>
              </a:r>
              <a:endParaRPr lang="en-US" dirty="0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3318271" y="3004230"/>
              <a:ext cx="423318" cy="37307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95461" y="300796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3834" y="2517497"/>
              <a:ext cx="642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t(i-1)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2720" y="4444227"/>
              <a:ext cx="68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h(i-2)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0540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81435" y="2189678"/>
            <a:ext cx="3237144" cy="3463858"/>
            <a:chOff x="504445" y="2171073"/>
            <a:chExt cx="3237144" cy="3463858"/>
          </a:xfrm>
        </p:grpSpPr>
        <p:sp>
          <p:nvSpPr>
            <p:cNvPr id="22" name="Rectangle 21"/>
            <p:cNvSpPr/>
            <p:nvPr/>
          </p:nvSpPr>
          <p:spPr>
            <a:xfrm>
              <a:off x="1215331" y="2171073"/>
              <a:ext cx="314074" cy="10787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76623" y="2662654"/>
              <a:ext cx="314074" cy="10196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0454" y="2171073"/>
              <a:ext cx="314074" cy="20120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15331" y="3622854"/>
              <a:ext cx="314074" cy="20120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22" idx="3"/>
            </p:cNvCxnSpPr>
            <p:nvPr/>
          </p:nvCxnSpPr>
          <p:spPr>
            <a:xfrm>
              <a:off x="1529405" y="2710428"/>
              <a:ext cx="5910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3"/>
              <a:endCxn id="24" idx="1"/>
            </p:cNvCxnSpPr>
            <p:nvPr/>
          </p:nvCxnSpPr>
          <p:spPr>
            <a:xfrm flipV="1">
              <a:off x="1529405" y="3177112"/>
              <a:ext cx="591049" cy="1451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634994" y="2360141"/>
              <a:ext cx="42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sU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61838" y="2821434"/>
              <a:ext cx="480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sW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36786" y="3795751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sR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54107" y="4127412"/>
              <a:ext cx="77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sh</a:t>
              </a:r>
              <a:r>
                <a:rPr lang="en-US" dirty="0" smtClean="0"/>
                <a:t>(i-1)</a:t>
              </a:r>
              <a:endParaRPr lang="en-US" dirty="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3318271" y="3004230"/>
              <a:ext cx="423318" cy="37307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5657" y="2964342"/>
              <a:ext cx="439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sf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3834" y="2517497"/>
              <a:ext cx="655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s(i-1)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4445" y="4457882"/>
              <a:ext cx="77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sh</a:t>
              </a:r>
              <a:r>
                <a:rPr lang="en-US" dirty="0" smtClean="0"/>
                <a:t>(i-2)</a:t>
              </a:r>
              <a:endParaRPr lang="en-US" dirty="0"/>
            </a:p>
          </p:txBody>
        </p:sp>
      </p:grpSp>
      <p:cxnSp>
        <p:nvCxnSpPr>
          <p:cNvPr id="38" name="Straight Arrow Connector 37"/>
          <p:cNvCxnSpPr>
            <a:stCxn id="24" idx="3"/>
            <a:endCxn id="23" idx="1"/>
          </p:cNvCxnSpPr>
          <p:nvPr/>
        </p:nvCxnSpPr>
        <p:spPr>
          <a:xfrm flipV="1">
            <a:off x="2411518" y="3191105"/>
            <a:ext cx="542095" cy="4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863211" y="755949"/>
            <a:ext cx="3658036" cy="4364509"/>
            <a:chOff x="4610968" y="1242564"/>
            <a:chExt cx="3658036" cy="4364509"/>
          </a:xfrm>
        </p:grpSpPr>
        <p:grpSp>
          <p:nvGrpSpPr>
            <p:cNvPr id="39" name="Group 38"/>
            <p:cNvGrpSpPr/>
            <p:nvPr/>
          </p:nvGrpSpPr>
          <p:grpSpPr>
            <a:xfrm>
              <a:off x="4610968" y="2676293"/>
              <a:ext cx="3658036" cy="2930780"/>
              <a:chOff x="3968357" y="2331080"/>
              <a:chExt cx="3658036" cy="293078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968357" y="2331080"/>
                <a:ext cx="3658036" cy="2930780"/>
                <a:chOff x="518100" y="2704151"/>
                <a:chExt cx="3658036" cy="293078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215331" y="3291316"/>
                  <a:ext cx="314074" cy="754057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976623" y="2933805"/>
                  <a:ext cx="314074" cy="101969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120454" y="2704151"/>
                  <a:ext cx="314074" cy="147899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215331" y="4260554"/>
                  <a:ext cx="314074" cy="1374377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Arrow Connector 8"/>
                <p:cNvCxnSpPr>
                  <a:stCxn id="5" idx="3"/>
                </p:cNvCxnSpPr>
                <p:nvPr/>
              </p:nvCxnSpPr>
              <p:spPr>
                <a:xfrm flipV="1">
                  <a:off x="1529405" y="3506019"/>
                  <a:ext cx="591049" cy="16232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>
                  <a:stCxn id="8" idx="3"/>
                </p:cNvCxnSpPr>
                <p:nvPr/>
              </p:nvCxnSpPr>
              <p:spPr>
                <a:xfrm flipV="1">
                  <a:off x="1529405" y="3782861"/>
                  <a:ext cx="591049" cy="116488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1594029" y="3210352"/>
                  <a:ext cx="4100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tU</a:t>
                  </a:r>
                  <a:endParaRPr 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475493" y="3080879"/>
                  <a:ext cx="4673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tW</a:t>
                  </a:r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545616" y="3918646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tR</a:t>
                  </a:r>
                  <a:endParaRPr 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954107" y="4127412"/>
                  <a:ext cx="7638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th</a:t>
                  </a:r>
                  <a:r>
                    <a:rPr lang="en-US" dirty="0" smtClean="0"/>
                    <a:t>(i-1)</a:t>
                  </a:r>
                  <a:endParaRPr lang="en-US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741589" y="3210352"/>
                  <a:ext cx="4345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HS</a:t>
                  </a:r>
                  <a:endParaRPr lang="en-US" dirty="0"/>
                </a:p>
              </p:txBody>
            </p:sp>
            <p:sp>
              <p:nvSpPr>
                <p:cNvPr id="16" name="Right Arrow 15"/>
                <p:cNvSpPr/>
                <p:nvPr/>
              </p:nvSpPr>
              <p:spPr>
                <a:xfrm>
                  <a:off x="3318271" y="3250020"/>
                  <a:ext cx="423318" cy="373071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968151" y="3199139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tf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59687" y="3394684"/>
                  <a:ext cx="642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t(i-1)</a:t>
                  </a:r>
                  <a:endParaRPr 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18100" y="4730982"/>
                  <a:ext cx="7638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th</a:t>
                  </a:r>
                  <a:r>
                    <a:rPr lang="en-US" dirty="0" smtClean="0"/>
                    <a:t>(i-2)</a:t>
                  </a:r>
                  <a:endParaRPr lang="en-US" dirty="0"/>
                </a:p>
              </p:txBody>
            </p:sp>
          </p:grpSp>
          <p:cxnSp>
            <p:nvCxnSpPr>
              <p:cNvPr id="37" name="Straight Arrow Connector 36"/>
              <p:cNvCxnSpPr>
                <a:stCxn id="7" idx="3"/>
                <a:endCxn id="6" idx="1"/>
              </p:cNvCxnSpPr>
              <p:nvPr/>
            </p:nvCxnSpPr>
            <p:spPr>
              <a:xfrm>
                <a:off x="5884785" y="3070580"/>
                <a:ext cx="54209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/>
            <p:cNvSpPr/>
            <p:nvPr/>
          </p:nvSpPr>
          <p:spPr>
            <a:xfrm>
              <a:off x="5296265" y="1242564"/>
              <a:ext cx="314074" cy="178015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53654" y="1948952"/>
              <a:ext cx="720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sh</a:t>
              </a:r>
              <a:r>
                <a:rPr lang="en-US" dirty="0" smtClean="0"/>
                <a:t>(m)</a:t>
              </a:r>
              <a:endParaRPr lang="en-US" dirty="0"/>
            </a:p>
          </p:txBody>
        </p:sp>
        <p:cxnSp>
          <p:nvCxnSpPr>
            <p:cNvPr id="55" name="Straight Arrow Connector 54"/>
            <p:cNvCxnSpPr>
              <a:stCxn id="44" idx="3"/>
            </p:cNvCxnSpPr>
            <p:nvPr/>
          </p:nvCxnSpPr>
          <p:spPr>
            <a:xfrm>
              <a:off x="5610339" y="2132641"/>
              <a:ext cx="602983" cy="10498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803036" y="2250108"/>
              <a:ext cx="36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tS</a:t>
              </a:r>
              <a:endParaRPr lang="en-US" dirty="0"/>
            </a:p>
          </p:txBody>
        </p:sp>
      </p:grpSp>
      <p:sp>
        <p:nvSpPr>
          <p:cNvPr id="61" name="Right Brace 60"/>
          <p:cNvSpPr/>
          <p:nvPr/>
        </p:nvSpPr>
        <p:spPr>
          <a:xfrm rot="5400000">
            <a:off x="2167269" y="4087579"/>
            <a:ext cx="195410" cy="360920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Brace 61"/>
          <p:cNvSpPr/>
          <p:nvPr/>
        </p:nvSpPr>
        <p:spPr>
          <a:xfrm rot="5400000">
            <a:off x="6618941" y="4091820"/>
            <a:ext cx="195410" cy="360920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24" idx="0"/>
          </p:cNvCxnSpPr>
          <p:nvPr/>
        </p:nvCxnSpPr>
        <p:spPr>
          <a:xfrm flipV="1">
            <a:off x="2254481" y="1119673"/>
            <a:ext cx="3292928" cy="1070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76564" y="5902937"/>
            <a:ext cx="275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French sentence (length m)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836812" y="5916158"/>
            <a:ext cx="174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English 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3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81435" y="2189678"/>
            <a:ext cx="3237144" cy="3463858"/>
            <a:chOff x="504445" y="2171073"/>
            <a:chExt cx="3237144" cy="3463858"/>
          </a:xfrm>
        </p:grpSpPr>
        <p:sp>
          <p:nvSpPr>
            <p:cNvPr id="22" name="Rectangle 21"/>
            <p:cNvSpPr/>
            <p:nvPr/>
          </p:nvSpPr>
          <p:spPr>
            <a:xfrm>
              <a:off x="1215331" y="2171073"/>
              <a:ext cx="314074" cy="10787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76623" y="2662654"/>
              <a:ext cx="314074" cy="10196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0454" y="2171073"/>
              <a:ext cx="314074" cy="20120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15331" y="3622854"/>
              <a:ext cx="314074" cy="20120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22" idx="3"/>
            </p:cNvCxnSpPr>
            <p:nvPr/>
          </p:nvCxnSpPr>
          <p:spPr>
            <a:xfrm>
              <a:off x="1529405" y="2710428"/>
              <a:ext cx="5910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3"/>
              <a:endCxn id="24" idx="1"/>
            </p:cNvCxnSpPr>
            <p:nvPr/>
          </p:nvCxnSpPr>
          <p:spPr>
            <a:xfrm flipV="1">
              <a:off x="1529405" y="3177112"/>
              <a:ext cx="591049" cy="1451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634994" y="2360141"/>
              <a:ext cx="42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sU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61838" y="2821434"/>
              <a:ext cx="480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sW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36786" y="3795751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sR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54107" y="4127412"/>
              <a:ext cx="77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sh</a:t>
              </a:r>
              <a:r>
                <a:rPr lang="en-US" dirty="0" smtClean="0"/>
                <a:t>(i-1)</a:t>
              </a:r>
              <a:endParaRPr lang="en-US" dirty="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3318271" y="3004230"/>
              <a:ext cx="423318" cy="37307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5657" y="2964342"/>
              <a:ext cx="439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sf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3834" y="2517497"/>
              <a:ext cx="655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s(i-1)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4445" y="4457882"/>
              <a:ext cx="77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sh</a:t>
              </a:r>
              <a:r>
                <a:rPr lang="en-US" dirty="0" smtClean="0"/>
                <a:t>(i-2)</a:t>
              </a:r>
              <a:endParaRPr lang="en-US" dirty="0"/>
            </a:p>
          </p:txBody>
        </p:sp>
      </p:grpSp>
      <p:cxnSp>
        <p:nvCxnSpPr>
          <p:cNvPr id="38" name="Straight Arrow Connector 37"/>
          <p:cNvCxnSpPr>
            <a:stCxn id="24" idx="3"/>
            <a:endCxn id="23" idx="1"/>
          </p:cNvCxnSpPr>
          <p:nvPr/>
        </p:nvCxnSpPr>
        <p:spPr>
          <a:xfrm flipV="1">
            <a:off x="2411518" y="3191105"/>
            <a:ext cx="542095" cy="4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863211" y="755949"/>
            <a:ext cx="3658036" cy="4364509"/>
            <a:chOff x="4610968" y="1242564"/>
            <a:chExt cx="3658036" cy="4364509"/>
          </a:xfrm>
        </p:grpSpPr>
        <p:grpSp>
          <p:nvGrpSpPr>
            <p:cNvPr id="39" name="Group 38"/>
            <p:cNvGrpSpPr/>
            <p:nvPr/>
          </p:nvGrpSpPr>
          <p:grpSpPr>
            <a:xfrm>
              <a:off x="4610968" y="2676293"/>
              <a:ext cx="3658036" cy="2930780"/>
              <a:chOff x="3968357" y="2331080"/>
              <a:chExt cx="3658036" cy="293078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968357" y="2331080"/>
                <a:ext cx="3658036" cy="2930780"/>
                <a:chOff x="518100" y="2704151"/>
                <a:chExt cx="3658036" cy="293078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215331" y="3291316"/>
                  <a:ext cx="314074" cy="754057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976623" y="2933805"/>
                  <a:ext cx="314074" cy="101969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120454" y="2704151"/>
                  <a:ext cx="314074" cy="147899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215331" y="4260554"/>
                  <a:ext cx="314074" cy="1374377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Arrow Connector 8"/>
                <p:cNvCxnSpPr>
                  <a:stCxn id="5" idx="3"/>
                </p:cNvCxnSpPr>
                <p:nvPr/>
              </p:nvCxnSpPr>
              <p:spPr>
                <a:xfrm flipV="1">
                  <a:off x="1529405" y="3506019"/>
                  <a:ext cx="591049" cy="16232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>
                  <a:stCxn id="8" idx="3"/>
                </p:cNvCxnSpPr>
                <p:nvPr/>
              </p:nvCxnSpPr>
              <p:spPr>
                <a:xfrm flipV="1">
                  <a:off x="1529405" y="3782861"/>
                  <a:ext cx="591049" cy="116488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1594029" y="3210352"/>
                  <a:ext cx="4100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tU</a:t>
                  </a:r>
                  <a:endParaRPr 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475493" y="3080879"/>
                  <a:ext cx="4673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tW</a:t>
                  </a:r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545616" y="3918646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tR</a:t>
                  </a:r>
                  <a:endParaRPr 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954107" y="4127412"/>
                  <a:ext cx="7638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th</a:t>
                  </a:r>
                  <a:r>
                    <a:rPr lang="en-US" dirty="0" smtClean="0"/>
                    <a:t>(i-1)</a:t>
                  </a:r>
                  <a:endParaRPr lang="en-US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741589" y="3210352"/>
                  <a:ext cx="4345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HS</a:t>
                  </a:r>
                  <a:endParaRPr lang="en-US" dirty="0"/>
                </a:p>
              </p:txBody>
            </p:sp>
            <p:sp>
              <p:nvSpPr>
                <p:cNvPr id="16" name="Right Arrow 15"/>
                <p:cNvSpPr/>
                <p:nvPr/>
              </p:nvSpPr>
              <p:spPr>
                <a:xfrm>
                  <a:off x="3318271" y="3250020"/>
                  <a:ext cx="423318" cy="373071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968151" y="3199139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tf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59687" y="3394684"/>
                  <a:ext cx="642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t(i-1)</a:t>
                  </a:r>
                  <a:endParaRPr 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18100" y="4730982"/>
                  <a:ext cx="7638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th</a:t>
                  </a:r>
                  <a:r>
                    <a:rPr lang="en-US" dirty="0" smtClean="0"/>
                    <a:t>(i-2)</a:t>
                  </a:r>
                  <a:endParaRPr lang="en-US" dirty="0"/>
                </a:p>
              </p:txBody>
            </p:sp>
          </p:grpSp>
          <p:cxnSp>
            <p:nvCxnSpPr>
              <p:cNvPr id="37" name="Straight Arrow Connector 36"/>
              <p:cNvCxnSpPr>
                <a:stCxn id="7" idx="3"/>
                <a:endCxn id="6" idx="1"/>
              </p:cNvCxnSpPr>
              <p:nvPr/>
            </p:nvCxnSpPr>
            <p:spPr>
              <a:xfrm>
                <a:off x="5884785" y="3070580"/>
                <a:ext cx="54209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/>
            <p:cNvSpPr/>
            <p:nvPr/>
          </p:nvSpPr>
          <p:spPr>
            <a:xfrm>
              <a:off x="5296265" y="1242564"/>
              <a:ext cx="314074" cy="178015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53654" y="1948952"/>
              <a:ext cx="720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sh</a:t>
              </a:r>
              <a:r>
                <a:rPr lang="en-US" dirty="0" smtClean="0"/>
                <a:t>(m)</a:t>
              </a:r>
              <a:endParaRPr lang="en-US" dirty="0"/>
            </a:p>
          </p:txBody>
        </p:sp>
        <p:cxnSp>
          <p:nvCxnSpPr>
            <p:cNvPr id="55" name="Straight Arrow Connector 54"/>
            <p:cNvCxnSpPr>
              <a:stCxn id="44" idx="3"/>
            </p:cNvCxnSpPr>
            <p:nvPr/>
          </p:nvCxnSpPr>
          <p:spPr>
            <a:xfrm>
              <a:off x="5610339" y="2132641"/>
              <a:ext cx="602983" cy="10498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821986" y="2857831"/>
              <a:ext cx="36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tS</a:t>
              </a:r>
              <a:endParaRPr lang="en-US" dirty="0"/>
            </a:p>
          </p:txBody>
        </p:sp>
      </p:grpSp>
      <p:sp>
        <p:nvSpPr>
          <p:cNvPr id="61" name="Right Brace 60"/>
          <p:cNvSpPr/>
          <p:nvPr/>
        </p:nvSpPr>
        <p:spPr>
          <a:xfrm rot="5400000">
            <a:off x="2167269" y="4087579"/>
            <a:ext cx="195410" cy="360920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Brace 61"/>
          <p:cNvSpPr/>
          <p:nvPr/>
        </p:nvSpPr>
        <p:spPr>
          <a:xfrm rot="5400000">
            <a:off x="6618941" y="4091820"/>
            <a:ext cx="195410" cy="360920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24" idx="0"/>
          </p:cNvCxnSpPr>
          <p:nvPr/>
        </p:nvCxnSpPr>
        <p:spPr>
          <a:xfrm flipV="1">
            <a:off x="2254481" y="1119673"/>
            <a:ext cx="3292928" cy="1070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76564" y="5902937"/>
            <a:ext cx="275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French sentence (length m)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836812" y="5916158"/>
            <a:ext cx="174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English sentence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465565" y="229596"/>
            <a:ext cx="314074" cy="178015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4" idx="3"/>
            <a:endCxn id="48" idx="1"/>
          </p:cNvCxnSpPr>
          <p:nvPr/>
        </p:nvCxnSpPr>
        <p:spPr>
          <a:xfrm flipV="1">
            <a:off x="5862582" y="1119673"/>
            <a:ext cx="602983" cy="526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858679" y="1417638"/>
            <a:ext cx="564647" cy="1726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849762" y="1711106"/>
            <a:ext cx="37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888144" y="1061961"/>
            <a:ext cx="41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48" idx="3"/>
            <a:endCxn id="6" idx="0"/>
          </p:cNvCxnSpPr>
          <p:nvPr/>
        </p:nvCxnSpPr>
        <p:spPr>
          <a:xfrm>
            <a:off x="6779639" y="1119673"/>
            <a:ext cx="699132" cy="1299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81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167</Words>
  <Application>Microsoft Macintosh PowerPoint</Application>
  <PresentationFormat>On-screen Show (4:3)</PresentationFormat>
  <Paragraphs>55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Pham</dc:creator>
  <cp:lastModifiedBy>Hieu Pham</cp:lastModifiedBy>
  <cp:revision>19</cp:revision>
  <dcterms:created xsi:type="dcterms:W3CDTF">2014-08-14T07:02:19Z</dcterms:created>
  <dcterms:modified xsi:type="dcterms:W3CDTF">2014-08-14T11:04:58Z</dcterms:modified>
</cp:coreProperties>
</file>