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2" r:id="rId3"/>
    <p:sldId id="263" r:id="rId4"/>
    <p:sldId id="264" r:id="rId5"/>
    <p:sldId id="265" r:id="rId6"/>
    <p:sldId id="266" r:id="rId7"/>
    <p:sldId id="314" r:id="rId8"/>
    <p:sldId id="270" r:id="rId9"/>
    <p:sldId id="275" r:id="rId10"/>
    <p:sldId id="276" r:id="rId11"/>
    <p:sldId id="304" r:id="rId12"/>
    <p:sldId id="277" r:id="rId13"/>
    <p:sldId id="308" r:id="rId14"/>
    <p:sldId id="307" r:id="rId15"/>
    <p:sldId id="281" r:id="rId16"/>
    <p:sldId id="282" r:id="rId17"/>
    <p:sldId id="283" r:id="rId18"/>
    <p:sldId id="284" r:id="rId19"/>
    <p:sldId id="306" r:id="rId20"/>
    <p:sldId id="285" r:id="rId21"/>
    <p:sldId id="286" r:id="rId22"/>
    <p:sldId id="287" r:id="rId23"/>
    <p:sldId id="292" r:id="rId24"/>
    <p:sldId id="293" r:id="rId25"/>
    <p:sldId id="294" r:id="rId26"/>
    <p:sldId id="279" r:id="rId27"/>
    <p:sldId id="280" r:id="rId28"/>
    <p:sldId id="305" r:id="rId29"/>
    <p:sldId id="288" r:id="rId30"/>
    <p:sldId id="289" r:id="rId31"/>
    <p:sldId id="290" r:id="rId32"/>
    <p:sldId id="291" r:id="rId33"/>
    <p:sldId id="295" r:id="rId34"/>
    <p:sldId id="296" r:id="rId35"/>
    <p:sldId id="309" r:id="rId36"/>
    <p:sldId id="310" r:id="rId37"/>
    <p:sldId id="311" r:id="rId38"/>
    <p:sldId id="312" r:id="rId39"/>
    <p:sldId id="313" r:id="rId40"/>
    <p:sldId id="268" r:id="rId41"/>
    <p:sldId id="269" r:id="rId42"/>
    <p:sldId id="272" r:id="rId43"/>
    <p:sldId id="273" r:id="rId44"/>
    <p:sldId id="274" r:id="rId45"/>
    <p:sldId id="271" r:id="rId46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2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78931" autoAdjust="0"/>
  </p:normalViewPr>
  <p:slideViewPr>
    <p:cSldViewPr snapToGrid="0">
      <p:cViewPr varScale="1">
        <p:scale>
          <a:sx n="88" d="100"/>
          <a:sy n="88" d="100"/>
        </p:scale>
        <p:origin x="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3A5EED33-F20A-492F-9973-579D5E1B1496}"/>
  </pc:docChgLst>
  <pc:docChgLst>
    <pc:chgData userId="a1a4dc899414fe72" providerId="LiveId" clId="{D8142E66-DF1F-4E43-AD47-4C8A65F74D1E}"/>
  </pc:docChgLst>
  <pc:docChgLst>
    <pc:chgData userId="a1a4dc899414fe72" providerId="LiveId" clId="{53F9DAA4-7F10-4F81-9215-0FF4411C0D1A}"/>
    <pc:docChg chg="undo custSel addSld delSld modSld sldOrd">
      <pc:chgData name="" userId="a1a4dc899414fe72" providerId="LiveId" clId="{53F9DAA4-7F10-4F81-9215-0FF4411C0D1A}" dt="2023-10-08T13:38:35.457" v="1883"/>
      <pc:docMkLst>
        <pc:docMk/>
      </pc:docMkLst>
      <pc:sldChg chg="modSp">
        <pc:chgData name="" userId="a1a4dc899414fe72" providerId="LiveId" clId="{53F9DAA4-7F10-4F81-9215-0FF4411C0D1A}" dt="2023-09-25T05:29:19.906" v="1575" actId="20577"/>
        <pc:sldMkLst>
          <pc:docMk/>
          <pc:sldMk cId="1069421192" sldId="262"/>
        </pc:sldMkLst>
        <pc:spChg chg="mod">
          <ac:chgData name="" userId="a1a4dc899414fe72" providerId="LiveId" clId="{53F9DAA4-7F10-4F81-9215-0FF4411C0D1A}" dt="2023-09-25T05:29:19.906" v="1575" actId="20577"/>
          <ac:spMkLst>
            <pc:docMk/>
            <pc:sldMk cId="1069421192" sldId="262"/>
            <ac:spMk id="3" creationId="{00000000-0000-0000-0000-000000000000}"/>
          </ac:spMkLst>
        </pc:spChg>
      </pc:sldChg>
      <pc:sldChg chg="modSp">
        <pc:chgData name="" userId="a1a4dc899414fe72" providerId="LiveId" clId="{53F9DAA4-7F10-4F81-9215-0FF4411C0D1A}" dt="2023-09-25T05:29:46.314" v="1576" actId="732"/>
        <pc:sldMkLst>
          <pc:docMk/>
          <pc:sldMk cId="752740039" sldId="264"/>
        </pc:sldMkLst>
        <pc:picChg chg="mod modCrop">
          <ac:chgData name="" userId="a1a4dc899414fe72" providerId="LiveId" clId="{53F9DAA4-7F10-4F81-9215-0FF4411C0D1A}" dt="2023-09-25T05:29:46.314" v="1576" actId="732"/>
          <ac:picMkLst>
            <pc:docMk/>
            <pc:sldMk cId="752740039" sldId="264"/>
            <ac:picMk id="2050" creationId="{00000000-0000-0000-0000-000000000000}"/>
          </ac:picMkLst>
        </pc:picChg>
      </pc:sldChg>
      <pc:sldChg chg="modSp">
        <pc:chgData name="" userId="a1a4dc899414fe72" providerId="LiveId" clId="{53F9DAA4-7F10-4F81-9215-0FF4411C0D1A}" dt="2023-09-25T05:35:17.679" v="1592" actId="20577"/>
        <pc:sldMkLst>
          <pc:docMk/>
          <pc:sldMk cId="152509826" sldId="266"/>
        </pc:sldMkLst>
        <pc:spChg chg="mod">
          <ac:chgData name="" userId="a1a4dc899414fe72" providerId="LiveId" clId="{53F9DAA4-7F10-4F81-9215-0FF4411C0D1A}" dt="2023-09-25T05:35:17.679" v="1592" actId="20577"/>
          <ac:spMkLst>
            <pc:docMk/>
            <pc:sldMk cId="152509826" sldId="266"/>
            <ac:spMk id="3" creationId="{00000000-0000-0000-0000-000000000000}"/>
          </ac:spMkLst>
        </pc:spChg>
      </pc:sldChg>
      <pc:sldChg chg="modSp ord">
        <pc:chgData name="" userId="a1a4dc899414fe72" providerId="LiveId" clId="{53F9DAA4-7F10-4F81-9215-0FF4411C0D1A}" dt="2023-09-23T14:55:15.409" v="125" actId="20577"/>
        <pc:sldMkLst>
          <pc:docMk/>
          <pc:sldMk cId="3083789229" sldId="268"/>
        </pc:sldMkLst>
        <pc:spChg chg="mod">
          <ac:chgData name="" userId="a1a4dc899414fe72" providerId="LiveId" clId="{53F9DAA4-7F10-4F81-9215-0FF4411C0D1A}" dt="2023-09-23T14:55:15.409" v="125" actId="20577"/>
          <ac:spMkLst>
            <pc:docMk/>
            <pc:sldMk cId="3083789229" sldId="268"/>
            <ac:spMk id="3" creationId="{00000000-0000-0000-0000-000000000000}"/>
          </ac:spMkLst>
        </pc:spChg>
      </pc:sldChg>
      <pc:sldChg chg="ord">
        <pc:chgData name="" userId="a1a4dc899414fe72" providerId="LiveId" clId="{53F9DAA4-7F10-4F81-9215-0FF4411C0D1A}" dt="2023-09-23T14:54:57.687" v="115"/>
        <pc:sldMkLst>
          <pc:docMk/>
          <pc:sldMk cId="4053440740" sldId="269"/>
        </pc:sldMkLst>
      </pc:sldChg>
      <pc:sldChg chg="modSp">
        <pc:chgData name="" userId="a1a4dc899414fe72" providerId="LiveId" clId="{53F9DAA4-7F10-4F81-9215-0FF4411C0D1A}" dt="2023-09-25T05:28:42.885" v="1568" actId="20577"/>
        <pc:sldMkLst>
          <pc:docMk/>
          <pc:sldMk cId="2503390055" sldId="270"/>
        </pc:sldMkLst>
        <pc:spChg chg="mod">
          <ac:chgData name="" userId="a1a4dc899414fe72" providerId="LiveId" clId="{53F9DAA4-7F10-4F81-9215-0FF4411C0D1A}" dt="2023-09-25T05:28:42.885" v="1568" actId="20577"/>
          <ac:spMkLst>
            <pc:docMk/>
            <pc:sldMk cId="2503390055" sldId="270"/>
            <ac:spMk id="9" creationId="{CC38F523-714F-4109-A13D-CD85395890E1}"/>
          </ac:spMkLst>
        </pc:spChg>
      </pc:sldChg>
      <pc:sldChg chg="ord">
        <pc:chgData name="" userId="a1a4dc899414fe72" providerId="LiveId" clId="{53F9DAA4-7F10-4F81-9215-0FF4411C0D1A}" dt="2023-09-23T14:54:57.687" v="115"/>
        <pc:sldMkLst>
          <pc:docMk/>
          <pc:sldMk cId="1560063504" sldId="271"/>
        </pc:sldMkLst>
      </pc:sldChg>
      <pc:sldChg chg="ord">
        <pc:chgData name="" userId="a1a4dc899414fe72" providerId="LiveId" clId="{53F9DAA4-7F10-4F81-9215-0FF4411C0D1A}" dt="2023-09-23T14:54:57.687" v="115"/>
        <pc:sldMkLst>
          <pc:docMk/>
          <pc:sldMk cId="90011278" sldId="272"/>
        </pc:sldMkLst>
      </pc:sldChg>
      <pc:sldChg chg="ord">
        <pc:chgData name="" userId="a1a4dc899414fe72" providerId="LiveId" clId="{53F9DAA4-7F10-4F81-9215-0FF4411C0D1A}" dt="2023-09-23T14:54:57.687" v="115"/>
        <pc:sldMkLst>
          <pc:docMk/>
          <pc:sldMk cId="345650606" sldId="273"/>
        </pc:sldMkLst>
      </pc:sldChg>
      <pc:sldChg chg="ord">
        <pc:chgData name="" userId="a1a4dc899414fe72" providerId="LiveId" clId="{53F9DAA4-7F10-4F81-9215-0FF4411C0D1A}" dt="2023-09-23T14:54:57.687" v="115"/>
        <pc:sldMkLst>
          <pc:docMk/>
          <pc:sldMk cId="4006397863" sldId="274"/>
        </pc:sldMkLst>
      </pc:sldChg>
      <pc:sldChg chg="modAnim">
        <pc:chgData name="" userId="a1a4dc899414fe72" providerId="LiveId" clId="{53F9DAA4-7F10-4F81-9215-0FF4411C0D1A}" dt="2023-09-25T14:11:15.700" v="1631"/>
        <pc:sldMkLst>
          <pc:docMk/>
          <pc:sldMk cId="3289186482" sldId="275"/>
        </pc:sldMkLst>
      </pc:sldChg>
      <pc:sldChg chg="modSp">
        <pc:chgData name="" userId="a1a4dc899414fe72" providerId="LiveId" clId="{53F9DAA4-7F10-4F81-9215-0FF4411C0D1A}" dt="2023-09-25T05:37:56.434" v="1614" actId="20577"/>
        <pc:sldMkLst>
          <pc:docMk/>
          <pc:sldMk cId="1030397752" sldId="277"/>
        </pc:sldMkLst>
        <pc:spChg chg="mod">
          <ac:chgData name="" userId="a1a4dc899414fe72" providerId="LiveId" clId="{53F9DAA4-7F10-4F81-9215-0FF4411C0D1A}" dt="2023-09-25T05:37:56.434" v="1614" actId="20577"/>
          <ac:spMkLst>
            <pc:docMk/>
            <pc:sldMk cId="1030397752" sldId="277"/>
            <ac:spMk id="3" creationId="{00000000-0000-0000-0000-000000000000}"/>
          </ac:spMkLst>
        </pc:spChg>
      </pc:sldChg>
      <pc:sldChg chg="addSp modSp modAnim">
        <pc:chgData name="" userId="a1a4dc899414fe72" providerId="LiveId" clId="{53F9DAA4-7F10-4F81-9215-0FF4411C0D1A}" dt="2023-09-27T13:50:26.025" v="1816"/>
        <pc:sldMkLst>
          <pc:docMk/>
          <pc:sldMk cId="1507365699" sldId="281"/>
        </pc:sldMkLst>
        <pc:spChg chg="add mod">
          <ac:chgData name="" userId="a1a4dc899414fe72" providerId="LiveId" clId="{53F9DAA4-7F10-4F81-9215-0FF4411C0D1A}" dt="2023-09-27T13:50:21.911" v="1815" actId="1076"/>
          <ac:spMkLst>
            <pc:docMk/>
            <pc:sldMk cId="1507365699" sldId="281"/>
            <ac:spMk id="7" creationId="{6E560686-4FB8-406C-BE35-13DD7AB0F8A3}"/>
          </ac:spMkLst>
        </pc:spChg>
      </pc:sldChg>
      <pc:sldChg chg="modSp">
        <pc:chgData name="" userId="a1a4dc899414fe72" providerId="LiveId" clId="{53F9DAA4-7F10-4F81-9215-0FF4411C0D1A}" dt="2023-09-25T10:38:00.461" v="1630" actId="20577"/>
        <pc:sldMkLst>
          <pc:docMk/>
          <pc:sldMk cId="4184973484" sldId="286"/>
        </pc:sldMkLst>
        <pc:spChg chg="mod">
          <ac:chgData name="" userId="a1a4dc899414fe72" providerId="LiveId" clId="{53F9DAA4-7F10-4F81-9215-0FF4411C0D1A}" dt="2023-09-25T10:38:00.461" v="1630" actId="20577"/>
          <ac:spMkLst>
            <pc:docMk/>
            <pc:sldMk cId="4184973484" sldId="286"/>
            <ac:spMk id="8" creationId="{00000000-0000-0000-0000-000000000000}"/>
          </ac:spMkLst>
        </pc:spChg>
      </pc:sldChg>
      <pc:sldChg chg="modSp add modAnim">
        <pc:chgData name="" userId="a1a4dc899414fe72" providerId="LiveId" clId="{53F9DAA4-7F10-4F81-9215-0FF4411C0D1A}" dt="2023-09-22T08:22:02.412" v="10" actId="6549"/>
        <pc:sldMkLst>
          <pc:docMk/>
          <pc:sldMk cId="3463621500" sldId="307"/>
        </pc:sldMkLst>
        <pc:spChg chg="mod">
          <ac:chgData name="" userId="a1a4dc899414fe72" providerId="LiveId" clId="{53F9DAA4-7F10-4F81-9215-0FF4411C0D1A}" dt="2023-09-22T08:22:02.412" v="10" actId="6549"/>
          <ac:spMkLst>
            <pc:docMk/>
            <pc:sldMk cId="3463621500" sldId="307"/>
            <ac:spMk id="3" creationId="{00000000-0000-0000-0000-000000000000}"/>
          </ac:spMkLst>
        </pc:spChg>
        <pc:spChg chg="mod">
          <ac:chgData name="" userId="a1a4dc899414fe72" providerId="LiveId" clId="{53F9DAA4-7F10-4F81-9215-0FF4411C0D1A}" dt="2023-09-22T08:21:29.162" v="5" actId="1076"/>
          <ac:spMkLst>
            <pc:docMk/>
            <pc:sldMk cId="3463621500" sldId="307"/>
            <ac:spMk id="7" creationId="{00000000-0000-0000-0000-000000000000}"/>
          </ac:spMkLst>
        </pc:spChg>
      </pc:sldChg>
      <pc:sldChg chg="addSp delSp modSp add delAnim modAnim">
        <pc:chgData name="" userId="a1a4dc899414fe72" providerId="LiveId" clId="{53F9DAA4-7F10-4F81-9215-0FF4411C0D1A}" dt="2023-09-25T05:38:31.420" v="1617"/>
        <pc:sldMkLst>
          <pc:docMk/>
          <pc:sldMk cId="218970992" sldId="308"/>
        </pc:sldMkLst>
        <pc:spChg chg="mod">
          <ac:chgData name="" userId="a1a4dc899414fe72" providerId="LiveId" clId="{53F9DAA4-7F10-4F81-9215-0FF4411C0D1A}" dt="2023-09-22T14:02:03.827" v="49" actId="15"/>
          <ac:spMkLst>
            <pc:docMk/>
            <pc:sldMk cId="218970992" sldId="308"/>
            <ac:spMk id="3" creationId="{00000000-0000-0000-0000-000000000000}"/>
          </ac:spMkLst>
        </pc:spChg>
        <pc:spChg chg="del">
          <ac:chgData name="" userId="a1a4dc899414fe72" providerId="LiveId" clId="{53F9DAA4-7F10-4F81-9215-0FF4411C0D1A}" dt="2023-09-22T08:21:34.438" v="6" actId="478"/>
          <ac:spMkLst>
            <pc:docMk/>
            <pc:sldMk cId="218970992" sldId="308"/>
            <ac:spMk id="7" creationId="{00000000-0000-0000-0000-000000000000}"/>
          </ac:spMkLst>
        </pc:spChg>
        <pc:picChg chg="add del mod">
          <ac:chgData name="" userId="a1a4dc899414fe72" providerId="LiveId" clId="{53F9DAA4-7F10-4F81-9215-0FF4411C0D1A}" dt="2023-09-22T14:05:40.439" v="66" actId="478"/>
          <ac:picMkLst>
            <pc:docMk/>
            <pc:sldMk cId="218970992" sldId="308"/>
            <ac:picMk id="9" creationId="{4C570545-1A07-40AC-B61A-8C0022889155}"/>
          </ac:picMkLst>
        </pc:picChg>
        <pc:picChg chg="add mod">
          <ac:chgData name="" userId="a1a4dc899414fe72" providerId="LiveId" clId="{53F9DAA4-7F10-4F81-9215-0FF4411C0D1A}" dt="2023-09-22T14:05:45.157" v="70" actId="1076"/>
          <ac:picMkLst>
            <pc:docMk/>
            <pc:sldMk cId="218970992" sldId="308"/>
            <ac:picMk id="11" creationId="{395FA2A8-331F-45E5-8EC1-E7F87EC28996}"/>
          </ac:picMkLst>
        </pc:picChg>
        <pc:picChg chg="add mod">
          <ac:chgData name="" userId="a1a4dc899414fe72" providerId="LiveId" clId="{53F9DAA4-7F10-4F81-9215-0FF4411C0D1A}" dt="2023-09-22T14:06:51.119" v="75" actId="1076"/>
          <ac:picMkLst>
            <pc:docMk/>
            <pc:sldMk cId="218970992" sldId="308"/>
            <ac:picMk id="13" creationId="{77FCA5EA-B0E5-48DC-AD01-5E67A714C0B7}"/>
          </ac:picMkLst>
        </pc:picChg>
        <pc:picChg chg="add mod">
          <ac:chgData name="" userId="a1a4dc899414fe72" providerId="LiveId" clId="{53F9DAA4-7F10-4F81-9215-0FF4411C0D1A}" dt="2023-09-22T14:02:42" v="60" actId="1076"/>
          <ac:picMkLst>
            <pc:docMk/>
            <pc:sldMk cId="218970992" sldId="308"/>
            <ac:picMk id="1026" creationId="{8A8C0A92-77C5-42FE-8E13-73E9DC0734AD}"/>
          </ac:picMkLst>
        </pc:picChg>
        <pc:picChg chg="add mod">
          <ac:chgData name="" userId="a1a4dc899414fe72" providerId="LiveId" clId="{53F9DAA4-7F10-4F81-9215-0FF4411C0D1A}" dt="2023-09-22T14:02:45.247" v="61" actId="1076"/>
          <ac:picMkLst>
            <pc:docMk/>
            <pc:sldMk cId="218970992" sldId="308"/>
            <ac:picMk id="1028" creationId="{0BB1CBCE-D9C0-4BC6-9A9D-17057D12A01B}"/>
          </ac:picMkLst>
        </pc:picChg>
      </pc:sldChg>
      <pc:sldChg chg="addSp modSp add modAnim">
        <pc:chgData name="" userId="a1a4dc899414fe72" providerId="LiveId" clId="{53F9DAA4-7F10-4F81-9215-0FF4411C0D1A}" dt="2023-10-08T13:36:18.755" v="1817"/>
        <pc:sldMkLst>
          <pc:docMk/>
          <pc:sldMk cId="3376059095" sldId="309"/>
        </pc:sldMkLst>
        <pc:spChg chg="mod">
          <ac:chgData name="" userId="a1a4dc899414fe72" providerId="LiveId" clId="{53F9DAA4-7F10-4F81-9215-0FF4411C0D1A}" dt="2023-09-22T15:28:54.016" v="99" actId="20577"/>
          <ac:spMkLst>
            <pc:docMk/>
            <pc:sldMk cId="3376059095" sldId="309"/>
            <ac:spMk id="2" creationId="{2DAF8BF6-2C5B-41B1-B8F1-045EAD2EC29C}"/>
          </ac:spMkLst>
        </pc:spChg>
        <pc:spChg chg="mod">
          <ac:chgData name="" userId="a1a4dc899414fe72" providerId="LiveId" clId="{53F9DAA4-7F10-4F81-9215-0FF4411C0D1A}" dt="2023-09-24T07:52:28.009" v="415" actId="20577"/>
          <ac:spMkLst>
            <pc:docMk/>
            <pc:sldMk cId="3376059095" sldId="309"/>
            <ac:spMk id="3" creationId="{41371439-EBBC-4B30-BC48-AE4168D9405D}"/>
          </ac:spMkLst>
        </pc:spChg>
        <pc:graphicFrameChg chg="add mod">
          <ac:chgData name="" userId="a1a4dc899414fe72" providerId="LiveId" clId="{53F9DAA4-7F10-4F81-9215-0FF4411C0D1A}" dt="2023-09-24T07:52:35.939" v="416" actId="1076"/>
          <ac:graphicFrameMkLst>
            <pc:docMk/>
            <pc:sldMk cId="3376059095" sldId="309"/>
            <ac:graphicFrameMk id="7" creationId="{76134217-E107-4687-813E-B06F30015FBC}"/>
          </ac:graphicFrameMkLst>
        </pc:graphicFrameChg>
      </pc:sldChg>
      <pc:sldChg chg="addSp modSp add modAnim">
        <pc:chgData name="" userId="a1a4dc899414fe72" providerId="LiveId" clId="{53F9DAA4-7F10-4F81-9215-0FF4411C0D1A}" dt="2023-10-08T13:37:50.129" v="1878"/>
        <pc:sldMkLst>
          <pc:docMk/>
          <pc:sldMk cId="2832670257" sldId="310"/>
        </pc:sldMkLst>
        <pc:spChg chg="mod">
          <ac:chgData name="" userId="a1a4dc899414fe72" providerId="LiveId" clId="{53F9DAA4-7F10-4F81-9215-0FF4411C0D1A}" dt="2023-09-24T07:53:01.431" v="421"/>
          <ac:spMkLst>
            <pc:docMk/>
            <pc:sldMk cId="2832670257" sldId="310"/>
            <ac:spMk id="2" creationId="{5A56E8AB-4C73-423C-9215-C889FC403C73}"/>
          </ac:spMkLst>
        </pc:spChg>
        <pc:spChg chg="mod">
          <ac:chgData name="" userId="a1a4dc899414fe72" providerId="LiveId" clId="{53F9DAA4-7F10-4F81-9215-0FF4411C0D1A}" dt="2023-09-24T07:54:16.043" v="472" actId="20577"/>
          <ac:spMkLst>
            <pc:docMk/>
            <pc:sldMk cId="2832670257" sldId="310"/>
            <ac:spMk id="3" creationId="{20E6AD3F-0EFB-4D17-A57D-8F80B39333C7}"/>
          </ac:spMkLst>
        </pc:spChg>
        <pc:spChg chg="add mod">
          <ac:chgData name="" userId="a1a4dc899414fe72" providerId="LiveId" clId="{53F9DAA4-7F10-4F81-9215-0FF4411C0D1A}" dt="2023-10-08T13:37:45.486" v="1877" actId="20577"/>
          <ac:spMkLst>
            <pc:docMk/>
            <pc:sldMk cId="2832670257" sldId="310"/>
            <ac:spMk id="7" creationId="{4988CB4C-9CB3-4CA0-AC2A-46382CD44C73}"/>
          </ac:spMkLst>
        </pc:spChg>
        <pc:picChg chg="add mod">
          <ac:chgData name="" userId="a1a4dc899414fe72" providerId="LiveId" clId="{53F9DAA4-7F10-4F81-9215-0FF4411C0D1A}" dt="2023-10-08T13:37:39.514" v="1861" actId="1076"/>
          <ac:picMkLst>
            <pc:docMk/>
            <pc:sldMk cId="2832670257" sldId="310"/>
            <ac:picMk id="2050" creationId="{86E9B25F-9707-459C-A129-DB21719D92D3}"/>
          </ac:picMkLst>
        </pc:picChg>
      </pc:sldChg>
      <pc:sldChg chg="addSp modSp add addCm delCm">
        <pc:chgData name="" userId="a1a4dc899414fe72" providerId="LiveId" clId="{53F9DAA4-7F10-4F81-9215-0FF4411C0D1A}" dt="2023-09-24T08:40:03.102" v="722" actId="207"/>
        <pc:sldMkLst>
          <pc:docMk/>
          <pc:sldMk cId="3523396618" sldId="311"/>
        </pc:sldMkLst>
        <pc:spChg chg="mod">
          <ac:chgData name="" userId="a1a4dc899414fe72" providerId="LiveId" clId="{53F9DAA4-7F10-4F81-9215-0FF4411C0D1A}" dt="2023-09-24T07:53:02.442" v="422"/>
          <ac:spMkLst>
            <pc:docMk/>
            <pc:sldMk cId="3523396618" sldId="311"/>
            <ac:spMk id="2" creationId="{CB30C0AD-21ED-4F16-A60C-D007F87D9CCC}"/>
          </ac:spMkLst>
        </pc:spChg>
        <pc:spChg chg="mod">
          <ac:chgData name="" userId="a1a4dc899414fe72" providerId="LiveId" clId="{53F9DAA4-7F10-4F81-9215-0FF4411C0D1A}" dt="2023-09-24T08:37:46.251" v="537" actId="20577"/>
          <ac:spMkLst>
            <pc:docMk/>
            <pc:sldMk cId="3523396618" sldId="311"/>
            <ac:spMk id="3" creationId="{EE144744-F10C-4D89-B4C9-8859AEE2F841}"/>
          </ac:spMkLst>
        </pc:spChg>
        <pc:spChg chg="add mod">
          <ac:chgData name="" userId="a1a4dc899414fe72" providerId="LiveId" clId="{53F9DAA4-7F10-4F81-9215-0FF4411C0D1A}" dt="2023-09-24T08:40:03.102" v="722" actId="207"/>
          <ac:spMkLst>
            <pc:docMk/>
            <pc:sldMk cId="3523396618" sldId="311"/>
            <ac:spMk id="7" creationId="{48E40676-F36C-45EE-A521-26D73BDFC9CB}"/>
          </ac:spMkLst>
        </pc:spChg>
        <pc:picChg chg="add mod">
          <ac:chgData name="" userId="a1a4dc899414fe72" providerId="LiveId" clId="{53F9DAA4-7F10-4F81-9215-0FF4411C0D1A}" dt="2023-09-24T08:38:48.052" v="548" actId="1076"/>
          <ac:picMkLst>
            <pc:docMk/>
            <pc:sldMk cId="3523396618" sldId="311"/>
            <ac:picMk id="3074" creationId="{45BB8D23-DBF6-43D8-83BD-C2C5493D5819}"/>
          </ac:picMkLst>
        </pc:picChg>
        <pc:picChg chg="add mod">
          <ac:chgData name="" userId="a1a4dc899414fe72" providerId="LiveId" clId="{53F9DAA4-7F10-4F81-9215-0FF4411C0D1A}" dt="2023-09-24T08:38:48.052" v="548" actId="1076"/>
          <ac:picMkLst>
            <pc:docMk/>
            <pc:sldMk cId="3523396618" sldId="311"/>
            <ac:picMk id="3076" creationId="{23986D40-F87C-4C9D-9D40-A369E75965A3}"/>
          </ac:picMkLst>
        </pc:picChg>
      </pc:sldChg>
      <pc:sldChg chg="modSp add">
        <pc:chgData name="" userId="a1a4dc899414fe72" providerId="LiveId" clId="{53F9DAA4-7F10-4F81-9215-0FF4411C0D1A}" dt="2023-09-24T08:44:42.474" v="984"/>
        <pc:sldMkLst>
          <pc:docMk/>
          <pc:sldMk cId="2755254174" sldId="312"/>
        </pc:sldMkLst>
        <pc:spChg chg="mod">
          <ac:chgData name="" userId="a1a4dc899414fe72" providerId="LiveId" clId="{53F9DAA4-7F10-4F81-9215-0FF4411C0D1A}" dt="2023-09-24T07:53:03.457" v="423"/>
          <ac:spMkLst>
            <pc:docMk/>
            <pc:sldMk cId="2755254174" sldId="312"/>
            <ac:spMk id="2" creationId="{2575C2E1-E9E1-4A90-86B1-D42ACD88DC0F}"/>
          </ac:spMkLst>
        </pc:spChg>
        <pc:spChg chg="mod">
          <ac:chgData name="" userId="a1a4dc899414fe72" providerId="LiveId" clId="{53F9DAA4-7F10-4F81-9215-0FF4411C0D1A}" dt="2023-09-24T08:44:42.474" v="984"/>
          <ac:spMkLst>
            <pc:docMk/>
            <pc:sldMk cId="2755254174" sldId="312"/>
            <ac:spMk id="3" creationId="{B27BB909-FE4A-41F2-B91E-2E91E1434A44}"/>
          </ac:spMkLst>
        </pc:spChg>
      </pc:sldChg>
      <pc:sldChg chg="addSp modSp add modAnim">
        <pc:chgData name="" userId="a1a4dc899414fe72" providerId="LiveId" clId="{53F9DAA4-7F10-4F81-9215-0FF4411C0D1A}" dt="2023-10-08T13:38:35.457" v="1883"/>
        <pc:sldMkLst>
          <pc:docMk/>
          <pc:sldMk cId="2859995295" sldId="313"/>
        </pc:sldMkLst>
        <pc:spChg chg="mod">
          <ac:chgData name="" userId="a1a4dc899414fe72" providerId="LiveId" clId="{53F9DAA4-7F10-4F81-9215-0FF4411C0D1A}" dt="2023-09-24T07:53:06.506" v="424"/>
          <ac:spMkLst>
            <pc:docMk/>
            <pc:sldMk cId="2859995295" sldId="313"/>
            <ac:spMk id="2" creationId="{BE456087-BF6C-4FA6-8F70-8E198088A2AD}"/>
          </ac:spMkLst>
        </pc:spChg>
        <pc:spChg chg="mod">
          <ac:chgData name="" userId="a1a4dc899414fe72" providerId="LiveId" clId="{53F9DAA4-7F10-4F81-9215-0FF4411C0D1A}" dt="2023-09-24T08:42:56.735" v="979" actId="15"/>
          <ac:spMkLst>
            <pc:docMk/>
            <pc:sldMk cId="2859995295" sldId="313"/>
            <ac:spMk id="3" creationId="{AA765999-542E-4D75-8B73-DC5A845DF0D8}"/>
          </ac:spMkLst>
        </pc:spChg>
        <pc:picChg chg="add mod">
          <ac:chgData name="" userId="a1a4dc899414fe72" providerId="LiveId" clId="{53F9DAA4-7F10-4F81-9215-0FF4411C0D1A}" dt="2023-09-24T08:43:13.897" v="981" actId="1076"/>
          <ac:picMkLst>
            <pc:docMk/>
            <pc:sldMk cId="2859995295" sldId="313"/>
            <ac:picMk id="4098" creationId="{8DDAC117-5E50-4335-9AAC-8488D3F27962}"/>
          </ac:picMkLst>
        </pc:picChg>
      </pc:sldChg>
      <pc:sldChg chg="addSp delSp modSp add">
        <pc:chgData name="" userId="a1a4dc899414fe72" providerId="LiveId" clId="{53F9DAA4-7F10-4F81-9215-0FF4411C0D1A}" dt="2023-09-25T05:36:05.299" v="1597" actId="1076"/>
        <pc:sldMkLst>
          <pc:docMk/>
          <pc:sldMk cId="393425619" sldId="314"/>
        </pc:sldMkLst>
        <pc:spChg chg="mod">
          <ac:chgData name="" userId="a1a4dc899414fe72" providerId="LiveId" clId="{53F9DAA4-7F10-4F81-9215-0FF4411C0D1A}" dt="2023-09-24T15:19:50.683" v="1151"/>
          <ac:spMkLst>
            <pc:docMk/>
            <pc:sldMk cId="393425619" sldId="314"/>
            <ac:spMk id="5" creationId="{00000000-0000-0000-0000-000000000000}"/>
          </ac:spMkLst>
        </pc:spChg>
        <pc:graphicFrameChg chg="del modGraphic">
          <ac:chgData name="" userId="a1a4dc899414fe72" providerId="LiveId" clId="{53F9DAA4-7F10-4F81-9215-0FF4411C0D1A}" dt="2023-09-24T09:43:22.954" v="988" actId="478"/>
          <ac:graphicFrameMkLst>
            <pc:docMk/>
            <pc:sldMk cId="393425619" sldId="314"/>
            <ac:graphicFrameMk id="7" creationId="{00000000-0000-0000-0000-000000000000}"/>
          </ac:graphicFrameMkLst>
        </pc:graphicFrameChg>
        <pc:graphicFrameChg chg="add mod modGraphic">
          <ac:chgData name="" userId="a1a4dc899414fe72" providerId="LiveId" clId="{53F9DAA4-7F10-4F81-9215-0FF4411C0D1A}" dt="2023-09-25T05:36:05.299" v="1597" actId="1076"/>
          <ac:graphicFrameMkLst>
            <pc:docMk/>
            <pc:sldMk cId="393425619" sldId="314"/>
            <ac:graphicFrameMk id="8" creationId="{BF32B55A-B9FD-4E07-A76B-DDBC4440734C}"/>
          </ac:graphicFrameMkLst>
        </pc:graphicFrameChg>
      </pc:sldChg>
    </pc:docChg>
  </pc:docChgLst>
  <pc:docChgLst>
    <pc:chgData name="Bin Fang" userId="a1a4dc899414fe72" providerId="LiveId" clId="{381CA9E4-E3E9-F745-A9C8-E285B7938064}"/>
  </pc:docChgLst>
  <pc:docChgLst>
    <pc:chgData userId="a1a4dc899414fe72" providerId="LiveId" clId="{8384A7A0-A34E-4176-A487-D649C809F18D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046F7-D4E4-40C0-AB33-D909144332C8}" type="doc">
      <dgm:prSet loTypeId="urn:microsoft.com/office/officeart/2005/8/layout/radial4" loCatId="relationship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1FD30208-A60F-4FD8-AFC5-B72DCBC0A922}">
      <dgm:prSet phldrT="[文本]"/>
      <dgm:spPr/>
      <dgm:t>
        <a:bodyPr/>
        <a:lstStyle/>
        <a:p>
          <a:r>
            <a:rPr lang="zh-CN" altLang="en-US" b="1" dirty="0"/>
            <a:t>编程思维</a:t>
          </a:r>
        </a:p>
      </dgm:t>
    </dgm:pt>
    <dgm:pt modelId="{9927B342-9E62-4324-8863-676C392F6722}" type="parTrans" cxnId="{63F01B4A-316B-41D4-8C76-92A69DA63AFC}">
      <dgm:prSet/>
      <dgm:spPr/>
      <dgm:t>
        <a:bodyPr/>
        <a:lstStyle/>
        <a:p>
          <a:endParaRPr lang="zh-CN" altLang="en-US"/>
        </a:p>
      </dgm:t>
    </dgm:pt>
    <dgm:pt modelId="{F31208BD-B0EC-4512-AA7E-7BACD4D8D8B7}" type="sibTrans" cxnId="{63F01B4A-316B-41D4-8C76-92A69DA63AFC}">
      <dgm:prSet/>
      <dgm:spPr/>
      <dgm:t>
        <a:bodyPr/>
        <a:lstStyle/>
        <a:p>
          <a:endParaRPr lang="zh-CN" altLang="en-US"/>
        </a:p>
      </dgm:t>
    </dgm:pt>
    <dgm:pt modelId="{08B9B985-E56F-4A82-9DAB-29E6217DEB5F}">
      <dgm:prSet phldrT="[文本]" custT="1"/>
      <dgm:spPr/>
      <dgm:t>
        <a:bodyPr/>
        <a:lstStyle/>
        <a:p>
          <a:r>
            <a:rPr lang="zh-CN" altLang="en-US" sz="3200" b="0" dirty="0"/>
            <a:t>分解</a:t>
          </a:r>
        </a:p>
      </dgm:t>
    </dgm:pt>
    <dgm:pt modelId="{0D4AEBF5-6B13-4AA7-926B-CF8E7C5E552C}" type="parTrans" cxnId="{366EE3C1-5756-4316-B7ED-3A1BE1D0E275}">
      <dgm:prSet/>
      <dgm:spPr/>
      <dgm:t>
        <a:bodyPr/>
        <a:lstStyle/>
        <a:p>
          <a:endParaRPr lang="zh-CN" altLang="en-US"/>
        </a:p>
      </dgm:t>
    </dgm:pt>
    <dgm:pt modelId="{9D67003B-049F-4F3A-A7AE-2625420A146D}" type="sibTrans" cxnId="{366EE3C1-5756-4316-B7ED-3A1BE1D0E275}">
      <dgm:prSet/>
      <dgm:spPr/>
      <dgm:t>
        <a:bodyPr/>
        <a:lstStyle/>
        <a:p>
          <a:endParaRPr lang="zh-CN" altLang="en-US"/>
        </a:p>
      </dgm:t>
    </dgm:pt>
    <dgm:pt modelId="{47ABBB26-53FC-496D-B12B-19C0FDBBE5FE}">
      <dgm:prSet phldrT="[文本]" custT="1"/>
      <dgm:spPr/>
      <dgm:t>
        <a:bodyPr/>
        <a:lstStyle/>
        <a:p>
          <a:r>
            <a:rPr lang="zh-CN" altLang="en-US" sz="3200" b="0" dirty="0"/>
            <a:t>模式识别</a:t>
          </a:r>
        </a:p>
      </dgm:t>
    </dgm:pt>
    <dgm:pt modelId="{332448A1-7E9A-4817-A656-44CF4619C4F6}" type="parTrans" cxnId="{35B21082-FDA6-4A91-8723-E762167E51EC}">
      <dgm:prSet/>
      <dgm:spPr/>
      <dgm:t>
        <a:bodyPr/>
        <a:lstStyle/>
        <a:p>
          <a:endParaRPr lang="zh-CN" altLang="en-US"/>
        </a:p>
      </dgm:t>
    </dgm:pt>
    <dgm:pt modelId="{01B17C66-07AD-4770-8495-B3416598A348}" type="sibTrans" cxnId="{35B21082-FDA6-4A91-8723-E762167E51EC}">
      <dgm:prSet/>
      <dgm:spPr/>
      <dgm:t>
        <a:bodyPr/>
        <a:lstStyle/>
        <a:p>
          <a:endParaRPr lang="zh-CN" altLang="en-US"/>
        </a:p>
      </dgm:t>
    </dgm:pt>
    <dgm:pt modelId="{5E4A182F-2968-4043-8E1D-4C58CDE3DB2D}">
      <dgm:prSet phldrT="[文本]" custT="1"/>
      <dgm:spPr/>
      <dgm:t>
        <a:bodyPr/>
        <a:lstStyle/>
        <a:p>
          <a:r>
            <a:rPr lang="zh-CN" altLang="en-US" sz="3200" b="0" dirty="0"/>
            <a:t>算法</a:t>
          </a:r>
        </a:p>
      </dgm:t>
    </dgm:pt>
    <dgm:pt modelId="{2E7EB9D3-A464-4AA1-ADFD-1FDA6F7A7493}" type="parTrans" cxnId="{260B51EC-8FA7-4152-BAF0-4EB20FD20C0E}">
      <dgm:prSet/>
      <dgm:spPr/>
      <dgm:t>
        <a:bodyPr/>
        <a:lstStyle/>
        <a:p>
          <a:endParaRPr lang="zh-CN" altLang="en-US"/>
        </a:p>
      </dgm:t>
    </dgm:pt>
    <dgm:pt modelId="{672B3684-24A2-44B9-BD34-5F568686C977}" type="sibTrans" cxnId="{260B51EC-8FA7-4152-BAF0-4EB20FD20C0E}">
      <dgm:prSet/>
      <dgm:spPr/>
      <dgm:t>
        <a:bodyPr/>
        <a:lstStyle/>
        <a:p>
          <a:endParaRPr lang="zh-CN" altLang="en-US"/>
        </a:p>
      </dgm:t>
    </dgm:pt>
    <dgm:pt modelId="{AEC51322-D69A-4E28-89E4-3221D2EFD7EE}">
      <dgm:prSet phldrT="[文本]" custT="1"/>
      <dgm:spPr/>
      <dgm:t>
        <a:bodyPr/>
        <a:lstStyle/>
        <a:p>
          <a:r>
            <a:rPr lang="zh-CN" altLang="en-US" sz="3200" b="0" dirty="0"/>
            <a:t>抽象</a:t>
          </a:r>
        </a:p>
      </dgm:t>
    </dgm:pt>
    <dgm:pt modelId="{EC3E04A2-1BC3-40D9-AC2D-D141D25C8F75}" type="parTrans" cxnId="{F1B07D58-7A87-4490-AB62-9BB22309AD43}">
      <dgm:prSet/>
      <dgm:spPr/>
      <dgm:t>
        <a:bodyPr/>
        <a:lstStyle/>
        <a:p>
          <a:endParaRPr lang="zh-CN" altLang="en-US"/>
        </a:p>
      </dgm:t>
    </dgm:pt>
    <dgm:pt modelId="{60C09D7C-8058-49F6-9310-7EB405DB6292}" type="sibTrans" cxnId="{F1B07D58-7A87-4490-AB62-9BB22309AD43}">
      <dgm:prSet/>
      <dgm:spPr/>
      <dgm:t>
        <a:bodyPr/>
        <a:lstStyle/>
        <a:p>
          <a:endParaRPr lang="zh-CN" altLang="en-US"/>
        </a:p>
      </dgm:t>
    </dgm:pt>
    <dgm:pt modelId="{3D5E4E34-95F9-4342-A062-B1D60963742B}" type="pres">
      <dgm:prSet presAssocID="{FC4046F7-D4E4-40C0-AB33-D909144332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9E559F-2828-492A-B2EA-DE8270746ED6}" type="pres">
      <dgm:prSet presAssocID="{1FD30208-A60F-4FD8-AFC5-B72DCBC0A922}" presName="centerShape" presStyleLbl="node0" presStyleIdx="0" presStyleCnt="1" custScaleX="126984" custScaleY="126984"/>
      <dgm:spPr/>
    </dgm:pt>
    <dgm:pt modelId="{11C5B6B5-DC4D-4130-99E8-D0439761B830}" type="pres">
      <dgm:prSet presAssocID="{0D4AEBF5-6B13-4AA7-926B-CF8E7C5E552C}" presName="parTrans" presStyleLbl="bgSibTrans2D1" presStyleIdx="0" presStyleCnt="4"/>
      <dgm:spPr/>
    </dgm:pt>
    <dgm:pt modelId="{4C90A470-F271-4B26-AEAC-BE19B28FF167}" type="pres">
      <dgm:prSet presAssocID="{08B9B985-E56F-4A82-9DAB-29E6217DEB5F}" presName="node" presStyleLbl="node1" presStyleIdx="0" presStyleCnt="4" custScaleX="77332" custScaleY="77332">
        <dgm:presLayoutVars>
          <dgm:bulletEnabled val="1"/>
        </dgm:presLayoutVars>
      </dgm:prSet>
      <dgm:spPr/>
    </dgm:pt>
    <dgm:pt modelId="{36370AA6-9FB4-43EB-8E9C-1B6E766EAD66}" type="pres">
      <dgm:prSet presAssocID="{332448A1-7E9A-4817-A656-44CF4619C4F6}" presName="parTrans" presStyleLbl="bgSibTrans2D1" presStyleIdx="1" presStyleCnt="4"/>
      <dgm:spPr/>
    </dgm:pt>
    <dgm:pt modelId="{F6C281E3-464B-4021-9639-9D18E410B29D}" type="pres">
      <dgm:prSet presAssocID="{47ABBB26-53FC-496D-B12B-19C0FDBBE5FE}" presName="node" presStyleLbl="node1" presStyleIdx="1" presStyleCnt="4" custScaleX="77332" custScaleY="77332">
        <dgm:presLayoutVars>
          <dgm:bulletEnabled val="1"/>
        </dgm:presLayoutVars>
      </dgm:prSet>
      <dgm:spPr/>
    </dgm:pt>
    <dgm:pt modelId="{FC6A1AD0-C8AF-4D07-820D-326FF827F93F}" type="pres">
      <dgm:prSet presAssocID="{2E7EB9D3-A464-4AA1-ADFD-1FDA6F7A7493}" presName="parTrans" presStyleLbl="bgSibTrans2D1" presStyleIdx="2" presStyleCnt="4"/>
      <dgm:spPr/>
    </dgm:pt>
    <dgm:pt modelId="{36F710AD-1A54-45F8-A905-EA59A897EDFD}" type="pres">
      <dgm:prSet presAssocID="{5E4A182F-2968-4043-8E1D-4C58CDE3DB2D}" presName="node" presStyleLbl="node1" presStyleIdx="2" presStyleCnt="4" custScaleX="77332" custScaleY="77332">
        <dgm:presLayoutVars>
          <dgm:bulletEnabled val="1"/>
        </dgm:presLayoutVars>
      </dgm:prSet>
      <dgm:spPr/>
    </dgm:pt>
    <dgm:pt modelId="{41B8D1F8-80AA-45A7-AD57-AE24E16DCAF9}" type="pres">
      <dgm:prSet presAssocID="{EC3E04A2-1BC3-40D9-AC2D-D141D25C8F75}" presName="parTrans" presStyleLbl="bgSibTrans2D1" presStyleIdx="3" presStyleCnt="4"/>
      <dgm:spPr/>
    </dgm:pt>
    <dgm:pt modelId="{CBC3A9A1-A5DB-4092-8ADE-C4F185B3CDE9}" type="pres">
      <dgm:prSet presAssocID="{AEC51322-D69A-4E28-89E4-3221D2EFD7EE}" presName="node" presStyleLbl="node1" presStyleIdx="3" presStyleCnt="4" custScaleX="77332" custScaleY="77332">
        <dgm:presLayoutVars>
          <dgm:bulletEnabled val="1"/>
        </dgm:presLayoutVars>
      </dgm:prSet>
      <dgm:spPr/>
    </dgm:pt>
  </dgm:ptLst>
  <dgm:cxnLst>
    <dgm:cxn modelId="{E7DC382D-367D-427B-A980-709D00C63511}" type="presOf" srcId="{47ABBB26-53FC-496D-B12B-19C0FDBBE5FE}" destId="{F6C281E3-464B-4021-9639-9D18E410B29D}" srcOrd="0" destOrd="0" presId="urn:microsoft.com/office/officeart/2005/8/layout/radial4"/>
    <dgm:cxn modelId="{19972F30-71F4-4311-B53E-CE039AC6A6EB}" type="presOf" srcId="{1FD30208-A60F-4FD8-AFC5-B72DCBC0A922}" destId="{C99E559F-2828-492A-B2EA-DE8270746ED6}" srcOrd="0" destOrd="0" presId="urn:microsoft.com/office/officeart/2005/8/layout/radial4"/>
    <dgm:cxn modelId="{63F01B4A-316B-41D4-8C76-92A69DA63AFC}" srcId="{FC4046F7-D4E4-40C0-AB33-D909144332C8}" destId="{1FD30208-A60F-4FD8-AFC5-B72DCBC0A922}" srcOrd="0" destOrd="0" parTransId="{9927B342-9E62-4324-8863-676C392F6722}" sibTransId="{F31208BD-B0EC-4512-AA7E-7BACD4D8D8B7}"/>
    <dgm:cxn modelId="{3F31B04F-CFB2-4720-A0C1-031F1C2357CE}" type="presOf" srcId="{332448A1-7E9A-4817-A656-44CF4619C4F6}" destId="{36370AA6-9FB4-43EB-8E9C-1B6E766EAD66}" srcOrd="0" destOrd="0" presId="urn:microsoft.com/office/officeart/2005/8/layout/radial4"/>
    <dgm:cxn modelId="{F1B07D58-7A87-4490-AB62-9BB22309AD43}" srcId="{1FD30208-A60F-4FD8-AFC5-B72DCBC0A922}" destId="{AEC51322-D69A-4E28-89E4-3221D2EFD7EE}" srcOrd="3" destOrd="0" parTransId="{EC3E04A2-1BC3-40D9-AC2D-D141D25C8F75}" sibTransId="{60C09D7C-8058-49F6-9310-7EB405DB6292}"/>
    <dgm:cxn modelId="{35B21082-FDA6-4A91-8723-E762167E51EC}" srcId="{1FD30208-A60F-4FD8-AFC5-B72DCBC0A922}" destId="{47ABBB26-53FC-496D-B12B-19C0FDBBE5FE}" srcOrd="1" destOrd="0" parTransId="{332448A1-7E9A-4817-A656-44CF4619C4F6}" sibTransId="{01B17C66-07AD-4770-8495-B3416598A348}"/>
    <dgm:cxn modelId="{EAD6488F-52C9-46B0-87D6-FCB1DB99E33F}" type="presOf" srcId="{5E4A182F-2968-4043-8E1D-4C58CDE3DB2D}" destId="{36F710AD-1A54-45F8-A905-EA59A897EDFD}" srcOrd="0" destOrd="0" presId="urn:microsoft.com/office/officeart/2005/8/layout/radial4"/>
    <dgm:cxn modelId="{F2577A95-C491-4A16-B869-B464D392DB16}" type="presOf" srcId="{08B9B985-E56F-4A82-9DAB-29E6217DEB5F}" destId="{4C90A470-F271-4B26-AEAC-BE19B28FF167}" srcOrd="0" destOrd="0" presId="urn:microsoft.com/office/officeart/2005/8/layout/radial4"/>
    <dgm:cxn modelId="{16D8C1A0-8EA8-4709-801E-518E3B58A5A1}" type="presOf" srcId="{0D4AEBF5-6B13-4AA7-926B-CF8E7C5E552C}" destId="{11C5B6B5-DC4D-4130-99E8-D0439761B830}" srcOrd="0" destOrd="0" presId="urn:microsoft.com/office/officeart/2005/8/layout/radial4"/>
    <dgm:cxn modelId="{366EE3C1-5756-4316-B7ED-3A1BE1D0E275}" srcId="{1FD30208-A60F-4FD8-AFC5-B72DCBC0A922}" destId="{08B9B985-E56F-4A82-9DAB-29E6217DEB5F}" srcOrd="0" destOrd="0" parTransId="{0D4AEBF5-6B13-4AA7-926B-CF8E7C5E552C}" sibTransId="{9D67003B-049F-4F3A-A7AE-2625420A146D}"/>
    <dgm:cxn modelId="{EFCD7DC6-A733-48DE-B3BD-F8071E706865}" type="presOf" srcId="{FC4046F7-D4E4-40C0-AB33-D909144332C8}" destId="{3D5E4E34-95F9-4342-A062-B1D60963742B}" srcOrd="0" destOrd="0" presId="urn:microsoft.com/office/officeart/2005/8/layout/radial4"/>
    <dgm:cxn modelId="{57063FD9-EB30-43D9-8678-67EE13DA8AEB}" type="presOf" srcId="{EC3E04A2-1BC3-40D9-AC2D-D141D25C8F75}" destId="{41B8D1F8-80AA-45A7-AD57-AE24E16DCAF9}" srcOrd="0" destOrd="0" presId="urn:microsoft.com/office/officeart/2005/8/layout/radial4"/>
    <dgm:cxn modelId="{518148E7-BE17-49E3-B939-59E43C3EF28D}" type="presOf" srcId="{2E7EB9D3-A464-4AA1-ADFD-1FDA6F7A7493}" destId="{FC6A1AD0-C8AF-4D07-820D-326FF827F93F}" srcOrd="0" destOrd="0" presId="urn:microsoft.com/office/officeart/2005/8/layout/radial4"/>
    <dgm:cxn modelId="{260B51EC-8FA7-4152-BAF0-4EB20FD20C0E}" srcId="{1FD30208-A60F-4FD8-AFC5-B72DCBC0A922}" destId="{5E4A182F-2968-4043-8E1D-4C58CDE3DB2D}" srcOrd="2" destOrd="0" parTransId="{2E7EB9D3-A464-4AA1-ADFD-1FDA6F7A7493}" sibTransId="{672B3684-24A2-44B9-BD34-5F568686C977}"/>
    <dgm:cxn modelId="{A85ACEF9-3088-44C7-9772-9D022E57ADBA}" type="presOf" srcId="{AEC51322-D69A-4E28-89E4-3221D2EFD7EE}" destId="{CBC3A9A1-A5DB-4092-8ADE-C4F185B3CDE9}" srcOrd="0" destOrd="0" presId="urn:microsoft.com/office/officeart/2005/8/layout/radial4"/>
    <dgm:cxn modelId="{30575E97-D02B-403B-AD3C-1BFD7E06BFBB}" type="presParOf" srcId="{3D5E4E34-95F9-4342-A062-B1D60963742B}" destId="{C99E559F-2828-492A-B2EA-DE8270746ED6}" srcOrd="0" destOrd="0" presId="urn:microsoft.com/office/officeart/2005/8/layout/radial4"/>
    <dgm:cxn modelId="{ACB18116-937E-4CD4-9E32-B8EC21B8C312}" type="presParOf" srcId="{3D5E4E34-95F9-4342-A062-B1D60963742B}" destId="{11C5B6B5-DC4D-4130-99E8-D0439761B830}" srcOrd="1" destOrd="0" presId="urn:microsoft.com/office/officeart/2005/8/layout/radial4"/>
    <dgm:cxn modelId="{9B4AEEA3-BF42-4821-B894-F8B913471D2B}" type="presParOf" srcId="{3D5E4E34-95F9-4342-A062-B1D60963742B}" destId="{4C90A470-F271-4B26-AEAC-BE19B28FF167}" srcOrd="2" destOrd="0" presId="urn:microsoft.com/office/officeart/2005/8/layout/radial4"/>
    <dgm:cxn modelId="{539CFA56-0010-4BA6-A245-1048B03EF452}" type="presParOf" srcId="{3D5E4E34-95F9-4342-A062-B1D60963742B}" destId="{36370AA6-9FB4-43EB-8E9C-1B6E766EAD66}" srcOrd="3" destOrd="0" presId="urn:microsoft.com/office/officeart/2005/8/layout/radial4"/>
    <dgm:cxn modelId="{BBC92581-AAAF-45C3-A10D-0C0F455D8E30}" type="presParOf" srcId="{3D5E4E34-95F9-4342-A062-B1D60963742B}" destId="{F6C281E3-464B-4021-9639-9D18E410B29D}" srcOrd="4" destOrd="0" presId="urn:microsoft.com/office/officeart/2005/8/layout/radial4"/>
    <dgm:cxn modelId="{4F530649-44F4-4B01-B73A-8F0CA07094E2}" type="presParOf" srcId="{3D5E4E34-95F9-4342-A062-B1D60963742B}" destId="{FC6A1AD0-C8AF-4D07-820D-326FF827F93F}" srcOrd="5" destOrd="0" presId="urn:microsoft.com/office/officeart/2005/8/layout/radial4"/>
    <dgm:cxn modelId="{E7E03713-7CAF-4605-A7A2-9A362816FBA8}" type="presParOf" srcId="{3D5E4E34-95F9-4342-A062-B1D60963742B}" destId="{36F710AD-1A54-45F8-A905-EA59A897EDFD}" srcOrd="6" destOrd="0" presId="urn:microsoft.com/office/officeart/2005/8/layout/radial4"/>
    <dgm:cxn modelId="{AB2786E1-062C-42DC-95C6-5C5A8632791D}" type="presParOf" srcId="{3D5E4E34-95F9-4342-A062-B1D60963742B}" destId="{41B8D1F8-80AA-45A7-AD57-AE24E16DCAF9}" srcOrd="7" destOrd="0" presId="urn:microsoft.com/office/officeart/2005/8/layout/radial4"/>
    <dgm:cxn modelId="{DC33CD87-B5D9-4017-90F9-207548F15272}" type="presParOf" srcId="{3D5E4E34-95F9-4342-A062-B1D60963742B}" destId="{CBC3A9A1-A5DB-4092-8ADE-C4F185B3CD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E559F-2828-492A-B2EA-DE8270746ED6}">
      <dsp:nvSpPr>
        <dsp:cNvPr id="0" name=""/>
        <dsp:cNvSpPr/>
      </dsp:nvSpPr>
      <dsp:spPr>
        <a:xfrm>
          <a:off x="2272419" y="1837305"/>
          <a:ext cx="2371217" cy="2371217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b="1" kern="1200" dirty="0"/>
            <a:t>编程思维</a:t>
          </a:r>
        </a:p>
      </dsp:txBody>
      <dsp:txXfrm>
        <a:off x="2619676" y="2184562"/>
        <a:ext cx="1676703" cy="1676703"/>
      </dsp:txXfrm>
    </dsp:sp>
    <dsp:sp modelId="{11C5B6B5-DC4D-4130-99E8-D0439761B830}">
      <dsp:nvSpPr>
        <dsp:cNvPr id="0" name=""/>
        <dsp:cNvSpPr/>
      </dsp:nvSpPr>
      <dsp:spPr>
        <a:xfrm rot="11700000">
          <a:off x="864399" y="2248593"/>
          <a:ext cx="1393808" cy="5321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90A470-F271-4B26-AEAC-BE19B28FF167}">
      <dsp:nvSpPr>
        <dsp:cNvPr id="0" name=""/>
        <dsp:cNvSpPr/>
      </dsp:nvSpPr>
      <dsp:spPr>
        <a:xfrm>
          <a:off x="202223" y="1785578"/>
          <a:ext cx="1371845" cy="1097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分解</a:t>
          </a:r>
        </a:p>
      </dsp:txBody>
      <dsp:txXfrm>
        <a:off x="234367" y="1817722"/>
        <a:ext cx="1307557" cy="1033188"/>
      </dsp:txXfrm>
    </dsp:sp>
    <dsp:sp modelId="{36370AA6-9FB4-43EB-8E9C-1B6E766EAD66}">
      <dsp:nvSpPr>
        <dsp:cNvPr id="0" name=""/>
        <dsp:cNvSpPr/>
      </dsp:nvSpPr>
      <dsp:spPr>
        <a:xfrm rot="14700000">
          <a:off x="1931256" y="977162"/>
          <a:ext cx="1393808" cy="5321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288"/>
                <a:satOff val="665"/>
                <a:lumOff val="4350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5288"/>
                <a:satOff val="665"/>
                <a:lumOff val="4350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5288"/>
                <a:satOff val="665"/>
                <a:lumOff val="43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C281E3-464B-4021-9639-9D18E410B29D}">
      <dsp:nvSpPr>
        <dsp:cNvPr id="0" name=""/>
        <dsp:cNvSpPr/>
      </dsp:nvSpPr>
      <dsp:spPr>
        <a:xfrm>
          <a:off x="1647713" y="62909"/>
          <a:ext cx="1371845" cy="1097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5286"/>
                <a:satOff val="1918"/>
                <a:lumOff val="5542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5286"/>
                <a:satOff val="1918"/>
                <a:lumOff val="5542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5286"/>
                <a:satOff val="1918"/>
                <a:lumOff val="554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模式识别</a:t>
          </a:r>
        </a:p>
      </dsp:txBody>
      <dsp:txXfrm>
        <a:off x="1679857" y="95053"/>
        <a:ext cx="1307557" cy="1033188"/>
      </dsp:txXfrm>
    </dsp:sp>
    <dsp:sp modelId="{FC6A1AD0-C8AF-4D07-820D-326FF827F93F}">
      <dsp:nvSpPr>
        <dsp:cNvPr id="0" name=""/>
        <dsp:cNvSpPr/>
      </dsp:nvSpPr>
      <dsp:spPr>
        <a:xfrm rot="17700000">
          <a:off x="3590991" y="977162"/>
          <a:ext cx="1393808" cy="5321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0577"/>
                <a:satOff val="1329"/>
                <a:lumOff val="8699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10577"/>
                <a:satOff val="1329"/>
                <a:lumOff val="8699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10577"/>
                <a:satOff val="1329"/>
                <a:lumOff val="869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F710AD-1A54-45F8-A905-EA59A897EDFD}">
      <dsp:nvSpPr>
        <dsp:cNvPr id="0" name=""/>
        <dsp:cNvSpPr/>
      </dsp:nvSpPr>
      <dsp:spPr>
        <a:xfrm>
          <a:off x="3896497" y="62909"/>
          <a:ext cx="1371845" cy="1097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10573"/>
                <a:satOff val="3836"/>
                <a:lumOff val="11084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0573"/>
                <a:satOff val="3836"/>
                <a:lumOff val="11084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0573"/>
                <a:satOff val="3836"/>
                <a:lumOff val="110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算法</a:t>
          </a:r>
        </a:p>
      </dsp:txBody>
      <dsp:txXfrm>
        <a:off x="3928641" y="95053"/>
        <a:ext cx="1307557" cy="1033188"/>
      </dsp:txXfrm>
    </dsp:sp>
    <dsp:sp modelId="{41B8D1F8-80AA-45A7-AD57-AE24E16DCAF9}">
      <dsp:nvSpPr>
        <dsp:cNvPr id="0" name=""/>
        <dsp:cNvSpPr/>
      </dsp:nvSpPr>
      <dsp:spPr>
        <a:xfrm rot="20700000">
          <a:off x="4657849" y="2248593"/>
          <a:ext cx="1393808" cy="53219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5865"/>
                <a:satOff val="1994"/>
                <a:lumOff val="13049"/>
                <a:alphaOff val="0"/>
                <a:tint val="50000"/>
                <a:satMod val="300000"/>
              </a:schemeClr>
            </a:gs>
            <a:gs pos="35000">
              <a:schemeClr val="accent6">
                <a:shade val="90000"/>
                <a:hueOff val="15865"/>
                <a:satOff val="1994"/>
                <a:lumOff val="13049"/>
                <a:alphaOff val="0"/>
                <a:tint val="37000"/>
                <a:satMod val="300000"/>
              </a:schemeClr>
            </a:gs>
            <a:gs pos="100000">
              <a:schemeClr val="accent6">
                <a:shade val="90000"/>
                <a:hueOff val="15865"/>
                <a:satOff val="1994"/>
                <a:lumOff val="130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C3A9A1-A5DB-4092-8ADE-C4F185B3CDE9}">
      <dsp:nvSpPr>
        <dsp:cNvPr id="0" name=""/>
        <dsp:cNvSpPr/>
      </dsp:nvSpPr>
      <dsp:spPr>
        <a:xfrm>
          <a:off x="5341988" y="1785578"/>
          <a:ext cx="1371845" cy="1097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15859"/>
                <a:satOff val="5754"/>
                <a:lumOff val="16626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5859"/>
                <a:satOff val="5754"/>
                <a:lumOff val="16626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5859"/>
                <a:satOff val="5754"/>
                <a:lumOff val="166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/>
            <a:t>抽象</a:t>
          </a:r>
        </a:p>
      </dsp:txBody>
      <dsp:txXfrm>
        <a:off x="5374132" y="1817722"/>
        <a:ext cx="1307557" cy="1033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2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6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2023/10/8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IDLE</a:t>
            </a:r>
          </a:p>
          <a:p>
            <a:pPr lvl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Sublime 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：需要安装</a:t>
            </a:r>
            <a:r>
              <a:rPr lang="en-US" altLang="zh-CN" dirty="0" err="1"/>
              <a:t>PyDev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lvl="2"/>
            <a:r>
              <a:rPr lang="zh-CN" altLang="en-US" dirty="0"/>
              <a:t>一个交互式笔记本</a:t>
            </a:r>
            <a:endParaRPr lang="en-US" altLang="zh-CN" dirty="0"/>
          </a:p>
          <a:p>
            <a:pPr lvl="2"/>
            <a:r>
              <a:rPr lang="zh-CN" altLang="en-US" dirty="0"/>
              <a:t>本质是一个 </a:t>
            </a:r>
            <a:r>
              <a:rPr lang="en-US" altLang="zh-CN" dirty="0"/>
              <a:t>Web </a:t>
            </a:r>
            <a:r>
              <a:rPr lang="zh-CN" altLang="en-US" dirty="0"/>
              <a:t>应用程序，支持</a:t>
            </a:r>
            <a:r>
              <a:rPr lang="en-US" altLang="zh-CN" dirty="0"/>
              <a:t>40</a:t>
            </a:r>
            <a:r>
              <a:rPr lang="zh-CN" altLang="en-US" dirty="0"/>
              <a:t>多种语言</a:t>
            </a:r>
            <a:endParaRPr lang="en-US" altLang="zh-CN" dirty="0"/>
          </a:p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多个包</a:t>
            </a:r>
            <a:endParaRPr lang="en-US" altLang="zh-CN" dirty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pPr lvl="1"/>
            <a:r>
              <a:rPr lang="zh-CN" altLang="en-US" dirty="0"/>
              <a:t>常量：一旦初始化后就不能修改的固定值</a:t>
            </a:r>
            <a:endParaRPr lang="en-US" altLang="zh-CN" dirty="0"/>
          </a:p>
          <a:p>
            <a:pPr lvl="1"/>
            <a:r>
              <a:rPr lang="zh-CN" altLang="en-US" dirty="0"/>
              <a:t>变量：代表某个数据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的名称，一段有名字的连续存储空间，是可以修改的量</a:t>
            </a:r>
            <a:endParaRPr lang="en-US" altLang="zh-CN" dirty="0"/>
          </a:p>
          <a:p>
            <a:r>
              <a:rPr lang="zh-CN" altLang="en-US" dirty="0"/>
              <a:t>为什么需要设置“变量”？</a:t>
            </a:r>
            <a:endParaRPr lang="en-US" altLang="zh-CN" dirty="0"/>
          </a:p>
          <a:p>
            <a:pPr lvl="1"/>
            <a:r>
              <a:rPr lang="zh-CN" altLang="en-US" dirty="0"/>
              <a:t>变量就是对一段存储空间做标记，能够方便使用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变量名的第一个字符必须是字母表中的字母（大写或小写）或者一个下划线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变量名的其他部分可以由字母（大写或小写）、下划线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/>
              <a:t>或数字（</a:t>
            </a:r>
            <a:r>
              <a:rPr lang="en-US" altLang="zh-CN" dirty="0"/>
              <a:t>0-9</a:t>
            </a:r>
            <a:r>
              <a:rPr lang="zh-CN" altLang="en-US" dirty="0"/>
              <a:t>）组成</a:t>
            </a:r>
          </a:p>
          <a:p>
            <a:pPr lvl="1"/>
            <a:r>
              <a:rPr lang="zh-CN" altLang="en-US" dirty="0"/>
              <a:t>变量名是对大小写敏感的，例如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endParaRPr lang="en-US" altLang="zh-CN" dirty="0"/>
          </a:p>
          <a:p>
            <a:pPr lvl="2"/>
            <a:r>
              <a:rPr lang="zh-CN" altLang="en-US" dirty="0"/>
              <a:t>有效变量名的例子：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无效变量名的例子：</a:t>
            </a:r>
            <a:r>
              <a:rPr lang="en-US" altLang="zh-CN" dirty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需要注意的是有一些词是系统保留的关键词，也同样不能用于变量名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等，</a:t>
            </a:r>
            <a:r>
              <a:rPr lang="en-US" altLang="zh-CN" dirty="0"/>
              <a:t>Python3</a:t>
            </a:r>
            <a:r>
              <a:rPr lang="zh-CN" altLang="en-US" dirty="0"/>
              <a:t>中有</a:t>
            </a:r>
            <a:r>
              <a:rPr lang="en-US" altLang="zh-CN" dirty="0"/>
              <a:t>35</a:t>
            </a:r>
            <a:r>
              <a:rPr lang="zh-CN" altLang="en-US" dirty="0"/>
              <a:t>个系统保留词</a:t>
            </a:r>
            <a:endParaRPr lang="en-US" altLang="zh-CN" dirty="0"/>
          </a:p>
          <a:p>
            <a:pPr lvl="2"/>
            <a:r>
              <a:rPr lang="en-US" altLang="zh-CN" dirty="0"/>
              <a:t>IDE</a:t>
            </a:r>
            <a:r>
              <a:rPr lang="zh-CN" altLang="en-US" dirty="0"/>
              <a:t>中会以不同的颜色将其进行标注</a:t>
            </a:r>
            <a:endParaRPr lang="en-US" altLang="zh-CN" dirty="0"/>
          </a:p>
          <a:p>
            <a:pPr lvl="1"/>
            <a:r>
              <a:rPr lang="zh-CN" altLang="en-US" dirty="0"/>
              <a:t>规则之外的规范问题</a:t>
            </a:r>
            <a:endParaRPr lang="en-US" altLang="zh-CN" dirty="0"/>
          </a:p>
          <a:p>
            <a:pPr lvl="2"/>
            <a:r>
              <a:rPr lang="zh-CN" altLang="en-US" dirty="0"/>
              <a:t>变量名可能会有多个单词组成。常见的组合方式有驼峰（除首单词外每个单词的首字母大写，如</a:t>
            </a:r>
            <a:r>
              <a:rPr lang="en-US" altLang="zh-CN" dirty="0" err="1"/>
              <a:t>myVarName</a:t>
            </a:r>
            <a:r>
              <a:rPr lang="zh-CN" altLang="en-US" dirty="0"/>
              <a:t>）和蛇形（小写单词间用下划线连接，如</a:t>
            </a:r>
            <a:r>
              <a:rPr lang="en-US" altLang="zh-CN" dirty="0" err="1"/>
              <a:t>my_var_name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常用后者。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36A95-1D34-421C-9478-CFE6F73CF172}"/>
              </a:ext>
            </a:extLst>
          </p:cNvPr>
          <p:cNvSpPr txBox="1"/>
          <p:nvPr/>
        </p:nvSpPr>
        <p:spPr>
          <a:xfrm>
            <a:off x="7863491" y="4331295"/>
            <a:ext cx="409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中并没有提供定义常量的保留字，所以事实上</a:t>
            </a:r>
            <a:r>
              <a:rPr lang="en-US" altLang="zh-CN" dirty="0"/>
              <a:t>Python</a:t>
            </a:r>
            <a:r>
              <a:rPr lang="zh-CN" altLang="en-US" dirty="0"/>
              <a:t>没有真正的常量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zh-CN" altLang="en-US" dirty="0"/>
              <a:t>变量的值可以有不同类型，称之为数据类型</a:t>
            </a:r>
            <a:endParaRPr lang="en-US" altLang="zh-CN" dirty="0"/>
          </a:p>
          <a:p>
            <a:pPr lvl="1"/>
            <a:r>
              <a:rPr lang="zh-CN" altLang="en-US" dirty="0"/>
              <a:t>为什么要设置不同的变量类型？</a:t>
            </a:r>
            <a:endParaRPr lang="en-US" altLang="zh-CN" dirty="0"/>
          </a:p>
          <a:p>
            <a:pPr lvl="2"/>
            <a:r>
              <a:rPr lang="zh-CN" altLang="en-US" dirty="0"/>
              <a:t>不同类型的值的物理存储逻辑不同，所以</a:t>
            </a:r>
            <a:r>
              <a:rPr lang="en-US" altLang="zh-CN" dirty="0"/>
              <a:t>CPU</a:t>
            </a:r>
            <a:r>
              <a:rPr lang="zh-CN" altLang="en-US" dirty="0"/>
              <a:t>运算中针对不同类型的值所适用的指令也不同。</a:t>
            </a:r>
            <a:endParaRPr lang="en-US" altLang="zh-CN" dirty="0"/>
          </a:p>
          <a:p>
            <a:pPr lvl="3"/>
            <a:r>
              <a:rPr lang="zh-CN" altLang="en-US" dirty="0"/>
              <a:t>例如两个整型相加在汇编中就是</a:t>
            </a:r>
            <a:r>
              <a:rPr lang="en-US" altLang="zh-CN" dirty="0"/>
              <a:t>ADD</a:t>
            </a:r>
            <a:r>
              <a:rPr lang="zh-CN" altLang="en-US" dirty="0"/>
              <a:t>指令，而两个浮点型相加是</a:t>
            </a:r>
            <a:r>
              <a:rPr lang="en-US" altLang="zh-CN" dirty="0"/>
              <a:t>FADD</a:t>
            </a:r>
            <a:r>
              <a:rPr lang="zh-CN" altLang="en-US" dirty="0"/>
              <a:t>指令，设置变量类型可以简化编程语言的内部操作。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整数的存储_存储的整数si_iris_gril的博客-CSDN博客">
            <a:extLst>
              <a:ext uri="{FF2B5EF4-FFF2-40B4-BE49-F238E27FC236}">
                <a16:creationId xmlns:a16="http://schemas.microsoft.com/office/drawing/2014/main" id="{8A8C0A92-77C5-42FE-8E13-73E9DC07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3734708"/>
            <a:ext cx="4077647" cy="256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3.zhimg.com/v2-32e425cdb908c47586267e59228fcd22_r.jpg">
            <a:extLst>
              <a:ext uri="{FF2B5EF4-FFF2-40B4-BE49-F238E27FC236}">
                <a16:creationId xmlns:a16="http://schemas.microsoft.com/office/drawing/2014/main" id="{0BB1CBCE-D9C0-4BC6-9A9D-17057D12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02" y="3429000"/>
            <a:ext cx="5359854" cy="9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5FA2A8-331F-45E5-8EC1-E7F87EC28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02" y="4573290"/>
            <a:ext cx="1216824" cy="1513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FCA5EA-B0E5-48DC-AD01-5E67A714C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01" y="4573290"/>
            <a:ext cx="1452573" cy="14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中值的类型主要有数值、布尔型、字符串</a:t>
            </a:r>
            <a:endParaRPr lang="en-US" altLang="zh-CN" dirty="0"/>
          </a:p>
          <a:p>
            <a:pPr lvl="2"/>
            <a:r>
              <a:rPr lang="zh-CN" altLang="en-US" dirty="0"/>
              <a:t>数值：整型数、浮点数、复数，</a:t>
            </a:r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pPr lvl="2"/>
            <a:r>
              <a:rPr lang="zh-CN" altLang="en-US" dirty="0"/>
              <a:t>布尔型：取值为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pPr lvl="2"/>
            <a:r>
              <a:rPr lang="zh-CN" altLang="en-US" dirty="0"/>
              <a:t>字符串：一对单引号</a:t>
            </a:r>
            <a:r>
              <a:rPr lang="en-US" altLang="zh-CN" dirty="0"/>
              <a:t>(‘)</a:t>
            </a:r>
            <a:r>
              <a:rPr lang="zh-CN" altLang="en-US" dirty="0"/>
              <a:t>或者双引号</a:t>
            </a:r>
            <a:r>
              <a:rPr lang="en-US" altLang="zh-CN" dirty="0"/>
              <a:t>(“)</a:t>
            </a:r>
            <a:r>
              <a:rPr lang="zh-CN" altLang="en-US" dirty="0"/>
              <a:t>括起来的字符序列；三引号（</a:t>
            </a:r>
            <a:r>
              <a:rPr lang="en-US" altLang="zh-CN" dirty="0"/>
              <a:t>’’’</a:t>
            </a:r>
            <a:r>
              <a:rPr lang="zh-CN" altLang="en-US" dirty="0"/>
              <a:t>或者</a:t>
            </a:r>
            <a:r>
              <a:rPr lang="en-US" altLang="zh-CN" dirty="0"/>
              <a:t>”””</a:t>
            </a:r>
            <a:r>
              <a:rPr lang="zh-CN" altLang="en-US" dirty="0"/>
              <a:t>）表示一个多行的字符串</a:t>
            </a:r>
            <a:endParaRPr lang="en-US" altLang="zh-CN" dirty="0"/>
          </a:p>
          <a:p>
            <a:pPr lvl="1"/>
            <a:r>
              <a:rPr lang="zh-CN" altLang="en-US" dirty="0"/>
              <a:t>变量类型就是变量所代表的值的类型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1817" y="4737695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是动态类型编程语言，不需要事先定义变量的类型，即值有类型、变量没有类型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6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/>
              <a:t>假如有一个字符串包含单引号（’），如何表示这个字符串呢？</a:t>
            </a:r>
            <a:endParaRPr lang="en-US" altLang="zh-CN" dirty="0"/>
          </a:p>
          <a:p>
            <a:pPr lvl="1"/>
            <a:r>
              <a:rPr lang="zh-CN" altLang="en-US" dirty="0"/>
              <a:t>在单引号前面加一个</a:t>
            </a:r>
            <a:r>
              <a:rPr lang="en-US" altLang="zh-CN" dirty="0"/>
              <a:t>\</a:t>
            </a:r>
            <a:r>
              <a:rPr lang="zh-CN" altLang="en-US" dirty="0"/>
              <a:t>，比如</a:t>
            </a:r>
            <a:r>
              <a:rPr lang="en-US" altLang="zh-CN" dirty="0"/>
              <a:t>’That\’s great!’</a:t>
            </a:r>
          </a:p>
          <a:p>
            <a:pPr lvl="1"/>
            <a:r>
              <a:rPr lang="zh-CN" altLang="en-US" dirty="0"/>
              <a:t>常见的特定转义字符</a:t>
            </a:r>
            <a:endParaRPr lang="en-US" altLang="zh-CN" dirty="0"/>
          </a:p>
          <a:p>
            <a:pPr lvl="2"/>
            <a:r>
              <a:rPr lang="en-US" altLang="zh-CN" dirty="0"/>
              <a:t>\t</a:t>
            </a:r>
            <a:r>
              <a:rPr lang="zh-CN" altLang="en-US" dirty="0"/>
              <a:t>：一个制表符</a:t>
            </a:r>
            <a:r>
              <a:rPr lang="en-US" altLang="zh-CN" dirty="0"/>
              <a:t>		\n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换行符</a:t>
            </a:r>
            <a:r>
              <a:rPr lang="en-US" altLang="zh-CN" dirty="0"/>
              <a:t>	\r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回车符</a:t>
            </a:r>
            <a:endParaRPr lang="en-US" altLang="zh-CN" dirty="0"/>
          </a:p>
          <a:p>
            <a:pPr lvl="2"/>
            <a:r>
              <a:rPr lang="en-US" altLang="zh-CN" dirty="0"/>
              <a:t>\\</a:t>
            </a:r>
            <a:r>
              <a:rPr lang="zh-CN" altLang="en-US" dirty="0"/>
              <a:t>：反斜杠</a:t>
            </a:r>
            <a:r>
              <a:rPr lang="en-US" altLang="zh-CN" dirty="0"/>
              <a:t>\		\’</a:t>
            </a:r>
            <a:r>
              <a:rPr lang="zh-CN" altLang="en-US" dirty="0"/>
              <a:t>：单引号</a:t>
            </a:r>
            <a:r>
              <a:rPr lang="en-US" altLang="zh-CN" dirty="0"/>
              <a:t>		\”</a:t>
            </a:r>
            <a:r>
              <a:rPr lang="zh-CN" altLang="en-US" dirty="0"/>
              <a:t>：双引号</a:t>
            </a:r>
            <a:endParaRPr lang="en-US" altLang="zh-CN" dirty="0"/>
          </a:p>
          <a:p>
            <a:pPr lvl="2"/>
            <a:r>
              <a:rPr lang="zh-CN" altLang="en-US" dirty="0"/>
              <a:t>注意：如果字符串本身是用单引号括起来的，那么在字符串中添加双引号就不需要使用转义字符；反之亦然。</a:t>
            </a:r>
            <a:endParaRPr lang="en-US" altLang="zh-CN" dirty="0"/>
          </a:p>
          <a:p>
            <a:pPr lvl="2"/>
            <a:r>
              <a:rPr lang="zh-CN" altLang="en-US" dirty="0"/>
              <a:t>如果想字符串不被特殊处理，例如像转义序列，那么就需要在字符串前面附加</a:t>
            </a:r>
            <a:r>
              <a:rPr lang="en-US" altLang="zh-CN" dirty="0"/>
              <a:t>r </a:t>
            </a:r>
            <a:r>
              <a:rPr lang="zh-CN" altLang="en-US" dirty="0"/>
              <a:t>或</a:t>
            </a:r>
            <a:r>
              <a:rPr lang="en-US" altLang="zh-CN" dirty="0"/>
              <a:t>R </a:t>
            </a:r>
            <a:r>
              <a:rPr lang="zh-CN" altLang="en-US" dirty="0"/>
              <a:t>来指定自然字符串，例如</a:t>
            </a:r>
            <a:r>
              <a:rPr lang="en-US" altLang="zh-CN" dirty="0" err="1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560686-4FB8-406C-BE35-13DD7AB0F8A3}"/>
              </a:ext>
            </a:extLst>
          </p:cNvPr>
          <p:cNvSpPr txBox="1"/>
          <p:nvPr/>
        </p:nvSpPr>
        <p:spPr>
          <a:xfrm>
            <a:off x="8827076" y="2571468"/>
            <a:ext cx="3202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换行是开始新的一行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回车是仍然在当前行，但是光标移到行首，并且开始覆盖之前的内容</a:t>
            </a: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zh-CN" altLang="en-US" dirty="0"/>
              <a:t>如果是多个字符串拼接，那么直接用</a:t>
            </a:r>
            <a:r>
              <a:rPr lang="en-US" altLang="zh-CN" dirty="0"/>
              <a:t>+</a:t>
            </a:r>
            <a:r>
              <a:rPr lang="zh-CN" altLang="en-US" dirty="0"/>
              <a:t>就可以，如</a:t>
            </a:r>
            <a:r>
              <a:rPr lang="en-US" altLang="zh-CN" dirty="0"/>
              <a:t>’</a:t>
            </a:r>
            <a:r>
              <a:rPr lang="zh-CN" altLang="en-US" dirty="0"/>
              <a:t>小明考了</a:t>
            </a:r>
            <a:r>
              <a:rPr lang="en-US" altLang="zh-CN" dirty="0"/>
              <a:t>’+’100</a:t>
            </a:r>
            <a:r>
              <a:rPr lang="zh-CN" altLang="en-US" dirty="0"/>
              <a:t>分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这种方式由于要重新申请内存，所以相对来说效率比较低</a:t>
            </a:r>
            <a:endParaRPr lang="en-US" altLang="zh-CN" dirty="0"/>
          </a:p>
          <a:p>
            <a:pPr lvl="1"/>
            <a:r>
              <a:rPr lang="zh-CN" altLang="en-US" dirty="0"/>
              <a:t>如果是字符串和数值混合拼接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：将数值用</a:t>
            </a:r>
            <a:r>
              <a:rPr lang="en-US" altLang="zh-CN" dirty="0" err="1"/>
              <a:t>str</a:t>
            </a:r>
            <a:r>
              <a:rPr lang="en-US" altLang="zh-CN" dirty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/>
              <a:t>+</a:t>
            </a:r>
            <a:r>
              <a:rPr lang="en-US" altLang="zh-CN" dirty="0" err="1"/>
              <a:t>str</a:t>
            </a:r>
            <a:r>
              <a:rPr lang="en-US" altLang="zh-CN" dirty="0"/>
              <a:t>(100)+’</a:t>
            </a:r>
            <a:r>
              <a:rPr lang="zh-CN" altLang="en-US" dirty="0"/>
              <a:t>分’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format()</a:t>
            </a:r>
            <a:r>
              <a:rPr lang="zh-CN" altLang="en-US" dirty="0"/>
              <a:t>方法，如’小明考了</a:t>
            </a:r>
            <a:r>
              <a:rPr lang="en-US" altLang="zh-CN" dirty="0"/>
              <a:t>{0}</a:t>
            </a:r>
            <a:r>
              <a:rPr lang="zh-CN" altLang="en-US" dirty="0"/>
              <a:t>分’</a:t>
            </a:r>
            <a:r>
              <a:rPr lang="en-US" altLang="zh-CN" dirty="0"/>
              <a:t>.format(100)</a:t>
            </a:r>
          </a:p>
          <a:p>
            <a:pPr lvl="3"/>
            <a:r>
              <a:rPr lang="en-US" altLang="zh-CN" sz="1800" dirty="0"/>
              <a:t>0</a:t>
            </a:r>
            <a:r>
              <a:rPr lang="zh-CN" altLang="en-US" sz="1800" dirty="0"/>
              <a:t>表示</a:t>
            </a:r>
            <a:r>
              <a:rPr lang="en-US" altLang="zh-CN" sz="1800" dirty="0"/>
              <a:t>format()</a:t>
            </a:r>
            <a:r>
              <a:rPr lang="zh-CN" altLang="en-US" sz="1800" dirty="0"/>
              <a:t>中的参数位置，如果</a:t>
            </a:r>
            <a:r>
              <a:rPr lang="en-US" altLang="zh-CN" sz="1800" dirty="0"/>
              <a:t>{}</a:t>
            </a:r>
            <a:r>
              <a:rPr lang="zh-CN" altLang="en-US" sz="1800" dirty="0"/>
              <a:t>中不填写位置，则按照</a:t>
            </a:r>
            <a:r>
              <a:rPr lang="en-US" altLang="zh-CN" sz="1800" dirty="0"/>
              <a:t>format</a:t>
            </a:r>
            <a:r>
              <a:rPr lang="zh-CN" altLang="en-US" sz="1800" dirty="0"/>
              <a:t>中的参数排列顺序填入</a:t>
            </a:r>
            <a:endParaRPr lang="en-US" altLang="zh-CN" sz="1800" dirty="0"/>
          </a:p>
          <a:p>
            <a:pPr lvl="3"/>
            <a:r>
              <a:rPr lang="zh-CN" altLang="en-US" sz="1800" dirty="0"/>
              <a:t>注意：</a:t>
            </a:r>
            <a:r>
              <a:rPr lang="en-US" altLang="zh-CN" sz="1800" dirty="0"/>
              <a:t>{}</a:t>
            </a:r>
            <a:r>
              <a:rPr lang="zh-CN" altLang="en-US" sz="1800" dirty="0"/>
              <a:t>的个数一定要和</a:t>
            </a:r>
            <a:r>
              <a:rPr lang="en-US" altLang="zh-CN" sz="1800" dirty="0"/>
              <a:t>format</a:t>
            </a:r>
            <a:r>
              <a:rPr lang="zh-CN" altLang="en-US" sz="1800" dirty="0"/>
              <a:t>中参数的个数一致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幂运算，如</a:t>
                          </a:r>
                          <a:r>
                            <a:rPr lang="en-US" altLang="zh-CN" sz="2400" dirty="0"/>
                            <a:t>4**2</a:t>
                          </a:r>
                          <a:r>
                            <a:rPr lang="en-US" altLang="zh-CN" sz="2400" baseline="0" dirty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地板除（</a:t>
                          </a:r>
                          <a:r>
                            <a:rPr lang="en-US" altLang="zh-CN" sz="2400" dirty="0"/>
                            <a:t>Floor</a:t>
                          </a:r>
                          <a:r>
                            <a:rPr lang="zh-CN" altLang="en-US" sz="2400" dirty="0"/>
                            <a:t>），返回除法结果向下取整的整数，如</a:t>
                          </a:r>
                          <a:r>
                            <a:rPr lang="en-US" altLang="zh-CN" sz="2400" dirty="0"/>
                            <a:t>4//3=1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en-US" altLang="zh-CN" sz="2400" dirty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模除，返回余数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字符串也可以用这些进行比较大小，比较时候按照</a:t>
            </a:r>
            <a:r>
              <a:rPr lang="en-US" altLang="zh-CN" dirty="0"/>
              <a:t>ASCII</a:t>
            </a:r>
            <a:r>
              <a:rPr lang="zh-CN" altLang="en-US" dirty="0"/>
              <a:t>码来比较</a:t>
            </a:r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7CF75-6327-4454-9EEA-933DD5C1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9844"/>
              </p:ext>
            </p:extLst>
          </p:nvPr>
        </p:nvGraphicFramePr>
        <p:xfrm>
          <a:off x="1775884" y="872325"/>
          <a:ext cx="10081676" cy="551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213">
                  <a:extLst>
                    <a:ext uri="{9D8B030D-6E8A-4147-A177-3AD203B41FA5}">
                      <a16:colId xmlns:a16="http://schemas.microsoft.com/office/drawing/2014/main" val="1163865764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306633581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4236918058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94249023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623024846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2728484376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953800015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403843145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3256535255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523985799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332175951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3656923003"/>
                    </a:ext>
                  </a:extLst>
                </a:gridCol>
              </a:tblGrid>
              <a:tr h="1294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920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RS (Record Separator)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.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&gt;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^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60798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US (Unit Separator)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63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?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_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36787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(Space)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@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`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587120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!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Q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0077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"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98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19968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#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1066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$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64253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%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117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8991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&amp;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118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0149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'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119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9181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(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943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121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9407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*</a:t>
                      </a:r>
                      <a:endParaRPr lang="zh-CN" alt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: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122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3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+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[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{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5301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&lt;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\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124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|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036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=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]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}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1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7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关于计算机编程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初识</a:t>
            </a: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编程思维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且，</a:t>
                      </a:r>
                      <a:r>
                        <a:rPr lang="en-US" altLang="zh-CN" sz="2400" dirty="0"/>
                        <a:t>T and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and F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或，</a:t>
                      </a:r>
                      <a:r>
                        <a:rPr lang="en-US" altLang="zh-CN" sz="2400" dirty="0"/>
                        <a:t>T or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or F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非，</a:t>
                      </a:r>
                      <a:r>
                        <a:rPr lang="en-US" altLang="zh-CN" sz="2400" dirty="0"/>
                        <a:t>not T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位操作符</a:t>
            </a:r>
            <a:endParaRPr lang="en-US" altLang="zh-CN" dirty="0"/>
          </a:p>
          <a:p>
            <a:pPr lvl="1"/>
            <a:r>
              <a:rPr lang="zh-CN" altLang="en-US" dirty="0"/>
              <a:t>位操作符针对的是二进制数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将二进制数取反，即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（包括符号位，“</a:t>
                      </a:r>
                      <a:r>
                        <a:rPr lang="en-US" altLang="zh-CN" sz="1800" dirty="0"/>
                        <a:t>~x”</a:t>
                      </a:r>
                      <a:r>
                        <a:rPr lang="zh-CN" altLang="en-US" sz="1800" dirty="0"/>
                        <a:t>的结果为“</a:t>
                      </a:r>
                      <a:r>
                        <a:rPr lang="en-US" altLang="zh-CN" sz="1800" dirty="0"/>
                        <a:t>-(x+1)</a:t>
                      </a:r>
                      <a:r>
                        <a:rPr lang="zh-CN" altLang="en-US" sz="1800" dirty="0"/>
                        <a:t>”）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左移，</a:t>
                      </a:r>
                      <a:r>
                        <a:rPr lang="en-US" altLang="zh-CN" sz="1800" dirty="0"/>
                        <a:t>a &lt;&lt;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的二进制形式向左移动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右移，</a:t>
                      </a:r>
                      <a:r>
                        <a:rPr lang="en-US" altLang="zh-CN" sz="1800" dirty="0"/>
                        <a:t>a &gt;&gt;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的二进制形式向右移动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与，同为真则真，有一个为假，则为假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或，有一个为真，则为真，两个都是假，才是假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异或，同为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，异为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3073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&amp;</a:t>
            </a:r>
            <a:r>
              <a:rPr lang="zh-CN" altLang="en-US" sz="2000" dirty="0"/>
              <a:t>，</a:t>
            </a:r>
            <a:r>
              <a:rPr lang="en-US" altLang="zh-CN" sz="2000" dirty="0"/>
              <a:t>|</a:t>
            </a:r>
            <a:r>
              <a:rPr lang="zh-CN" altLang="en-US" sz="2000" dirty="0"/>
              <a:t>）和（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）是两组比较相似的运算符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是数值变量， 则</a:t>
            </a:r>
            <a:r>
              <a:rPr lang="en-US" altLang="zh-CN" sz="2000" dirty="0"/>
              <a:t>&amp;</a:t>
            </a:r>
            <a:r>
              <a:rPr lang="zh-CN" altLang="en-US" sz="2000"/>
              <a:t>、</a:t>
            </a:r>
            <a:r>
              <a:rPr lang="en-US" altLang="zh-CN" sz="2000"/>
              <a:t>|</a:t>
            </a:r>
            <a:r>
              <a:rPr lang="zh-CN" altLang="en-US" sz="2000" dirty="0"/>
              <a:t>表示位运算， </a:t>
            </a:r>
            <a:r>
              <a:rPr lang="en-US" altLang="zh-CN" sz="2000" dirty="0"/>
              <a:t>and</a:t>
            </a:r>
            <a:r>
              <a:rPr lang="zh-CN" altLang="en-US" sz="2000" dirty="0"/>
              <a:t>、</a:t>
            </a:r>
            <a:r>
              <a:rPr lang="en-US" altLang="zh-CN" sz="2000" dirty="0"/>
              <a:t>or</a:t>
            </a:r>
            <a:r>
              <a:rPr lang="zh-CN" altLang="en-US" sz="2000" dirty="0"/>
              <a:t>则依据是否非</a:t>
            </a:r>
            <a:r>
              <a:rPr lang="en-US" altLang="zh-CN" sz="2000" dirty="0"/>
              <a:t>0</a:t>
            </a:r>
            <a:r>
              <a:rPr lang="zh-CN" altLang="en-US" sz="2000" dirty="0"/>
              <a:t>来决定输出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位运算后结果为</a:t>
            </a:r>
            <a:r>
              <a:rPr lang="en-US" altLang="zh-CN" dirty="0"/>
              <a:t>0</a:t>
            </a:r>
            <a:r>
              <a:rPr lang="zh-CN" altLang="en-US" dirty="0"/>
              <a:t>则</a:t>
            </a:r>
            <a:r>
              <a:rPr lang="en-US" altLang="zh-CN" dirty="0"/>
              <a:t>F</a:t>
            </a:r>
            <a:r>
              <a:rPr lang="zh-CN" altLang="en-US" dirty="0"/>
              <a:t>，为</a:t>
            </a:r>
            <a:r>
              <a:rPr lang="en-US" altLang="zh-CN" dirty="0"/>
              <a:t>1</a:t>
            </a:r>
            <a:r>
              <a:rPr lang="zh-CN" altLang="en-US" dirty="0"/>
              <a:t>则</a:t>
            </a:r>
            <a:r>
              <a:rPr lang="en-US" altLang="zh-CN" dirty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是逻辑变量， 则两类的用法基本一致</a:t>
            </a:r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改变优先级</a:t>
            </a:r>
            <a:endParaRPr lang="en-US" altLang="zh-CN" dirty="0"/>
          </a:p>
          <a:p>
            <a:pPr lvl="2"/>
            <a:r>
              <a:rPr lang="zh-CN" altLang="en-US" dirty="0"/>
              <a:t>用括号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结合顺序</a:t>
            </a:r>
            <a:endParaRPr lang="en-US" altLang="zh-CN" dirty="0"/>
          </a:p>
          <a:p>
            <a:pPr lvl="2"/>
            <a:r>
              <a:rPr lang="zh-CN" altLang="en-US" dirty="0"/>
              <a:t>同一优先级的运算符通常是从左往右结合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(2+3)+4</a:t>
            </a:r>
          </a:p>
          <a:p>
            <a:pPr lvl="2"/>
            <a:r>
              <a:rPr lang="zh-CN" altLang="en-US" dirty="0"/>
              <a:t>也有一些运算符是从右往左，如赋值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10==10==10</a:t>
            </a:r>
            <a:r>
              <a:rPr lang="zh-CN" altLang="en-US" dirty="0"/>
              <a:t>的结果？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a==b==c</a:t>
            </a:r>
            <a:r>
              <a:rPr lang="zh-CN" altLang="en-US" dirty="0"/>
              <a:t>等同于</a:t>
            </a:r>
            <a:r>
              <a:rPr lang="en-US" altLang="zh-CN" dirty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如果我们有一组（可能是长度未知的）值需要存储？</a:t>
            </a:r>
            <a:endParaRPr lang="en-US" altLang="zh-CN" dirty="0"/>
          </a:p>
          <a:p>
            <a:r>
              <a:rPr lang="zh-CN" altLang="en-US" dirty="0"/>
              <a:t>数据结构是用来存储一组相关数据的</a:t>
            </a:r>
            <a:endParaRPr lang="en-US" altLang="zh-CN" dirty="0"/>
          </a:p>
          <a:p>
            <a:pPr lvl="1"/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/>
              <a:t>有序</a:t>
            </a:r>
            <a:r>
              <a:rPr lang="zh-CN" altLang="en-US" dirty="0"/>
              <a:t>元素的数据结构，即可以在一个列表中存储一个序列的元素</a:t>
            </a:r>
            <a:endParaRPr lang="en-US" altLang="zh-CN" dirty="0"/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元组和列表十分类似，只不过元组是不可变的</a:t>
            </a:r>
            <a:endParaRPr lang="en-US" altLang="zh-CN" dirty="0"/>
          </a:p>
          <a:p>
            <a:pPr lvl="1"/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字典类似于你通过联系人名字查找地址和联系人详细情况的地址簿，即把键（名字）和值（详细情况）联系在一起</a:t>
            </a:r>
            <a:endParaRPr lang="en-US" altLang="zh-CN" dirty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/>
          </a:p>
          <a:p>
            <a:pPr lvl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list1 = ['physics', 'chemistry', 1997, 2000]</a:t>
            </a:r>
          </a:p>
          <a:p>
            <a:pPr lvl="1"/>
            <a:r>
              <a:rPr lang="zh-CN" altLang="en-US" dirty="0"/>
              <a:t>列表中的元素的数据类型可以不同</a:t>
            </a:r>
            <a:endParaRPr lang="en-US" altLang="zh-CN" dirty="0"/>
          </a:p>
          <a:p>
            <a:pPr lvl="1"/>
            <a:r>
              <a:rPr lang="zh-CN" altLang="en-US" dirty="0"/>
              <a:t>一旦创建了一个列表，可以添加、删除或是搜索列表中的元素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/>
              <a:t>list1[0]</a:t>
            </a:r>
            <a:r>
              <a:rPr lang="zh-CN" altLang="en-US" dirty="0"/>
              <a:t>，列表位置为</a:t>
            </a:r>
            <a:r>
              <a:rPr lang="en-US" altLang="zh-CN" dirty="0"/>
              <a:t>0</a:t>
            </a:r>
            <a:r>
              <a:rPr lang="zh-CN" altLang="en-US" dirty="0"/>
              <a:t>的元素（即</a:t>
            </a:r>
            <a:r>
              <a:rPr lang="en-US" altLang="zh-CN" dirty="0"/>
              <a:t>‘physics’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0</a:t>
            </a:r>
            <a:r>
              <a:rPr lang="zh-CN" altLang="en-US" dirty="0"/>
              <a:t>开始排序的</a:t>
            </a:r>
          </a:p>
          <a:p>
            <a:pPr lvl="1"/>
            <a:r>
              <a:rPr lang="zh-CN" altLang="en-US" dirty="0"/>
              <a:t>添加</a:t>
            </a:r>
            <a:endParaRPr lang="en-US" altLang="zh-CN" dirty="0"/>
          </a:p>
          <a:p>
            <a:pPr lvl="2"/>
            <a:r>
              <a:rPr lang="en-US" altLang="zh-CN" dirty="0"/>
              <a:t>list1.append(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，在列表末尾添加新元素</a:t>
            </a:r>
            <a:endParaRPr lang="en-US" altLang="zh-CN" dirty="0"/>
          </a:p>
          <a:p>
            <a:pPr lvl="2"/>
            <a:r>
              <a:rPr lang="en-US" altLang="zh-CN" dirty="0"/>
              <a:t>list1.insert(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，在列表指定位置</a:t>
            </a:r>
            <a:r>
              <a:rPr lang="en-US" altLang="zh-CN" dirty="0" err="1"/>
              <a:t>i</a:t>
            </a:r>
            <a:r>
              <a:rPr lang="zh-CN" altLang="en-US" dirty="0"/>
              <a:t>添加新元素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list1.pop()</a:t>
            </a:r>
            <a:r>
              <a:rPr lang="zh-CN" altLang="en-US" dirty="0"/>
              <a:t>，删除列表末尾的元素</a:t>
            </a:r>
            <a:endParaRPr lang="en-US" altLang="zh-CN" dirty="0"/>
          </a:p>
          <a:p>
            <a:pPr lvl="2"/>
            <a:r>
              <a:rPr lang="en-US" altLang="zh-CN" dirty="0"/>
              <a:t>list1.pop(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，删除列表位置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[]</a:t>
            </a:r>
            <a:r>
              <a:rPr lang="zh-CN" altLang="en-US" sz="2400" dirty="0"/>
              <a:t>改成</a:t>
            </a:r>
            <a:r>
              <a:rPr lang="en-US" altLang="zh-CN" sz="2400" dirty="0"/>
              <a:t>()</a:t>
            </a:r>
            <a:r>
              <a:rPr lang="zh-CN" altLang="en-US" sz="2400" dirty="0"/>
              <a:t>就是元组</a:t>
            </a:r>
          </a:p>
        </p:txBody>
      </p:sp>
    </p:spTree>
    <p:extLst>
      <p:ext uri="{BB962C8B-B14F-4D97-AF65-F5344CB8AC3E}">
        <p14:creationId xmlns:p14="http://schemas.microsoft.com/office/powerpoint/2010/main" val="148287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'c': '3'}</a:t>
            </a:r>
          </a:p>
          <a:p>
            <a:pPr lvl="1"/>
            <a:r>
              <a:rPr lang="zh-CN" altLang="en-US" dirty="0"/>
              <a:t>值可以取任何数据类型，如字符串，数字，列表，字典等，同一个字典中的类型可以不同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键也可以取任何数据类型，除了列表和字典，同一个字典中的类型可以不同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访问字典里面的值：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r>
              <a:rPr lang="zh-CN" altLang="en-US" dirty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['a']=5</a:t>
            </a:r>
          </a:p>
          <a:p>
            <a:pPr lvl="1"/>
            <a:r>
              <a:rPr lang="zh-CN" altLang="en-US" dirty="0"/>
              <a:t>删除某个元素：</a:t>
            </a:r>
            <a:r>
              <a:rPr lang="en-US" altLang="zh-CN" dirty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中每行开头的空白都很重要，称之为缩进</a:t>
            </a:r>
            <a:endParaRPr lang="en-US" altLang="zh-CN" dirty="0"/>
          </a:p>
          <a:p>
            <a:pPr lvl="1"/>
            <a:r>
              <a:rPr lang="zh-CN" altLang="en-US" dirty="0"/>
              <a:t>行首的空白（空格键和制表符）决定逻辑行缩进的层次，从而来决定语句分组</a:t>
            </a:r>
            <a:endParaRPr lang="en-US" altLang="zh-CN" dirty="0"/>
          </a:p>
          <a:p>
            <a:pPr lvl="1"/>
            <a:r>
              <a:rPr lang="zh-CN" altLang="en-US" dirty="0"/>
              <a:t>同一层次的语句必须有相同的缩进，每一组这样的语句称为一个块</a:t>
            </a:r>
            <a:endParaRPr lang="en-US" altLang="zh-CN" dirty="0"/>
          </a:p>
          <a:p>
            <a:pPr lvl="1"/>
            <a:r>
              <a:rPr lang="zh-CN" altLang="en-US" dirty="0"/>
              <a:t>错误的缩进会引发错误</a:t>
            </a:r>
            <a:endParaRPr lang="en-US" altLang="zh-CN" dirty="0"/>
          </a:p>
          <a:p>
            <a:pPr lvl="1"/>
            <a:r>
              <a:rPr lang="zh-CN" altLang="en-US" dirty="0"/>
              <a:t>注意：在同一个代码文件中，缩进所用的符号和符号的数量必须一致！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7" y="1196975"/>
            <a:ext cx="5761564" cy="5111750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单行注释：</a:t>
            </a:r>
            <a:r>
              <a:rPr lang="en-US" altLang="zh-CN" dirty="0"/>
              <a:t>#</a:t>
            </a:r>
          </a:p>
          <a:p>
            <a:pPr lvl="1"/>
            <a:r>
              <a:rPr lang="zh-CN" altLang="en-US" dirty="0"/>
              <a:t>多行注释：三对单引号（</a:t>
            </a:r>
            <a:r>
              <a:rPr lang="en-US" altLang="zh-CN" dirty="0"/>
              <a:t>’’’</a:t>
            </a:r>
            <a:r>
              <a:rPr lang="zh-CN" altLang="en-US" dirty="0"/>
              <a:t>注释内容</a:t>
            </a:r>
            <a:r>
              <a:rPr lang="en-US" altLang="zh-CN" dirty="0"/>
              <a:t>’’’</a:t>
            </a:r>
            <a:r>
              <a:rPr lang="zh-CN" altLang="en-US" dirty="0"/>
              <a:t>）或者双引号（</a:t>
            </a:r>
            <a:r>
              <a:rPr lang="en-US" altLang="zh-CN" dirty="0"/>
              <a:t>”””</a:t>
            </a:r>
            <a:r>
              <a:rPr lang="zh-CN" altLang="en-US" dirty="0"/>
              <a:t>注释内容</a:t>
            </a:r>
            <a:r>
              <a:rPr lang="en-US" altLang="zh-CN" dirty="0"/>
              <a:t>”””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为什么需要注释？</a:t>
            </a:r>
            <a:endParaRPr lang="en-US" altLang="zh-CN" dirty="0"/>
          </a:p>
          <a:p>
            <a:pPr lvl="2"/>
            <a:r>
              <a:rPr lang="zh-CN" altLang="en-US" dirty="0"/>
              <a:t>与人方便于己方便：准确告诉代码的阅读者这段代码的目的、功能、细节等必要信息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BFE08-F0C7-47E6-8D2F-DB6BCD74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38" y="1456267"/>
            <a:ext cx="6061144" cy="44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9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是判断控制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条件</a:t>
            </a:r>
            <a:r>
              <a:rPr lang="en-US" altLang="zh-CN" sz="2000" dirty="0"/>
              <a:t>1: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zh-CN" altLang="en-US" sz="2000" dirty="0"/>
              <a:t>条件</a:t>
            </a:r>
            <a:r>
              <a:rPr lang="en-US" altLang="zh-CN" sz="2000" dirty="0"/>
              <a:t>2: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不满足条件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且满足条件</a:t>
            </a:r>
            <a:r>
              <a:rPr lang="en-US" altLang="zh-CN" sz="2000" dirty="0"/>
              <a:t>2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en-US" altLang="zh-CN" sz="2000" dirty="0" err="1"/>
              <a:t>elif</a:t>
            </a:r>
            <a:r>
              <a:rPr lang="zh-CN" altLang="en-US" sz="2000" dirty="0"/>
              <a:t>可以出现任意多次，也可以不出现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均不满足则执行语句块</a:t>
            </a:r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我们为什么要学习计算机编程？</a:t>
            </a:r>
            <a:endParaRPr lang="en-US" altLang="zh-CN" dirty="0"/>
          </a:p>
          <a:p>
            <a:pPr lvl="1"/>
            <a:r>
              <a:rPr lang="zh-CN" altLang="en-US" dirty="0"/>
              <a:t>处理数据而言，</a:t>
            </a:r>
            <a:r>
              <a:rPr lang="en-US" altLang="zh-CN" dirty="0"/>
              <a:t>Excel</a:t>
            </a:r>
            <a:r>
              <a:rPr lang="zh-CN" altLang="en-US" dirty="0"/>
              <a:t>已经足够强大</a:t>
            </a:r>
            <a:endParaRPr lang="en-US" altLang="zh-CN" dirty="0"/>
          </a:p>
          <a:p>
            <a:pPr lvl="1"/>
            <a:r>
              <a:rPr lang="zh-CN" altLang="en-US" dirty="0"/>
              <a:t>确实如此吗？</a:t>
            </a:r>
            <a:endParaRPr lang="en-US" altLang="zh-CN" dirty="0"/>
          </a:p>
          <a:p>
            <a:pPr lvl="2"/>
            <a:r>
              <a:rPr lang="zh-CN" altLang="en-US" dirty="0"/>
              <a:t>你甚至可能都无法打开文件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都是循环控制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while </a:t>
            </a:r>
            <a:r>
              <a:rPr lang="zh-CN" altLang="en-US" sz="2000" dirty="0"/>
              <a:t>条件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1</a:t>
            </a:r>
            <a:r>
              <a:rPr lang="zh-CN" altLang="en-US" sz="2000" dirty="0"/>
              <a:t>后继续判断是否满足条件</a:t>
            </a:r>
            <a:endParaRPr lang="en-US" altLang="zh-CN" sz="2000" dirty="0"/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条件不满足则执行语句块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for </a:t>
            </a:r>
            <a:r>
              <a:rPr lang="zh-CN" altLang="en-US" sz="2000" dirty="0"/>
              <a:t>一个序列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依次调用序列中的值并执行语句块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序列中的值调用完毕则执行语句块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跳过语句块中剩下的语句并停止循环（不执行</a:t>
            </a:r>
            <a:r>
              <a:rPr lang="en-US" altLang="zh-CN" dirty="0"/>
              <a:t>else</a:t>
            </a:r>
            <a:r>
              <a:rPr lang="zh-CN" altLang="en-US" dirty="0"/>
              <a:t>语句块）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跳过语句块中剩下的语句并执行下一个循环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for i in range(</a:t>
            </a:r>
            <a:r>
              <a:rPr lang="zh-CN" altLang="en-US" sz="1400" dirty="0">
                <a:latin typeface="Tahoma" pitchFamily="34" charset="0"/>
              </a:rPr>
              <a:t>开始值，结束值，步长</a:t>
            </a:r>
            <a:r>
              <a:rPr lang="en-US" altLang="zh-CN" sz="1400" dirty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>
                <a:latin typeface="Tahoma" pitchFamily="34" charset="0"/>
              </a:rPr>
              <a:t>步长可省略，默认为</a:t>
            </a:r>
            <a:r>
              <a:rPr lang="en-US" altLang="zh-CN" sz="1400" dirty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函数是重用的程序段</a:t>
            </a:r>
            <a:endParaRPr lang="en-US" altLang="zh-CN" dirty="0"/>
          </a:p>
          <a:p>
            <a:r>
              <a:rPr lang="zh-CN" altLang="en-US" dirty="0"/>
              <a:t>它们允许你给一个语句块一个名称，然后你用这个名字可以在你的程序的任何地方，任意多次地运行这个语句块，这被称为</a:t>
            </a:r>
            <a:r>
              <a:rPr lang="zh-CN" altLang="en-US" b="1" dirty="0"/>
              <a:t>调用函数</a:t>
            </a:r>
            <a:endParaRPr lang="en-US" altLang="zh-CN" b="1" dirty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关键字后跟一个函数的标识符名称，然后跟一对圆括号</a:t>
            </a:r>
            <a:endParaRPr lang="en-US" altLang="zh-CN" dirty="0"/>
          </a:p>
          <a:p>
            <a:pPr lvl="1"/>
            <a:r>
              <a:rPr lang="zh-CN" altLang="en-US" dirty="0"/>
              <a:t>圆括号之中可以包括一些变量名（即传入的参数），该行以冒号结尾</a:t>
            </a:r>
            <a:endParaRPr lang="en-US" altLang="zh-CN" dirty="0"/>
          </a:p>
          <a:p>
            <a:pPr lvl="1"/>
            <a:r>
              <a:rPr lang="zh-CN" altLang="en-US" dirty="0"/>
              <a:t>接下来是一块语句，它们是函数体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return</a:t>
            </a:r>
            <a:r>
              <a:rPr lang="zh-CN" altLang="en-US" dirty="0"/>
              <a:t>语句定义函数调用后的返回值</a:t>
            </a:r>
            <a:endParaRPr lang="en-US" altLang="zh-CN" dirty="0"/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可以有多个</a:t>
            </a:r>
            <a:endParaRPr lang="en-US" altLang="zh-CN" dirty="0"/>
          </a:p>
          <a:p>
            <a:pPr lvl="1"/>
            <a:r>
              <a:rPr lang="zh-CN" altLang="en-US" dirty="0"/>
              <a:t>程序执行完</a:t>
            </a:r>
            <a:r>
              <a:rPr lang="en-US" altLang="zh-CN" dirty="0"/>
              <a:t>return</a:t>
            </a:r>
            <a:r>
              <a:rPr lang="zh-CN" altLang="en-US" dirty="0"/>
              <a:t>后就立即跳出函数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/>
            <a:r>
              <a:rPr lang="zh-CN" altLang="en-US" dirty="0"/>
              <a:t>当你在函数定义内声明变量的时候，它们与函数外具有相同名称的其他变量没有任何关系，即</a:t>
            </a:r>
            <a:r>
              <a:rPr lang="zh-CN" altLang="en-US" b="1" dirty="0"/>
              <a:t>变量名称对于函数来说是局部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这称为变量的作用域</a:t>
            </a:r>
            <a:endParaRPr lang="en-US" altLang="zh-CN" dirty="0"/>
          </a:p>
          <a:p>
            <a:pPr lvl="1"/>
            <a:r>
              <a:rPr lang="zh-CN" altLang="en-US" dirty="0"/>
              <a:t>变量的作用域是它们被定义的块，从被定义的那点开始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系统输入</a:t>
            </a:r>
            <a:endParaRPr lang="en-US" altLang="zh-CN" dirty="0"/>
          </a:p>
          <a:p>
            <a:pPr lvl="1"/>
            <a:r>
              <a:rPr lang="en-US" altLang="zh-CN" dirty="0"/>
              <a:t>something = input()</a:t>
            </a:r>
          </a:p>
          <a:p>
            <a:pPr lvl="1"/>
            <a:r>
              <a:rPr lang="zh-CN" altLang="en-US" dirty="0"/>
              <a:t>系统得到所输入的字符串</a:t>
            </a:r>
            <a:endParaRPr lang="en-US" altLang="zh-CN" dirty="0"/>
          </a:p>
          <a:p>
            <a:r>
              <a:rPr lang="zh-CN" altLang="en-US" dirty="0"/>
              <a:t>系统输出</a:t>
            </a:r>
            <a:endParaRPr lang="en-US" altLang="zh-CN" dirty="0"/>
          </a:p>
          <a:p>
            <a:pPr lvl="1"/>
            <a:r>
              <a:rPr lang="en-US" altLang="zh-CN" dirty="0"/>
              <a:t>print()</a:t>
            </a:r>
          </a:p>
          <a:p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/>
              <a:t>文件输出</a:t>
            </a:r>
            <a:endParaRPr lang="en-US" altLang="zh-CN" dirty="0"/>
          </a:p>
          <a:p>
            <a:pPr lvl="1"/>
            <a:r>
              <a:rPr lang="en-US" altLang="zh-CN" dirty="0"/>
              <a:t>f = open('filename', 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/>
              <a:t>用’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当程序中出现某些异常的状况的时候，异常就发生了</a:t>
            </a:r>
            <a:endParaRPr lang="en-US" altLang="zh-CN" dirty="0"/>
          </a:p>
          <a:p>
            <a:pPr lvl="1"/>
            <a:r>
              <a:rPr lang="zh-CN" altLang="en-US" dirty="0"/>
              <a:t>比如当你想要读某个文件的时候，而那个文件不存在</a:t>
            </a:r>
            <a:endParaRPr lang="en-US" altLang="zh-CN" dirty="0"/>
          </a:p>
          <a:p>
            <a:pPr lvl="1"/>
            <a:r>
              <a:rPr lang="zh-CN" altLang="en-US" dirty="0"/>
              <a:t>如果不对异常进行处理，那么程序就会终止运行</a:t>
            </a:r>
            <a:endParaRPr lang="en-US" altLang="zh-CN" dirty="0"/>
          </a:p>
          <a:p>
            <a:r>
              <a:rPr lang="zh-CN" altLang="en-US" dirty="0"/>
              <a:t>处理异常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en-US" altLang="zh-CN"/>
              <a:t>...except</a:t>
            </a:r>
            <a:r>
              <a:rPr lang="zh-CN" altLang="en-US" dirty="0"/>
              <a:t>语句来捕捉异常</a:t>
            </a:r>
            <a:endParaRPr lang="en-US" altLang="zh-CN" dirty="0"/>
          </a:p>
          <a:p>
            <a:pPr lvl="1"/>
            <a:r>
              <a:rPr lang="zh-CN" altLang="en-US" dirty="0"/>
              <a:t>异常准确处理完后，程序继续运行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F8BF6-2C5B-41B1-B8F1-045EAD2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1439-EBBC-4B30-BC48-AE4168D9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学习编程的本质在于掌握编程思维，即从“理解问题”到“找出路径”的高效率解决问题的思维过程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B298E6-1C81-40E9-BCB7-CE882042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CA61F-D436-4A1A-BDC4-0613C56A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AB5B7FC-9403-4EF3-BE9D-61207A1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6134217-E107-4687-813E-B06F30015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837243"/>
              </p:ext>
            </p:extLst>
          </p:nvPr>
        </p:nvGraphicFramePr>
        <p:xfrm>
          <a:off x="3419929" y="2181749"/>
          <a:ext cx="6916057" cy="427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0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6E8AB-4C73-423C-9215-C889FC4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6AD3F-0EFB-4D17-A57D-8F80B393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分解：化繁为简</a:t>
            </a:r>
            <a:endParaRPr lang="en-US" altLang="zh-CN" dirty="0"/>
          </a:p>
          <a:p>
            <a:pPr lvl="1"/>
            <a:r>
              <a:rPr lang="zh-CN" altLang="en-US" dirty="0"/>
              <a:t>把复杂的大问题，拆解成更可执行、更好理解的小步骤（</a:t>
            </a:r>
            <a:r>
              <a:rPr lang="en-US" altLang="zh-CN" dirty="0"/>
              <a:t>WBS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B4075-8BC8-4DB4-B30E-952B5AFF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30FB1-AF91-4E01-AFD8-442ED136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965D395-60C1-408C-9708-2054581F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pica.zhimg.com/80/v2-4a489b1a2278a7815c6fafc49bf99af8_1440w.webp?source=1940ef5c">
            <a:extLst>
              <a:ext uri="{FF2B5EF4-FFF2-40B4-BE49-F238E27FC236}">
                <a16:creationId xmlns:a16="http://schemas.microsoft.com/office/drawing/2014/main" id="{86E9B25F-9707-459C-A129-DB21719D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4" y="2243506"/>
            <a:ext cx="6071507" cy="37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88CB4C-9CB3-4CA0-AC2A-46382CD44C73}"/>
              </a:ext>
            </a:extLst>
          </p:cNvPr>
          <p:cNvSpPr txBox="1"/>
          <p:nvPr/>
        </p:nvSpPr>
        <p:spPr>
          <a:xfrm>
            <a:off x="8375152" y="29554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思考：怎么把一头大象放进冰箱？</a:t>
            </a:r>
          </a:p>
        </p:txBody>
      </p:sp>
    </p:spTree>
    <p:extLst>
      <p:ext uri="{BB962C8B-B14F-4D97-AF65-F5344CB8AC3E}">
        <p14:creationId xmlns:p14="http://schemas.microsoft.com/office/powerpoint/2010/main" val="28326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C0AD-21ED-4F16-A60C-D007F87D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44744-F10C-4D89-B4C9-8859AEE2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抽象思维：关注关键信息，忽略不必要的细节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05AC9-8A2B-4A35-A418-77C008C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129F2-441B-42B8-8549-D5AD437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79E16BE-0CA2-4E22-9B4D-1E737C3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pic3.zhimg.com/v2-26755ca7e1f4179edac3331af7171c4e_r.jpg">
            <a:extLst>
              <a:ext uri="{FF2B5EF4-FFF2-40B4-BE49-F238E27FC236}">
                <a16:creationId xmlns:a16="http://schemas.microsoft.com/office/drawing/2014/main" id="{45BB8D23-DBF6-43D8-83BD-C2C5493D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98" y="2318658"/>
            <a:ext cx="3384132" cy="29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4.zhimg.com/v2-1071e3e0840e1ace7e135d919e22e0a7_r.jpg">
            <a:extLst>
              <a:ext uri="{FF2B5EF4-FFF2-40B4-BE49-F238E27FC236}">
                <a16:creationId xmlns:a16="http://schemas.microsoft.com/office/drawing/2014/main" id="{23986D40-F87C-4C9D-9D40-A369E759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69" y="2318658"/>
            <a:ext cx="3713816" cy="29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48E40676-F36C-45EE-A521-26D73BDFC9CB}"/>
              </a:ext>
            </a:extLst>
          </p:cNvPr>
          <p:cNvSpPr/>
          <p:nvPr/>
        </p:nvSpPr>
        <p:spPr bwMode="auto">
          <a:xfrm>
            <a:off x="5263243" y="3276600"/>
            <a:ext cx="1311728" cy="990600"/>
          </a:xfrm>
          <a:prstGeom prst="rightArrow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96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5C2E1-E9E1-4A90-86B1-D42ACD88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BB909-FE4A-41F2-B91E-2E91E1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模式识别：找出相似的规律，并高效地解决细分问题</a:t>
            </a:r>
            <a:endParaRPr lang="en-US" altLang="zh-CN" dirty="0"/>
          </a:p>
          <a:p>
            <a:pPr lvl="1"/>
            <a:r>
              <a:rPr lang="zh-CN" altLang="en-US" dirty="0"/>
              <a:t>模式识别其实就是把新问题变成了老问题，我们在以往经验中搜索类似经验，套用类似的解决办法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CE998-B91F-4659-9C25-0123788E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9CF29-E9D8-473B-BECB-0A5B086F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42CC647-CD83-4790-8BD9-2EC4B400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54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6087-BF6C-4FA6-8F70-8E198088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65999-542E-4D75-8B73-DC5A845D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算法：根据之前一系列对于问题的理解，设计一步步的解决路径，并解决整个问题。</a:t>
            </a:r>
            <a:endParaRPr lang="en-US" altLang="zh-CN" dirty="0"/>
          </a:p>
          <a:p>
            <a:pPr lvl="1"/>
            <a:r>
              <a:rPr lang="zh-CN" altLang="en-US" dirty="0"/>
              <a:t>逻辑思维：</a:t>
            </a:r>
            <a:r>
              <a:rPr lang="en-US" altLang="zh-CN" dirty="0"/>
              <a:t>MECE</a:t>
            </a:r>
            <a:r>
              <a:rPr lang="zh-CN" altLang="en-US" dirty="0"/>
              <a:t>原则（</a:t>
            </a:r>
            <a:r>
              <a:rPr lang="en-US" altLang="zh-CN" dirty="0"/>
              <a:t>Mutually Exclusive and Collectively Exhaustive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相互排斥且整体完备，也就是“不重复，不遗漏”</a:t>
            </a:r>
            <a:endParaRPr lang="en-US" altLang="zh-CN" dirty="0"/>
          </a:p>
          <a:p>
            <a:pPr lvl="1"/>
            <a:r>
              <a:rPr lang="zh-CN" altLang="en-US" dirty="0"/>
              <a:t>调试纠错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0C806-9AD4-4892-9088-1FFE6C76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501CF-BF79-4725-AC1F-889ED39F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6AC0751-4DA5-4419-9D21-F34FEA85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s://pic3.zhimg.com/v2-9663882d406056539d8884a37601da16_r.jpg">
            <a:extLst>
              <a:ext uri="{FF2B5EF4-FFF2-40B4-BE49-F238E27FC236}">
                <a16:creationId xmlns:a16="http://schemas.microsoft.com/office/drawing/2014/main" id="{8DDAC117-5E50-4335-9AAC-8488D3F27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73" y="3385149"/>
            <a:ext cx="6086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计算机编程难学吗？</a:t>
            </a:r>
            <a:endParaRPr lang="en-US" altLang="zh-CN" dirty="0"/>
          </a:p>
          <a:p>
            <a:pPr lvl="1"/>
            <a:r>
              <a:rPr lang="zh-CN" altLang="en-US" dirty="0"/>
              <a:t>大家眼中的计算机编程：</a:t>
            </a:r>
            <a:endParaRPr lang="en-US" altLang="zh-CN" dirty="0"/>
          </a:p>
          <a:p>
            <a:pPr lvl="1"/>
            <a:r>
              <a:rPr lang="zh-CN" altLang="en-US" dirty="0"/>
              <a:t>实际上的计算机编程：</a:t>
            </a:r>
            <a:endParaRPr lang="en-US" altLang="zh-CN" dirty="0"/>
          </a:p>
          <a:p>
            <a:pPr lvl="2"/>
            <a:r>
              <a:rPr lang="en-US" altLang="zh-CN" dirty="0"/>
              <a:t>print("hello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5"/>
          <a:stretch/>
        </p:blipFill>
        <p:spPr bwMode="auto">
          <a:xfrm>
            <a:off x="4563257" y="1167857"/>
            <a:ext cx="3985584" cy="26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面向过程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面向对象</a:t>
            </a:r>
            <a:endParaRPr lang="en-US" altLang="zh-CN" dirty="0"/>
          </a:p>
          <a:p>
            <a:pPr lvl="1"/>
            <a:r>
              <a:rPr lang="zh-CN" altLang="en-US" dirty="0"/>
              <a:t>面向过程</a:t>
            </a:r>
            <a:endParaRPr lang="en-US" altLang="zh-CN" dirty="0"/>
          </a:p>
          <a:p>
            <a:pPr lvl="2"/>
            <a:r>
              <a:rPr lang="zh-CN" altLang="en-US" dirty="0"/>
              <a:t>一种以过程为中心的编程思想</a:t>
            </a:r>
            <a:endParaRPr lang="en-US" altLang="zh-CN" dirty="0"/>
          </a:p>
          <a:p>
            <a:pPr lvl="2"/>
            <a:r>
              <a:rPr lang="zh-CN" altLang="en-US" dirty="0"/>
              <a:t>是一种基础的顺序的思维方式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Pascal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面向对象是按人们认识客观世界的系统思维方式，采用基于对象（实体）的概念建立模型，模拟客观世界分析、设计、实现软件的办法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Objective-C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Object oriented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对象是人们要进行研究的任何事物</a:t>
            </a:r>
            <a:endParaRPr lang="en-US" altLang="zh-CN" dirty="0"/>
          </a:p>
          <a:p>
            <a:pPr lvl="2"/>
            <a:r>
              <a:rPr lang="zh-CN" altLang="en-US" dirty="0"/>
              <a:t>对象具有唯一性</a:t>
            </a:r>
            <a:endParaRPr lang="en-US" altLang="zh-CN" dirty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具有相同特性（数据元素）和行为（功能）的对象的抽象就是类</a:t>
            </a:r>
            <a:endParaRPr lang="en-US" altLang="zh-CN" dirty="0"/>
          </a:p>
          <a:p>
            <a:pPr lvl="2"/>
            <a:r>
              <a:rPr lang="zh-CN" altLang="en-US" dirty="0"/>
              <a:t>类具有抽象性</a:t>
            </a:r>
            <a:endParaRPr lang="en-US" altLang="zh-CN" dirty="0"/>
          </a:p>
          <a:p>
            <a:pPr lvl="2"/>
            <a:r>
              <a:rPr lang="zh-CN" altLang="en-US" dirty="0"/>
              <a:t>从类到对象的过程就叫做</a:t>
            </a:r>
            <a:r>
              <a:rPr lang="zh-CN" altLang="en-US" b="1" dirty="0"/>
              <a:t>实例化</a:t>
            </a:r>
            <a:endParaRPr lang="en-US" altLang="zh-CN" dirty="0"/>
          </a:p>
          <a:p>
            <a:pPr lvl="1"/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类中操作的实现过程叫做方法</a:t>
            </a:r>
            <a:endParaRPr lang="en-US" altLang="zh-CN" dirty="0"/>
          </a:p>
          <a:p>
            <a:pPr lvl="2"/>
            <a:r>
              <a:rPr lang="zh-CN" altLang="en-US" dirty="0"/>
              <a:t>一个方法有方法名、返回值、参数、方法体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2"/>
            <a:r>
              <a:rPr lang="zh-CN" altLang="en-US" dirty="0"/>
              <a:t>把一个或多个元素封闭在一个物理的或者逻辑的包中</a:t>
            </a:r>
            <a:endParaRPr lang="en-US" altLang="zh-CN" dirty="0"/>
          </a:p>
          <a:p>
            <a:pPr lvl="2"/>
            <a:r>
              <a:rPr lang="zh-CN" altLang="en-US" dirty="0"/>
              <a:t>利用访问修饰符进行权限控制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中实际上不存在</a:t>
            </a:r>
            <a:r>
              <a:rPr lang="en-US" altLang="zh-CN"/>
              <a:t>private</a:t>
            </a:r>
            <a:r>
              <a:rPr lang="zh-CN" altLang="en-US"/>
              <a:t>的</a:t>
            </a:r>
            <a:r>
              <a:rPr lang="zh-CN" altLang="en-US" dirty="0"/>
              <a:t>概念，变量名前加一条下划线</a:t>
            </a:r>
            <a:r>
              <a:rPr lang="en-US" altLang="zh-CN" dirty="0"/>
              <a:t>_</a:t>
            </a:r>
            <a:r>
              <a:rPr lang="zh-CN" altLang="en-US" dirty="0"/>
              <a:t>的实际效果和不加一样，是一个约定俗成的惯例，表示“虽然我可以被访问，但是，请把我视为私有变量，不要随意访问”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/>
          </a:p>
          <a:p>
            <a:pPr lvl="2"/>
            <a:r>
              <a:rPr lang="zh-CN" altLang="en-US" dirty="0"/>
              <a:t>继承是软件复用的一种形式</a:t>
            </a:r>
            <a:endParaRPr lang="en-US" altLang="zh-CN" dirty="0"/>
          </a:p>
          <a:p>
            <a:pPr lvl="2"/>
            <a:r>
              <a:rPr lang="zh-CN" altLang="en-US" dirty="0"/>
              <a:t>使用继承可以复用现有类的数据和行为，为其赋予新功能而创建出新类</a:t>
            </a:r>
            <a:endParaRPr lang="en-US" altLang="zh-CN" dirty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派生类能自动获得基类的除了构造函数和析构函数以外的所有成员，可以在派生类中添加新的属性和方法扩展其功能</a:t>
            </a:r>
            <a:endParaRPr lang="en-US" altLang="zh-CN" dirty="0"/>
          </a:p>
          <a:p>
            <a:pPr lvl="2"/>
            <a:r>
              <a:rPr lang="zh-CN" altLang="en-US" dirty="0"/>
              <a:t>单继承（一个类只能派生自一个基类）和多继承（一个类可以派生自多个类）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/>
              <a:t>支持多继承</a:t>
            </a:r>
            <a:r>
              <a:rPr lang="zh-CN" altLang="en-US" dirty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2"/>
            <a:r>
              <a:rPr lang="zh-CN" altLang="en-US" dirty="0"/>
              <a:t>是指程序设计中存在同名不同方法的存在</a:t>
            </a:r>
            <a:endParaRPr lang="en-US" altLang="zh-CN" dirty="0"/>
          </a:p>
          <a:p>
            <a:pPr lvl="2"/>
            <a:r>
              <a:rPr lang="zh-CN" altLang="en-US" dirty="0"/>
              <a:t>主要通过子类对父类的覆盖来实现多态</a:t>
            </a:r>
            <a:endParaRPr lang="en-US" altLang="zh-CN" dirty="0"/>
          </a:p>
          <a:p>
            <a:pPr lvl="2"/>
            <a:r>
              <a:rPr lang="zh-CN" altLang="en-US" dirty="0"/>
              <a:t>设计原则之一就是要依赖于抽象，而不依赖于具体，增加灵活性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3643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模块化、流程化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抽象、封装、继承、多态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/>
                        <a:t>Linux/Unix</a:t>
                      </a:r>
                      <a:r>
                        <a:rPr lang="zh-CN" altLang="en-US" sz="1800" dirty="0"/>
                        <a:t>等一般采用面向过程开发。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易维护、易复用、易扩展，由于面向对象有封装、继承、多态性的特性，可以设计出低耦合的系统，使系统更加灵活、更加易于维护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没有面向对象易维护、易复用、易扩展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性能比面向过程低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计算机语言即用于人与计算机之间通讯的语言</a:t>
            </a:r>
            <a:endParaRPr lang="en-US" altLang="zh-CN" dirty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/>
              <a:t>计算机语言的分类</a:t>
            </a:r>
            <a:endParaRPr lang="en-US" altLang="zh-CN" dirty="0"/>
          </a:p>
          <a:p>
            <a:pPr lvl="1"/>
            <a:r>
              <a:rPr lang="zh-CN" altLang="en-US" dirty="0"/>
              <a:t>机器语言（第一代计算机语言）</a:t>
            </a:r>
            <a:endParaRPr lang="en-US" altLang="zh-CN" dirty="0"/>
          </a:p>
          <a:p>
            <a:pPr lvl="2"/>
            <a:r>
              <a:rPr lang="zh-CN" altLang="en-US" dirty="0"/>
              <a:t>指一台计算机全部的指令集合</a:t>
            </a:r>
            <a:endParaRPr lang="en-US" altLang="zh-CN" dirty="0"/>
          </a:p>
          <a:p>
            <a:pPr lvl="2"/>
            <a:r>
              <a:rPr lang="zh-CN" altLang="en-US" dirty="0"/>
              <a:t>一串串由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组成的指令序列</a:t>
            </a:r>
            <a:endParaRPr lang="en-US" altLang="zh-CN" dirty="0"/>
          </a:p>
          <a:p>
            <a:pPr lvl="2"/>
            <a:r>
              <a:rPr lang="zh-CN" altLang="en-US" dirty="0"/>
              <a:t>每一台计算机的指令集合都不尽相同</a:t>
            </a:r>
            <a:endParaRPr lang="en-US" altLang="zh-CN" dirty="0"/>
          </a:p>
          <a:p>
            <a:pPr lvl="1"/>
            <a:r>
              <a:rPr lang="zh-CN" altLang="en-US" dirty="0"/>
              <a:t>汇编语言（第二代计算机语言）</a:t>
            </a:r>
            <a:endParaRPr lang="en-US" altLang="zh-CN" dirty="0"/>
          </a:p>
          <a:p>
            <a:pPr lvl="2"/>
            <a:r>
              <a:rPr lang="zh-CN" altLang="en-US" dirty="0"/>
              <a:t>用一些简洁的英文字母、符号串来替代一个特定的指令的二进制串</a:t>
            </a:r>
            <a:endParaRPr lang="en-US" altLang="zh-CN" dirty="0"/>
          </a:p>
          <a:p>
            <a:pPr lvl="2"/>
            <a:r>
              <a:rPr lang="zh-CN" altLang="en-US" dirty="0"/>
              <a:t>比如，用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代表数据传递等等</a:t>
            </a:r>
            <a:endParaRPr lang="en-US" altLang="zh-CN" dirty="0"/>
          </a:p>
          <a:p>
            <a:pPr lvl="2"/>
            <a:r>
              <a:rPr lang="zh-CN" altLang="en-US" dirty="0"/>
              <a:t>依赖于机器硬件，移植性不好，但效率仍非常高，因此很多软件仍然使用汇编语言编写</a:t>
            </a:r>
            <a:endParaRPr lang="en-US" altLang="zh-CN" dirty="0"/>
          </a:p>
          <a:p>
            <a:pPr lvl="1"/>
            <a:r>
              <a:rPr lang="zh-CN" altLang="en-US" dirty="0"/>
              <a:t>高级语言（第三代计算机语言）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高级语言主要是相对于汇编语言而言，它并不是特指某一种具体的语言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等都是高级语言</a:t>
            </a:r>
            <a:endParaRPr lang="en-US" altLang="zh-CN" dirty="0"/>
          </a:p>
          <a:p>
            <a:pPr lvl="1"/>
            <a:r>
              <a:rPr lang="zh-CN" altLang="en-US" dirty="0"/>
              <a:t>计算机不能直接理解高级语言，只能直接理解机器语言，所以必须要把高级语言翻译成机器语言</a:t>
            </a:r>
            <a:endParaRPr lang="en-US" altLang="zh-CN" dirty="0"/>
          </a:p>
          <a:p>
            <a:pPr lvl="1"/>
            <a:r>
              <a:rPr lang="zh-CN" altLang="en-US" dirty="0"/>
              <a:t>根据翻译过程的不同，高级语言又可以分成编译性语言和解释性语言</a:t>
            </a:r>
            <a:endParaRPr lang="en-US" altLang="zh-CN" dirty="0"/>
          </a:p>
          <a:p>
            <a:pPr lvl="2"/>
            <a:r>
              <a:rPr lang="zh-CN" altLang="en-US" dirty="0"/>
              <a:t>编译性语言需要先经过编译成为机器可直接执行指令（比如</a:t>
            </a:r>
            <a:r>
              <a:rPr lang="en-US" altLang="zh-CN" dirty="0"/>
              <a:t>.exe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文件）才能运行，编译后的文件不可以跨平台运行</a:t>
            </a:r>
            <a:endParaRPr lang="en-US" altLang="zh-CN" dirty="0"/>
          </a:p>
          <a:p>
            <a:pPr lvl="2"/>
            <a:r>
              <a:rPr lang="zh-CN" altLang="en-US" dirty="0"/>
              <a:t>解释性语言则是有一个专门的解释器，一边运行一边解释，一般都可以跨平台运行</a:t>
            </a:r>
            <a:endParaRPr lang="en-US" altLang="zh-CN" dirty="0"/>
          </a:p>
          <a:p>
            <a:pPr lvl="2"/>
            <a:r>
              <a:rPr lang="zh-CN" altLang="en-US" dirty="0"/>
              <a:t>编译性语言有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等，解释性语言有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部分语言如</a:t>
            </a:r>
            <a:r>
              <a:rPr lang="en-US" altLang="zh-CN" dirty="0"/>
              <a:t>Java</a:t>
            </a:r>
            <a:r>
              <a:rPr lang="zh-CN" altLang="en-US" dirty="0"/>
              <a:t>兼具解释性和编译性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F32B55A-B9FD-4E07-A76B-DDBC4440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3969"/>
              </p:ext>
            </p:extLst>
          </p:nvPr>
        </p:nvGraphicFramePr>
        <p:xfrm>
          <a:off x="1055760" y="1762938"/>
          <a:ext cx="10080480" cy="3979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3799">
                  <a:extLst>
                    <a:ext uri="{9D8B030D-6E8A-4147-A177-3AD203B41FA5}">
                      <a16:colId xmlns:a16="http://schemas.microsoft.com/office/drawing/2014/main" val="786772442"/>
                    </a:ext>
                  </a:extLst>
                </a:gridCol>
                <a:gridCol w="3063779">
                  <a:extLst>
                    <a:ext uri="{9D8B030D-6E8A-4147-A177-3AD203B41FA5}">
                      <a16:colId xmlns:a16="http://schemas.microsoft.com/office/drawing/2014/main" val="3012225089"/>
                    </a:ext>
                  </a:extLst>
                </a:gridCol>
                <a:gridCol w="5652902">
                  <a:extLst>
                    <a:ext uri="{9D8B030D-6E8A-4147-A177-3AD203B41FA5}">
                      <a16:colId xmlns:a16="http://schemas.microsoft.com/office/drawing/2014/main" val="1124716279"/>
                    </a:ext>
                  </a:extLst>
                </a:gridCol>
              </a:tblGrid>
              <a:tr h="67328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性能表现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966775"/>
                  </a:ext>
                </a:extLst>
              </a:tr>
              <a:tr h="1102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可移植性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解释性语言只要有解释环境，可以在不同的操作系统上运行；编译性语言代码需要经过编译方可运行，可移植性差，只能在兼容的操作系统上运行。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947979"/>
                  </a:ext>
                </a:extLst>
              </a:tr>
              <a:tr h="110217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运行速度和代码效率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解释性语言需要一边解释一边运行，编译性语言编译后可以直接运行；解释器本身也会占据资源；解释性语言一般不能直接操作底层。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43385"/>
                  </a:ext>
                </a:extLst>
              </a:tr>
              <a:tr h="1102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保密性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编译性语言编译后程序不可以修改。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30" y="580495"/>
            <a:ext cx="2908955" cy="1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A04995-72FF-4FCE-ACDB-02F5D45E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3" y="1846580"/>
            <a:ext cx="3959416" cy="41305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38F523-714F-4109-A13D-CD85395890E1}"/>
              </a:ext>
            </a:extLst>
          </p:cNvPr>
          <p:cNvSpPr/>
          <p:nvPr/>
        </p:nvSpPr>
        <p:spPr>
          <a:xfrm>
            <a:off x="4726186" y="2195977"/>
            <a:ext cx="63639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语法简洁，接近于英语的自然语言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学习曲线平坦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丰富的第三方库，特别是在大数据分析处理和人工智能方面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可扩展性和可嵌入性强：可以将</a:t>
            </a:r>
            <a:r>
              <a:rPr lang="en-US" altLang="zh-CN" dirty="0"/>
              <a:t>Python</a:t>
            </a:r>
            <a:r>
              <a:rPr lang="zh-CN" altLang="en-US" dirty="0"/>
              <a:t>代码嵌入到其它语言中，反之亦可（胶水语言）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可移植性强：</a:t>
            </a:r>
            <a:r>
              <a:rPr lang="en-US" altLang="zh-CN" dirty="0"/>
              <a:t>Unix/Linux/Mac OS</a:t>
            </a:r>
            <a:r>
              <a:rPr lang="zh-CN" altLang="en-US" dirty="0"/>
              <a:t>等一般自带</a:t>
            </a:r>
            <a:r>
              <a:rPr lang="en-US" altLang="zh-CN" dirty="0"/>
              <a:t>Python</a:t>
            </a:r>
            <a:r>
              <a:rPr lang="zh-CN" altLang="en-US" dirty="0"/>
              <a:t>，在移动平台稍弱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代码规范性极强，易于阅读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作为脚本语言，更适合开发小的应用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脚本语言是为了缩短传统的编写</a:t>
            </a:r>
            <a:r>
              <a:rPr lang="en-US" altLang="zh-CN" sz="1600" dirty="0"/>
              <a:t>-</a:t>
            </a:r>
            <a:r>
              <a:rPr lang="zh-CN" altLang="en-US" sz="1600" dirty="0"/>
              <a:t>编译</a:t>
            </a:r>
            <a:r>
              <a:rPr lang="en-US" altLang="zh-CN" sz="1600" dirty="0"/>
              <a:t>-</a:t>
            </a:r>
            <a:r>
              <a:rPr lang="zh-CN" altLang="en-US" sz="1600" dirty="0"/>
              <a:t>链接</a:t>
            </a:r>
            <a:r>
              <a:rPr lang="en-US" altLang="zh-CN" sz="1600" dirty="0"/>
              <a:t>-</a:t>
            </a:r>
            <a:r>
              <a:rPr lang="zh-CN" altLang="en-US" sz="1600" dirty="0"/>
              <a:t>运行（</a:t>
            </a:r>
            <a:r>
              <a:rPr lang="en-US" altLang="zh-CN" sz="1600" dirty="0"/>
              <a:t>edit-compile-link-run</a:t>
            </a:r>
            <a:r>
              <a:rPr lang="zh-CN" altLang="en-US" sz="1600" dirty="0"/>
              <a:t>）过程而创建的计算机编程语言</a:t>
            </a:r>
          </a:p>
        </p:txBody>
      </p:sp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2.x </a:t>
            </a:r>
            <a:r>
              <a:rPr lang="zh-CN" altLang="en-US" dirty="0"/>
              <a:t>还是</a:t>
            </a:r>
            <a:r>
              <a:rPr lang="en-US" altLang="zh-CN" dirty="0"/>
              <a:t>Python 3.x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无法兼容</a:t>
            </a:r>
            <a:r>
              <a:rPr lang="en-US" altLang="zh-CN" dirty="0"/>
              <a:t>Python 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核心团队已经于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日起停止支持</a:t>
            </a:r>
            <a:r>
              <a:rPr lang="en-US" altLang="zh-CN" dirty="0"/>
              <a:t>Python 2</a:t>
            </a:r>
            <a:r>
              <a:rPr lang="zh-CN" altLang="en-US" dirty="0"/>
              <a:t>，一些重要的第三方库也陆续停止支持</a:t>
            </a:r>
            <a:r>
              <a:rPr lang="en-US" altLang="zh-CN" dirty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返回浮点数</a:t>
            </a:r>
            <a:endParaRPr lang="en-US" altLang="zh-CN" dirty="0"/>
          </a:p>
          <a:p>
            <a:pPr lvl="1"/>
            <a:r>
              <a:rPr lang="zh-CN" altLang="en-US" dirty="0"/>
              <a:t>整型数统一为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不等号：取消了</a:t>
            </a:r>
            <a:r>
              <a:rPr lang="en-US" altLang="zh-CN" dirty="0"/>
              <a:t>&lt;&gt;</a:t>
            </a:r>
            <a:r>
              <a:rPr lang="zh-CN" altLang="en-US" dirty="0"/>
              <a:t>作为不等号，只保留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2023/10/8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13084</TotalTime>
  <Words>4965</Words>
  <Application>Microsoft Office PowerPoint</Application>
  <PresentationFormat>宽屏</PresentationFormat>
  <Paragraphs>834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Python基础语法：数据结构</vt:lpstr>
      <vt:lpstr>Python基础语法：数据结构</vt:lpstr>
      <vt:lpstr>Python基础语法：数据结构</vt:lpstr>
      <vt:lpstr>Python基础语法：程序结构</vt:lpstr>
      <vt:lpstr>Python基础语法：程序结构</vt:lpstr>
      <vt:lpstr>Python基础语法：程序结构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Python基础语法：输入输出</vt:lpstr>
      <vt:lpstr>Python基础语法：异常处理</vt:lpstr>
      <vt:lpstr>编程思维</vt:lpstr>
      <vt:lpstr>编程思维</vt:lpstr>
      <vt:lpstr>编程思维</vt:lpstr>
      <vt:lpstr>编程思维</vt:lpstr>
      <vt:lpstr>编程思维</vt:lpstr>
      <vt:lpstr>编程思维</vt:lpstr>
      <vt:lpstr>面向对象编程</vt:lpstr>
      <vt:lpstr>面向对象编程</vt:lpstr>
      <vt:lpstr>面向对象编程</vt:lpstr>
      <vt:lpstr>面向对象编程</vt:lpstr>
      <vt:lpstr>面向对象编程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449</cp:revision>
  <cp:lastPrinted>2019-10-16T09:40:18Z</cp:lastPrinted>
  <dcterms:created xsi:type="dcterms:W3CDTF">2017-03-23T06:21:49Z</dcterms:created>
  <dcterms:modified xsi:type="dcterms:W3CDTF">2023-10-08T13:38:59Z</dcterms:modified>
</cp:coreProperties>
</file>