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491B06DB-98FB-46DA-9D75-E0C89D67EE47}"/>
    <pc:docChg chg="modSld">
      <pc:chgData name="" userId="a1a4dc899414fe72" providerId="LiveId" clId="{491B06DB-98FB-46DA-9D75-E0C89D67EE47}" dt="2021-10-21T02:52:11.635" v="8" actId="20577"/>
      <pc:docMkLst>
        <pc:docMk/>
      </pc:docMkLst>
      <pc:sldChg chg="modSp">
        <pc:chgData name="" userId="a1a4dc899414fe72" providerId="LiveId" clId="{491B06DB-98FB-46DA-9D75-E0C89D67EE47}" dt="2021-10-21T02:52:11.635" v="8" actId="20577"/>
        <pc:sldMkLst>
          <pc:docMk/>
          <pc:sldMk cId="1678055849" sldId="266"/>
        </pc:sldMkLst>
        <pc:spChg chg="mod">
          <ac:chgData name="" userId="a1a4dc899414fe72" providerId="LiveId" clId="{491B06DB-98FB-46DA-9D75-E0C89D67EE47}" dt="2021-10-21T02:52:11.635" v="8" actId="20577"/>
          <ac:spMkLst>
            <pc:docMk/>
            <pc:sldMk cId="1678055849" sldId="266"/>
            <ac:spMk id="3" creationId="{83B996BB-A478-4FF9-827F-7F843FC6DE3C}"/>
          </ac:spMkLst>
        </pc:spChg>
      </pc:sldChg>
    </pc:docChg>
  </pc:docChgLst>
  <pc:docChgLst>
    <pc:chgData userId="a1a4dc899414fe72" providerId="LiveId" clId="{8E285D1B-2EBF-4B95-AB2C-D6AE87CA3BE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 dirty="0"/>
              <a:t>网络条件好、性能按需购买</a:t>
            </a:r>
            <a:endParaRPr lang="en-US" altLang="zh-CN" dirty="0"/>
          </a:p>
          <a:p>
            <a:pPr lvl="2"/>
            <a:r>
              <a:rPr lang="zh-CN" altLang="en-US" dirty="0"/>
              <a:t>自有设备存在着网络性能不稳定、设备性能不足、甚至电力供应不稳定的问题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），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阿里云，腾讯云等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2021-10-21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2021-10-21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756618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更加轻量级、占用空间小、机器解析难度低，但对人类而言易读性相对差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获取邮编：</a:t>
            </a:r>
            <a:r>
              <a:rPr lang="en-US" altLang="zh-CN" sz="1600" dirty="0"/>
              <a:t>http://api.k780.com/?app=life.postcode&amp;areaname=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一个简单的网站爬取基本原理：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</a:t>
            </a:r>
            <a:endParaRPr lang="en-US" altLang="zh-CN" dirty="0"/>
          </a:p>
          <a:p>
            <a:pPr lvl="2"/>
            <a:r>
              <a:rPr lang="zh-CN" altLang="en-US" dirty="0"/>
              <a:t>使用正则表达式来提取数据</a:t>
            </a:r>
            <a:endParaRPr lang="en-US" altLang="zh-CN" dirty="0"/>
          </a:p>
          <a:p>
            <a:pPr lvl="2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 err="1"/>
              <a:t>PyQuery</a:t>
            </a:r>
            <a:r>
              <a:rPr lang="zh-CN" altLang="en-US" dirty="0"/>
              <a:t>等</a:t>
            </a:r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2021-10-21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8918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</a:t>
            </a:r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对浏览器进行操作</a:t>
            </a:r>
            <a:endParaRPr lang="en-US" altLang="zh-CN" dirty="0"/>
          </a:p>
          <a:p>
            <a:pPr lvl="3"/>
            <a:r>
              <a:rPr lang="en-US" altLang="zh-CN" sz="1800" dirty="0" err="1"/>
              <a:t>ActionChains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确定所需内容的位置，然后通过字符串切片方式截取字串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en-US" altLang="zh-CN" dirty="0" err="1"/>
              <a:t>PyQuery</a:t>
            </a:r>
            <a:r>
              <a:rPr lang="zh-CN" altLang="en-US" dirty="0"/>
              <a:t>：一个</a:t>
            </a:r>
            <a:r>
              <a:rPr lang="en-US" altLang="zh-CN" dirty="0"/>
              <a:t>HTML</a:t>
            </a:r>
            <a:r>
              <a:rPr lang="zh-CN" altLang="en-US" dirty="0"/>
              <a:t>的解析器，可以很好的处理不规范标记并生成剖析树</a:t>
            </a:r>
            <a:r>
              <a:rPr lang="en-US" altLang="zh-CN" dirty="0"/>
              <a:t>(parse tree)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2021-10-21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1071</Words>
  <Application>Microsoft Office PowerPoint</Application>
  <PresentationFormat>宽屏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11</cp:revision>
  <dcterms:created xsi:type="dcterms:W3CDTF">2020-09-23T08:21:20Z</dcterms:created>
  <dcterms:modified xsi:type="dcterms:W3CDTF">2021-10-21T02:52:18Z</dcterms:modified>
</cp:coreProperties>
</file>