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8" r:id="rId2"/>
    <p:sldId id="259" r:id="rId3"/>
    <p:sldId id="260" r:id="rId4"/>
    <p:sldId id="266" r:id="rId5"/>
    <p:sldId id="267" r:id="rId6"/>
    <p:sldId id="268" r:id="rId7"/>
    <p:sldId id="262" r:id="rId8"/>
    <p:sldId id="269" r:id="rId9"/>
    <p:sldId id="307" r:id="rId10"/>
    <p:sldId id="305" r:id="rId11"/>
    <p:sldId id="304" r:id="rId12"/>
    <p:sldId id="306" r:id="rId13"/>
    <p:sldId id="300" r:id="rId14"/>
    <p:sldId id="301" r:id="rId15"/>
    <p:sldId id="302" r:id="rId16"/>
    <p:sldId id="298" r:id="rId17"/>
    <p:sldId id="303" r:id="rId18"/>
    <p:sldId id="270" r:id="rId19"/>
    <p:sldId id="263" r:id="rId20"/>
    <p:sldId id="271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1a4dc899414fe72" providerId="LiveId" clId="{9EB6557A-DE1E-4ED0-BAE8-E21B250A23BA}"/>
    <pc:docChg chg="custSel addSld modSld">
      <pc:chgData name="" userId="a1a4dc899414fe72" providerId="LiveId" clId="{9EB6557A-DE1E-4ED0-BAE8-E21B250A23BA}" dt="2023-09-22T15:27:27.641" v="26" actId="20577"/>
      <pc:docMkLst>
        <pc:docMk/>
      </pc:docMkLst>
      <pc:sldChg chg="add">
        <pc:chgData name="" userId="a1a4dc899414fe72" providerId="LiveId" clId="{9EB6557A-DE1E-4ED0-BAE8-E21B250A23BA}" dt="2023-09-22T14:09:48.255" v="0"/>
        <pc:sldMkLst>
          <pc:docMk/>
          <pc:sldMk cId="2405760025" sldId="298"/>
        </pc:sldMkLst>
      </pc:sldChg>
      <pc:sldChg chg="add">
        <pc:chgData name="" userId="a1a4dc899414fe72" providerId="LiveId" clId="{9EB6557A-DE1E-4ED0-BAE8-E21B250A23BA}" dt="2023-09-22T14:09:48.255" v="0"/>
        <pc:sldMkLst>
          <pc:docMk/>
          <pc:sldMk cId="1715313885" sldId="300"/>
        </pc:sldMkLst>
      </pc:sldChg>
      <pc:sldChg chg="add">
        <pc:chgData name="" userId="a1a4dc899414fe72" providerId="LiveId" clId="{9EB6557A-DE1E-4ED0-BAE8-E21B250A23BA}" dt="2023-09-22T14:09:48.255" v="0"/>
        <pc:sldMkLst>
          <pc:docMk/>
          <pc:sldMk cId="2393779431" sldId="301"/>
        </pc:sldMkLst>
      </pc:sldChg>
      <pc:sldChg chg="add">
        <pc:chgData name="" userId="a1a4dc899414fe72" providerId="LiveId" clId="{9EB6557A-DE1E-4ED0-BAE8-E21B250A23BA}" dt="2023-09-22T14:09:48.255" v="0"/>
        <pc:sldMkLst>
          <pc:docMk/>
          <pc:sldMk cId="2532556127" sldId="302"/>
        </pc:sldMkLst>
      </pc:sldChg>
      <pc:sldChg chg="add">
        <pc:chgData name="" userId="a1a4dc899414fe72" providerId="LiveId" clId="{9EB6557A-DE1E-4ED0-BAE8-E21B250A23BA}" dt="2023-09-22T14:09:48.255" v="0"/>
        <pc:sldMkLst>
          <pc:docMk/>
          <pc:sldMk cId="653587488" sldId="303"/>
        </pc:sldMkLst>
      </pc:sldChg>
      <pc:sldChg chg="modSp add">
        <pc:chgData name="" userId="a1a4dc899414fe72" providerId="LiveId" clId="{9EB6557A-DE1E-4ED0-BAE8-E21B250A23BA}" dt="2023-09-22T15:27:27.641" v="26" actId="20577"/>
        <pc:sldMkLst>
          <pc:docMk/>
          <pc:sldMk cId="3253365613" sldId="304"/>
        </pc:sldMkLst>
        <pc:spChg chg="mod">
          <ac:chgData name="" userId="a1a4dc899414fe72" providerId="LiveId" clId="{9EB6557A-DE1E-4ED0-BAE8-E21B250A23BA}" dt="2023-09-22T15:27:27.641" v="26" actId="20577"/>
          <ac:spMkLst>
            <pc:docMk/>
            <pc:sldMk cId="3253365613" sldId="304"/>
            <ac:spMk id="2" creationId="{5B6528EE-63A0-4CB6-8300-2213A6EE9D24}"/>
          </ac:spMkLst>
        </pc:spChg>
      </pc:sldChg>
    </pc:docChg>
  </pc:docChgLst>
  <pc:docChgLst>
    <pc:chgData userId="a1a4dc899414fe72" providerId="LiveId" clId="{491B06DB-98FB-46DA-9D75-E0C89D67EE47}"/>
  </pc:docChgLst>
  <pc:docChgLst>
    <pc:chgData userId="a1a4dc899414fe72" providerId="LiveId" clId="{A894396E-1F10-447E-BE2F-020A1BC972A8}"/>
    <pc:docChg chg="undo custSel addSld delSld modSld sldOrd">
      <pc:chgData name="" userId="a1a4dc899414fe72" providerId="LiveId" clId="{A894396E-1F10-447E-BE2F-020A1BC972A8}" dt="2023-10-23T10:20:23.204" v="1641" actId="20577"/>
      <pc:docMkLst>
        <pc:docMk/>
      </pc:docMkLst>
      <pc:sldChg chg="modSp">
        <pc:chgData name="" userId="a1a4dc899414fe72" providerId="LiveId" clId="{A894396E-1F10-447E-BE2F-020A1BC972A8}" dt="2023-10-15T12:07:10.502" v="1325" actId="6549"/>
        <pc:sldMkLst>
          <pc:docMk/>
          <pc:sldMk cId="2580928651" sldId="262"/>
        </pc:sldMkLst>
        <pc:spChg chg="mod">
          <ac:chgData name="" userId="a1a4dc899414fe72" providerId="LiveId" clId="{A894396E-1F10-447E-BE2F-020A1BC972A8}" dt="2023-10-15T12:07:10.502" v="1325" actId="6549"/>
          <ac:spMkLst>
            <pc:docMk/>
            <pc:sldMk cId="2580928651" sldId="262"/>
            <ac:spMk id="3" creationId="{00000000-0000-0000-0000-000000000000}"/>
          </ac:spMkLst>
        </pc:spChg>
        <pc:picChg chg="mod">
          <ac:chgData name="" userId="a1a4dc899414fe72" providerId="LiveId" clId="{A894396E-1F10-447E-BE2F-020A1BC972A8}" dt="2023-10-15T12:06:53.087" v="1324" actId="1076"/>
          <ac:picMkLst>
            <pc:docMk/>
            <pc:sldMk cId="2580928651" sldId="262"/>
            <ac:picMk id="7" creationId="{00000000-0000-0000-0000-000000000000}"/>
          </ac:picMkLst>
        </pc:picChg>
      </pc:sldChg>
      <pc:sldChg chg="modSp">
        <pc:chgData name="" userId="a1a4dc899414fe72" providerId="LiveId" clId="{A894396E-1F10-447E-BE2F-020A1BC972A8}" dt="2023-10-15T12:17:45.443" v="1475" actId="20577"/>
        <pc:sldMkLst>
          <pc:docMk/>
          <pc:sldMk cId="2105441361" sldId="263"/>
        </pc:sldMkLst>
        <pc:spChg chg="mod">
          <ac:chgData name="" userId="a1a4dc899414fe72" providerId="LiveId" clId="{A894396E-1F10-447E-BE2F-020A1BC972A8}" dt="2023-10-15T12:17:45.443" v="1475" actId="20577"/>
          <ac:spMkLst>
            <pc:docMk/>
            <pc:sldMk cId="2105441361" sldId="263"/>
            <ac:spMk id="3" creationId="{00000000-0000-0000-0000-000000000000}"/>
          </ac:spMkLst>
        </pc:spChg>
      </pc:sldChg>
      <pc:sldChg chg="addSp modSp modAnim">
        <pc:chgData name="" userId="a1a4dc899414fe72" providerId="LiveId" clId="{A894396E-1F10-447E-BE2F-020A1BC972A8}" dt="2023-10-16T09:56:36.272" v="1527"/>
        <pc:sldMkLst>
          <pc:docMk/>
          <pc:sldMk cId="1549842816" sldId="268"/>
        </pc:sldMkLst>
        <pc:spChg chg="add mod">
          <ac:chgData name="" userId="a1a4dc899414fe72" providerId="LiveId" clId="{A894396E-1F10-447E-BE2F-020A1BC972A8}" dt="2023-10-15T12:08:16.444" v="1350" actId="1076"/>
          <ac:spMkLst>
            <pc:docMk/>
            <pc:sldMk cId="1549842816" sldId="268"/>
            <ac:spMk id="10" creationId="{63413C9A-73E9-4D50-94BA-97464688E6E8}"/>
          </ac:spMkLst>
        </pc:spChg>
      </pc:sldChg>
      <pc:sldChg chg="addSp modSp">
        <pc:chgData name="" userId="a1a4dc899414fe72" providerId="LiveId" clId="{A894396E-1F10-447E-BE2F-020A1BC972A8}" dt="2023-10-13T22:47:16.728" v="216" actId="20577"/>
        <pc:sldMkLst>
          <pc:docMk/>
          <pc:sldMk cId="4033232639" sldId="269"/>
        </pc:sldMkLst>
        <pc:spChg chg="mod">
          <ac:chgData name="" userId="a1a4dc899414fe72" providerId="LiveId" clId="{A894396E-1F10-447E-BE2F-020A1BC972A8}" dt="2023-10-13T22:47:16.728" v="216" actId="20577"/>
          <ac:spMkLst>
            <pc:docMk/>
            <pc:sldMk cId="4033232639" sldId="269"/>
            <ac:spMk id="3" creationId="{64F422DA-C6A8-48B8-83DA-7207C4200B71}"/>
          </ac:spMkLst>
        </pc:spChg>
        <pc:spChg chg="add mod">
          <ac:chgData name="" userId="a1a4dc899414fe72" providerId="LiveId" clId="{A894396E-1F10-447E-BE2F-020A1BC972A8}" dt="2023-10-13T22:46:12.415" v="178" actId="1076"/>
          <ac:spMkLst>
            <pc:docMk/>
            <pc:sldMk cId="4033232639" sldId="269"/>
            <ac:spMk id="7" creationId="{A35C08D0-0822-4A20-820C-AB9935DC75DC}"/>
          </ac:spMkLst>
        </pc:spChg>
      </pc:sldChg>
      <pc:sldChg chg="modSp ord">
        <pc:chgData name="" userId="a1a4dc899414fe72" providerId="LiveId" clId="{A894396E-1F10-447E-BE2F-020A1BC972A8}" dt="2023-10-23T10:20:23.204" v="1641" actId="20577"/>
        <pc:sldMkLst>
          <pc:docMk/>
          <pc:sldMk cId="4041925332" sldId="270"/>
        </pc:sldMkLst>
        <pc:spChg chg="mod">
          <ac:chgData name="" userId="a1a4dc899414fe72" providerId="LiveId" clId="{A894396E-1F10-447E-BE2F-020A1BC972A8}" dt="2023-10-23T10:20:23.204" v="1641" actId="20577"/>
          <ac:spMkLst>
            <pc:docMk/>
            <pc:sldMk cId="4041925332" sldId="270"/>
            <ac:spMk id="3" creationId="{FE42D35A-4C0A-4D3F-A7FF-FC87EB0017B2}"/>
          </ac:spMkLst>
        </pc:spChg>
      </pc:sldChg>
      <pc:sldChg chg="modSp ord">
        <pc:chgData name="" userId="a1a4dc899414fe72" providerId="LiveId" clId="{A894396E-1F10-447E-BE2F-020A1BC972A8}" dt="2023-10-23T10:17:50.184" v="1566" actId="20577"/>
        <pc:sldMkLst>
          <pc:docMk/>
          <pc:sldMk cId="2405760025" sldId="298"/>
        </pc:sldMkLst>
        <pc:spChg chg="mod">
          <ac:chgData name="" userId="a1a4dc899414fe72" providerId="LiveId" clId="{A894396E-1F10-447E-BE2F-020A1BC972A8}" dt="2023-10-23T10:17:50.184" v="1566" actId="20577"/>
          <ac:spMkLst>
            <pc:docMk/>
            <pc:sldMk cId="2405760025" sldId="298"/>
            <ac:spMk id="3" creationId="{00000000-0000-0000-0000-000000000000}"/>
          </ac:spMkLst>
        </pc:spChg>
      </pc:sldChg>
      <pc:sldChg chg="modSp ord">
        <pc:chgData name="" userId="a1a4dc899414fe72" providerId="LiveId" clId="{A894396E-1F10-447E-BE2F-020A1BC972A8}" dt="2023-10-23T10:17:17.394" v="1543"/>
        <pc:sldMkLst>
          <pc:docMk/>
          <pc:sldMk cId="1715313885" sldId="300"/>
        </pc:sldMkLst>
        <pc:spChg chg="mod">
          <ac:chgData name="" userId="a1a4dc899414fe72" providerId="LiveId" clId="{A894396E-1F10-447E-BE2F-020A1BC972A8}" dt="2023-10-23T10:17:13.449" v="1542" actId="20577"/>
          <ac:spMkLst>
            <pc:docMk/>
            <pc:sldMk cId="1715313885" sldId="300"/>
            <ac:spMk id="3" creationId="{00000000-0000-0000-0000-000000000000}"/>
          </ac:spMkLst>
        </pc:spChg>
      </pc:sldChg>
      <pc:sldChg chg="modSp">
        <pc:chgData name="" userId="a1a4dc899414fe72" providerId="LiveId" clId="{A894396E-1F10-447E-BE2F-020A1BC972A8}" dt="2023-10-23T10:17:02.846" v="1540" actId="6549"/>
        <pc:sldMkLst>
          <pc:docMk/>
          <pc:sldMk cId="2393779431" sldId="301"/>
        </pc:sldMkLst>
        <pc:spChg chg="mod">
          <ac:chgData name="" userId="a1a4dc899414fe72" providerId="LiveId" clId="{A894396E-1F10-447E-BE2F-020A1BC972A8}" dt="2023-10-23T10:17:02.846" v="1540" actId="6549"/>
          <ac:spMkLst>
            <pc:docMk/>
            <pc:sldMk cId="2393779431" sldId="301"/>
            <ac:spMk id="3" creationId="{00000000-0000-0000-0000-000000000000}"/>
          </ac:spMkLst>
        </pc:spChg>
      </pc:sldChg>
      <pc:sldChg chg="modSp">
        <pc:chgData name="" userId="a1a4dc899414fe72" providerId="LiveId" clId="{A894396E-1F10-447E-BE2F-020A1BC972A8}" dt="2023-10-15T12:11:30.154" v="1351"/>
        <pc:sldMkLst>
          <pc:docMk/>
          <pc:sldMk cId="2532556127" sldId="302"/>
        </pc:sldMkLst>
        <pc:spChg chg="mod">
          <ac:chgData name="" userId="a1a4dc899414fe72" providerId="LiveId" clId="{A894396E-1F10-447E-BE2F-020A1BC972A8}" dt="2023-10-15T12:11:30.154" v="1351"/>
          <ac:spMkLst>
            <pc:docMk/>
            <pc:sldMk cId="2532556127" sldId="302"/>
            <ac:spMk id="3" creationId="{00000000-0000-0000-0000-000000000000}"/>
          </ac:spMkLst>
        </pc:spChg>
      </pc:sldChg>
      <pc:sldChg chg="modSp ord">
        <pc:chgData name="" userId="a1a4dc899414fe72" providerId="LiveId" clId="{A894396E-1F10-447E-BE2F-020A1BC972A8}" dt="2023-10-23T10:17:58.652" v="1567"/>
        <pc:sldMkLst>
          <pc:docMk/>
          <pc:sldMk cId="653587488" sldId="303"/>
        </pc:sldMkLst>
        <pc:spChg chg="mod">
          <ac:chgData name="" userId="a1a4dc899414fe72" providerId="LiveId" clId="{A894396E-1F10-447E-BE2F-020A1BC972A8}" dt="2023-10-23T10:17:58.652" v="1567"/>
          <ac:spMkLst>
            <pc:docMk/>
            <pc:sldMk cId="653587488" sldId="303"/>
            <ac:spMk id="3" creationId="{00000000-0000-0000-0000-000000000000}"/>
          </ac:spMkLst>
        </pc:spChg>
      </pc:sldChg>
      <pc:sldChg chg="addSp modSp ord">
        <pc:chgData name="" userId="a1a4dc899414fe72" providerId="LiveId" clId="{A894396E-1F10-447E-BE2F-020A1BC972A8}" dt="2023-10-15T12:04:55.022" v="1185" actId="13782"/>
        <pc:sldMkLst>
          <pc:docMk/>
          <pc:sldMk cId="3253365613" sldId="304"/>
        </pc:sldMkLst>
        <pc:spChg chg="mod">
          <ac:chgData name="" userId="a1a4dc899414fe72" providerId="LiveId" clId="{A894396E-1F10-447E-BE2F-020A1BC972A8}" dt="2023-10-13T23:03:41.590" v="984" actId="20577"/>
          <ac:spMkLst>
            <pc:docMk/>
            <pc:sldMk cId="3253365613" sldId="304"/>
            <ac:spMk id="2" creationId="{5B6528EE-63A0-4CB6-8300-2213A6EE9D24}"/>
          </ac:spMkLst>
        </pc:spChg>
        <pc:spChg chg="mod">
          <ac:chgData name="" userId="a1a4dc899414fe72" providerId="LiveId" clId="{A894396E-1F10-447E-BE2F-020A1BC972A8}" dt="2023-10-13T23:07:24.550" v="1169" actId="6549"/>
          <ac:spMkLst>
            <pc:docMk/>
            <pc:sldMk cId="3253365613" sldId="304"/>
            <ac:spMk id="3" creationId="{4BBE29B6-D7D4-404B-83DE-2C3B5ADD6AF8}"/>
          </ac:spMkLst>
        </pc:spChg>
        <pc:graphicFrameChg chg="add mod">
          <ac:chgData name="" userId="a1a4dc899414fe72" providerId="LiveId" clId="{A894396E-1F10-447E-BE2F-020A1BC972A8}" dt="2023-10-15T12:04:55.022" v="1185" actId="13782"/>
          <ac:graphicFrameMkLst>
            <pc:docMk/>
            <pc:sldMk cId="3253365613" sldId="304"/>
            <ac:graphicFrameMk id="7" creationId="{DC447532-5BCB-408A-BCFF-73F4B90F0B1B}"/>
          </ac:graphicFrameMkLst>
        </pc:graphicFrameChg>
      </pc:sldChg>
      <pc:sldChg chg="addSp delSp modSp add ord modAnim">
        <pc:chgData name="" userId="a1a4dc899414fe72" providerId="LiveId" clId="{A894396E-1F10-447E-BE2F-020A1BC972A8}" dt="2023-10-15T13:00:24.381" v="1511"/>
        <pc:sldMkLst>
          <pc:docMk/>
          <pc:sldMk cId="3763616236" sldId="305"/>
        </pc:sldMkLst>
        <pc:spChg chg="mod">
          <ac:chgData name="" userId="a1a4dc899414fe72" providerId="LiveId" clId="{A894396E-1F10-447E-BE2F-020A1BC972A8}" dt="2023-10-15T13:00:24.381" v="1511"/>
          <ac:spMkLst>
            <pc:docMk/>
            <pc:sldMk cId="3763616236" sldId="305"/>
            <ac:spMk id="2" creationId="{41FC7D0D-9219-44E6-9932-A9B637525C06}"/>
          </ac:spMkLst>
        </pc:spChg>
        <pc:spChg chg="mod">
          <ac:chgData name="" userId="a1a4dc899414fe72" providerId="LiveId" clId="{A894396E-1F10-447E-BE2F-020A1BC972A8}" dt="2023-10-13T22:58:43.881" v="563" actId="6549"/>
          <ac:spMkLst>
            <pc:docMk/>
            <pc:sldMk cId="3763616236" sldId="305"/>
            <ac:spMk id="3" creationId="{FE42D35A-4C0A-4D3F-A7FF-FC87EB0017B2}"/>
          </ac:spMkLst>
        </pc:spChg>
        <pc:graphicFrameChg chg="add del mod">
          <ac:chgData name="" userId="a1a4dc899414fe72" providerId="LiveId" clId="{A894396E-1F10-447E-BE2F-020A1BC972A8}" dt="2023-10-13T22:54:19.885" v="447" actId="478"/>
          <ac:graphicFrameMkLst>
            <pc:docMk/>
            <pc:sldMk cId="3763616236" sldId="305"/>
            <ac:graphicFrameMk id="7" creationId="{2DDAB69A-EE14-44DA-AFDF-998266DA5237}"/>
          </ac:graphicFrameMkLst>
        </pc:graphicFrameChg>
        <pc:graphicFrameChg chg="add mod">
          <ac:chgData name="" userId="a1a4dc899414fe72" providerId="LiveId" clId="{A894396E-1F10-447E-BE2F-020A1BC972A8}" dt="2023-10-13T22:59:05.836" v="567" actId="207"/>
          <ac:graphicFrameMkLst>
            <pc:docMk/>
            <pc:sldMk cId="3763616236" sldId="305"/>
            <ac:graphicFrameMk id="8" creationId="{E197D2FC-9118-4321-8F13-6CB0F0EEDD75}"/>
          </ac:graphicFrameMkLst>
        </pc:graphicFrameChg>
      </pc:sldChg>
      <pc:sldChg chg="addSp delSp modSp add">
        <pc:chgData name="" userId="a1a4dc899414fe72" providerId="LiveId" clId="{A894396E-1F10-447E-BE2F-020A1BC972A8}" dt="2023-10-15T13:02:56.480" v="1514" actId="114"/>
        <pc:sldMkLst>
          <pc:docMk/>
          <pc:sldMk cId="1707930183" sldId="306"/>
        </pc:sldMkLst>
        <pc:spChg chg="mod">
          <ac:chgData name="" userId="a1a4dc899414fe72" providerId="LiveId" clId="{A894396E-1F10-447E-BE2F-020A1BC972A8}" dt="2023-10-15T13:02:56.480" v="1514" actId="114"/>
          <ac:spMkLst>
            <pc:docMk/>
            <pc:sldMk cId="1707930183" sldId="306"/>
            <ac:spMk id="3" creationId="{4BBE29B6-D7D4-404B-83DE-2C3B5ADD6AF8}"/>
          </ac:spMkLst>
        </pc:spChg>
        <pc:graphicFrameChg chg="del">
          <ac:chgData name="" userId="a1a4dc899414fe72" providerId="LiveId" clId="{A894396E-1F10-447E-BE2F-020A1BC972A8}" dt="2023-10-13T23:08:07.040" v="1175" actId="478"/>
          <ac:graphicFrameMkLst>
            <pc:docMk/>
            <pc:sldMk cId="1707930183" sldId="306"/>
            <ac:graphicFrameMk id="7" creationId="{DC447532-5BCB-408A-BCFF-73F4B90F0B1B}"/>
          </ac:graphicFrameMkLst>
        </pc:graphicFrameChg>
        <pc:graphicFrameChg chg="add del mod">
          <ac:chgData name="" userId="a1a4dc899414fe72" providerId="LiveId" clId="{A894396E-1F10-447E-BE2F-020A1BC972A8}" dt="2023-10-15T12:05:03.084" v="1186" actId="478"/>
          <ac:graphicFrameMkLst>
            <pc:docMk/>
            <pc:sldMk cId="1707930183" sldId="306"/>
            <ac:graphicFrameMk id="8" creationId="{AF22F676-506F-4B6E-BE69-DE03DB805236}"/>
          </ac:graphicFrameMkLst>
        </pc:graphicFrameChg>
        <pc:graphicFrameChg chg="add mod">
          <ac:chgData name="" userId="a1a4dc899414fe72" providerId="LiveId" clId="{A894396E-1F10-447E-BE2F-020A1BC972A8}" dt="2023-10-15T12:05:12.843" v="1191" actId="1076"/>
          <ac:graphicFrameMkLst>
            <pc:docMk/>
            <pc:sldMk cId="1707930183" sldId="306"/>
            <ac:graphicFrameMk id="9" creationId="{64FF3703-642E-40EB-8E58-C530AF0EA4DE}"/>
          </ac:graphicFrameMkLst>
        </pc:graphicFrameChg>
      </pc:sldChg>
      <pc:sldChg chg="modSp add ord">
        <pc:chgData name="" userId="a1a4dc899414fe72" providerId="LiveId" clId="{A894396E-1F10-447E-BE2F-020A1BC972A8}" dt="2023-10-15T12:59:52.210" v="1509" actId="20577"/>
        <pc:sldMkLst>
          <pc:docMk/>
          <pc:sldMk cId="986027698" sldId="307"/>
        </pc:sldMkLst>
        <pc:spChg chg="mod">
          <ac:chgData name="" userId="a1a4dc899414fe72" providerId="LiveId" clId="{A894396E-1F10-447E-BE2F-020A1BC972A8}" dt="2023-10-15T12:59:52.210" v="1509" actId="20577"/>
          <ac:spMkLst>
            <pc:docMk/>
            <pc:sldMk cId="986027698" sldId="307"/>
            <ac:spMk id="2" creationId="{00000000-0000-0000-0000-000000000000}"/>
          </ac:spMkLst>
        </pc:spChg>
      </pc:sldChg>
    </pc:docChg>
  </pc:docChgLst>
  <pc:docChgLst>
    <pc:chgData userId="a1a4dc899414fe72" providerId="LiveId" clId="{9C74B4F1-3D08-47B0-8350-A919D393BFA1}"/>
  </pc:docChgLst>
  <pc:docChgLst>
    <pc:chgData userId="a1a4dc899414fe72" providerId="LiveId" clId="{8E285D1B-2EBF-4B95-AB2C-D6AE87CA3BE7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61C90B-FC3D-4085-9F33-E5733C863BA8}" type="doc">
      <dgm:prSet loTypeId="urn:microsoft.com/office/officeart/2005/8/layout/chart3" loCatId="relationship" qsTypeId="urn:microsoft.com/office/officeart/2005/8/quickstyle/simple4" qsCatId="simple" csTypeId="urn:microsoft.com/office/officeart/2005/8/colors/accent2_4" csCatId="accent2" phldr="1"/>
      <dgm:spPr/>
    </dgm:pt>
    <dgm:pt modelId="{00A10453-7F02-4F0F-A4DA-F6792759D436}">
      <dgm:prSet phldrT="[文本]"/>
      <dgm:spPr/>
      <dgm:t>
        <a:bodyPr/>
        <a:lstStyle/>
        <a:p>
          <a:r>
            <a:rPr lang="zh-CN" altLang="en-US" dirty="0"/>
            <a:t>字符串函数</a:t>
          </a:r>
        </a:p>
      </dgm:t>
    </dgm:pt>
    <dgm:pt modelId="{6B6EE627-C212-4ACE-9AFB-FB4B3605E214}" type="parTrans" cxnId="{151FE33C-15EE-4ADB-8707-A4D73EAB8B8F}">
      <dgm:prSet/>
      <dgm:spPr/>
      <dgm:t>
        <a:bodyPr/>
        <a:lstStyle/>
        <a:p>
          <a:endParaRPr lang="zh-CN" altLang="en-US"/>
        </a:p>
      </dgm:t>
    </dgm:pt>
    <dgm:pt modelId="{5ECDEDB2-849C-45A3-8359-5BF7CB493913}" type="sibTrans" cxnId="{151FE33C-15EE-4ADB-8707-A4D73EAB8B8F}">
      <dgm:prSet/>
      <dgm:spPr/>
      <dgm:t>
        <a:bodyPr/>
        <a:lstStyle/>
        <a:p>
          <a:endParaRPr lang="zh-CN" altLang="en-US"/>
        </a:p>
      </dgm:t>
    </dgm:pt>
    <dgm:pt modelId="{5653A75A-3DBC-4D03-AAA6-4504DC558914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正则</a:t>
          </a:r>
          <a:endParaRPr lang="en-US" altLang="zh-CN" dirty="0">
            <a:solidFill>
              <a:schemeClr val="tx1"/>
            </a:solidFill>
          </a:endParaRPr>
        </a:p>
        <a:p>
          <a:r>
            <a:rPr lang="zh-CN" altLang="en-US" dirty="0">
              <a:solidFill>
                <a:schemeClr val="tx1"/>
              </a:solidFill>
            </a:rPr>
            <a:t>表达式</a:t>
          </a:r>
        </a:p>
      </dgm:t>
    </dgm:pt>
    <dgm:pt modelId="{1114B72A-817B-4A11-B24D-105AF7C546E6}" type="parTrans" cxnId="{A8CCDA2B-3F90-408B-B0C8-3FD5D12B3C2C}">
      <dgm:prSet/>
      <dgm:spPr/>
      <dgm:t>
        <a:bodyPr/>
        <a:lstStyle/>
        <a:p>
          <a:endParaRPr lang="zh-CN" altLang="en-US"/>
        </a:p>
      </dgm:t>
    </dgm:pt>
    <dgm:pt modelId="{668A58DE-36E8-4112-9B23-F7D7C9D76B16}" type="sibTrans" cxnId="{A8CCDA2B-3F90-408B-B0C8-3FD5D12B3C2C}">
      <dgm:prSet/>
      <dgm:spPr/>
      <dgm:t>
        <a:bodyPr/>
        <a:lstStyle/>
        <a:p>
          <a:endParaRPr lang="zh-CN" altLang="en-US"/>
        </a:p>
      </dgm:t>
    </dgm:pt>
    <dgm:pt modelId="{DC510F74-ACEB-49CD-BBA3-CCF28FDA9925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网页</a:t>
          </a:r>
          <a:endParaRPr lang="en-US" altLang="zh-CN" dirty="0">
            <a:solidFill>
              <a:schemeClr val="tx1"/>
            </a:solidFill>
          </a:endParaRPr>
        </a:p>
        <a:p>
          <a:r>
            <a:rPr lang="zh-CN" altLang="en-US" dirty="0">
              <a:solidFill>
                <a:schemeClr val="tx1"/>
              </a:solidFill>
            </a:rPr>
            <a:t>解析器</a:t>
          </a:r>
        </a:p>
      </dgm:t>
    </dgm:pt>
    <dgm:pt modelId="{7BD80047-ACD7-4DFC-9511-29E3DF0993E1}" type="parTrans" cxnId="{B06A2FFB-F644-48DC-A961-6435145209BD}">
      <dgm:prSet/>
      <dgm:spPr/>
      <dgm:t>
        <a:bodyPr/>
        <a:lstStyle/>
        <a:p>
          <a:endParaRPr lang="zh-CN" altLang="en-US"/>
        </a:p>
      </dgm:t>
    </dgm:pt>
    <dgm:pt modelId="{B3100AFC-2BCB-47D5-8F4A-A45900591F0F}" type="sibTrans" cxnId="{B06A2FFB-F644-48DC-A961-6435145209BD}">
      <dgm:prSet/>
      <dgm:spPr/>
      <dgm:t>
        <a:bodyPr/>
        <a:lstStyle/>
        <a:p>
          <a:endParaRPr lang="zh-CN" altLang="en-US"/>
        </a:p>
      </dgm:t>
    </dgm:pt>
    <dgm:pt modelId="{50BFDE4E-211C-49F3-9A69-24A5A8FC5DF7}" type="pres">
      <dgm:prSet presAssocID="{3161C90B-FC3D-4085-9F33-E5733C863BA8}" presName="compositeShape" presStyleCnt="0">
        <dgm:presLayoutVars>
          <dgm:chMax val="7"/>
          <dgm:dir/>
          <dgm:resizeHandles val="exact"/>
        </dgm:presLayoutVars>
      </dgm:prSet>
      <dgm:spPr/>
    </dgm:pt>
    <dgm:pt modelId="{04D05D50-5587-4B5B-A7F0-7E482275CE8C}" type="pres">
      <dgm:prSet presAssocID="{3161C90B-FC3D-4085-9F33-E5733C863BA8}" presName="wedge1" presStyleLbl="node1" presStyleIdx="0" presStyleCnt="3"/>
      <dgm:spPr/>
    </dgm:pt>
    <dgm:pt modelId="{1320F840-CDE9-43B5-AE5F-72D21D9F7B6A}" type="pres">
      <dgm:prSet presAssocID="{3161C90B-FC3D-4085-9F33-E5733C863BA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47A42AE-81F4-4C44-AA6E-78888A817F41}" type="pres">
      <dgm:prSet presAssocID="{3161C90B-FC3D-4085-9F33-E5733C863BA8}" presName="wedge2" presStyleLbl="node1" presStyleIdx="1" presStyleCnt="3"/>
      <dgm:spPr/>
    </dgm:pt>
    <dgm:pt modelId="{F29EBA44-CD2D-4504-AAEF-E8AA5A53ACEC}" type="pres">
      <dgm:prSet presAssocID="{3161C90B-FC3D-4085-9F33-E5733C863BA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E14C42A-C349-417E-B630-18E8C4D05F00}" type="pres">
      <dgm:prSet presAssocID="{3161C90B-FC3D-4085-9F33-E5733C863BA8}" presName="wedge3" presStyleLbl="node1" presStyleIdx="2" presStyleCnt="3"/>
      <dgm:spPr/>
    </dgm:pt>
    <dgm:pt modelId="{83480565-6E92-4769-B112-CE10E82C5B7D}" type="pres">
      <dgm:prSet presAssocID="{3161C90B-FC3D-4085-9F33-E5733C863BA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8364417-EBA9-4D09-9779-CE3098A3E15F}" type="presOf" srcId="{5653A75A-3DBC-4D03-AAA6-4504DC558914}" destId="{F29EBA44-CD2D-4504-AAEF-E8AA5A53ACEC}" srcOrd="1" destOrd="0" presId="urn:microsoft.com/office/officeart/2005/8/layout/chart3"/>
    <dgm:cxn modelId="{1F024121-8DA5-4846-8A4E-6D353BB72FF1}" type="presOf" srcId="{00A10453-7F02-4F0F-A4DA-F6792759D436}" destId="{04D05D50-5587-4B5B-A7F0-7E482275CE8C}" srcOrd="0" destOrd="0" presId="urn:microsoft.com/office/officeart/2005/8/layout/chart3"/>
    <dgm:cxn modelId="{7A477825-EF22-4F5C-8AFD-13C87DC08061}" type="presOf" srcId="{00A10453-7F02-4F0F-A4DA-F6792759D436}" destId="{1320F840-CDE9-43B5-AE5F-72D21D9F7B6A}" srcOrd="1" destOrd="0" presId="urn:microsoft.com/office/officeart/2005/8/layout/chart3"/>
    <dgm:cxn modelId="{A8CCDA2B-3F90-408B-B0C8-3FD5D12B3C2C}" srcId="{3161C90B-FC3D-4085-9F33-E5733C863BA8}" destId="{5653A75A-3DBC-4D03-AAA6-4504DC558914}" srcOrd="1" destOrd="0" parTransId="{1114B72A-817B-4A11-B24D-105AF7C546E6}" sibTransId="{668A58DE-36E8-4112-9B23-F7D7C9D76B16}"/>
    <dgm:cxn modelId="{151FE33C-15EE-4ADB-8707-A4D73EAB8B8F}" srcId="{3161C90B-FC3D-4085-9F33-E5733C863BA8}" destId="{00A10453-7F02-4F0F-A4DA-F6792759D436}" srcOrd="0" destOrd="0" parTransId="{6B6EE627-C212-4ACE-9AFB-FB4B3605E214}" sibTransId="{5ECDEDB2-849C-45A3-8359-5BF7CB493913}"/>
    <dgm:cxn modelId="{6E2D7846-3A3A-4F2F-B440-68FCDB2777AD}" type="presOf" srcId="{DC510F74-ACEB-49CD-BBA3-CCF28FDA9925}" destId="{9E14C42A-C349-417E-B630-18E8C4D05F00}" srcOrd="0" destOrd="0" presId="urn:microsoft.com/office/officeart/2005/8/layout/chart3"/>
    <dgm:cxn modelId="{BD1C1448-240E-48B8-AD21-7A784B3E2B60}" type="presOf" srcId="{3161C90B-FC3D-4085-9F33-E5733C863BA8}" destId="{50BFDE4E-211C-49F3-9A69-24A5A8FC5DF7}" srcOrd="0" destOrd="0" presId="urn:microsoft.com/office/officeart/2005/8/layout/chart3"/>
    <dgm:cxn modelId="{0737E48F-F9C4-4839-8656-113CC95505E8}" type="presOf" srcId="{5653A75A-3DBC-4D03-AAA6-4504DC558914}" destId="{A47A42AE-81F4-4C44-AA6E-78888A817F41}" srcOrd="0" destOrd="0" presId="urn:microsoft.com/office/officeart/2005/8/layout/chart3"/>
    <dgm:cxn modelId="{45F037DE-962B-4F1A-9B63-A92D64BCB87D}" type="presOf" srcId="{DC510F74-ACEB-49CD-BBA3-CCF28FDA9925}" destId="{83480565-6E92-4769-B112-CE10E82C5B7D}" srcOrd="1" destOrd="0" presId="urn:microsoft.com/office/officeart/2005/8/layout/chart3"/>
    <dgm:cxn modelId="{B06A2FFB-F644-48DC-A961-6435145209BD}" srcId="{3161C90B-FC3D-4085-9F33-E5733C863BA8}" destId="{DC510F74-ACEB-49CD-BBA3-CCF28FDA9925}" srcOrd="2" destOrd="0" parTransId="{7BD80047-ACD7-4DFC-9511-29E3DF0993E1}" sibTransId="{B3100AFC-2BCB-47D5-8F4A-A45900591F0F}"/>
    <dgm:cxn modelId="{7A71900E-53EF-4500-BD88-116C9AAEE53A}" type="presParOf" srcId="{50BFDE4E-211C-49F3-9A69-24A5A8FC5DF7}" destId="{04D05D50-5587-4B5B-A7F0-7E482275CE8C}" srcOrd="0" destOrd="0" presId="urn:microsoft.com/office/officeart/2005/8/layout/chart3"/>
    <dgm:cxn modelId="{FA6C46C2-84D2-477E-BF9B-6DF098611A92}" type="presParOf" srcId="{50BFDE4E-211C-49F3-9A69-24A5A8FC5DF7}" destId="{1320F840-CDE9-43B5-AE5F-72D21D9F7B6A}" srcOrd="1" destOrd="0" presId="urn:microsoft.com/office/officeart/2005/8/layout/chart3"/>
    <dgm:cxn modelId="{99272B42-1ABC-4CEF-8617-DC1BB3236319}" type="presParOf" srcId="{50BFDE4E-211C-49F3-9A69-24A5A8FC5DF7}" destId="{A47A42AE-81F4-4C44-AA6E-78888A817F41}" srcOrd="2" destOrd="0" presId="urn:microsoft.com/office/officeart/2005/8/layout/chart3"/>
    <dgm:cxn modelId="{47C12440-074E-4166-9574-60AC2CE46341}" type="presParOf" srcId="{50BFDE4E-211C-49F3-9A69-24A5A8FC5DF7}" destId="{F29EBA44-CD2D-4504-AAEF-E8AA5A53ACEC}" srcOrd="3" destOrd="0" presId="urn:microsoft.com/office/officeart/2005/8/layout/chart3"/>
    <dgm:cxn modelId="{9B1C6DDA-DEEC-4BA2-855B-DFE56668247C}" type="presParOf" srcId="{50BFDE4E-211C-49F3-9A69-24A5A8FC5DF7}" destId="{9E14C42A-C349-417E-B630-18E8C4D05F00}" srcOrd="4" destOrd="0" presId="urn:microsoft.com/office/officeart/2005/8/layout/chart3"/>
    <dgm:cxn modelId="{D8D7A83A-A52D-4A45-B72B-BC5BBE6981CE}" type="presParOf" srcId="{50BFDE4E-211C-49F3-9A69-24A5A8FC5DF7}" destId="{83480565-6E92-4769-B112-CE10E82C5B7D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55FEC1-E68E-4E42-A24E-6DA456B21F32}" type="doc">
      <dgm:prSet loTypeId="urn:microsoft.com/office/officeart/2005/8/layout/process1" loCatId="process" qsTypeId="urn:microsoft.com/office/officeart/2005/8/quickstyle/simple4" qsCatId="simple" csTypeId="urn:microsoft.com/office/officeart/2005/8/colors/accent6_4" csCatId="accent6" phldr="1"/>
      <dgm:spPr/>
    </dgm:pt>
    <dgm:pt modelId="{CCA87B28-AD02-48A2-B822-4672554EACC8}">
      <dgm:prSet phldrT="[文本]"/>
      <dgm:spPr/>
      <dgm:t>
        <a:bodyPr/>
        <a:lstStyle/>
        <a:p>
          <a:r>
            <a:rPr lang="zh-CN" altLang="en-US" dirty="0"/>
            <a:t>寻找前后特征文本</a:t>
          </a:r>
        </a:p>
      </dgm:t>
    </dgm:pt>
    <dgm:pt modelId="{95F7E45C-60AE-44B4-853A-62E26AE0B2FD}" type="parTrans" cxnId="{2E70A56D-AE3C-4481-B9A2-DD59D6F0DC6E}">
      <dgm:prSet/>
      <dgm:spPr/>
      <dgm:t>
        <a:bodyPr/>
        <a:lstStyle/>
        <a:p>
          <a:endParaRPr lang="zh-CN" altLang="en-US"/>
        </a:p>
      </dgm:t>
    </dgm:pt>
    <dgm:pt modelId="{2E1C257F-A07C-4842-9EBD-8413A3E1A6F9}" type="sibTrans" cxnId="{2E70A56D-AE3C-4481-B9A2-DD59D6F0DC6E}">
      <dgm:prSet/>
      <dgm:spPr/>
      <dgm:t>
        <a:bodyPr/>
        <a:lstStyle/>
        <a:p>
          <a:endParaRPr lang="zh-CN" altLang="en-US"/>
        </a:p>
      </dgm:t>
    </dgm:pt>
    <dgm:pt modelId="{35F93060-1621-43A9-9292-183BADD4A38C}">
      <dgm:prSet phldrT="[文本]"/>
      <dgm:spPr/>
      <dgm:t>
        <a:bodyPr/>
        <a:lstStyle/>
        <a:p>
          <a:r>
            <a:rPr lang="zh-CN" altLang="en-US" dirty="0"/>
            <a:t>确定特征文本的位置</a:t>
          </a:r>
        </a:p>
      </dgm:t>
    </dgm:pt>
    <dgm:pt modelId="{6F81A3F1-DB15-4AE1-92C5-9038959B3E03}" type="parTrans" cxnId="{F28B5A7C-29C1-4031-8AF6-6ADFF95EE0E0}">
      <dgm:prSet/>
      <dgm:spPr/>
      <dgm:t>
        <a:bodyPr/>
        <a:lstStyle/>
        <a:p>
          <a:endParaRPr lang="zh-CN" altLang="en-US"/>
        </a:p>
      </dgm:t>
    </dgm:pt>
    <dgm:pt modelId="{920E205C-34EA-476C-BA52-9FC809C70A0B}" type="sibTrans" cxnId="{F28B5A7C-29C1-4031-8AF6-6ADFF95EE0E0}">
      <dgm:prSet/>
      <dgm:spPr/>
      <dgm:t>
        <a:bodyPr/>
        <a:lstStyle/>
        <a:p>
          <a:endParaRPr lang="zh-CN" altLang="en-US"/>
        </a:p>
      </dgm:t>
    </dgm:pt>
    <dgm:pt modelId="{93872A76-191D-48A3-B685-0FDF81A6D228}">
      <dgm:prSet phldrT="[文本]"/>
      <dgm:spPr/>
      <dgm:t>
        <a:bodyPr/>
        <a:lstStyle/>
        <a:p>
          <a:r>
            <a:rPr lang="zh-CN" altLang="en-US" dirty="0"/>
            <a:t>从字符串中切片提取</a:t>
          </a:r>
        </a:p>
      </dgm:t>
    </dgm:pt>
    <dgm:pt modelId="{AB5437CC-BF66-46D1-9A7E-5AF076FF4389}" type="parTrans" cxnId="{0FBD54AE-033B-4B86-8844-D7F30B8F7040}">
      <dgm:prSet/>
      <dgm:spPr/>
      <dgm:t>
        <a:bodyPr/>
        <a:lstStyle/>
        <a:p>
          <a:endParaRPr lang="zh-CN" altLang="en-US"/>
        </a:p>
      </dgm:t>
    </dgm:pt>
    <dgm:pt modelId="{4B355649-ADC6-427C-A96F-366EBCE091D5}" type="sibTrans" cxnId="{0FBD54AE-033B-4B86-8844-D7F30B8F7040}">
      <dgm:prSet/>
      <dgm:spPr/>
      <dgm:t>
        <a:bodyPr/>
        <a:lstStyle/>
        <a:p>
          <a:endParaRPr lang="zh-CN" altLang="en-US"/>
        </a:p>
      </dgm:t>
    </dgm:pt>
    <dgm:pt modelId="{DD98CBCD-D212-4BC1-A214-7950D0440165}" type="pres">
      <dgm:prSet presAssocID="{7F55FEC1-E68E-4E42-A24E-6DA456B21F32}" presName="Name0" presStyleCnt="0">
        <dgm:presLayoutVars>
          <dgm:dir/>
          <dgm:resizeHandles val="exact"/>
        </dgm:presLayoutVars>
      </dgm:prSet>
      <dgm:spPr/>
    </dgm:pt>
    <dgm:pt modelId="{BBDA575D-7DFE-4D54-A1C3-D24789CB96E0}" type="pres">
      <dgm:prSet presAssocID="{CCA87B28-AD02-48A2-B822-4672554EACC8}" presName="node" presStyleLbl="node1" presStyleIdx="0" presStyleCnt="3">
        <dgm:presLayoutVars>
          <dgm:bulletEnabled val="1"/>
        </dgm:presLayoutVars>
      </dgm:prSet>
      <dgm:spPr/>
    </dgm:pt>
    <dgm:pt modelId="{5C226868-5FDF-436F-A325-8E1DE2337441}" type="pres">
      <dgm:prSet presAssocID="{2E1C257F-A07C-4842-9EBD-8413A3E1A6F9}" presName="sibTrans" presStyleLbl="sibTrans2D1" presStyleIdx="0" presStyleCnt="2"/>
      <dgm:spPr/>
    </dgm:pt>
    <dgm:pt modelId="{8F99387F-E186-4910-A2F1-786983C6D771}" type="pres">
      <dgm:prSet presAssocID="{2E1C257F-A07C-4842-9EBD-8413A3E1A6F9}" presName="connectorText" presStyleLbl="sibTrans2D1" presStyleIdx="0" presStyleCnt="2"/>
      <dgm:spPr/>
    </dgm:pt>
    <dgm:pt modelId="{2C3D99F5-6EA5-4E5A-AC7C-885CC67AA9DF}" type="pres">
      <dgm:prSet presAssocID="{35F93060-1621-43A9-9292-183BADD4A38C}" presName="node" presStyleLbl="node1" presStyleIdx="1" presStyleCnt="3">
        <dgm:presLayoutVars>
          <dgm:bulletEnabled val="1"/>
        </dgm:presLayoutVars>
      </dgm:prSet>
      <dgm:spPr/>
    </dgm:pt>
    <dgm:pt modelId="{A9C024A8-B6A6-4CC6-AD70-1E953EDD5C95}" type="pres">
      <dgm:prSet presAssocID="{920E205C-34EA-476C-BA52-9FC809C70A0B}" presName="sibTrans" presStyleLbl="sibTrans2D1" presStyleIdx="1" presStyleCnt="2"/>
      <dgm:spPr/>
    </dgm:pt>
    <dgm:pt modelId="{08BDB4F1-BD93-407B-972B-0DF4FED84500}" type="pres">
      <dgm:prSet presAssocID="{920E205C-34EA-476C-BA52-9FC809C70A0B}" presName="connectorText" presStyleLbl="sibTrans2D1" presStyleIdx="1" presStyleCnt="2"/>
      <dgm:spPr/>
    </dgm:pt>
    <dgm:pt modelId="{CDB2559A-79FD-46D2-89B0-F301BDCAA948}" type="pres">
      <dgm:prSet presAssocID="{93872A76-191D-48A3-B685-0FDF81A6D228}" presName="node" presStyleLbl="node1" presStyleIdx="2" presStyleCnt="3">
        <dgm:presLayoutVars>
          <dgm:bulletEnabled val="1"/>
        </dgm:presLayoutVars>
      </dgm:prSet>
      <dgm:spPr/>
    </dgm:pt>
  </dgm:ptLst>
  <dgm:cxnLst>
    <dgm:cxn modelId="{659A8122-E5AE-4323-8FC0-5B1AD51932BD}" type="presOf" srcId="{920E205C-34EA-476C-BA52-9FC809C70A0B}" destId="{A9C024A8-B6A6-4CC6-AD70-1E953EDD5C95}" srcOrd="0" destOrd="0" presId="urn:microsoft.com/office/officeart/2005/8/layout/process1"/>
    <dgm:cxn modelId="{68E49435-4069-46A6-866C-D84DDEEEC010}" type="presOf" srcId="{7F55FEC1-E68E-4E42-A24E-6DA456B21F32}" destId="{DD98CBCD-D212-4BC1-A214-7950D0440165}" srcOrd="0" destOrd="0" presId="urn:microsoft.com/office/officeart/2005/8/layout/process1"/>
    <dgm:cxn modelId="{D7F36139-EBF1-4C17-BED2-A58AEAE5FC3C}" type="presOf" srcId="{93872A76-191D-48A3-B685-0FDF81A6D228}" destId="{CDB2559A-79FD-46D2-89B0-F301BDCAA948}" srcOrd="0" destOrd="0" presId="urn:microsoft.com/office/officeart/2005/8/layout/process1"/>
    <dgm:cxn modelId="{52626A39-BD42-45D3-86E1-21467853968D}" type="presOf" srcId="{CCA87B28-AD02-48A2-B822-4672554EACC8}" destId="{BBDA575D-7DFE-4D54-A1C3-D24789CB96E0}" srcOrd="0" destOrd="0" presId="urn:microsoft.com/office/officeart/2005/8/layout/process1"/>
    <dgm:cxn modelId="{2E70A56D-AE3C-4481-B9A2-DD59D6F0DC6E}" srcId="{7F55FEC1-E68E-4E42-A24E-6DA456B21F32}" destId="{CCA87B28-AD02-48A2-B822-4672554EACC8}" srcOrd="0" destOrd="0" parTransId="{95F7E45C-60AE-44B4-853A-62E26AE0B2FD}" sibTransId="{2E1C257F-A07C-4842-9EBD-8413A3E1A6F9}"/>
    <dgm:cxn modelId="{F28B5A7C-29C1-4031-8AF6-6ADFF95EE0E0}" srcId="{7F55FEC1-E68E-4E42-A24E-6DA456B21F32}" destId="{35F93060-1621-43A9-9292-183BADD4A38C}" srcOrd="1" destOrd="0" parTransId="{6F81A3F1-DB15-4AE1-92C5-9038959B3E03}" sibTransId="{920E205C-34EA-476C-BA52-9FC809C70A0B}"/>
    <dgm:cxn modelId="{93E6E59D-252D-41E8-B46F-2D00259A0FA3}" type="presOf" srcId="{2E1C257F-A07C-4842-9EBD-8413A3E1A6F9}" destId="{8F99387F-E186-4910-A2F1-786983C6D771}" srcOrd="1" destOrd="0" presId="urn:microsoft.com/office/officeart/2005/8/layout/process1"/>
    <dgm:cxn modelId="{0FBD54AE-033B-4B86-8844-D7F30B8F7040}" srcId="{7F55FEC1-E68E-4E42-A24E-6DA456B21F32}" destId="{93872A76-191D-48A3-B685-0FDF81A6D228}" srcOrd="2" destOrd="0" parTransId="{AB5437CC-BF66-46D1-9A7E-5AF076FF4389}" sibTransId="{4B355649-ADC6-427C-A96F-366EBCE091D5}"/>
    <dgm:cxn modelId="{EC2AD4B9-EEAD-4B69-B4F2-28FF5CCBC1FD}" type="presOf" srcId="{2E1C257F-A07C-4842-9EBD-8413A3E1A6F9}" destId="{5C226868-5FDF-436F-A325-8E1DE2337441}" srcOrd="0" destOrd="0" presId="urn:microsoft.com/office/officeart/2005/8/layout/process1"/>
    <dgm:cxn modelId="{B40B58E8-2E42-4600-850C-AFB608F48A63}" type="presOf" srcId="{35F93060-1621-43A9-9292-183BADD4A38C}" destId="{2C3D99F5-6EA5-4E5A-AC7C-885CC67AA9DF}" srcOrd="0" destOrd="0" presId="urn:microsoft.com/office/officeart/2005/8/layout/process1"/>
    <dgm:cxn modelId="{CFEDD3F0-57C8-4BA5-A2D4-810E01BD54E4}" type="presOf" srcId="{920E205C-34EA-476C-BA52-9FC809C70A0B}" destId="{08BDB4F1-BD93-407B-972B-0DF4FED84500}" srcOrd="1" destOrd="0" presId="urn:microsoft.com/office/officeart/2005/8/layout/process1"/>
    <dgm:cxn modelId="{BAB1C57E-2AB7-4923-B058-84F60386DA42}" type="presParOf" srcId="{DD98CBCD-D212-4BC1-A214-7950D0440165}" destId="{BBDA575D-7DFE-4D54-A1C3-D24789CB96E0}" srcOrd="0" destOrd="0" presId="urn:microsoft.com/office/officeart/2005/8/layout/process1"/>
    <dgm:cxn modelId="{29E14EFB-220F-4AE1-8C40-FF32C00EA648}" type="presParOf" srcId="{DD98CBCD-D212-4BC1-A214-7950D0440165}" destId="{5C226868-5FDF-436F-A325-8E1DE2337441}" srcOrd="1" destOrd="0" presId="urn:microsoft.com/office/officeart/2005/8/layout/process1"/>
    <dgm:cxn modelId="{DA0A4FC6-BB93-40FA-B0E0-7A1A5804FEBE}" type="presParOf" srcId="{5C226868-5FDF-436F-A325-8E1DE2337441}" destId="{8F99387F-E186-4910-A2F1-786983C6D771}" srcOrd="0" destOrd="0" presId="urn:microsoft.com/office/officeart/2005/8/layout/process1"/>
    <dgm:cxn modelId="{2A700213-4EF5-4322-B303-1F2D479E70CF}" type="presParOf" srcId="{DD98CBCD-D212-4BC1-A214-7950D0440165}" destId="{2C3D99F5-6EA5-4E5A-AC7C-885CC67AA9DF}" srcOrd="2" destOrd="0" presId="urn:microsoft.com/office/officeart/2005/8/layout/process1"/>
    <dgm:cxn modelId="{4AEBE900-3A2B-4F06-BB57-2631317DD348}" type="presParOf" srcId="{DD98CBCD-D212-4BC1-A214-7950D0440165}" destId="{A9C024A8-B6A6-4CC6-AD70-1E953EDD5C95}" srcOrd="3" destOrd="0" presId="urn:microsoft.com/office/officeart/2005/8/layout/process1"/>
    <dgm:cxn modelId="{D8D78F62-C898-4ECD-A4B5-EA8E09F52006}" type="presParOf" srcId="{A9C024A8-B6A6-4CC6-AD70-1E953EDD5C95}" destId="{08BDB4F1-BD93-407B-972B-0DF4FED84500}" srcOrd="0" destOrd="0" presId="urn:microsoft.com/office/officeart/2005/8/layout/process1"/>
    <dgm:cxn modelId="{A4527C4E-7DD1-4CCB-90E8-BB5519E8DFB1}" type="presParOf" srcId="{DD98CBCD-D212-4BC1-A214-7950D0440165}" destId="{CDB2559A-79FD-46D2-89B0-F301BDCAA94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55FEC1-E68E-4E42-A24E-6DA456B21F32}" type="doc">
      <dgm:prSet loTypeId="urn:microsoft.com/office/officeart/2005/8/layout/process1" loCatId="process" qsTypeId="urn:microsoft.com/office/officeart/2005/8/quickstyle/simple4" qsCatId="simple" csTypeId="urn:microsoft.com/office/officeart/2005/8/colors/accent6_4" csCatId="accent6" phldr="1"/>
      <dgm:spPr/>
    </dgm:pt>
    <dgm:pt modelId="{CCA87B28-AD02-48A2-B822-4672554EACC8}">
      <dgm:prSet phldrT="[文本]" custT="1"/>
      <dgm:spPr/>
      <dgm:t>
        <a:bodyPr/>
        <a:lstStyle/>
        <a:p>
          <a:r>
            <a:rPr lang="zh-CN" altLang="en-US" sz="1600" dirty="0"/>
            <a:t>寻找前后特征文本</a:t>
          </a:r>
        </a:p>
      </dgm:t>
    </dgm:pt>
    <dgm:pt modelId="{95F7E45C-60AE-44B4-853A-62E26AE0B2FD}" type="parTrans" cxnId="{2E70A56D-AE3C-4481-B9A2-DD59D6F0DC6E}">
      <dgm:prSet/>
      <dgm:spPr/>
      <dgm:t>
        <a:bodyPr/>
        <a:lstStyle/>
        <a:p>
          <a:endParaRPr lang="zh-CN" altLang="en-US" sz="1600"/>
        </a:p>
      </dgm:t>
    </dgm:pt>
    <dgm:pt modelId="{2E1C257F-A07C-4842-9EBD-8413A3E1A6F9}" type="sibTrans" cxnId="{2E70A56D-AE3C-4481-B9A2-DD59D6F0DC6E}">
      <dgm:prSet custT="1"/>
      <dgm:spPr/>
      <dgm:t>
        <a:bodyPr/>
        <a:lstStyle/>
        <a:p>
          <a:endParaRPr lang="zh-CN" altLang="en-US" sz="1200"/>
        </a:p>
      </dgm:t>
    </dgm:pt>
    <dgm:pt modelId="{35F93060-1621-43A9-9292-183BADD4A38C}">
      <dgm:prSet phldrT="[文本]" custT="1"/>
      <dgm:spPr/>
      <dgm:t>
        <a:bodyPr/>
        <a:lstStyle/>
        <a:p>
          <a:r>
            <a:rPr lang="zh-CN" altLang="en-US" sz="1600" dirty="0"/>
            <a:t>确定特征文本的位置</a:t>
          </a:r>
        </a:p>
      </dgm:t>
    </dgm:pt>
    <dgm:pt modelId="{6F81A3F1-DB15-4AE1-92C5-9038959B3E03}" type="parTrans" cxnId="{F28B5A7C-29C1-4031-8AF6-6ADFF95EE0E0}">
      <dgm:prSet/>
      <dgm:spPr/>
      <dgm:t>
        <a:bodyPr/>
        <a:lstStyle/>
        <a:p>
          <a:endParaRPr lang="zh-CN" altLang="en-US" sz="1600"/>
        </a:p>
      </dgm:t>
    </dgm:pt>
    <dgm:pt modelId="{920E205C-34EA-476C-BA52-9FC809C70A0B}" type="sibTrans" cxnId="{F28B5A7C-29C1-4031-8AF6-6ADFF95EE0E0}">
      <dgm:prSet custT="1"/>
      <dgm:spPr/>
      <dgm:t>
        <a:bodyPr/>
        <a:lstStyle/>
        <a:p>
          <a:endParaRPr lang="zh-CN" altLang="en-US" sz="1200"/>
        </a:p>
      </dgm:t>
    </dgm:pt>
    <dgm:pt modelId="{93872A76-191D-48A3-B685-0FDF81A6D228}">
      <dgm:prSet phldrT="[文本]" custT="1"/>
      <dgm:spPr/>
      <dgm:t>
        <a:bodyPr/>
        <a:lstStyle/>
        <a:p>
          <a:r>
            <a:rPr lang="zh-CN" altLang="en-US" sz="1600" dirty="0"/>
            <a:t>从字符串中切片提取</a:t>
          </a:r>
        </a:p>
      </dgm:t>
    </dgm:pt>
    <dgm:pt modelId="{AB5437CC-BF66-46D1-9A7E-5AF076FF4389}" type="parTrans" cxnId="{0FBD54AE-033B-4B86-8844-D7F30B8F7040}">
      <dgm:prSet/>
      <dgm:spPr/>
      <dgm:t>
        <a:bodyPr/>
        <a:lstStyle/>
        <a:p>
          <a:endParaRPr lang="zh-CN" altLang="en-US" sz="1600"/>
        </a:p>
      </dgm:t>
    </dgm:pt>
    <dgm:pt modelId="{4B355649-ADC6-427C-A96F-366EBCE091D5}" type="sibTrans" cxnId="{0FBD54AE-033B-4B86-8844-D7F30B8F7040}">
      <dgm:prSet/>
      <dgm:spPr/>
      <dgm:t>
        <a:bodyPr/>
        <a:lstStyle/>
        <a:p>
          <a:endParaRPr lang="zh-CN" altLang="en-US" sz="1600"/>
        </a:p>
      </dgm:t>
    </dgm:pt>
    <dgm:pt modelId="{DD98CBCD-D212-4BC1-A214-7950D0440165}" type="pres">
      <dgm:prSet presAssocID="{7F55FEC1-E68E-4E42-A24E-6DA456B21F32}" presName="Name0" presStyleCnt="0">
        <dgm:presLayoutVars>
          <dgm:dir/>
          <dgm:resizeHandles val="exact"/>
        </dgm:presLayoutVars>
      </dgm:prSet>
      <dgm:spPr/>
    </dgm:pt>
    <dgm:pt modelId="{BBDA575D-7DFE-4D54-A1C3-D24789CB96E0}" type="pres">
      <dgm:prSet presAssocID="{CCA87B28-AD02-48A2-B822-4672554EACC8}" presName="node" presStyleLbl="node1" presStyleIdx="0" presStyleCnt="3">
        <dgm:presLayoutVars>
          <dgm:bulletEnabled val="1"/>
        </dgm:presLayoutVars>
      </dgm:prSet>
      <dgm:spPr/>
    </dgm:pt>
    <dgm:pt modelId="{5C226868-5FDF-436F-A325-8E1DE2337441}" type="pres">
      <dgm:prSet presAssocID="{2E1C257F-A07C-4842-9EBD-8413A3E1A6F9}" presName="sibTrans" presStyleLbl="sibTrans2D1" presStyleIdx="0" presStyleCnt="2"/>
      <dgm:spPr/>
    </dgm:pt>
    <dgm:pt modelId="{8F99387F-E186-4910-A2F1-786983C6D771}" type="pres">
      <dgm:prSet presAssocID="{2E1C257F-A07C-4842-9EBD-8413A3E1A6F9}" presName="connectorText" presStyleLbl="sibTrans2D1" presStyleIdx="0" presStyleCnt="2"/>
      <dgm:spPr/>
    </dgm:pt>
    <dgm:pt modelId="{2C3D99F5-6EA5-4E5A-AC7C-885CC67AA9DF}" type="pres">
      <dgm:prSet presAssocID="{35F93060-1621-43A9-9292-183BADD4A38C}" presName="node" presStyleLbl="node1" presStyleIdx="1" presStyleCnt="3">
        <dgm:presLayoutVars>
          <dgm:bulletEnabled val="1"/>
        </dgm:presLayoutVars>
      </dgm:prSet>
      <dgm:spPr/>
    </dgm:pt>
    <dgm:pt modelId="{A9C024A8-B6A6-4CC6-AD70-1E953EDD5C95}" type="pres">
      <dgm:prSet presAssocID="{920E205C-34EA-476C-BA52-9FC809C70A0B}" presName="sibTrans" presStyleLbl="sibTrans2D1" presStyleIdx="1" presStyleCnt="2"/>
      <dgm:spPr/>
    </dgm:pt>
    <dgm:pt modelId="{08BDB4F1-BD93-407B-972B-0DF4FED84500}" type="pres">
      <dgm:prSet presAssocID="{920E205C-34EA-476C-BA52-9FC809C70A0B}" presName="connectorText" presStyleLbl="sibTrans2D1" presStyleIdx="1" presStyleCnt="2"/>
      <dgm:spPr/>
    </dgm:pt>
    <dgm:pt modelId="{CDB2559A-79FD-46D2-89B0-F301BDCAA948}" type="pres">
      <dgm:prSet presAssocID="{93872A76-191D-48A3-B685-0FDF81A6D228}" presName="node" presStyleLbl="node1" presStyleIdx="2" presStyleCnt="3">
        <dgm:presLayoutVars>
          <dgm:bulletEnabled val="1"/>
        </dgm:presLayoutVars>
      </dgm:prSet>
      <dgm:spPr/>
    </dgm:pt>
  </dgm:ptLst>
  <dgm:cxnLst>
    <dgm:cxn modelId="{659A8122-E5AE-4323-8FC0-5B1AD51932BD}" type="presOf" srcId="{920E205C-34EA-476C-BA52-9FC809C70A0B}" destId="{A9C024A8-B6A6-4CC6-AD70-1E953EDD5C95}" srcOrd="0" destOrd="0" presId="urn:microsoft.com/office/officeart/2005/8/layout/process1"/>
    <dgm:cxn modelId="{68E49435-4069-46A6-866C-D84DDEEEC010}" type="presOf" srcId="{7F55FEC1-E68E-4E42-A24E-6DA456B21F32}" destId="{DD98CBCD-D212-4BC1-A214-7950D0440165}" srcOrd="0" destOrd="0" presId="urn:microsoft.com/office/officeart/2005/8/layout/process1"/>
    <dgm:cxn modelId="{D7F36139-EBF1-4C17-BED2-A58AEAE5FC3C}" type="presOf" srcId="{93872A76-191D-48A3-B685-0FDF81A6D228}" destId="{CDB2559A-79FD-46D2-89B0-F301BDCAA948}" srcOrd="0" destOrd="0" presId="urn:microsoft.com/office/officeart/2005/8/layout/process1"/>
    <dgm:cxn modelId="{52626A39-BD42-45D3-86E1-21467853968D}" type="presOf" srcId="{CCA87B28-AD02-48A2-B822-4672554EACC8}" destId="{BBDA575D-7DFE-4D54-A1C3-D24789CB96E0}" srcOrd="0" destOrd="0" presId="urn:microsoft.com/office/officeart/2005/8/layout/process1"/>
    <dgm:cxn modelId="{2E70A56D-AE3C-4481-B9A2-DD59D6F0DC6E}" srcId="{7F55FEC1-E68E-4E42-A24E-6DA456B21F32}" destId="{CCA87B28-AD02-48A2-B822-4672554EACC8}" srcOrd="0" destOrd="0" parTransId="{95F7E45C-60AE-44B4-853A-62E26AE0B2FD}" sibTransId="{2E1C257F-A07C-4842-9EBD-8413A3E1A6F9}"/>
    <dgm:cxn modelId="{F28B5A7C-29C1-4031-8AF6-6ADFF95EE0E0}" srcId="{7F55FEC1-E68E-4E42-A24E-6DA456B21F32}" destId="{35F93060-1621-43A9-9292-183BADD4A38C}" srcOrd="1" destOrd="0" parTransId="{6F81A3F1-DB15-4AE1-92C5-9038959B3E03}" sibTransId="{920E205C-34EA-476C-BA52-9FC809C70A0B}"/>
    <dgm:cxn modelId="{93E6E59D-252D-41E8-B46F-2D00259A0FA3}" type="presOf" srcId="{2E1C257F-A07C-4842-9EBD-8413A3E1A6F9}" destId="{8F99387F-E186-4910-A2F1-786983C6D771}" srcOrd="1" destOrd="0" presId="urn:microsoft.com/office/officeart/2005/8/layout/process1"/>
    <dgm:cxn modelId="{0FBD54AE-033B-4B86-8844-D7F30B8F7040}" srcId="{7F55FEC1-E68E-4E42-A24E-6DA456B21F32}" destId="{93872A76-191D-48A3-B685-0FDF81A6D228}" srcOrd="2" destOrd="0" parTransId="{AB5437CC-BF66-46D1-9A7E-5AF076FF4389}" sibTransId="{4B355649-ADC6-427C-A96F-366EBCE091D5}"/>
    <dgm:cxn modelId="{EC2AD4B9-EEAD-4B69-B4F2-28FF5CCBC1FD}" type="presOf" srcId="{2E1C257F-A07C-4842-9EBD-8413A3E1A6F9}" destId="{5C226868-5FDF-436F-A325-8E1DE2337441}" srcOrd="0" destOrd="0" presId="urn:microsoft.com/office/officeart/2005/8/layout/process1"/>
    <dgm:cxn modelId="{B40B58E8-2E42-4600-850C-AFB608F48A63}" type="presOf" srcId="{35F93060-1621-43A9-9292-183BADD4A38C}" destId="{2C3D99F5-6EA5-4E5A-AC7C-885CC67AA9DF}" srcOrd="0" destOrd="0" presId="urn:microsoft.com/office/officeart/2005/8/layout/process1"/>
    <dgm:cxn modelId="{CFEDD3F0-57C8-4BA5-A2D4-810E01BD54E4}" type="presOf" srcId="{920E205C-34EA-476C-BA52-9FC809C70A0B}" destId="{08BDB4F1-BD93-407B-972B-0DF4FED84500}" srcOrd="1" destOrd="0" presId="urn:microsoft.com/office/officeart/2005/8/layout/process1"/>
    <dgm:cxn modelId="{BAB1C57E-2AB7-4923-B058-84F60386DA42}" type="presParOf" srcId="{DD98CBCD-D212-4BC1-A214-7950D0440165}" destId="{BBDA575D-7DFE-4D54-A1C3-D24789CB96E0}" srcOrd="0" destOrd="0" presId="urn:microsoft.com/office/officeart/2005/8/layout/process1"/>
    <dgm:cxn modelId="{29E14EFB-220F-4AE1-8C40-FF32C00EA648}" type="presParOf" srcId="{DD98CBCD-D212-4BC1-A214-7950D0440165}" destId="{5C226868-5FDF-436F-A325-8E1DE2337441}" srcOrd="1" destOrd="0" presId="urn:microsoft.com/office/officeart/2005/8/layout/process1"/>
    <dgm:cxn modelId="{DA0A4FC6-BB93-40FA-B0E0-7A1A5804FEBE}" type="presParOf" srcId="{5C226868-5FDF-436F-A325-8E1DE2337441}" destId="{8F99387F-E186-4910-A2F1-786983C6D771}" srcOrd="0" destOrd="0" presId="urn:microsoft.com/office/officeart/2005/8/layout/process1"/>
    <dgm:cxn modelId="{2A700213-4EF5-4322-B303-1F2D479E70CF}" type="presParOf" srcId="{DD98CBCD-D212-4BC1-A214-7950D0440165}" destId="{2C3D99F5-6EA5-4E5A-AC7C-885CC67AA9DF}" srcOrd="2" destOrd="0" presId="urn:microsoft.com/office/officeart/2005/8/layout/process1"/>
    <dgm:cxn modelId="{4AEBE900-3A2B-4F06-BB57-2631317DD348}" type="presParOf" srcId="{DD98CBCD-D212-4BC1-A214-7950D0440165}" destId="{A9C024A8-B6A6-4CC6-AD70-1E953EDD5C95}" srcOrd="3" destOrd="0" presId="urn:microsoft.com/office/officeart/2005/8/layout/process1"/>
    <dgm:cxn modelId="{D8D78F62-C898-4ECD-A4B5-EA8E09F52006}" type="presParOf" srcId="{A9C024A8-B6A6-4CC6-AD70-1E953EDD5C95}" destId="{08BDB4F1-BD93-407B-972B-0DF4FED84500}" srcOrd="0" destOrd="0" presId="urn:microsoft.com/office/officeart/2005/8/layout/process1"/>
    <dgm:cxn modelId="{A4527C4E-7DD1-4CCB-90E8-BB5519E8DFB1}" type="presParOf" srcId="{DD98CBCD-D212-4BC1-A214-7950D0440165}" destId="{CDB2559A-79FD-46D2-89B0-F301BDCAA94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05D50-5587-4B5B-A7F0-7E482275CE8C}">
      <dsp:nvSpPr>
        <dsp:cNvPr id="0" name=""/>
        <dsp:cNvSpPr/>
      </dsp:nvSpPr>
      <dsp:spPr>
        <a:xfrm>
          <a:off x="1301195" y="276626"/>
          <a:ext cx="3442458" cy="3442458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字符串函数</a:t>
          </a:r>
        </a:p>
      </dsp:txBody>
      <dsp:txXfrm>
        <a:off x="3172827" y="911841"/>
        <a:ext cx="1167977" cy="1147486"/>
      </dsp:txXfrm>
    </dsp:sp>
    <dsp:sp modelId="{A47A42AE-81F4-4C44-AA6E-78888A817F41}">
      <dsp:nvSpPr>
        <dsp:cNvPr id="0" name=""/>
        <dsp:cNvSpPr/>
      </dsp:nvSpPr>
      <dsp:spPr>
        <a:xfrm>
          <a:off x="1123745" y="379080"/>
          <a:ext cx="3442458" cy="3442458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2">
                <a:shade val="50000"/>
                <a:hueOff val="14208"/>
                <a:satOff val="16932"/>
                <a:lumOff val="22219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14208"/>
                <a:satOff val="16932"/>
                <a:lumOff val="22219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14208"/>
                <a:satOff val="16932"/>
                <a:lumOff val="222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tx1"/>
              </a:solidFill>
            </a:rPr>
            <a:t>正则</a:t>
          </a:r>
          <a:endParaRPr lang="en-US" altLang="zh-CN" sz="2800" kern="1200" dirty="0">
            <a:solidFill>
              <a:schemeClr val="tx1"/>
            </a:solidFill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tx1"/>
              </a:solidFill>
            </a:rPr>
            <a:t>表达式</a:t>
          </a:r>
        </a:p>
      </dsp:txBody>
      <dsp:txXfrm>
        <a:off x="2066323" y="2551107"/>
        <a:ext cx="1557302" cy="1065522"/>
      </dsp:txXfrm>
    </dsp:sp>
    <dsp:sp modelId="{9E14C42A-C349-417E-B630-18E8C4D05F00}">
      <dsp:nvSpPr>
        <dsp:cNvPr id="0" name=""/>
        <dsp:cNvSpPr/>
      </dsp:nvSpPr>
      <dsp:spPr>
        <a:xfrm>
          <a:off x="1123745" y="379080"/>
          <a:ext cx="3442458" cy="3442458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2">
                <a:shade val="50000"/>
                <a:hueOff val="14208"/>
                <a:satOff val="16932"/>
                <a:lumOff val="22219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14208"/>
                <a:satOff val="16932"/>
                <a:lumOff val="22219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14208"/>
                <a:satOff val="16932"/>
                <a:lumOff val="222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tx1"/>
              </a:solidFill>
            </a:rPr>
            <a:t>网页</a:t>
          </a:r>
          <a:endParaRPr lang="en-US" altLang="zh-CN" sz="2800" kern="1200" dirty="0">
            <a:solidFill>
              <a:schemeClr val="tx1"/>
            </a:solidFill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tx1"/>
              </a:solidFill>
            </a:rPr>
            <a:t>解析器</a:t>
          </a:r>
        </a:p>
      </dsp:txBody>
      <dsp:txXfrm>
        <a:off x="1492580" y="1055277"/>
        <a:ext cx="1167977" cy="1147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A575D-7DFE-4D54-A1C3-D24789CB96E0}">
      <dsp:nvSpPr>
        <dsp:cNvPr id="0" name=""/>
        <dsp:cNvSpPr/>
      </dsp:nvSpPr>
      <dsp:spPr>
        <a:xfrm>
          <a:off x="6971" y="1409107"/>
          <a:ext cx="2083748" cy="12502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寻找前后特征文本</a:t>
          </a:r>
        </a:p>
      </dsp:txBody>
      <dsp:txXfrm>
        <a:off x="43590" y="1445726"/>
        <a:ext cx="2010510" cy="1177011"/>
      </dsp:txXfrm>
    </dsp:sp>
    <dsp:sp modelId="{5C226868-5FDF-436F-A325-8E1DE2337441}">
      <dsp:nvSpPr>
        <dsp:cNvPr id="0" name=""/>
        <dsp:cNvSpPr/>
      </dsp:nvSpPr>
      <dsp:spPr>
        <a:xfrm>
          <a:off x="2299095" y="1775847"/>
          <a:ext cx="441754" cy="5167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2299095" y="1879201"/>
        <a:ext cx="309228" cy="310061"/>
      </dsp:txXfrm>
    </dsp:sp>
    <dsp:sp modelId="{2C3D99F5-6EA5-4E5A-AC7C-885CC67AA9DF}">
      <dsp:nvSpPr>
        <dsp:cNvPr id="0" name=""/>
        <dsp:cNvSpPr/>
      </dsp:nvSpPr>
      <dsp:spPr>
        <a:xfrm>
          <a:off x="2924219" y="1409107"/>
          <a:ext cx="2083748" cy="12502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14485"/>
                <a:satOff val="9042"/>
                <a:lumOff val="22355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14485"/>
                <a:satOff val="9042"/>
                <a:lumOff val="22355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14485"/>
                <a:satOff val="9042"/>
                <a:lumOff val="2235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确定特征文本的位置</a:t>
          </a:r>
        </a:p>
      </dsp:txBody>
      <dsp:txXfrm>
        <a:off x="2960838" y="1445726"/>
        <a:ext cx="2010510" cy="1177011"/>
      </dsp:txXfrm>
    </dsp:sp>
    <dsp:sp modelId="{A9C024A8-B6A6-4CC6-AD70-1E953EDD5C95}">
      <dsp:nvSpPr>
        <dsp:cNvPr id="0" name=""/>
        <dsp:cNvSpPr/>
      </dsp:nvSpPr>
      <dsp:spPr>
        <a:xfrm>
          <a:off x="5216343" y="1775847"/>
          <a:ext cx="441754" cy="5167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3021"/>
                <a:satOff val="823"/>
                <a:lumOff val="18658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23021"/>
                <a:satOff val="823"/>
                <a:lumOff val="18658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23021"/>
                <a:satOff val="823"/>
                <a:lumOff val="186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5216343" y="1879201"/>
        <a:ext cx="309228" cy="310061"/>
      </dsp:txXfrm>
    </dsp:sp>
    <dsp:sp modelId="{CDB2559A-79FD-46D2-89B0-F301BDCAA948}">
      <dsp:nvSpPr>
        <dsp:cNvPr id="0" name=""/>
        <dsp:cNvSpPr/>
      </dsp:nvSpPr>
      <dsp:spPr>
        <a:xfrm>
          <a:off x="5841467" y="1409107"/>
          <a:ext cx="2083748" cy="12502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14485"/>
                <a:satOff val="9042"/>
                <a:lumOff val="22355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14485"/>
                <a:satOff val="9042"/>
                <a:lumOff val="22355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14485"/>
                <a:satOff val="9042"/>
                <a:lumOff val="2235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从字符串中切片提取</a:t>
          </a:r>
        </a:p>
      </dsp:txBody>
      <dsp:txXfrm>
        <a:off x="5878086" y="1445726"/>
        <a:ext cx="2010510" cy="11770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A575D-7DFE-4D54-A1C3-D24789CB96E0}">
      <dsp:nvSpPr>
        <dsp:cNvPr id="0" name=""/>
        <dsp:cNvSpPr/>
      </dsp:nvSpPr>
      <dsp:spPr>
        <a:xfrm>
          <a:off x="4168" y="481451"/>
          <a:ext cx="1245801" cy="747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寻找前后特征文本</a:t>
          </a:r>
        </a:p>
      </dsp:txBody>
      <dsp:txXfrm>
        <a:off x="26061" y="503344"/>
        <a:ext cx="1202015" cy="703694"/>
      </dsp:txXfrm>
    </dsp:sp>
    <dsp:sp modelId="{5C226868-5FDF-436F-A325-8E1DE2337441}">
      <dsp:nvSpPr>
        <dsp:cNvPr id="0" name=""/>
        <dsp:cNvSpPr/>
      </dsp:nvSpPr>
      <dsp:spPr>
        <a:xfrm>
          <a:off x="1374549" y="700712"/>
          <a:ext cx="264109" cy="3089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1374549" y="762504"/>
        <a:ext cx="184876" cy="185374"/>
      </dsp:txXfrm>
    </dsp:sp>
    <dsp:sp modelId="{2C3D99F5-6EA5-4E5A-AC7C-885CC67AA9DF}">
      <dsp:nvSpPr>
        <dsp:cNvPr id="0" name=""/>
        <dsp:cNvSpPr/>
      </dsp:nvSpPr>
      <dsp:spPr>
        <a:xfrm>
          <a:off x="1748290" y="481451"/>
          <a:ext cx="1245801" cy="747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14485"/>
                <a:satOff val="9042"/>
                <a:lumOff val="22355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14485"/>
                <a:satOff val="9042"/>
                <a:lumOff val="22355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14485"/>
                <a:satOff val="9042"/>
                <a:lumOff val="2235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确定特征文本的位置</a:t>
          </a:r>
        </a:p>
      </dsp:txBody>
      <dsp:txXfrm>
        <a:off x="1770183" y="503344"/>
        <a:ext cx="1202015" cy="703694"/>
      </dsp:txXfrm>
    </dsp:sp>
    <dsp:sp modelId="{A9C024A8-B6A6-4CC6-AD70-1E953EDD5C95}">
      <dsp:nvSpPr>
        <dsp:cNvPr id="0" name=""/>
        <dsp:cNvSpPr/>
      </dsp:nvSpPr>
      <dsp:spPr>
        <a:xfrm>
          <a:off x="3118671" y="700712"/>
          <a:ext cx="264109" cy="3089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3021"/>
                <a:satOff val="823"/>
                <a:lumOff val="18658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23021"/>
                <a:satOff val="823"/>
                <a:lumOff val="18658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23021"/>
                <a:satOff val="823"/>
                <a:lumOff val="186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3118671" y="762504"/>
        <a:ext cx="184876" cy="185374"/>
      </dsp:txXfrm>
    </dsp:sp>
    <dsp:sp modelId="{CDB2559A-79FD-46D2-89B0-F301BDCAA948}">
      <dsp:nvSpPr>
        <dsp:cNvPr id="0" name=""/>
        <dsp:cNvSpPr/>
      </dsp:nvSpPr>
      <dsp:spPr>
        <a:xfrm>
          <a:off x="3492412" y="481451"/>
          <a:ext cx="1245801" cy="747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14485"/>
                <a:satOff val="9042"/>
                <a:lumOff val="22355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14485"/>
                <a:satOff val="9042"/>
                <a:lumOff val="22355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14485"/>
                <a:satOff val="9042"/>
                <a:lumOff val="2235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从字符串中切片提取</a:t>
          </a:r>
        </a:p>
      </dsp:txBody>
      <dsp:txXfrm>
        <a:off x="3514305" y="503344"/>
        <a:ext cx="1202015" cy="703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3E893-FA72-4F90-B60A-D66ACD32E19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01001-B5B2-4D5D-8415-82AA02E96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8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4936" indent="-30959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8365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33710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9056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24401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19747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15093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10438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906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234F30-5879-4115-9367-3A3DB3771143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9069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7675" y="887413"/>
            <a:ext cx="4259263" cy="23955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4380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8" descr="blu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2192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1" descr="cour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187113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4" descr="bluebox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196975"/>
            <a:ext cx="12001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0" descr="bluebox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1196975"/>
            <a:ext cx="158326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1" descr="dono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2900"/>
            <a:ext cx="1905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3" descr="homepage_title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46868" y="1828800"/>
            <a:ext cx="9237133" cy="2362200"/>
          </a:xfrm>
        </p:spPr>
        <p:txBody>
          <a:bodyPr/>
          <a:lstStyle>
            <a:lvl1pPr algn="ctr">
              <a:defRPr u="none" baseline="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6699FF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19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5E338-A514-4141-A1F1-55CA6A195CD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42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1" y="44450"/>
            <a:ext cx="2497667" cy="6408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62670" y="44450"/>
            <a:ext cx="7294033" cy="64087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2F0189-C24B-40A1-8981-0B860CC5825E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636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137" y="44455"/>
            <a:ext cx="9793817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93872-056E-420C-B8F1-CA74190F538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28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mbinationstegning 1"/>
          <p:cNvSpPr/>
          <p:nvPr userDrawn="1"/>
        </p:nvSpPr>
        <p:spPr>
          <a:xfrm rot="10800000" flipH="1">
            <a:off x="-135467" y="-12700"/>
            <a:ext cx="12429067" cy="23749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2667000 h 3369791"/>
              <a:gd name="connsiteX6" fmla="*/ 12700 w 9182100"/>
              <a:gd name="connsiteY6" fmla="*/ 0 h 3369791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3351771 h 3369791"/>
              <a:gd name="connsiteX6" fmla="*/ 12700 w 9182100"/>
              <a:gd name="connsiteY6" fmla="*/ 0 h 3369791"/>
              <a:gd name="connsiteX0" fmla="*/ 12700 w 9182100"/>
              <a:gd name="connsiteY0" fmla="*/ 0 h 3531973"/>
              <a:gd name="connsiteX1" fmla="*/ 5702300 w 9182100"/>
              <a:gd name="connsiteY1" fmla="*/ 1016000 h 3531973"/>
              <a:gd name="connsiteX2" fmla="*/ 9182100 w 9182100"/>
              <a:gd name="connsiteY2" fmla="*/ 609600 h 3531973"/>
              <a:gd name="connsiteX3" fmla="*/ 9182100 w 9182100"/>
              <a:gd name="connsiteY3" fmla="*/ 2654300 h 3531973"/>
              <a:gd name="connsiteX4" fmla="*/ 9169573 w 9182100"/>
              <a:gd name="connsiteY4" fmla="*/ 3369791 h 3531973"/>
              <a:gd name="connsiteX5" fmla="*/ 0 w 9182100"/>
              <a:gd name="connsiteY5" fmla="*/ 3531973 h 3531973"/>
              <a:gd name="connsiteX6" fmla="*/ 12700 w 9182100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69573 w 9783383"/>
              <a:gd name="connsiteY4" fmla="*/ 3369791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946231"/>
              <a:gd name="connsiteY0" fmla="*/ 0 h 4451008"/>
              <a:gd name="connsiteX1" fmla="*/ 5702300 w 9946231"/>
              <a:gd name="connsiteY1" fmla="*/ 1016000 h 4451008"/>
              <a:gd name="connsiteX2" fmla="*/ 9182100 w 9946231"/>
              <a:gd name="connsiteY2" fmla="*/ 609600 h 4451008"/>
              <a:gd name="connsiteX3" fmla="*/ 9783383 w 9946231"/>
              <a:gd name="connsiteY3" fmla="*/ 2708362 h 4451008"/>
              <a:gd name="connsiteX4" fmla="*/ 9946231 w 9946231"/>
              <a:gd name="connsiteY4" fmla="*/ 4451008 h 4451008"/>
              <a:gd name="connsiteX5" fmla="*/ 0 w 9946231"/>
              <a:gd name="connsiteY5" fmla="*/ 3531973 h 4451008"/>
              <a:gd name="connsiteX6" fmla="*/ 12700 w 9946231"/>
              <a:gd name="connsiteY6" fmla="*/ 0 h 4451008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8668504 w 9783383"/>
              <a:gd name="connsiteY4" fmla="*/ 2937305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94626 w 9783383"/>
              <a:gd name="connsiteY4" fmla="*/ 3369792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8192486 w 9194626"/>
              <a:gd name="connsiteY3" fmla="*/ 2672321 h 3531973"/>
              <a:gd name="connsiteX4" fmla="*/ 9194626 w 9194626"/>
              <a:gd name="connsiteY4" fmla="*/ 3369792 h 3531973"/>
              <a:gd name="connsiteX5" fmla="*/ 0 w 9194626"/>
              <a:gd name="connsiteY5" fmla="*/ 3531973 h 3531973"/>
              <a:gd name="connsiteX6" fmla="*/ 12700 w 9194626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9194626 w 9194626"/>
              <a:gd name="connsiteY3" fmla="*/ 3369792 h 3531973"/>
              <a:gd name="connsiteX4" fmla="*/ 0 w 9194626"/>
              <a:gd name="connsiteY4" fmla="*/ 3531973 h 3531973"/>
              <a:gd name="connsiteX5" fmla="*/ 12700 w 9194626"/>
              <a:gd name="connsiteY5" fmla="*/ 0 h 3531973"/>
              <a:gd name="connsiteX0" fmla="*/ 4233 w 9186159"/>
              <a:gd name="connsiteY0" fmla="*/ 0 h 3369792"/>
              <a:gd name="connsiteX1" fmla="*/ 5693833 w 9186159"/>
              <a:gd name="connsiteY1" fmla="*/ 1016000 h 3369792"/>
              <a:gd name="connsiteX2" fmla="*/ 9173633 w 9186159"/>
              <a:gd name="connsiteY2" fmla="*/ 609600 h 3369792"/>
              <a:gd name="connsiteX3" fmla="*/ 9186159 w 9186159"/>
              <a:gd name="connsiteY3" fmla="*/ 3369792 h 3369792"/>
              <a:gd name="connsiteX4" fmla="*/ 455022 w 9186159"/>
              <a:gd name="connsiteY4" fmla="*/ 3333750 h 3369792"/>
              <a:gd name="connsiteX5" fmla="*/ 4233 w 9186159"/>
              <a:gd name="connsiteY5" fmla="*/ 0 h 3369792"/>
              <a:gd name="connsiteX0" fmla="*/ 12700 w 9194626"/>
              <a:gd name="connsiteY0" fmla="*/ 0 h 3369792"/>
              <a:gd name="connsiteX1" fmla="*/ 5702300 w 9194626"/>
              <a:gd name="connsiteY1" fmla="*/ 1016000 h 3369792"/>
              <a:gd name="connsiteX2" fmla="*/ 9182100 w 9194626"/>
              <a:gd name="connsiteY2" fmla="*/ 609600 h 3369792"/>
              <a:gd name="connsiteX3" fmla="*/ 9194626 w 9194626"/>
              <a:gd name="connsiteY3" fmla="*/ 3369792 h 3369792"/>
              <a:gd name="connsiteX4" fmla="*/ 0 w 9194626"/>
              <a:gd name="connsiteY4" fmla="*/ 3351770 h 3369792"/>
              <a:gd name="connsiteX5" fmla="*/ 12700 w 9194626"/>
              <a:gd name="connsiteY5" fmla="*/ 0 h 3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626" h="3369792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cubicBezTo>
                  <a:pt x="9186275" y="1529664"/>
                  <a:pt x="9190451" y="2449728"/>
                  <a:pt x="9194626" y="3369792"/>
                </a:cubicBezTo>
                <a:lnTo>
                  <a:pt x="0" y="3351770"/>
                </a:lnTo>
                <a:cubicBezTo>
                  <a:pt x="4233" y="230613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-257175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da-DK" sz="12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97" charset="-128"/>
              <a:cs typeface="Arial" charset="0"/>
            </a:endParaRPr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609600" y="2552705"/>
            <a:ext cx="109728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37068" y="5159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237068" y="11303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52697E-1B43-415E-9287-C81E231CFF6B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da-DK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-97" charset="-128"/>
              <a:cs typeface="Arial" charset="0"/>
            </a:endParaRPr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Arial" charset="0"/>
              </a:rPr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84010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800"/>
            </a:lvl1pPr>
            <a:lvl2pPr>
              <a:lnSpc>
                <a:spcPct val="120000"/>
              </a:lnSpc>
              <a:spcBef>
                <a:spcPts val="0"/>
              </a:spcBef>
              <a:defRPr sz="2400"/>
            </a:lvl2pPr>
            <a:lvl3pPr>
              <a:lnSpc>
                <a:spcPct val="120000"/>
              </a:lnSpc>
              <a:spcBef>
                <a:spcPts val="0"/>
              </a:spcBef>
              <a:defRPr sz="2000"/>
            </a:lvl3pPr>
            <a:lvl4pPr>
              <a:lnSpc>
                <a:spcPct val="120000"/>
              </a:lnSpc>
              <a:spcBef>
                <a:spcPts val="0"/>
              </a:spcBef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60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E7CDD4-466A-4B94-9C9B-871E1367A8ED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66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80D59-D145-449E-AC5A-78F3BD1F9A5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32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E0028-1426-42EF-9DE6-4D1DF728AB4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05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5696C2-837F-4C29-9B75-40EFE4C24D0A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20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AFD75-A80D-40DD-B2FD-1C9AB66C2B0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7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774E9-8F01-48C1-B0C4-E26E85EBB5DB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28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62CB1-0407-4E82-8DB1-277AFEDAB16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35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44455"/>
            <a:ext cx="988906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6" y="1196975"/>
            <a:ext cx="1152313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1029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5" y="188918"/>
            <a:ext cx="1333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E696C9-D85B-4135-AD96-EA9E525CBB1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0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5pPr>
      <a:lvl6pPr marL="3429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6pPr>
      <a:lvl7pPr marL="6858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7pPr>
      <a:lvl8pPr marL="10287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8pPr>
      <a:lvl9pPr marL="13716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SzPct val="75000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Teaching\BDA\NowAPI.mp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D:\Teaching\BDA\&#20843;&#29226;&#40060;.mp4" TargetMode="Externa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2" y="2514600"/>
            <a:ext cx="5264727" cy="1314450"/>
          </a:xfrm>
        </p:spPr>
        <p:txBody>
          <a:bodyPr/>
          <a:lstStyle/>
          <a:p>
            <a:pPr eaLnBrk="1" hangingPunct="1"/>
            <a:r>
              <a:rPr lang="zh-CN" altLang="en-US" sz="54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大数据分析基础</a:t>
            </a:r>
            <a:endParaRPr lang="en-US" altLang="zh-CN" sz="2400" i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35896" y="4471554"/>
            <a:ext cx="4470102" cy="400050"/>
          </a:xfrm>
        </p:spPr>
        <p:txBody>
          <a:bodyPr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数据抓取</a:t>
            </a:r>
          </a:p>
        </p:txBody>
      </p:sp>
    </p:spTree>
    <p:extLst>
      <p:ext uri="{BB962C8B-B14F-4D97-AF65-F5344CB8AC3E}">
        <p14:creationId xmlns:p14="http://schemas.microsoft.com/office/powerpoint/2010/main" val="136051486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C7D0D-9219-44E6-9932-A9B63752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网页信息提取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2D35A-4C0A-4D3F-A7FF-FC87EB00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页面源代码解析</a:t>
            </a:r>
          </a:p>
          <a:p>
            <a:pPr lvl="1"/>
            <a:r>
              <a:rPr lang="zh-CN" altLang="en-US" dirty="0"/>
              <a:t>页面源代码其本质就是一个文本文件，因此可以直接用文本处理的方式进行解析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DCA56A-2E14-48E4-BB92-ED00D572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DF7B6-7258-488C-842F-E47B1FED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10B6119-1C37-45C1-A2EF-36831323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E197D2FC-9118-4321-8F13-6CB0F0EED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8686928"/>
              </p:ext>
            </p:extLst>
          </p:nvPr>
        </p:nvGraphicFramePr>
        <p:xfrm>
          <a:off x="3162300" y="2122517"/>
          <a:ext cx="5867400" cy="4098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361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4D05D50-5587-4B5B-A7F0-7E482275C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04D05D50-5587-4B5B-A7F0-7E482275CE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47A42AE-81F4-4C44-AA6E-78888A817F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A47A42AE-81F4-4C44-AA6E-78888A817F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E14C42A-C349-417E-B630-18E8C4D05F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9E14C42A-C349-417E-B630-18E8C4D05F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528EE-63A0-4CB6-8300-2213A6EE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E29B6-D7D4-404B-83DE-2C3B5ADD6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基本步骤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52D62E-12AB-464D-BED1-E469599B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7E769-658B-405B-BC94-9523B166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8D7A15E-3004-4822-AD13-7A045C39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DC447532-5BCB-408A-BCFF-73F4B90F0B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388692"/>
              </p:ext>
            </p:extLst>
          </p:nvPr>
        </p:nvGraphicFramePr>
        <p:xfrm>
          <a:off x="2129906" y="1718617"/>
          <a:ext cx="7932188" cy="4068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36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528EE-63A0-4CB6-8300-2213A6EE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E29B6-D7D4-404B-83DE-2C3B5ADD6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index()</a:t>
            </a:r>
            <a:r>
              <a:rPr lang="zh-CN" altLang="en-US" dirty="0"/>
              <a:t>方法确定位置</a:t>
            </a:r>
            <a:endParaRPr lang="en-US" altLang="zh-CN" dirty="0"/>
          </a:p>
          <a:p>
            <a:pPr lvl="1"/>
            <a:r>
              <a:rPr lang="zh-CN" altLang="en-US" dirty="0"/>
              <a:t>基本形式：</a:t>
            </a:r>
            <a:r>
              <a:rPr lang="en-US" altLang="zh-CN" i="1" dirty="0" err="1"/>
              <a:t>string</a:t>
            </a:r>
            <a:r>
              <a:rPr lang="en-US" altLang="zh-CN" dirty="0" err="1"/>
              <a:t>.index</a:t>
            </a:r>
            <a:r>
              <a:rPr lang="en-US" altLang="zh-CN" dirty="0"/>
              <a:t>(value, start, end)</a:t>
            </a:r>
          </a:p>
          <a:p>
            <a:pPr lvl="1"/>
            <a:r>
              <a:rPr lang="en-US" altLang="zh-CN" dirty="0"/>
              <a:t>string</a:t>
            </a:r>
            <a:r>
              <a:rPr lang="zh-CN" altLang="en-US" dirty="0"/>
              <a:t>表示整个文本，</a:t>
            </a:r>
            <a:r>
              <a:rPr lang="en-US" altLang="zh-CN" dirty="0"/>
              <a:t>value</a:t>
            </a:r>
            <a:r>
              <a:rPr lang="zh-CN" altLang="en-US" dirty="0"/>
              <a:t>表示要检索的字符串，</a:t>
            </a:r>
            <a:r>
              <a:rPr lang="en-US" altLang="zh-CN" dirty="0"/>
              <a:t>start</a:t>
            </a:r>
            <a:r>
              <a:rPr lang="zh-CN" altLang="en-US" dirty="0"/>
              <a:t>表示从哪里开始，</a:t>
            </a:r>
            <a:r>
              <a:rPr lang="en-US" altLang="zh-CN" dirty="0"/>
              <a:t>end</a:t>
            </a:r>
            <a:r>
              <a:rPr lang="zh-CN" altLang="en-US" dirty="0"/>
              <a:t>表示到那里结束</a:t>
            </a:r>
            <a:endParaRPr lang="en-US" altLang="zh-CN" dirty="0"/>
          </a:p>
          <a:p>
            <a:pPr lvl="1"/>
            <a:r>
              <a:rPr lang="zh-CN" altLang="en-US" dirty="0"/>
              <a:t>函数返回</a:t>
            </a:r>
            <a:r>
              <a:rPr lang="en-US" altLang="zh-CN" dirty="0"/>
              <a:t>value</a:t>
            </a:r>
            <a:r>
              <a:rPr lang="zh-CN" altLang="en-US" dirty="0"/>
              <a:t>在</a:t>
            </a:r>
            <a:r>
              <a:rPr lang="en-US" altLang="zh-CN" dirty="0"/>
              <a:t>string</a:t>
            </a:r>
            <a:r>
              <a:rPr lang="zh-CN" altLang="en-US" dirty="0"/>
              <a:t>中</a:t>
            </a:r>
            <a:r>
              <a:rPr lang="zh-CN" altLang="en-US" b="1" i="1" u="sng" dirty="0"/>
              <a:t>第一次</a:t>
            </a:r>
            <a:r>
              <a:rPr lang="zh-CN" altLang="en-US" dirty="0"/>
              <a:t>出现的位置</a:t>
            </a:r>
            <a:endParaRPr lang="en-US" altLang="zh-CN" dirty="0"/>
          </a:p>
          <a:p>
            <a:pPr lvl="1"/>
            <a:r>
              <a:rPr lang="zh-CN" altLang="en-US" dirty="0"/>
              <a:t>其中</a:t>
            </a:r>
            <a:r>
              <a:rPr lang="en-US" altLang="zh-CN" dirty="0"/>
              <a:t>start</a:t>
            </a:r>
            <a:r>
              <a:rPr lang="zh-CN" altLang="en-US" dirty="0"/>
              <a:t>、</a:t>
            </a:r>
            <a:r>
              <a:rPr lang="en-US" altLang="zh-CN" dirty="0"/>
              <a:t>end</a:t>
            </a:r>
            <a:r>
              <a:rPr lang="zh-CN" altLang="en-US" dirty="0"/>
              <a:t>可省略，默认分别为</a:t>
            </a:r>
            <a:r>
              <a:rPr lang="en-US" altLang="zh-CN" dirty="0"/>
              <a:t>0</a:t>
            </a:r>
            <a:r>
              <a:rPr lang="zh-CN" altLang="en-US" dirty="0"/>
              <a:t>和字符串末尾</a:t>
            </a:r>
            <a:endParaRPr lang="en-US" altLang="zh-CN" dirty="0"/>
          </a:p>
          <a:p>
            <a:r>
              <a:rPr lang="zh-CN" altLang="en-US" dirty="0"/>
              <a:t>基本步骤</a:t>
            </a:r>
            <a:endParaRPr lang="en-US" altLang="zh-CN" dirty="0"/>
          </a:p>
          <a:p>
            <a:pPr lvl="1"/>
            <a:r>
              <a:rPr lang="zh-CN" altLang="en-US" dirty="0"/>
              <a:t>找出所需内容的前后特征文本</a:t>
            </a:r>
          </a:p>
          <a:p>
            <a:pPr lvl="1"/>
            <a:r>
              <a:rPr lang="zh-CN" altLang="en-US" dirty="0"/>
              <a:t>然后根据返回的位置通过字符串切片方式截取字串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52D62E-12AB-464D-BED1-E469599B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7E769-658B-405B-BC94-9523B166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8D7A15E-3004-4822-AD13-7A045C39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64FF3703-642E-40EB-8E58-C530AF0EA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397393"/>
              </p:ext>
            </p:extLst>
          </p:nvPr>
        </p:nvGraphicFramePr>
        <p:xfrm>
          <a:off x="6975512" y="708967"/>
          <a:ext cx="4742382" cy="171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793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正则表达式（</a:t>
            </a:r>
            <a:r>
              <a:rPr lang="en-US" altLang="zh-CN" dirty="0"/>
              <a:t>regex</a:t>
            </a:r>
            <a:r>
              <a:rPr lang="zh-CN" altLang="en-US" dirty="0"/>
              <a:t>）通常用于在文本中查找匹配的字符串</a:t>
            </a:r>
            <a:endParaRPr lang="en-US" altLang="zh-CN" dirty="0"/>
          </a:p>
          <a:p>
            <a:r>
              <a:rPr lang="zh-CN" altLang="en-US" dirty="0"/>
              <a:t>常见正则表达式字符</a:t>
            </a:r>
            <a:endParaRPr lang="en-US" altLang="zh-CN" dirty="0"/>
          </a:p>
          <a:p>
            <a:pPr lvl="1"/>
            <a:r>
              <a:rPr lang="zh-CN" altLang="en-US" dirty="0"/>
              <a:t>字符</a:t>
            </a:r>
            <a:endParaRPr lang="en-US" altLang="zh-CN" dirty="0"/>
          </a:p>
          <a:p>
            <a:pPr lvl="2"/>
            <a:r>
              <a:rPr lang="en-US" altLang="zh-CN" dirty="0"/>
              <a:t>.: </a:t>
            </a:r>
            <a:r>
              <a:rPr lang="zh-CN" altLang="en-US" dirty="0"/>
              <a:t>除换行符</a:t>
            </a:r>
            <a:r>
              <a:rPr lang="en-US" altLang="zh-CN" dirty="0"/>
              <a:t>\n</a:t>
            </a:r>
            <a:r>
              <a:rPr lang="zh-CN" altLang="en-US" dirty="0"/>
              <a:t>外的任意字符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abc</a:t>
            </a:r>
            <a:r>
              <a:rPr lang="en-US" altLang="zh-CN" dirty="0"/>
              <a:t>]: 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中的任意一个字符，如果以</a:t>
            </a:r>
            <a:r>
              <a:rPr lang="en-US" altLang="zh-CN" dirty="0"/>
              <a:t>^</a:t>
            </a:r>
            <a:r>
              <a:rPr lang="zh-CN" altLang="en-US" dirty="0"/>
              <a:t>开头（</a:t>
            </a:r>
            <a:r>
              <a:rPr lang="en-US" altLang="zh-CN" dirty="0"/>
              <a:t>[^</a:t>
            </a:r>
            <a:r>
              <a:rPr lang="en-US" altLang="zh-CN" dirty="0" err="1"/>
              <a:t>abc</a:t>
            </a:r>
            <a:r>
              <a:rPr lang="en-US" altLang="zh-CN" dirty="0"/>
              <a:t>]</a:t>
            </a:r>
            <a:r>
              <a:rPr lang="zh-CN" altLang="en-US" dirty="0"/>
              <a:t>）表示非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</a:p>
          <a:p>
            <a:pPr lvl="2"/>
            <a:r>
              <a:rPr lang="en-US" altLang="zh-CN" dirty="0"/>
              <a:t>[0-9]: </a:t>
            </a:r>
            <a:r>
              <a:rPr lang="zh-CN" altLang="en-US" dirty="0"/>
              <a:t>任意一个数字，</a:t>
            </a:r>
            <a:r>
              <a:rPr lang="en-US" altLang="zh-CN" dirty="0"/>
              <a:t>[1-5]</a:t>
            </a:r>
            <a:r>
              <a:rPr lang="zh-CN" altLang="en-US" dirty="0"/>
              <a:t>匹配</a:t>
            </a:r>
            <a:r>
              <a:rPr lang="en-US" altLang="zh-CN" dirty="0"/>
              <a:t>1-5</a:t>
            </a:r>
            <a:r>
              <a:rPr lang="zh-CN" altLang="en-US" dirty="0"/>
              <a:t>的任意一个数字</a:t>
            </a:r>
            <a:endParaRPr lang="en-US" altLang="zh-CN" dirty="0"/>
          </a:p>
          <a:p>
            <a:pPr lvl="2"/>
            <a:r>
              <a:rPr lang="en-US" altLang="zh-CN" dirty="0"/>
              <a:t>\d: </a:t>
            </a:r>
            <a:r>
              <a:rPr lang="zh-CN" altLang="en-US" dirty="0"/>
              <a:t>与</a:t>
            </a:r>
            <a:r>
              <a:rPr lang="en-US" altLang="zh-CN" dirty="0"/>
              <a:t>[0-9</a:t>
            </a:r>
            <a:r>
              <a:rPr lang="zh-CN" altLang="en-US" dirty="0"/>
              <a:t>相同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\D </a:t>
            </a:r>
            <a:r>
              <a:rPr lang="zh-CN" altLang="en-US" dirty="0"/>
              <a:t>非数字（即</a:t>
            </a:r>
            <a:r>
              <a:rPr lang="en-US" altLang="zh-CN" dirty="0"/>
              <a:t>[^\d]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\w: </a:t>
            </a:r>
            <a:r>
              <a:rPr lang="zh-CN" altLang="en-US" dirty="0"/>
              <a:t>单词字母</a:t>
            </a:r>
            <a:r>
              <a:rPr lang="en-US" altLang="zh-CN" dirty="0"/>
              <a:t>[a-zA-Z0-9_]</a:t>
            </a:r>
            <a:r>
              <a:rPr lang="zh-CN" altLang="en-US" dirty="0"/>
              <a:t>，</a:t>
            </a:r>
            <a:r>
              <a:rPr lang="en-US" altLang="zh-CN" dirty="0"/>
              <a:t>\W</a:t>
            </a:r>
            <a:r>
              <a:rPr lang="zh-CN" altLang="en-US" dirty="0"/>
              <a:t>非单词字母（即</a:t>
            </a:r>
            <a:r>
              <a:rPr lang="en-US" altLang="zh-CN" dirty="0"/>
              <a:t>[^\W]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\s: </a:t>
            </a:r>
            <a:r>
              <a:rPr lang="zh-CN" altLang="en-US" dirty="0"/>
              <a:t>空白字符，</a:t>
            </a:r>
            <a:r>
              <a:rPr lang="en-US" altLang="zh-CN" dirty="0"/>
              <a:t>[&lt;</a:t>
            </a:r>
            <a:r>
              <a:rPr lang="zh-CN" altLang="en-US" dirty="0"/>
              <a:t>空格</a:t>
            </a:r>
            <a:r>
              <a:rPr lang="en-US" altLang="zh-CN" dirty="0"/>
              <a:t>&gt;\t\r\n\f\v]</a:t>
            </a:r>
            <a:r>
              <a:rPr lang="zh-CN" altLang="en-US" dirty="0"/>
              <a:t>，</a:t>
            </a:r>
            <a:r>
              <a:rPr lang="en-US" altLang="zh-CN" dirty="0"/>
              <a:t>\S</a:t>
            </a:r>
            <a:r>
              <a:rPr lang="zh-CN" altLang="en-US" dirty="0"/>
              <a:t>非空白字符</a:t>
            </a:r>
            <a:endParaRPr lang="en-US" altLang="zh-CN" dirty="0"/>
          </a:p>
          <a:p>
            <a:pPr lvl="2"/>
            <a:r>
              <a:rPr lang="en-US" altLang="zh-CN" dirty="0"/>
              <a:t>\: </a:t>
            </a:r>
            <a:r>
              <a:rPr lang="zh-CN" altLang="en-US" dirty="0"/>
              <a:t>转义字符，如果字符串中需要匹配</a:t>
            </a:r>
            <a:r>
              <a:rPr lang="en-US" altLang="zh-CN" dirty="0"/>
              <a:t>.</a:t>
            </a:r>
            <a:r>
              <a:rPr lang="zh-CN" altLang="en-US" dirty="0"/>
              <a:t>，则</a:t>
            </a:r>
            <a:r>
              <a:rPr lang="en-US" altLang="zh-CN" dirty="0"/>
              <a:t>\.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13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常见正则表达式字符</a:t>
            </a:r>
            <a:endParaRPr lang="en-US" altLang="zh-CN" dirty="0"/>
          </a:p>
          <a:p>
            <a:pPr lvl="1"/>
            <a:r>
              <a:rPr lang="zh-CN" altLang="en-US" dirty="0"/>
              <a:t>数量词</a:t>
            </a:r>
            <a:endParaRPr lang="en-US" altLang="zh-CN" dirty="0"/>
          </a:p>
          <a:p>
            <a:pPr lvl="2"/>
            <a:r>
              <a:rPr lang="en-US" altLang="zh-CN" dirty="0"/>
              <a:t>*: </a:t>
            </a:r>
            <a:r>
              <a:rPr lang="zh-CN" altLang="en-US" dirty="0"/>
              <a:t>前面一个字符出现大于等于</a:t>
            </a:r>
            <a:r>
              <a:rPr lang="en-US" altLang="zh-CN" dirty="0"/>
              <a:t>0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+: </a:t>
            </a:r>
            <a:r>
              <a:rPr lang="zh-CN" altLang="en-US" dirty="0"/>
              <a:t>前面一个字符出现大于等于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?: </a:t>
            </a:r>
            <a:r>
              <a:rPr lang="zh-CN" altLang="en-US" dirty="0"/>
              <a:t>前面一个字符出现</a:t>
            </a:r>
            <a:r>
              <a:rPr lang="en-US" altLang="zh-CN" dirty="0"/>
              <a:t>0</a:t>
            </a:r>
            <a:r>
              <a:rPr lang="zh-CN" altLang="en-US" dirty="0"/>
              <a:t>次或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{m}:</a:t>
            </a:r>
            <a:r>
              <a:rPr lang="zh-CN" altLang="en-US" dirty="0"/>
              <a:t>前面一个字符出现</a:t>
            </a:r>
            <a:r>
              <a:rPr lang="en-US" altLang="zh-CN" dirty="0"/>
              <a:t>m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{m, n}:</a:t>
            </a:r>
            <a:r>
              <a:rPr lang="zh-CN" altLang="en-US" dirty="0"/>
              <a:t>前面一个字符出现</a:t>
            </a:r>
            <a:r>
              <a:rPr lang="en-US" altLang="zh-CN" dirty="0"/>
              <a:t>m-n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7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常见正则表达式字符</a:t>
            </a:r>
            <a:endParaRPr lang="en-US" altLang="zh-CN" dirty="0"/>
          </a:p>
          <a:p>
            <a:pPr lvl="1"/>
            <a:r>
              <a:rPr lang="zh-CN" altLang="en-US" dirty="0"/>
              <a:t>分组、逻辑</a:t>
            </a:r>
            <a:endParaRPr lang="en-US" altLang="zh-CN" dirty="0"/>
          </a:p>
          <a:p>
            <a:pPr lvl="2"/>
            <a:r>
              <a:rPr lang="en-US" altLang="zh-CN" dirty="0"/>
              <a:t>(…): </a:t>
            </a:r>
            <a:r>
              <a:rPr lang="zh-CN" altLang="en-US" dirty="0"/>
              <a:t>匹配结束后返回括号内匹配成功的字符串</a:t>
            </a:r>
            <a:endParaRPr lang="en-US" altLang="zh-CN" dirty="0"/>
          </a:p>
          <a:p>
            <a:pPr lvl="2"/>
            <a:r>
              <a:rPr lang="en-US" altLang="zh-CN" dirty="0" err="1"/>
              <a:t>abc|bcd</a:t>
            </a:r>
            <a:r>
              <a:rPr lang="en-US" altLang="zh-CN" dirty="0"/>
              <a:t>: </a:t>
            </a:r>
            <a:r>
              <a:rPr lang="zh-CN" altLang="en-US" dirty="0"/>
              <a:t>匹配</a:t>
            </a:r>
            <a:r>
              <a:rPr lang="en-US" altLang="zh-CN" dirty="0" err="1"/>
              <a:t>abc</a:t>
            </a:r>
            <a:r>
              <a:rPr lang="zh-CN" altLang="en-US" dirty="0"/>
              <a:t>或者</a:t>
            </a:r>
            <a:r>
              <a:rPr lang="en-US" altLang="zh-CN" dirty="0" err="1"/>
              <a:t>bcd</a:t>
            </a:r>
            <a:endParaRPr lang="en-US" altLang="zh-CN" dirty="0"/>
          </a:p>
          <a:p>
            <a:pPr lvl="3"/>
            <a:r>
              <a:rPr lang="zh-CN" altLang="en-US" dirty="0"/>
              <a:t>作用域为整个表达式</a:t>
            </a:r>
            <a:endParaRPr lang="en-US" altLang="zh-CN" dirty="0"/>
          </a:p>
          <a:p>
            <a:pPr lvl="3"/>
            <a:r>
              <a:rPr lang="zh-CN" altLang="en-US" dirty="0"/>
              <a:t>但是如果出现在</a:t>
            </a:r>
            <a:r>
              <a:rPr lang="en-US" altLang="zh-CN" dirty="0"/>
              <a:t>(…)</a:t>
            </a:r>
            <a:r>
              <a:rPr lang="zh-CN" altLang="en-US" dirty="0"/>
              <a:t>中，则作用范围仅限于</a:t>
            </a:r>
            <a:r>
              <a:rPr lang="en-US" altLang="zh-CN" dirty="0"/>
              <a:t>(…)</a:t>
            </a:r>
          </a:p>
          <a:p>
            <a:pPr lvl="1"/>
            <a:r>
              <a:rPr lang="zh-CN" altLang="en-US" dirty="0"/>
              <a:t>贪婪匹配</a:t>
            </a:r>
            <a:endParaRPr lang="en-US" altLang="zh-CN" dirty="0"/>
          </a:p>
          <a:p>
            <a:pPr lvl="2"/>
            <a:r>
              <a:rPr lang="zh-CN" altLang="en-US" dirty="0"/>
              <a:t>即在长度不确定的情况下，尽可能多地匹配字符</a:t>
            </a:r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abbbbbc</a:t>
            </a:r>
            <a:r>
              <a:rPr lang="zh-CN" altLang="en-US" dirty="0"/>
              <a:t>中使用</a:t>
            </a:r>
            <a:r>
              <a:rPr lang="en-US" altLang="zh-CN" dirty="0"/>
              <a:t>(b{1,3})</a:t>
            </a:r>
            <a:r>
              <a:rPr lang="zh-CN" altLang="en-US" dirty="0"/>
              <a:t>就会返回</a:t>
            </a:r>
            <a:r>
              <a:rPr lang="en-US" altLang="zh-CN" dirty="0" err="1"/>
              <a:t>bbb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?</a:t>
            </a:r>
            <a:r>
              <a:rPr lang="zh-CN" altLang="en-US" dirty="0"/>
              <a:t>将贪婪匹配转变为非贪婪匹配</a:t>
            </a:r>
            <a:r>
              <a:rPr lang="en-US" altLang="zh-CN" dirty="0">
                <a:sym typeface="Wingdings" panose="05000000000000000000" pitchFamily="2" charset="2"/>
              </a:rPr>
              <a:t>: (b{1,3}?)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For more: https://docs.python.org/3/library/re.html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5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中使用正则表达式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中需要先导入模块</a:t>
            </a:r>
            <a:r>
              <a:rPr lang="en-US" altLang="zh-CN" dirty="0"/>
              <a:t>re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re.compile</a:t>
            </a:r>
            <a:r>
              <a:rPr lang="en-US" altLang="zh-CN" dirty="0"/>
              <a:t>(pattern[, flags])</a:t>
            </a:r>
            <a:r>
              <a:rPr lang="zh-CN" altLang="en-US" dirty="0"/>
              <a:t>来生成一个正则表达式</a:t>
            </a:r>
            <a:endParaRPr lang="en-US" altLang="zh-CN" dirty="0"/>
          </a:p>
          <a:p>
            <a:pPr lvl="2"/>
            <a:r>
              <a:rPr lang="en-US" altLang="zh-CN" dirty="0"/>
              <a:t>pattern : </a:t>
            </a:r>
            <a:r>
              <a:rPr lang="zh-CN" altLang="en-US" dirty="0"/>
              <a:t>一个字符串形式的正则表达式</a:t>
            </a:r>
          </a:p>
          <a:p>
            <a:pPr lvl="2"/>
            <a:r>
              <a:rPr lang="en-US" altLang="zh-CN" dirty="0"/>
              <a:t>flags : </a:t>
            </a:r>
            <a:r>
              <a:rPr lang="zh-CN" altLang="en-US" dirty="0"/>
              <a:t>可选，表示匹配模式，比如忽略大小写，多行模式等，具体参数为：</a:t>
            </a:r>
          </a:p>
          <a:p>
            <a:pPr lvl="3"/>
            <a:r>
              <a:rPr lang="en-US" altLang="zh-CN" dirty="0" err="1"/>
              <a:t>re.I</a:t>
            </a:r>
            <a:r>
              <a:rPr lang="en-US" altLang="zh-CN" dirty="0"/>
              <a:t> </a:t>
            </a:r>
            <a:r>
              <a:rPr lang="zh-CN" altLang="en-US" dirty="0"/>
              <a:t>忽略大小写</a:t>
            </a:r>
          </a:p>
          <a:p>
            <a:pPr lvl="3"/>
            <a:r>
              <a:rPr lang="en-US" altLang="zh-CN" dirty="0" err="1"/>
              <a:t>re.L</a:t>
            </a:r>
            <a:r>
              <a:rPr lang="en-US" altLang="zh-CN" dirty="0"/>
              <a:t> </a:t>
            </a:r>
            <a:r>
              <a:rPr lang="zh-CN" altLang="en-US" dirty="0"/>
              <a:t>表示特殊字符集 </a:t>
            </a:r>
            <a:r>
              <a:rPr lang="en-US" altLang="zh-CN" dirty="0"/>
              <a:t>\w, \W, \b, \B, \s, \S </a:t>
            </a:r>
            <a:r>
              <a:rPr lang="zh-CN" altLang="en-US" dirty="0"/>
              <a:t>依赖于当前环境</a:t>
            </a:r>
          </a:p>
          <a:p>
            <a:pPr lvl="3"/>
            <a:r>
              <a:rPr lang="en-US" altLang="zh-CN" dirty="0" err="1"/>
              <a:t>re.M</a:t>
            </a:r>
            <a:r>
              <a:rPr lang="en-US" altLang="zh-CN" dirty="0"/>
              <a:t> </a:t>
            </a:r>
            <a:r>
              <a:rPr lang="zh-CN" altLang="en-US" dirty="0"/>
              <a:t>同时匹配多个行的多行模式</a:t>
            </a:r>
          </a:p>
          <a:p>
            <a:pPr lvl="3"/>
            <a:r>
              <a:rPr lang="en-US" altLang="zh-CN" dirty="0" err="1"/>
              <a:t>re.S</a:t>
            </a:r>
            <a:r>
              <a:rPr lang="en-US" altLang="zh-CN" dirty="0"/>
              <a:t> </a:t>
            </a:r>
            <a:r>
              <a:rPr lang="zh-CN" altLang="en-US" dirty="0"/>
              <a:t>使</a:t>
            </a:r>
            <a:r>
              <a:rPr lang="en-US" altLang="zh-CN" dirty="0"/>
              <a:t>.  </a:t>
            </a:r>
            <a:r>
              <a:rPr lang="zh-CN" altLang="en-US" dirty="0"/>
              <a:t>匹配包括换行符在内的任意字符（原本</a:t>
            </a:r>
            <a:r>
              <a:rPr lang="en-US" altLang="zh-CN" dirty="0"/>
              <a:t>. </a:t>
            </a:r>
            <a:r>
              <a:rPr lang="zh-CN" altLang="en-US" dirty="0"/>
              <a:t>不包括换行符），即将包含多行的一个字符串中视为一行</a:t>
            </a:r>
          </a:p>
          <a:p>
            <a:pPr lvl="3"/>
            <a:r>
              <a:rPr lang="en-US" altLang="zh-CN" dirty="0" err="1"/>
              <a:t>re.U</a:t>
            </a:r>
            <a:r>
              <a:rPr lang="en-US" altLang="zh-CN" dirty="0"/>
              <a:t> </a:t>
            </a:r>
            <a:r>
              <a:rPr lang="zh-CN" altLang="en-US" dirty="0"/>
              <a:t>表示特殊字符集 </a:t>
            </a:r>
            <a:r>
              <a:rPr lang="en-US" altLang="zh-CN" dirty="0"/>
              <a:t>\w, \W, \b, \B, \d, \D, \s, \S </a:t>
            </a:r>
            <a:r>
              <a:rPr lang="zh-CN" altLang="en-US" dirty="0"/>
              <a:t>依赖于 </a:t>
            </a:r>
            <a:r>
              <a:rPr lang="en-US" altLang="zh-CN" dirty="0"/>
              <a:t>Unicode </a:t>
            </a:r>
            <a:r>
              <a:rPr lang="zh-CN" altLang="en-US" dirty="0"/>
              <a:t>字符属性数据库</a:t>
            </a:r>
          </a:p>
          <a:p>
            <a:pPr lvl="3"/>
            <a:r>
              <a:rPr lang="en-US" altLang="zh-CN" dirty="0" err="1"/>
              <a:t>re.X</a:t>
            </a:r>
            <a:r>
              <a:rPr lang="en-US" altLang="zh-CN" dirty="0"/>
              <a:t> </a:t>
            </a:r>
            <a:r>
              <a:rPr lang="zh-CN" altLang="en-US" dirty="0"/>
              <a:t>为了增加可读性，忽略空格和 </a:t>
            </a:r>
            <a:r>
              <a:rPr lang="en-US" altLang="zh-CN" dirty="0"/>
              <a:t># </a:t>
            </a:r>
            <a:r>
              <a:rPr lang="zh-CN" altLang="en-US" dirty="0"/>
              <a:t>后面的注释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76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中使用正则表达式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match()</a:t>
            </a:r>
            <a:r>
              <a:rPr lang="zh-CN" altLang="en-US" dirty="0"/>
              <a:t>、</a:t>
            </a:r>
            <a:r>
              <a:rPr lang="en-US" altLang="zh-CN" dirty="0"/>
              <a:t>search()</a:t>
            </a:r>
            <a:r>
              <a:rPr lang="zh-CN" altLang="en-US" dirty="0"/>
              <a:t>来确定是否能够成功匹配</a:t>
            </a:r>
            <a:endParaRPr lang="en-US" altLang="zh-CN" dirty="0"/>
          </a:p>
          <a:p>
            <a:pPr lvl="2"/>
            <a:r>
              <a:rPr lang="en-US" altLang="zh-CN" dirty="0"/>
              <a:t>match(string)</a:t>
            </a:r>
            <a:r>
              <a:rPr lang="zh-CN" altLang="en-US" dirty="0"/>
              <a:t>，</a:t>
            </a:r>
            <a:r>
              <a:rPr lang="en-US" altLang="zh-CN" dirty="0"/>
              <a:t>search(string)</a:t>
            </a:r>
          </a:p>
          <a:p>
            <a:pPr lvl="2"/>
            <a:r>
              <a:rPr lang="en-US" altLang="zh-CN" dirty="0"/>
              <a:t>match()</a:t>
            </a:r>
            <a:r>
              <a:rPr lang="zh-CN" altLang="en-US" dirty="0"/>
              <a:t>和</a:t>
            </a:r>
            <a:r>
              <a:rPr lang="en-US" altLang="zh-CN" dirty="0"/>
              <a:t>search()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3"/>
            <a:r>
              <a:rPr lang="en-US" altLang="zh-CN" dirty="0"/>
              <a:t>match</a:t>
            </a:r>
            <a:r>
              <a:rPr lang="zh-CN" altLang="en-US" dirty="0"/>
              <a:t>只匹配字符串的开始，如果字符串开始不符合正则表达式，则匹配失败，函数返回</a:t>
            </a:r>
            <a:r>
              <a:rPr lang="en-US" altLang="zh-CN" dirty="0"/>
              <a:t>None</a:t>
            </a:r>
          </a:p>
          <a:p>
            <a:pPr lvl="3"/>
            <a:r>
              <a:rPr lang="en-US" altLang="zh-CN" dirty="0"/>
              <a:t>search</a:t>
            </a:r>
            <a:r>
              <a:rPr lang="zh-CN" altLang="en-US" dirty="0"/>
              <a:t>匹配整个字符串，直到找到一个匹配</a:t>
            </a:r>
            <a:endParaRPr lang="en-US" altLang="zh-CN" dirty="0"/>
          </a:p>
          <a:p>
            <a:pPr lvl="1"/>
            <a:r>
              <a:rPr lang="zh-CN" altLang="en-US" dirty="0"/>
              <a:t>然后</a:t>
            </a:r>
            <a:r>
              <a:rPr lang="en-US" altLang="zh-CN" dirty="0" err="1"/>
              <a:t>findall</a:t>
            </a:r>
            <a:r>
              <a:rPr lang="en-US" altLang="zh-CN" dirty="0"/>
              <a:t>(string[, </a:t>
            </a:r>
            <a:r>
              <a:rPr lang="en-US" altLang="zh-CN" dirty="0" err="1"/>
              <a:t>pos</a:t>
            </a:r>
            <a:r>
              <a:rPr lang="en-US" altLang="zh-CN" dirty="0"/>
              <a:t>[, </a:t>
            </a:r>
            <a:r>
              <a:rPr lang="en-US" altLang="zh-CN" dirty="0" err="1"/>
              <a:t>endpos</a:t>
            </a:r>
            <a:r>
              <a:rPr lang="en-US" altLang="zh-CN" dirty="0"/>
              <a:t>]])</a:t>
            </a:r>
            <a:r>
              <a:rPr lang="zh-CN" altLang="en-US" dirty="0"/>
              <a:t>来找出字符串中的所有匹配项</a:t>
            </a:r>
            <a:endParaRPr lang="en-US" altLang="zh-CN" dirty="0"/>
          </a:p>
          <a:p>
            <a:pPr lvl="2"/>
            <a:r>
              <a:rPr lang="en-US" altLang="zh-CN" dirty="0"/>
              <a:t>string : </a:t>
            </a:r>
            <a:r>
              <a:rPr lang="zh-CN" altLang="en-US" dirty="0"/>
              <a:t>待匹配的字符串。</a:t>
            </a:r>
          </a:p>
          <a:p>
            <a:pPr lvl="2"/>
            <a:r>
              <a:rPr lang="en-US" altLang="zh-CN" dirty="0" err="1"/>
              <a:t>pos</a:t>
            </a:r>
            <a:r>
              <a:rPr lang="en-US" altLang="zh-CN" dirty="0"/>
              <a:t> : </a:t>
            </a:r>
            <a:r>
              <a:rPr lang="zh-CN" altLang="en-US" dirty="0"/>
              <a:t>可选参数，指定字符串的起始位置，默认为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lvl="2"/>
            <a:r>
              <a:rPr lang="en-US" altLang="zh-CN" dirty="0" err="1"/>
              <a:t>endpos</a:t>
            </a:r>
            <a:r>
              <a:rPr lang="en-US" altLang="zh-CN" dirty="0"/>
              <a:t> : </a:t>
            </a:r>
            <a:r>
              <a:rPr lang="zh-CN" altLang="en-US" dirty="0"/>
              <a:t>可选参数，指定字符串的结束位置，默认为字符串的长度。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58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C7D0D-9219-44E6-9932-A9B63752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爬虫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2D35A-4C0A-4D3F-A7FF-FC87EB00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页面源代码解析</a:t>
            </a:r>
          </a:p>
          <a:p>
            <a:pPr lvl="1"/>
            <a:r>
              <a:rPr lang="zh-CN" altLang="en-US" dirty="0"/>
              <a:t>各种方法优缺点</a:t>
            </a:r>
          </a:p>
          <a:p>
            <a:pPr lvl="2"/>
            <a:r>
              <a:rPr lang="zh-CN" altLang="en-US" dirty="0"/>
              <a:t>利用</a:t>
            </a:r>
            <a:r>
              <a:rPr lang="en-US" altLang="zh-CN" dirty="0"/>
              <a:t>index()</a:t>
            </a:r>
            <a:r>
              <a:rPr lang="zh-CN" altLang="en-US" dirty="0"/>
              <a:t>方法</a:t>
            </a:r>
          </a:p>
          <a:p>
            <a:pPr lvl="3"/>
            <a:r>
              <a:rPr lang="zh-CN" altLang="en-US" dirty="0"/>
              <a:t>优点：不需要懂标记语言，代码难度低</a:t>
            </a:r>
          </a:p>
          <a:p>
            <a:pPr lvl="3"/>
            <a:r>
              <a:rPr lang="zh-CN" altLang="en-US" dirty="0"/>
              <a:t>缺点：需要逐行挨个确认所需内容的位置，工作量大、代码复杂，且容易出错</a:t>
            </a:r>
          </a:p>
          <a:p>
            <a:pPr lvl="2"/>
            <a:r>
              <a:rPr lang="zh-CN" altLang="en-US" dirty="0"/>
              <a:t>使用正则表达式匹配文本</a:t>
            </a:r>
          </a:p>
          <a:p>
            <a:pPr lvl="3"/>
            <a:r>
              <a:rPr lang="zh-CN" altLang="en-US" dirty="0"/>
              <a:t>优点：不需要懂标记语言，代码简练</a:t>
            </a:r>
          </a:p>
          <a:p>
            <a:pPr lvl="3"/>
            <a:r>
              <a:rPr lang="zh-CN" altLang="en-US" dirty="0"/>
              <a:t>缺点：正则表达式书写稍显复杂，易读性极差，容易出错</a:t>
            </a:r>
          </a:p>
          <a:p>
            <a:pPr lvl="2"/>
            <a:r>
              <a:rPr lang="zh-CN" altLang="en-US" dirty="0"/>
              <a:t>调用网页文本的解析器</a:t>
            </a:r>
          </a:p>
          <a:p>
            <a:pPr lvl="3"/>
            <a:r>
              <a:rPr lang="zh-CN" altLang="en-US" dirty="0"/>
              <a:t>优点：完全封装，不需要操心如何实现内容提取，不易出错</a:t>
            </a:r>
          </a:p>
          <a:p>
            <a:pPr lvl="3"/>
            <a:r>
              <a:rPr lang="zh-CN" altLang="en-US" dirty="0"/>
              <a:t>缺点：需要懂标记语言，需要额外学习解析器的使用（不同的解析器操作不完全相同）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DCA56A-2E14-48E4-BB92-ED00D572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DF7B6-7258-488C-842F-E47B1FED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10B6119-1C37-45C1-A2EF-36831323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925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云服务</a:t>
            </a:r>
            <a:endParaRPr lang="en-US" altLang="zh-CN" dirty="0"/>
          </a:p>
          <a:p>
            <a:pPr lvl="1"/>
            <a:r>
              <a:rPr lang="zh-CN" altLang="en-US" dirty="0"/>
              <a:t>为什么要用云服务？</a:t>
            </a:r>
            <a:endParaRPr lang="en-US" altLang="zh-CN" dirty="0"/>
          </a:p>
          <a:p>
            <a:pPr lvl="2"/>
            <a:r>
              <a:rPr lang="zh-CN" altLang="en-US" dirty="0"/>
              <a:t>自有设备存在着网络性能不稳定、设备性能不足、甚至电力供应不稳定的问题</a:t>
            </a:r>
          </a:p>
          <a:p>
            <a:pPr lvl="2"/>
            <a:r>
              <a:rPr lang="zh-CN" altLang="en-US" dirty="0"/>
              <a:t>部分网站反爬虫限制会直接封</a:t>
            </a:r>
            <a:r>
              <a:rPr lang="en-US" altLang="zh-CN" dirty="0"/>
              <a:t>IP</a:t>
            </a:r>
            <a:r>
              <a:rPr lang="zh-CN" altLang="en-US" dirty="0"/>
              <a:t>，很容易“从入门到不得不放弃”</a:t>
            </a:r>
          </a:p>
          <a:p>
            <a:pPr lvl="2"/>
            <a:r>
              <a:rPr lang="zh-CN" altLang="en-US" dirty="0"/>
              <a:t>云服务一般由大型</a:t>
            </a:r>
            <a:r>
              <a:rPr lang="en-US" altLang="zh-CN" dirty="0"/>
              <a:t>IT</a:t>
            </a:r>
            <a:r>
              <a:rPr lang="zh-CN" altLang="en-US" dirty="0"/>
              <a:t>企业提供，企业将自身闲置的计算资源低价租借给用户</a:t>
            </a:r>
          </a:p>
          <a:p>
            <a:pPr lvl="3"/>
            <a:r>
              <a:rPr lang="zh-CN" altLang="en-US" dirty="0"/>
              <a:t>优势在于价格低廉，网络、电力等有保障，性能可按需配置</a:t>
            </a:r>
          </a:p>
          <a:p>
            <a:pPr lvl="1"/>
            <a:r>
              <a:rPr lang="zh-CN" altLang="en-US" dirty="0"/>
              <a:t>常见的云服务</a:t>
            </a:r>
          </a:p>
          <a:p>
            <a:pPr lvl="2"/>
            <a:r>
              <a:rPr lang="en-US" altLang="zh-CN" dirty="0"/>
              <a:t>AWS EC2</a:t>
            </a:r>
            <a:r>
              <a:rPr lang="zh-CN" altLang="en-US" dirty="0"/>
              <a:t>（</a:t>
            </a:r>
            <a:r>
              <a:rPr lang="en-US" altLang="zh-CN" dirty="0"/>
              <a:t>Amazon</a:t>
            </a:r>
            <a:r>
              <a:rPr lang="zh-CN" altLang="en-US" dirty="0"/>
              <a:t>）、 </a:t>
            </a:r>
            <a:r>
              <a:rPr lang="en-US" altLang="zh-CN" dirty="0"/>
              <a:t>Azure</a:t>
            </a:r>
            <a:r>
              <a:rPr lang="zh-CN" altLang="en-US" dirty="0"/>
              <a:t>（微软）</a:t>
            </a:r>
          </a:p>
          <a:p>
            <a:pPr lvl="2"/>
            <a:r>
              <a:rPr lang="zh-CN" altLang="en-US" dirty="0"/>
              <a:t>阿里云、腾讯云、天翼云等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883" y="3719720"/>
            <a:ext cx="4952629" cy="258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4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数据抓取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大数据分析的基础是数据</a:t>
            </a:r>
            <a:endParaRPr lang="en-US" altLang="zh-CN" dirty="0"/>
          </a:p>
          <a:p>
            <a:r>
              <a:rPr lang="zh-CN" altLang="en-US" dirty="0"/>
              <a:t>数据</a:t>
            </a:r>
          </a:p>
          <a:p>
            <a:pPr lvl="1"/>
            <a:r>
              <a:rPr lang="zh-CN" altLang="en-US" dirty="0"/>
              <a:t>私有数据</a:t>
            </a:r>
          </a:p>
          <a:p>
            <a:pPr lvl="2"/>
            <a:r>
              <a:rPr lang="zh-CN" altLang="en-US" dirty="0"/>
              <a:t>企业内部数据</a:t>
            </a:r>
          </a:p>
          <a:p>
            <a:pPr lvl="1"/>
            <a:r>
              <a:rPr lang="zh-CN" altLang="en-US" dirty="0"/>
              <a:t>公开数据</a:t>
            </a:r>
          </a:p>
          <a:p>
            <a:pPr lvl="2"/>
            <a:r>
              <a:rPr lang="zh-CN" altLang="en-US" dirty="0"/>
              <a:t>政府数据，公开的网络数据</a:t>
            </a:r>
          </a:p>
          <a:p>
            <a:pPr lvl="1"/>
            <a:r>
              <a:rPr lang="zh-CN" altLang="en-US" dirty="0"/>
              <a:t>半公开数据</a:t>
            </a:r>
          </a:p>
          <a:p>
            <a:pPr lvl="2"/>
            <a:r>
              <a:rPr lang="zh-CN" altLang="en-US" dirty="0"/>
              <a:t>微信、微博等数据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Picture 4" descr="http://imgsrc.baidu.com/forum/pic/item/d719e424b899a901c2c8de2e16950a7b0308f5d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99" y="1637502"/>
            <a:ext cx="5913316" cy="43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54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AD9E8-7CDC-4538-BFAE-C019C01F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452CB-E6F0-4F9D-8858-30CFC1B4F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138E9C-5A8B-4197-9443-54BDA501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01925-12EB-4AFB-AA5F-3C7723AD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50A1CE9-8EFA-4A70-8469-672DBCF2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A3A3FF-AB7E-4EAF-90A0-0F8DAF999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84" y="1551169"/>
            <a:ext cx="9744075" cy="4286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18A9C9-8857-4DA4-8855-7D725E72D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3" y="2163811"/>
            <a:ext cx="10953750" cy="381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E77C04-354D-40BC-A12A-E95FFD151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630" y="1875746"/>
            <a:ext cx="7219466" cy="37734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3C36CA-E2CA-4DBE-9D09-D7ABBB336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3" y="2122906"/>
            <a:ext cx="11356258" cy="427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9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62373-5BAC-49AB-BEDF-6EFCDD4C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50FB8-21D0-4FDD-A9A1-5772BAD2E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进程、线程</a:t>
            </a:r>
            <a:endParaRPr lang="en-US" altLang="zh-CN" dirty="0"/>
          </a:p>
          <a:p>
            <a:pPr lvl="1"/>
            <a:r>
              <a:rPr lang="zh-CN" altLang="en-US" dirty="0"/>
              <a:t>进程（</a:t>
            </a:r>
            <a:r>
              <a:rPr lang="en-US" altLang="zh-CN" dirty="0"/>
              <a:t>Process</a:t>
            </a:r>
            <a:r>
              <a:rPr lang="zh-CN" altLang="en-US" dirty="0"/>
              <a:t>）是正在运行的程序的实例</a:t>
            </a:r>
            <a:endParaRPr lang="en-US" altLang="zh-CN" dirty="0"/>
          </a:p>
          <a:p>
            <a:pPr lvl="1"/>
            <a:r>
              <a:rPr lang="zh-CN" altLang="en-US" dirty="0"/>
              <a:t>线程（</a:t>
            </a:r>
            <a:r>
              <a:rPr lang="en-US" altLang="zh-CN" dirty="0"/>
              <a:t>Thread</a:t>
            </a:r>
            <a:r>
              <a:rPr lang="zh-CN" altLang="en-US" dirty="0"/>
              <a:t>）是操作系统能够进行运算调度的最小单位，被包含在进程之中，是进程中的实际运作单位</a:t>
            </a:r>
            <a:endParaRPr lang="en-US" altLang="zh-CN" dirty="0"/>
          </a:p>
          <a:p>
            <a:pPr lvl="1"/>
            <a:r>
              <a:rPr lang="zh-CN" altLang="en-US" dirty="0"/>
              <a:t>一个进程可以包含多个线程</a:t>
            </a:r>
            <a:endParaRPr lang="en-US" altLang="zh-CN" dirty="0"/>
          </a:p>
          <a:p>
            <a:r>
              <a:rPr lang="zh-CN" altLang="en-US" dirty="0"/>
              <a:t>多进程还是多线程？</a:t>
            </a:r>
            <a:endParaRPr lang="en-US" altLang="zh-CN" dirty="0"/>
          </a:p>
          <a:p>
            <a:pPr lvl="1"/>
            <a:r>
              <a:rPr lang="zh-CN" altLang="en-US" dirty="0"/>
              <a:t>首先要看下程序是属于哪种类型的，一般分为两种 </a:t>
            </a:r>
            <a:r>
              <a:rPr lang="en-US" altLang="zh-CN" dirty="0"/>
              <a:t>CPU </a:t>
            </a:r>
            <a:r>
              <a:rPr lang="zh-CN" altLang="en-US" dirty="0"/>
              <a:t>密集型 和 </a:t>
            </a:r>
            <a:r>
              <a:rPr lang="en-US" altLang="zh-CN" dirty="0"/>
              <a:t>I/O </a:t>
            </a:r>
            <a:r>
              <a:rPr lang="zh-CN" altLang="en-US" dirty="0"/>
              <a:t>密集型</a:t>
            </a:r>
            <a:endParaRPr lang="en-US" altLang="zh-CN" dirty="0"/>
          </a:p>
          <a:p>
            <a:pPr lvl="2"/>
            <a:r>
              <a:rPr lang="en-US" altLang="zh-CN" dirty="0"/>
              <a:t>CPU </a:t>
            </a:r>
            <a:r>
              <a:rPr lang="zh-CN" altLang="en-US" dirty="0"/>
              <a:t>密集型：程序比较偏重于计算，需要经常使用 </a:t>
            </a:r>
            <a:r>
              <a:rPr lang="en-US" altLang="zh-CN" dirty="0"/>
              <a:t>CPU </a:t>
            </a:r>
            <a:r>
              <a:rPr lang="zh-CN" altLang="en-US" dirty="0"/>
              <a:t>来运算，例如科学计算的程序、机器学习的程序等</a:t>
            </a:r>
            <a:endParaRPr lang="en-US" altLang="zh-CN" dirty="0"/>
          </a:p>
          <a:p>
            <a:pPr lvl="2"/>
            <a:r>
              <a:rPr lang="en-US" altLang="zh-CN" dirty="0"/>
              <a:t>I/O </a:t>
            </a:r>
            <a:r>
              <a:rPr lang="zh-CN" altLang="en-US" dirty="0"/>
              <a:t>密集型：程序需要频繁进行输入输出操作，爬虫程序就是典型的 </a:t>
            </a:r>
            <a:r>
              <a:rPr lang="en-US" altLang="zh-CN" dirty="0"/>
              <a:t>I/O </a:t>
            </a:r>
            <a:r>
              <a:rPr lang="zh-CN" altLang="en-US" dirty="0"/>
              <a:t>密集型程序</a:t>
            </a:r>
            <a:endParaRPr lang="en-US" altLang="zh-CN" dirty="0"/>
          </a:p>
          <a:p>
            <a:pPr lvl="2"/>
            <a:r>
              <a:rPr lang="zh-CN" altLang="en-US" dirty="0"/>
              <a:t>如果程序是属于 </a:t>
            </a:r>
            <a:r>
              <a:rPr lang="en-US" altLang="zh-CN" dirty="0"/>
              <a:t>CPU </a:t>
            </a:r>
            <a:r>
              <a:rPr lang="zh-CN" altLang="en-US" dirty="0"/>
              <a:t>密集型，建议使用多进程。而多线程就更适合应用于 </a:t>
            </a:r>
            <a:r>
              <a:rPr lang="en-US" altLang="zh-CN" dirty="0"/>
              <a:t>I/O </a:t>
            </a:r>
            <a:r>
              <a:rPr lang="zh-CN" altLang="en-US" dirty="0"/>
              <a:t>密集型程序。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F74C6D-8C25-4069-A7F9-3C160232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F69F7-021C-45AA-BF1A-E1CBD2EF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7440178-9989-41D0-B7B4-B5F83A42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2A5A43-9206-42DC-87BE-F49773F7AD8B}"/>
              </a:ext>
            </a:extLst>
          </p:cNvPr>
          <p:cNvSpPr txBox="1"/>
          <p:nvPr/>
        </p:nvSpPr>
        <p:spPr>
          <a:xfrm>
            <a:off x="5767435" y="5970171"/>
            <a:ext cx="609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注意：</a:t>
            </a:r>
            <a:r>
              <a:rPr lang="zh-CN" altLang="en-US" sz="1600" dirty="0"/>
              <a:t>因为</a:t>
            </a:r>
            <a:r>
              <a:rPr lang="en-US" altLang="zh-CN" sz="1600" dirty="0"/>
              <a:t>python</a:t>
            </a:r>
            <a:r>
              <a:rPr lang="zh-CN" altLang="en-US" sz="1600" dirty="0"/>
              <a:t>的历史原因，实际上并不能真正做到多线程并发</a:t>
            </a:r>
          </a:p>
        </p:txBody>
      </p:sp>
    </p:spTree>
    <p:extLst>
      <p:ext uri="{BB962C8B-B14F-4D97-AF65-F5344CB8AC3E}">
        <p14:creationId xmlns:p14="http://schemas.microsoft.com/office/powerpoint/2010/main" val="70780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网络中的数据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现成的数据资源</a:t>
            </a:r>
            <a:endParaRPr lang="en-US" altLang="zh-CN" dirty="0"/>
          </a:p>
          <a:p>
            <a:pPr lvl="1"/>
            <a:r>
              <a:rPr lang="zh-CN" altLang="en-US" dirty="0"/>
              <a:t>政府网站</a:t>
            </a:r>
          </a:p>
          <a:p>
            <a:pPr lvl="1"/>
            <a:r>
              <a:rPr lang="en-US" altLang="zh-CN" dirty="0" err="1"/>
              <a:t>Kaggle</a:t>
            </a:r>
            <a:r>
              <a:rPr lang="zh-CN" altLang="en-US" dirty="0"/>
              <a:t>、科赛等竞赛</a:t>
            </a:r>
          </a:p>
          <a:p>
            <a:pPr lvl="1"/>
            <a:r>
              <a:rPr lang="zh-CN" altLang="en-US" dirty="0"/>
              <a:t>企业自己组织的竞赛</a:t>
            </a:r>
            <a:endParaRPr lang="en-US" altLang="zh-CN" dirty="0"/>
          </a:p>
          <a:p>
            <a:pPr lvl="1"/>
            <a:r>
              <a:rPr lang="zh-CN" altLang="en-US" dirty="0"/>
              <a:t>商业数据库</a:t>
            </a:r>
            <a:endParaRPr lang="en-US" altLang="zh-CN" dirty="0"/>
          </a:p>
          <a:p>
            <a:pPr lvl="2"/>
            <a:r>
              <a:rPr lang="en-US" altLang="zh-CN" dirty="0"/>
              <a:t>WRDS</a:t>
            </a:r>
            <a:r>
              <a:rPr lang="zh-CN" altLang="en-US" dirty="0"/>
              <a:t>、</a:t>
            </a:r>
            <a:r>
              <a:rPr lang="en-US" altLang="zh-CN" dirty="0"/>
              <a:t>CSMAR</a:t>
            </a:r>
            <a:r>
              <a:rPr lang="zh-CN" altLang="en-US" dirty="0"/>
              <a:t>、</a:t>
            </a:r>
            <a:r>
              <a:rPr lang="en-US" altLang="zh-CN" dirty="0"/>
              <a:t>CNRDS</a:t>
            </a:r>
          </a:p>
          <a:p>
            <a:pPr lvl="2"/>
            <a:r>
              <a:rPr lang="en-US" altLang="zh-CN" dirty="0" err="1"/>
              <a:t>RavenPack</a:t>
            </a:r>
            <a:r>
              <a:rPr lang="zh-CN" altLang="en-US" dirty="0"/>
              <a:t>、</a:t>
            </a:r>
            <a:r>
              <a:rPr lang="en-US" altLang="zh-CN" dirty="0" err="1"/>
              <a:t>Compustat</a:t>
            </a:r>
            <a:endParaRPr lang="en-US" altLang="zh-CN" dirty="0"/>
          </a:p>
          <a:p>
            <a:pPr lvl="1"/>
            <a:r>
              <a:rPr lang="zh-CN" altLang="en-US" dirty="0"/>
              <a:t>网络爬虫</a:t>
            </a:r>
            <a:endParaRPr lang="en-US" altLang="zh-CN" dirty="0"/>
          </a:p>
          <a:p>
            <a:pPr lvl="2"/>
            <a:r>
              <a:rPr lang="en-US" altLang="zh-CN" dirty="0"/>
              <a:t>API</a:t>
            </a:r>
            <a:r>
              <a:rPr lang="zh-CN" altLang="en-US" dirty="0"/>
              <a:t>（</a:t>
            </a:r>
            <a:r>
              <a:rPr lang="en-US" altLang="zh-CN" dirty="0"/>
              <a:t>Application Programming Interface</a:t>
            </a:r>
            <a:r>
              <a:rPr lang="zh-CN" altLang="en-US" dirty="0"/>
              <a:t>）接口</a:t>
            </a:r>
          </a:p>
          <a:p>
            <a:pPr lvl="2"/>
            <a:r>
              <a:rPr lang="zh-CN" altLang="en-US" dirty="0"/>
              <a:t>程序模拟网页浏览操作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63" y="1152961"/>
            <a:ext cx="5966137" cy="22065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091" y="1720167"/>
            <a:ext cx="4809279" cy="27886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17" y="3202251"/>
            <a:ext cx="4926039" cy="220650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833742F-ED58-49BA-BBF9-EF9589F67A68}"/>
              </a:ext>
            </a:extLst>
          </p:cNvPr>
          <p:cNvSpPr/>
          <p:nvPr/>
        </p:nvSpPr>
        <p:spPr bwMode="auto">
          <a:xfrm>
            <a:off x="603682" y="4199138"/>
            <a:ext cx="5814873" cy="135828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6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1BDFA-B2E3-4F2D-ADDA-6D1438BC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996BB-A478-4FF9-827F-7F843FC6D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7" y="1196975"/>
            <a:ext cx="7756618" cy="5111750"/>
          </a:xfrm>
        </p:spPr>
        <p:txBody>
          <a:bodyPr/>
          <a:lstStyle/>
          <a:p>
            <a:r>
              <a:rPr lang="en-US" altLang="zh-CN" sz="2400" dirty="0"/>
              <a:t>API</a:t>
            </a:r>
            <a:r>
              <a:rPr lang="zh-CN" altLang="en-US" sz="2400" dirty="0"/>
              <a:t>获取数据</a:t>
            </a:r>
          </a:p>
          <a:p>
            <a:pPr lvl="1"/>
            <a:r>
              <a:rPr lang="zh-CN" altLang="en-US" sz="2000" dirty="0"/>
              <a:t>流程</a:t>
            </a:r>
          </a:p>
          <a:p>
            <a:pPr lvl="2"/>
            <a:r>
              <a:rPr lang="zh-CN" altLang="en-US" sz="1800" dirty="0"/>
              <a:t>申请开发者账号获得权限</a:t>
            </a:r>
          </a:p>
          <a:p>
            <a:pPr lvl="2"/>
            <a:r>
              <a:rPr lang="zh-CN" altLang="en-US" sz="1800" dirty="0"/>
              <a:t>发出请求</a:t>
            </a:r>
          </a:p>
          <a:p>
            <a:pPr lvl="2"/>
            <a:r>
              <a:rPr lang="zh-CN" altLang="en-US" sz="1800" dirty="0"/>
              <a:t>获取响应（</a:t>
            </a:r>
            <a:r>
              <a:rPr lang="en-US" altLang="zh-CN" sz="1800" dirty="0"/>
              <a:t>JSON</a:t>
            </a:r>
            <a:r>
              <a:rPr lang="zh-CN" altLang="en-US" sz="1800" dirty="0"/>
              <a:t>，</a:t>
            </a:r>
            <a:r>
              <a:rPr lang="en-US" altLang="zh-CN" sz="1800" dirty="0"/>
              <a:t>XML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3"/>
            <a:r>
              <a:rPr lang="en-US" altLang="zh-CN" sz="1400" dirty="0"/>
              <a:t>JSON </a:t>
            </a:r>
            <a:r>
              <a:rPr lang="en-US" altLang="zh-CN" sz="1400" dirty="0" err="1"/>
              <a:t>v.s</a:t>
            </a:r>
            <a:r>
              <a:rPr lang="en-US" altLang="zh-CN" sz="1400" dirty="0"/>
              <a:t>. XML</a:t>
            </a:r>
            <a:r>
              <a:rPr lang="zh-CN" altLang="en-US" sz="1400" dirty="0"/>
              <a:t>：</a:t>
            </a:r>
            <a:r>
              <a:rPr lang="en-US" altLang="zh-CN" sz="1400" dirty="0"/>
              <a:t>JSON</a:t>
            </a:r>
            <a:r>
              <a:rPr lang="zh-CN" altLang="en-US" sz="1400" dirty="0"/>
              <a:t>相对</a:t>
            </a:r>
            <a:r>
              <a:rPr lang="en-US" altLang="zh-CN" sz="1400" dirty="0"/>
              <a:t>XML</a:t>
            </a:r>
            <a:r>
              <a:rPr lang="zh-CN" altLang="en-US" sz="1400" dirty="0"/>
              <a:t>更加轻量级、占用空间小、机器解析难度低，但对人类而言易读性相对差</a:t>
            </a:r>
          </a:p>
          <a:p>
            <a:pPr lvl="2"/>
            <a:r>
              <a:rPr lang="zh-CN" altLang="en-US" sz="1800" dirty="0"/>
              <a:t>解析响应</a:t>
            </a:r>
          </a:p>
          <a:p>
            <a:pPr lvl="1"/>
            <a:r>
              <a:rPr lang="zh-CN" altLang="en-US" sz="2000" dirty="0"/>
              <a:t>以</a:t>
            </a:r>
            <a:r>
              <a:rPr lang="en-US" altLang="zh-CN" sz="2000" dirty="0" err="1"/>
              <a:t>Nowapi</a:t>
            </a:r>
            <a:r>
              <a:rPr lang="zh-CN" altLang="en-US" sz="2000" dirty="0"/>
              <a:t>为例（</a:t>
            </a:r>
            <a:r>
              <a:rPr lang="en-US" altLang="zh-CN" sz="2000" dirty="0"/>
              <a:t>https://www.nowapi.com/api</a:t>
            </a:r>
            <a:r>
              <a:rPr lang="zh-CN" altLang="en-US" sz="2000" dirty="0"/>
              <a:t>）</a:t>
            </a:r>
          </a:p>
          <a:p>
            <a:pPr lvl="2"/>
            <a:r>
              <a:rPr lang="zh-CN" altLang="en-US" sz="1600" dirty="0"/>
              <a:t>获取区号：</a:t>
            </a:r>
            <a:r>
              <a:rPr lang="en-US" altLang="zh-CN" sz="1600" dirty="0"/>
              <a:t>http://api.k780.com/?app=life. </a:t>
            </a:r>
            <a:r>
              <a:rPr lang="en-US" altLang="zh-CN" sz="1600" dirty="0" err="1"/>
              <a:t>areacode&amp;areaname</a:t>
            </a:r>
            <a:r>
              <a:rPr lang="en-US" altLang="zh-CN" sz="1600" dirty="0"/>
              <a:t>=</a:t>
            </a:r>
            <a:r>
              <a:rPr lang="zh-CN" altLang="en-US" sz="1600" dirty="0"/>
              <a:t>地点</a:t>
            </a:r>
            <a:r>
              <a:rPr lang="en-US" altLang="zh-CN" sz="1600" dirty="0"/>
              <a:t>&amp;</a:t>
            </a:r>
            <a:r>
              <a:rPr lang="en-US" altLang="zh-CN" sz="1600" dirty="0" err="1"/>
              <a:t>appkey</a:t>
            </a:r>
            <a:r>
              <a:rPr lang="en-US" altLang="zh-CN" sz="1600" dirty="0"/>
              <a:t>=</a:t>
            </a:r>
            <a:r>
              <a:rPr lang="zh-CN" altLang="en-US" sz="1600" dirty="0"/>
              <a:t>应用码</a:t>
            </a:r>
            <a:r>
              <a:rPr lang="en-US" altLang="zh-CN" sz="1600" dirty="0"/>
              <a:t>&amp;sign=</a:t>
            </a:r>
            <a:r>
              <a:rPr lang="zh-CN" altLang="en-US" sz="1600" dirty="0"/>
              <a:t>签名码</a:t>
            </a:r>
            <a:r>
              <a:rPr lang="en-US" altLang="zh-CN" sz="1600" dirty="0"/>
              <a:t>&amp;format=</a:t>
            </a:r>
            <a:r>
              <a:rPr lang="zh-CN" altLang="en-US" sz="1600" dirty="0"/>
              <a:t>返回数据格式（</a:t>
            </a:r>
            <a:r>
              <a:rPr lang="en-US" altLang="zh-CN" sz="1600" dirty="0"/>
              <a:t>json</a:t>
            </a:r>
            <a:r>
              <a:rPr lang="zh-CN" altLang="en-US" sz="1600" dirty="0"/>
              <a:t>或者</a:t>
            </a:r>
            <a:r>
              <a:rPr lang="en-US" altLang="zh-CN" sz="1600" dirty="0"/>
              <a:t>xml</a:t>
            </a:r>
            <a:r>
              <a:rPr lang="zh-CN" altLang="en-US" sz="1600" dirty="0"/>
              <a:t>）</a:t>
            </a:r>
          </a:p>
          <a:p>
            <a:pPr lvl="1"/>
            <a:r>
              <a:rPr lang="zh-CN" altLang="en-US" sz="2000" dirty="0"/>
              <a:t>优点：方便快捷，返回的结果噪音少，数据提取清理工作量小</a:t>
            </a:r>
          </a:p>
          <a:p>
            <a:pPr lvl="1"/>
            <a:r>
              <a:rPr lang="zh-CN" altLang="en-US" sz="2000" dirty="0"/>
              <a:t>缺点：权限严格限制，包括访问范围、访问频率等</a:t>
            </a:r>
          </a:p>
          <a:p>
            <a:pPr lvl="1"/>
            <a:endParaRPr lang="en-US" altLang="zh-CN" sz="2000" dirty="0"/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9E0D5C-5CF3-484D-9277-BCD3F8BF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1E7EE-06AE-4F3A-83DD-2847604C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93D1B10-CDF5-4E69-BB35-6C70B90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56ABE0-3A4F-4BAC-936E-96A363490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25" y="828548"/>
            <a:ext cx="2591723" cy="55278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549801-B3FE-4499-BD0D-7B03C123F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15" y="1305727"/>
            <a:ext cx="3867690" cy="16766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B47FF4-5EB9-489B-9F90-B41998D168F0}"/>
              </a:ext>
            </a:extLst>
          </p:cNvPr>
          <p:cNvSpPr txBox="1"/>
          <p:nvPr/>
        </p:nvSpPr>
        <p:spPr>
          <a:xfrm>
            <a:off x="6857502" y="4515467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4" action="ppaction://hlinkfile"/>
              </a:rPr>
              <a:t>An example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805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118E5-450F-4FB8-9964-CE56934F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程序模拟爬虫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CB4D8-0426-4C09-BF1F-6CEF57B6B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</a:p>
          <a:p>
            <a:pPr lvl="1"/>
            <a:r>
              <a:rPr lang="zh-CN" altLang="en-US" dirty="0"/>
              <a:t>网络爬虫的基础知识</a:t>
            </a:r>
            <a:endParaRPr lang="en-US" altLang="zh-CN" dirty="0"/>
          </a:p>
          <a:p>
            <a:pPr lvl="1"/>
            <a:r>
              <a:rPr lang="en-US" altLang="zh-CN" dirty="0"/>
              <a:t>HTML </a:t>
            </a:r>
            <a:r>
              <a:rPr lang="zh-CN" altLang="en-US" dirty="0"/>
              <a:t>是用来描述网页的一种语言</a:t>
            </a:r>
          </a:p>
          <a:p>
            <a:pPr lvl="2"/>
            <a:r>
              <a:rPr lang="en-US" altLang="zh-CN" dirty="0"/>
              <a:t>HTML </a:t>
            </a:r>
            <a:r>
              <a:rPr lang="zh-CN" altLang="en-US" dirty="0"/>
              <a:t>指的是超文本标记语言 </a:t>
            </a:r>
          </a:p>
          <a:p>
            <a:pPr lvl="2"/>
            <a:r>
              <a:rPr lang="en-US" altLang="zh-CN" dirty="0"/>
              <a:t>HTML </a:t>
            </a:r>
            <a:r>
              <a:rPr lang="zh-CN" altLang="en-US" dirty="0"/>
              <a:t>不是一种编程语言，而是一种标记语言</a:t>
            </a:r>
          </a:p>
          <a:p>
            <a:pPr lvl="2"/>
            <a:r>
              <a:rPr lang="zh-CN" altLang="en-US" dirty="0"/>
              <a:t>标记语言是一套标记标签</a:t>
            </a:r>
          </a:p>
          <a:p>
            <a:pPr lvl="2"/>
            <a:r>
              <a:rPr lang="en-US" altLang="zh-CN" dirty="0"/>
              <a:t>HTML </a:t>
            </a:r>
            <a:r>
              <a:rPr lang="zh-CN" altLang="en-US" dirty="0"/>
              <a:t>使用标记标签来描述网页</a:t>
            </a:r>
          </a:p>
          <a:p>
            <a:pPr lvl="3"/>
            <a:r>
              <a:rPr lang="en-US" altLang="zh-CN" dirty="0"/>
              <a:t>HTML </a:t>
            </a:r>
            <a:r>
              <a:rPr lang="zh-CN" altLang="en-US" dirty="0"/>
              <a:t>标签是由尖括号包围的关键词，比如 </a:t>
            </a:r>
            <a:r>
              <a:rPr lang="en-US" altLang="zh-CN" dirty="0"/>
              <a:t>&lt;html&gt;</a:t>
            </a:r>
          </a:p>
          <a:p>
            <a:pPr lvl="3"/>
            <a:r>
              <a:rPr lang="en-US" altLang="zh-CN" dirty="0"/>
              <a:t>HTML </a:t>
            </a:r>
            <a:r>
              <a:rPr lang="zh-CN" altLang="en-US" dirty="0"/>
              <a:t>标签通常是成对出现的，比如 </a:t>
            </a:r>
            <a:r>
              <a:rPr lang="en-US" altLang="zh-CN" dirty="0"/>
              <a:t>&lt;b&gt; </a:t>
            </a:r>
            <a:r>
              <a:rPr lang="zh-CN" altLang="en-US" dirty="0"/>
              <a:t>和 </a:t>
            </a:r>
            <a:r>
              <a:rPr lang="en-US" altLang="zh-CN" dirty="0"/>
              <a:t>&lt;/b&gt;</a:t>
            </a:r>
          </a:p>
          <a:p>
            <a:pPr lvl="3"/>
            <a:r>
              <a:rPr lang="zh-CN" altLang="en-US" dirty="0"/>
              <a:t>标签对中的第一个标签是开始标签，第二个标签是结束标签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871F66-BF75-4EFE-AE98-D75C66DD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7B02B-E96A-45D8-B2B8-67E4301C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0C3FDE1-B2C0-4666-82EF-43A0D5A5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B9BAF4-E936-4F53-AF10-0DDAF6309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295" y="1904295"/>
            <a:ext cx="3776370" cy="295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9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BAB53-F243-44CC-B0B7-97B49245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6819E-F4B0-43BE-8CFC-257678DA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  <a:p>
            <a:pPr lvl="1"/>
            <a:r>
              <a:rPr lang="zh-CN" altLang="en-US" dirty="0"/>
              <a:t>优点：简单易用，上手快</a:t>
            </a:r>
          </a:p>
          <a:p>
            <a:pPr lvl="1"/>
            <a:r>
              <a:rPr lang="zh-CN" altLang="en-US" dirty="0"/>
              <a:t>缺点：收费，功能有限制，相对而言资源消耗大</a:t>
            </a:r>
          </a:p>
          <a:p>
            <a:pPr lvl="1"/>
            <a:r>
              <a:rPr lang="zh-CN" altLang="en-US" dirty="0"/>
              <a:t>以八爪鱼为例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D55C2-6466-499B-9F22-2C9F94E8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51FE2-6722-4257-928E-CD06D7AE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2BB343D-636A-4A76-AF65-ECA8D135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372A5E-4205-482F-9C2C-304E0DBFD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085" y="2648236"/>
            <a:ext cx="1324160" cy="5239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94B5DB-4830-4501-9B96-80710A38DA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77" y="3172184"/>
            <a:ext cx="5383040" cy="27694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90EA00-C3FA-41AF-8D54-5C7D7B96E8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220" y="2634678"/>
            <a:ext cx="5246696" cy="273392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3413C9A-73E9-4D50-94BA-97464688E6E8}"/>
              </a:ext>
            </a:extLst>
          </p:cNvPr>
          <p:cNvSpPr txBox="1"/>
          <p:nvPr/>
        </p:nvSpPr>
        <p:spPr>
          <a:xfrm>
            <a:off x="8233781" y="577231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hlinkClick r:id="rId5" action="ppaction://hlinkfile"/>
              </a:rPr>
              <a:t>示例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984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爬虫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网络爬虫（以</a:t>
            </a:r>
            <a:r>
              <a:rPr lang="en-US" altLang="zh-CN" dirty="0"/>
              <a:t>Python</a:t>
            </a:r>
            <a:r>
              <a:rPr lang="zh-CN" altLang="en-US" dirty="0"/>
              <a:t>为例）</a:t>
            </a:r>
            <a:endParaRPr lang="en-US" altLang="zh-CN" dirty="0"/>
          </a:p>
          <a:p>
            <a:pPr lvl="1"/>
            <a:r>
              <a:rPr lang="zh-CN" altLang="en-US" dirty="0"/>
              <a:t>基本步骤</a:t>
            </a:r>
          </a:p>
          <a:p>
            <a:pPr lvl="2"/>
            <a:r>
              <a:rPr lang="zh-CN" altLang="en-US" dirty="0"/>
              <a:t>发送请求</a:t>
            </a:r>
          </a:p>
          <a:p>
            <a:pPr lvl="2"/>
            <a:r>
              <a:rPr lang="zh-CN" altLang="en-US" dirty="0"/>
              <a:t>获取页面源代码</a:t>
            </a:r>
          </a:p>
          <a:p>
            <a:pPr lvl="2"/>
            <a:r>
              <a:rPr lang="zh-CN" altLang="en-US" dirty="0"/>
              <a:t>对页面源代码进行解析，提取所需内容</a:t>
            </a:r>
          </a:p>
          <a:p>
            <a:pPr lvl="1"/>
            <a:r>
              <a:rPr lang="zh-CN" altLang="en-US" dirty="0"/>
              <a:t>注意：网站不一定允许网络爬虫</a:t>
            </a:r>
            <a:endParaRPr lang="en-US" altLang="zh-CN" dirty="0"/>
          </a:p>
          <a:p>
            <a:pPr lvl="2"/>
            <a:r>
              <a:rPr lang="zh-CN" altLang="en-US" dirty="0"/>
              <a:t>通过查看</a:t>
            </a:r>
            <a:r>
              <a:rPr lang="en-US" altLang="zh-CN" dirty="0"/>
              <a:t>robots.txt</a:t>
            </a:r>
            <a:r>
              <a:rPr lang="zh-CN" altLang="en-US" dirty="0"/>
              <a:t>可以知道</a:t>
            </a:r>
            <a:endParaRPr lang="en-US" altLang="zh-CN" dirty="0"/>
          </a:p>
          <a:p>
            <a:pPr lvl="3"/>
            <a:r>
              <a:rPr lang="zh-CN" altLang="en-US" dirty="0"/>
              <a:t>如</a:t>
            </a:r>
            <a:r>
              <a:rPr lang="en-US" altLang="zh-CN" dirty="0"/>
              <a:t>: https://www.ctrip.com/robots.txt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733" y="1701389"/>
            <a:ext cx="5554884" cy="238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16" y="1039262"/>
            <a:ext cx="2791119" cy="54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2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33935-5C2C-46C0-A445-E0D94B45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爬虫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422DA-C6A8-48B8-83DA-7207C420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获取页面源代码</a:t>
            </a:r>
          </a:p>
          <a:p>
            <a:pPr lvl="1"/>
            <a:r>
              <a:rPr lang="zh-CN" altLang="en-US" dirty="0"/>
              <a:t>可直接用程序连接的全局刷新网页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 err="1"/>
              <a:t>urllib</a:t>
            </a:r>
            <a:r>
              <a:rPr lang="zh-CN" altLang="en-US" dirty="0"/>
              <a:t>发送</a:t>
            </a:r>
            <a:r>
              <a:rPr lang="en-US" altLang="zh-CN" dirty="0"/>
              <a:t>request</a:t>
            </a:r>
            <a:r>
              <a:rPr lang="zh-CN" altLang="en-US" dirty="0"/>
              <a:t>链接网站，获取网页内容源代码</a:t>
            </a:r>
          </a:p>
          <a:p>
            <a:pPr lvl="1"/>
            <a:r>
              <a:rPr lang="zh-CN" altLang="en-US" dirty="0"/>
              <a:t>无法直接用程序连接的全局刷新网页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 err="1"/>
              <a:t>selenium+webdriver</a:t>
            </a:r>
            <a:r>
              <a:rPr lang="zh-CN" altLang="en-US" dirty="0"/>
              <a:t>，调用浏览器打开网页</a:t>
            </a:r>
          </a:p>
          <a:p>
            <a:pPr lvl="1"/>
            <a:r>
              <a:rPr lang="zh-CN" altLang="en-US" dirty="0"/>
              <a:t>局部刷新网页（基于</a:t>
            </a:r>
            <a:r>
              <a:rPr lang="en-US" altLang="zh-CN" dirty="0"/>
              <a:t>AJAX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/>
              <a:t>可以找到所发出的请求的规律的：探索其请求地址的规律，然后使用</a:t>
            </a:r>
            <a:r>
              <a:rPr lang="en-US" altLang="zh-CN" dirty="0" err="1"/>
              <a:t>urllib</a:t>
            </a:r>
            <a:endParaRPr lang="zh-CN" altLang="en-US" dirty="0"/>
          </a:p>
          <a:p>
            <a:pPr lvl="2"/>
            <a:r>
              <a:rPr lang="zh-CN" altLang="en-US" dirty="0"/>
              <a:t>无法找到所发出的请求的规律的：利用</a:t>
            </a:r>
            <a:r>
              <a:rPr lang="en-US" altLang="zh-CN" dirty="0"/>
              <a:t>selenium</a:t>
            </a:r>
            <a:r>
              <a:rPr lang="zh-CN" altLang="en-US" dirty="0"/>
              <a:t>对浏览器进行操作</a:t>
            </a:r>
            <a:endParaRPr lang="en-US" altLang="zh-CN" dirty="0"/>
          </a:p>
          <a:p>
            <a:pPr lvl="3"/>
            <a:r>
              <a:rPr lang="en-US" altLang="zh-CN" sz="1800" dirty="0" err="1"/>
              <a:t>ActionChains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B6B0DA-FE55-4043-AE17-BDF907E5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3D0B5-512A-4636-8ADF-7ACAFC7A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46C2371-08FD-4E30-BAD9-8A5FFE01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5C08D0-0822-4A20-820C-AB9935DC75DC}"/>
              </a:ext>
            </a:extLst>
          </p:cNvPr>
          <p:cNvSpPr txBox="1"/>
          <p:nvPr/>
        </p:nvSpPr>
        <p:spPr>
          <a:xfrm>
            <a:off x="7339012" y="1685925"/>
            <a:ext cx="40639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urllib</a:t>
            </a:r>
            <a:r>
              <a:rPr lang="en-US" altLang="zh-CN" sz="1400" dirty="0"/>
              <a:t> </a:t>
            </a:r>
            <a:r>
              <a:rPr lang="en-US" altLang="zh-CN" sz="1400" dirty="0" err="1"/>
              <a:t>v.s</a:t>
            </a:r>
            <a:r>
              <a:rPr lang="en-US" altLang="zh-CN" sz="1400" dirty="0"/>
              <a:t>. urllib2: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后者是前者的加强版，但是功能并不完全包含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Python 3</a:t>
            </a:r>
            <a:r>
              <a:rPr lang="zh-CN" altLang="en-US" sz="1400" dirty="0"/>
              <a:t>中将两者完全合并</a:t>
            </a:r>
          </a:p>
        </p:txBody>
      </p:sp>
    </p:spTree>
    <p:extLst>
      <p:ext uri="{BB962C8B-B14F-4D97-AF65-F5344CB8AC3E}">
        <p14:creationId xmlns:p14="http://schemas.microsoft.com/office/powerpoint/2010/main" val="403323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网页信息提取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如何从文本中提取出需要的信息？</a:t>
            </a:r>
            <a:endParaRPr lang="en-US" altLang="zh-CN" dirty="0"/>
          </a:p>
          <a:p>
            <a:pPr lvl="1"/>
            <a:r>
              <a:rPr lang="zh-CN" altLang="en-US" dirty="0"/>
              <a:t>从下面这一段文本中提取数据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839445" y="2472690"/>
          <a:ext cx="4119562" cy="2560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00149">
                  <a:extLst>
                    <a:ext uri="{9D8B030D-6E8A-4147-A177-3AD203B41FA5}">
                      <a16:colId xmlns:a16="http://schemas.microsoft.com/office/drawing/2014/main" val="484954828"/>
                    </a:ext>
                  </a:extLst>
                </a:gridCol>
                <a:gridCol w="2919413">
                  <a:extLst>
                    <a:ext uri="{9D8B030D-6E8A-4147-A177-3AD203B41FA5}">
                      <a16:colId xmlns:a16="http://schemas.microsoft.com/office/drawing/2014/main" val="360070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标题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7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2023-10-07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蝉联季军 英雄凯旋：厦大戈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代表队再次荣获季军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94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2023-09-20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融通中外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商海鸿鹄新征程 博闻古今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上下求索向未来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2023-09-20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国家金融监督管理总局厦门监管局青年干部与我院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级审计专硕党支部、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2023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级会计专硕党支部开展共建活动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489892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60FADB86-3945-4A70-8A5B-27A450E39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3" y="2141062"/>
            <a:ext cx="7154014" cy="45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27698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 Design Template">
  <a:themeElements>
    <a:clrScheme name="Global Design Template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 Design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lobal Design Template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8">
        <a:dk1>
          <a:srgbClr val="1B3753"/>
        </a:dk1>
        <a:lt1>
          <a:srgbClr val="FFFFFF"/>
        </a:lt1>
        <a:dk2>
          <a:srgbClr val="009999"/>
        </a:dk2>
        <a:lt2>
          <a:srgbClr val="FFF385"/>
        </a:lt2>
        <a:accent1>
          <a:srgbClr val="9AE6C0"/>
        </a:accent1>
        <a:accent2>
          <a:srgbClr val="0099CC"/>
        </a:accent2>
        <a:accent3>
          <a:srgbClr val="AACACA"/>
        </a:accent3>
        <a:accent4>
          <a:srgbClr val="DADADA"/>
        </a:accent4>
        <a:accent5>
          <a:srgbClr val="CAF0DC"/>
        </a:accent5>
        <a:accent6>
          <a:srgbClr val="008AB9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9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1976</Words>
  <Application>Microsoft Office PowerPoint</Application>
  <PresentationFormat>宽屏</PresentationFormat>
  <Paragraphs>261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ＭＳ Ｐゴシック</vt:lpstr>
      <vt:lpstr>等线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Global Design Template</vt:lpstr>
      <vt:lpstr>大数据分析基础</vt:lpstr>
      <vt:lpstr>Python数据抓取</vt:lpstr>
      <vt:lpstr>网络中的数据</vt:lpstr>
      <vt:lpstr>API</vt:lpstr>
      <vt:lpstr>程序模拟爬虫</vt:lpstr>
      <vt:lpstr>爬虫软件</vt:lpstr>
      <vt:lpstr>Python爬虫</vt:lpstr>
      <vt:lpstr>Python爬虫</vt:lpstr>
      <vt:lpstr>网页信息提取</vt:lpstr>
      <vt:lpstr>网页信息提取</vt:lpstr>
      <vt:lpstr>字符串函数</vt:lpstr>
      <vt:lpstr>字符串函数</vt:lpstr>
      <vt:lpstr>正则表达式</vt:lpstr>
      <vt:lpstr>正则表达式</vt:lpstr>
      <vt:lpstr>正则表达式</vt:lpstr>
      <vt:lpstr>正则表达式</vt:lpstr>
      <vt:lpstr>正则表达式</vt:lpstr>
      <vt:lpstr>Python爬虫</vt:lpstr>
      <vt:lpstr>云服务</vt:lpstr>
      <vt:lpstr>云服务</vt:lpstr>
      <vt:lpstr>并发编程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大数据分析基础</dc:title>
  <dc:creator>Bin Fang</dc:creator>
  <cp:lastModifiedBy>Bin Fang</cp:lastModifiedBy>
  <cp:revision>12</cp:revision>
  <dcterms:created xsi:type="dcterms:W3CDTF">2020-09-23T08:21:20Z</dcterms:created>
  <dcterms:modified xsi:type="dcterms:W3CDTF">2023-10-23T10:20:37Z</dcterms:modified>
</cp:coreProperties>
</file>