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2CE2D-173C-4A7C-B9F3-960852CF9B3F}" v="136" dt="2023-02-02T15:02:38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leson" userId="b4bb1a93-6e4b-40b7-987b-326b406156a8" providerId="ADAL" clId="{4BE2CE2D-173C-4A7C-B9F3-960852CF9B3F}"/>
    <pc:docChg chg="undo custSel modSld">
      <pc:chgData name="Matt Burleson" userId="b4bb1a93-6e4b-40b7-987b-326b406156a8" providerId="ADAL" clId="{4BE2CE2D-173C-4A7C-B9F3-960852CF9B3F}" dt="2023-02-02T15:02:47.501" v="311" actId="14100"/>
      <pc:docMkLst>
        <pc:docMk/>
      </pc:docMkLst>
      <pc:sldChg chg="addSp delSp modSp mod">
        <pc:chgData name="Matt Burleson" userId="b4bb1a93-6e4b-40b7-987b-326b406156a8" providerId="ADAL" clId="{4BE2CE2D-173C-4A7C-B9F3-960852CF9B3F}" dt="2023-02-02T15:02:47.501" v="311" actId="14100"/>
        <pc:sldMkLst>
          <pc:docMk/>
          <pc:sldMk cId="2142827931" sldId="256"/>
        </pc:sldMkLst>
        <pc:grpChg chg="add del mod">
          <ac:chgData name="Matt Burleson" userId="b4bb1a93-6e4b-40b7-987b-326b406156a8" providerId="ADAL" clId="{4BE2CE2D-173C-4A7C-B9F3-960852CF9B3F}" dt="2023-02-01T17:39:43.426" v="222" actId="478"/>
          <ac:grpSpMkLst>
            <pc:docMk/>
            <pc:sldMk cId="2142827931" sldId="256"/>
            <ac:grpSpMk id="10" creationId="{E74ED631-C47C-4D19-4E41-B9286B5DA2FF}"/>
          </ac:grpSpMkLst>
        </pc:grpChg>
        <pc:picChg chg="add del mod">
          <ac:chgData name="Matt Burleson" userId="b4bb1a93-6e4b-40b7-987b-326b406156a8" providerId="ADAL" clId="{4BE2CE2D-173C-4A7C-B9F3-960852CF9B3F}" dt="2023-01-31T19:14:58.054" v="196" actId="478"/>
          <ac:picMkLst>
            <pc:docMk/>
            <pc:sldMk cId="2142827931" sldId="256"/>
            <ac:picMk id="3" creationId="{1CE6844A-5D43-5E5A-536A-1EDD24774D0D}"/>
          </ac:picMkLst>
        </pc:picChg>
        <pc:picChg chg="add del mod ord">
          <ac:chgData name="Matt Burleson" userId="b4bb1a93-6e4b-40b7-987b-326b406156a8" providerId="ADAL" clId="{4BE2CE2D-173C-4A7C-B9F3-960852CF9B3F}" dt="2023-01-31T18:36:57.865" v="167" actId="478"/>
          <ac:picMkLst>
            <pc:docMk/>
            <pc:sldMk cId="2142827931" sldId="256"/>
            <ac:picMk id="3" creationId="{4C50E7DF-7743-4A3E-93CE-4AEE4F4E747D}"/>
          </ac:picMkLst>
        </pc:picChg>
        <pc:picChg chg="add del mod">
          <ac:chgData name="Matt Burleson" userId="b4bb1a93-6e4b-40b7-987b-326b406156a8" providerId="ADAL" clId="{4BE2CE2D-173C-4A7C-B9F3-960852CF9B3F}" dt="2023-01-31T19:05:18.406" v="176" actId="478"/>
          <ac:picMkLst>
            <pc:docMk/>
            <pc:sldMk cId="2142827931" sldId="256"/>
            <ac:picMk id="3" creationId="{536BCED3-5617-F5B8-079A-89990AF8FE95}"/>
          </ac:picMkLst>
        </pc:picChg>
        <pc:picChg chg="add del mod">
          <ac:chgData name="Matt Burleson" userId="b4bb1a93-6e4b-40b7-987b-326b406156a8" providerId="ADAL" clId="{4BE2CE2D-173C-4A7C-B9F3-960852CF9B3F}" dt="2023-01-31T18:22:35.989" v="28" actId="478"/>
          <ac:picMkLst>
            <pc:docMk/>
            <pc:sldMk cId="2142827931" sldId="256"/>
            <ac:picMk id="3" creationId="{56B75A1F-3C79-82B1-40D2-78E5B59BEC5E}"/>
          </ac:picMkLst>
        </pc:picChg>
        <pc:picChg chg="add del mod">
          <ac:chgData name="Matt Burleson" userId="b4bb1a93-6e4b-40b7-987b-326b406156a8" providerId="ADAL" clId="{4BE2CE2D-173C-4A7C-B9F3-960852CF9B3F}" dt="2023-02-02T13:44:10.994" v="266" actId="478"/>
          <ac:picMkLst>
            <pc:docMk/>
            <pc:sldMk cId="2142827931" sldId="256"/>
            <ac:picMk id="3" creationId="{62F3EB08-ABBB-29E2-A2D0-6477628CF7F1}"/>
          </ac:picMkLst>
        </pc:picChg>
        <pc:picChg chg="add mod">
          <ac:chgData name="Matt Burleson" userId="b4bb1a93-6e4b-40b7-987b-326b406156a8" providerId="ADAL" clId="{4BE2CE2D-173C-4A7C-B9F3-960852CF9B3F}" dt="2023-01-31T21:08:10.917" v="221" actId="164"/>
          <ac:picMkLst>
            <pc:docMk/>
            <pc:sldMk cId="2142827931" sldId="256"/>
            <ac:picMk id="3" creationId="{7ADFDAFB-F83A-56E4-7EFF-E7AA292023F2}"/>
          </ac:picMkLst>
        </pc:picChg>
        <pc:picChg chg="add del mod">
          <ac:chgData name="Matt Burleson" userId="b4bb1a93-6e4b-40b7-987b-326b406156a8" providerId="ADAL" clId="{4BE2CE2D-173C-4A7C-B9F3-960852CF9B3F}" dt="2023-02-02T14:57:40.041" v="291" actId="478"/>
          <ac:picMkLst>
            <pc:docMk/>
            <pc:sldMk cId="2142827931" sldId="256"/>
            <ac:picMk id="3" creationId="{8BA979AC-9EA8-CDEC-7A4E-88E0B6A6157F}"/>
          </ac:picMkLst>
        </pc:picChg>
        <pc:picChg chg="add del mod">
          <ac:chgData name="Matt Burleson" userId="b4bb1a93-6e4b-40b7-987b-326b406156a8" providerId="ADAL" clId="{4BE2CE2D-173C-4A7C-B9F3-960852CF9B3F}" dt="2023-02-01T19:01:43.728" v="248" actId="478"/>
          <ac:picMkLst>
            <pc:docMk/>
            <pc:sldMk cId="2142827931" sldId="256"/>
            <ac:picMk id="3" creationId="{D5D1BA51-C633-3A42-D211-7BDD637B15CA}"/>
          </ac:picMkLst>
        </pc:picChg>
        <pc:picChg chg="add mod">
          <ac:chgData name="Matt Burleson" userId="b4bb1a93-6e4b-40b7-987b-326b406156a8" providerId="ADAL" clId="{4BE2CE2D-173C-4A7C-B9F3-960852CF9B3F}" dt="2023-02-02T15:02:47.501" v="311" actId="14100"/>
          <ac:picMkLst>
            <pc:docMk/>
            <pc:sldMk cId="2142827931" sldId="256"/>
            <ac:picMk id="3" creationId="{D932751C-30CD-170C-5A44-91730D1B5FF4}"/>
          </ac:picMkLst>
        </pc:picChg>
        <pc:picChg chg="add del mod">
          <ac:chgData name="Matt Burleson" userId="b4bb1a93-6e4b-40b7-987b-326b406156a8" providerId="ADAL" clId="{4BE2CE2D-173C-4A7C-B9F3-960852CF9B3F}" dt="2023-02-02T14:39:04.545" v="277" actId="478"/>
          <ac:picMkLst>
            <pc:docMk/>
            <pc:sldMk cId="2142827931" sldId="256"/>
            <ac:picMk id="3" creationId="{EA1CE8E2-195E-5405-963F-D850819E1B57}"/>
          </ac:picMkLst>
        </pc:picChg>
        <pc:picChg chg="add del mod">
          <ac:chgData name="Matt Burleson" userId="b4bb1a93-6e4b-40b7-987b-326b406156a8" providerId="ADAL" clId="{4BE2CE2D-173C-4A7C-B9F3-960852CF9B3F}" dt="2023-01-31T21:07:22.452" v="208" actId="478"/>
          <ac:picMkLst>
            <pc:docMk/>
            <pc:sldMk cId="2142827931" sldId="256"/>
            <ac:picMk id="4" creationId="{1B211CC2-C949-CEAE-658A-EFF6FDDD9A91}"/>
          </ac:picMkLst>
        </pc:picChg>
        <pc:picChg chg="add del mod">
          <ac:chgData name="Matt Burleson" userId="b4bb1a93-6e4b-40b7-987b-326b406156a8" providerId="ADAL" clId="{4BE2CE2D-173C-4A7C-B9F3-960852CF9B3F}" dt="2023-02-01T17:51:27.394" v="235" actId="478"/>
          <ac:picMkLst>
            <pc:docMk/>
            <pc:sldMk cId="2142827931" sldId="256"/>
            <ac:picMk id="4" creationId="{5FB7FC6F-6AEF-BDAA-23A2-E1D81E4B739C}"/>
          </ac:picMkLst>
        </pc:picChg>
        <pc:picChg chg="add del mod">
          <ac:chgData name="Matt Burleson" userId="b4bb1a93-6e4b-40b7-987b-326b406156a8" providerId="ADAL" clId="{4BE2CE2D-173C-4A7C-B9F3-960852CF9B3F}" dt="2023-02-02T14:57:45.121" v="295" actId="478"/>
          <ac:picMkLst>
            <pc:docMk/>
            <pc:sldMk cId="2142827931" sldId="256"/>
            <ac:picMk id="4" creationId="{BB053CBF-CD8A-4A95-3A9D-5EF658224F4F}"/>
          </ac:picMkLst>
        </pc:picChg>
        <pc:picChg chg="add del mod">
          <ac:chgData name="Matt Burleson" userId="b4bb1a93-6e4b-40b7-987b-326b406156a8" providerId="ADAL" clId="{4BE2CE2D-173C-4A7C-B9F3-960852CF9B3F}" dt="2023-01-31T18:34:48.803" v="49" actId="478"/>
          <ac:picMkLst>
            <pc:docMk/>
            <pc:sldMk cId="2142827931" sldId="256"/>
            <ac:picMk id="4" creationId="{D0A5DF2A-FBE3-498F-77AC-9455FD9FD0FB}"/>
          </ac:picMkLst>
        </pc:picChg>
        <pc:picChg chg="del">
          <ac:chgData name="Matt Burleson" userId="b4bb1a93-6e4b-40b7-987b-326b406156a8" providerId="ADAL" clId="{4BE2CE2D-173C-4A7C-B9F3-960852CF9B3F}" dt="2023-01-31T21:07:23.136" v="209" actId="478"/>
          <ac:picMkLst>
            <pc:docMk/>
            <pc:sldMk cId="2142827931" sldId="256"/>
            <ac:picMk id="5" creationId="{D4EC1497-DA09-A52C-DBCD-10327B50F7FA}"/>
          </ac:picMkLst>
        </pc:picChg>
        <pc:picChg chg="add del mod">
          <ac:chgData name="Matt Burleson" userId="b4bb1a93-6e4b-40b7-987b-326b406156a8" providerId="ADAL" clId="{4BE2CE2D-173C-4A7C-B9F3-960852CF9B3F}" dt="2023-02-02T14:57:40.774" v="292" actId="478"/>
          <ac:picMkLst>
            <pc:docMk/>
            <pc:sldMk cId="2142827931" sldId="256"/>
            <ac:picMk id="5" creationId="{E1CEACE1-2BBB-DF68-FEBB-A8E7D2993BF4}"/>
          </ac:picMkLst>
        </pc:picChg>
        <pc:picChg chg="add del mod">
          <ac:chgData name="Matt Burleson" userId="b4bb1a93-6e4b-40b7-987b-326b406156a8" providerId="ADAL" clId="{4BE2CE2D-173C-4A7C-B9F3-960852CF9B3F}" dt="2023-02-01T17:51:25.904" v="233" actId="478"/>
          <ac:picMkLst>
            <pc:docMk/>
            <pc:sldMk cId="2142827931" sldId="256"/>
            <ac:picMk id="6" creationId="{02FAC051-A5BA-7EC4-808E-02312D7F77D0}"/>
          </ac:picMkLst>
        </pc:picChg>
        <pc:picChg chg="add del mod ord">
          <ac:chgData name="Matt Burleson" userId="b4bb1a93-6e4b-40b7-987b-326b406156a8" providerId="ADAL" clId="{4BE2CE2D-173C-4A7C-B9F3-960852CF9B3F}" dt="2023-01-31T19:05:19.508" v="178" actId="478"/>
          <ac:picMkLst>
            <pc:docMk/>
            <pc:sldMk cId="2142827931" sldId="256"/>
            <ac:picMk id="6" creationId="{1FFFC948-F73D-F4BF-E319-CEC276FB46F0}"/>
          </ac:picMkLst>
        </pc:picChg>
        <pc:picChg chg="add del mod">
          <ac:chgData name="Matt Burleson" userId="b4bb1a93-6e4b-40b7-987b-326b406156a8" providerId="ADAL" clId="{4BE2CE2D-173C-4A7C-B9F3-960852CF9B3F}" dt="2023-02-02T14:57:45.452" v="296" actId="478"/>
          <ac:picMkLst>
            <pc:docMk/>
            <pc:sldMk cId="2142827931" sldId="256"/>
            <ac:picMk id="6" creationId="{D9913617-9434-2C2D-2094-4875187000E8}"/>
          </ac:picMkLst>
        </pc:picChg>
        <pc:picChg chg="add del mod">
          <ac:chgData name="Matt Burleson" userId="b4bb1a93-6e4b-40b7-987b-326b406156a8" providerId="ADAL" clId="{4BE2CE2D-173C-4A7C-B9F3-960852CF9B3F}" dt="2023-01-31T21:07:21.092" v="206" actId="478"/>
          <ac:picMkLst>
            <pc:docMk/>
            <pc:sldMk cId="2142827931" sldId="256"/>
            <ac:picMk id="7" creationId="{23BF8B15-1627-B3A3-5512-FE5225EC4310}"/>
          </ac:picMkLst>
        </pc:picChg>
        <pc:picChg chg="add del mod">
          <ac:chgData name="Matt Burleson" userId="b4bb1a93-6e4b-40b7-987b-326b406156a8" providerId="ADAL" clId="{4BE2CE2D-173C-4A7C-B9F3-960852CF9B3F}" dt="2023-01-31T17:57:26.591" v="13" actId="478"/>
          <ac:picMkLst>
            <pc:docMk/>
            <pc:sldMk cId="2142827931" sldId="256"/>
            <ac:picMk id="7" creationId="{4D711CD2-AC39-90C4-0D90-D210B45AE6B5}"/>
          </ac:picMkLst>
        </pc:picChg>
        <pc:picChg chg="add del mod">
          <ac:chgData name="Matt Burleson" userId="b4bb1a93-6e4b-40b7-987b-326b406156a8" providerId="ADAL" clId="{4BE2CE2D-173C-4A7C-B9F3-960852CF9B3F}" dt="2023-02-02T14:47:16.549" v="284" actId="478"/>
          <ac:picMkLst>
            <pc:docMk/>
            <pc:sldMk cId="2142827931" sldId="256"/>
            <ac:picMk id="7" creationId="{B577C11B-4BE6-81E7-D9BA-4B08CEC80841}"/>
          </ac:picMkLst>
        </pc:picChg>
        <pc:picChg chg="add mod">
          <ac:chgData name="Matt Burleson" userId="b4bb1a93-6e4b-40b7-987b-326b406156a8" providerId="ADAL" clId="{4BE2CE2D-173C-4A7C-B9F3-960852CF9B3F}" dt="2023-02-02T14:57:53.551" v="299" actId="962"/>
          <ac:picMkLst>
            <pc:docMk/>
            <pc:sldMk cId="2142827931" sldId="256"/>
            <ac:picMk id="7" creationId="{D46E06F9-5316-0204-337B-406010DB7C00}"/>
          </ac:picMkLst>
        </pc:picChg>
        <pc:picChg chg="add del mod">
          <ac:chgData name="Matt Burleson" userId="b4bb1a93-6e4b-40b7-987b-326b406156a8" providerId="ADAL" clId="{4BE2CE2D-173C-4A7C-B9F3-960852CF9B3F}" dt="2023-02-01T19:01:43.191" v="247" actId="478"/>
          <ac:picMkLst>
            <pc:docMk/>
            <pc:sldMk cId="2142827931" sldId="256"/>
            <ac:picMk id="7" creationId="{DE9000CC-C46B-DE5A-F944-9B5A0593324B}"/>
          </ac:picMkLst>
        </pc:picChg>
        <pc:picChg chg="add del mod">
          <ac:chgData name="Matt Burleson" userId="b4bb1a93-6e4b-40b7-987b-326b406156a8" providerId="ADAL" clId="{4BE2CE2D-173C-4A7C-B9F3-960852CF9B3F}" dt="2023-01-31T21:07:21.673" v="207" actId="478"/>
          <ac:picMkLst>
            <pc:docMk/>
            <pc:sldMk cId="2142827931" sldId="256"/>
            <ac:picMk id="8" creationId="{8C57A4F3-826F-4A6F-DA06-B2673DCE4F6B}"/>
          </ac:picMkLst>
        </pc:picChg>
        <pc:picChg chg="add mod">
          <ac:chgData name="Matt Burleson" userId="b4bb1a93-6e4b-40b7-987b-326b406156a8" providerId="ADAL" clId="{4BE2CE2D-173C-4A7C-B9F3-960852CF9B3F}" dt="2023-02-02T14:58:11.325" v="305" actId="14100"/>
          <ac:picMkLst>
            <pc:docMk/>
            <pc:sldMk cId="2142827931" sldId="256"/>
            <ac:picMk id="9" creationId="{57296E4B-F053-7153-BE2E-796161C1F0C4}"/>
          </ac:picMkLst>
        </pc:picChg>
        <pc:picChg chg="add mod">
          <ac:chgData name="Matt Burleson" userId="b4bb1a93-6e4b-40b7-987b-326b406156a8" providerId="ADAL" clId="{4BE2CE2D-173C-4A7C-B9F3-960852CF9B3F}" dt="2023-01-31T21:08:10.917" v="221" actId="164"/>
          <ac:picMkLst>
            <pc:docMk/>
            <pc:sldMk cId="2142827931" sldId="256"/>
            <ac:picMk id="9" creationId="{5CCEC6E1-DB89-BD9C-99B6-D7B86B60DBF9}"/>
          </ac:picMkLst>
        </pc:picChg>
        <pc:picChg chg="add del mod">
          <ac:chgData name="Matt Burleson" userId="b4bb1a93-6e4b-40b7-987b-326b406156a8" providerId="ADAL" clId="{4BE2CE2D-173C-4A7C-B9F3-960852CF9B3F}" dt="2023-01-31T17:57:54.375" v="18" actId="478"/>
          <ac:picMkLst>
            <pc:docMk/>
            <pc:sldMk cId="2142827931" sldId="256"/>
            <ac:picMk id="9" creationId="{918FBD59-8AEE-01A2-F0C4-A0143C940BAF}"/>
          </ac:picMkLst>
        </pc:picChg>
        <pc:picChg chg="add del mod">
          <ac:chgData name="Matt Burleson" userId="b4bb1a93-6e4b-40b7-987b-326b406156a8" providerId="ADAL" clId="{4BE2CE2D-173C-4A7C-B9F3-960852CF9B3F}" dt="2023-01-31T17:59:35.190" v="22" actId="478"/>
          <ac:picMkLst>
            <pc:docMk/>
            <pc:sldMk cId="2142827931" sldId="256"/>
            <ac:picMk id="11" creationId="{03630B94-DC79-3E9E-6420-7556C5187E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8E24-9705-AA6B-C670-FC1A824D6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8726F-A36C-EDD9-DC6F-05EF5773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87A0-2EAF-1C97-EA6E-EB564E77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7194-3C54-0978-279F-A403C9B6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66EB-015C-D71F-68DF-2EC42449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55FC-A34B-6BE8-F375-9868AC4E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1D2E2-6EE5-862E-2DB9-9435103D8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B4AA-B540-4693-6BE7-E65F68CB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6CB-44A7-6F5F-CC03-BF16A152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6C05-8179-C6C8-348B-8AC039B8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3A7B-DFE7-7E01-6F27-04FF22F94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B6B80-7D2E-C796-7DD1-C0CC22FC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4DFE-5BFA-6C42-AF1D-0FC349D3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8197-AF0E-77C2-6518-E4847202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46A6-87EA-6872-BF23-EA01AA0B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E164-137C-1D27-8D61-EAC97DC3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16D9-7F9A-D1BF-D153-889B8D17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619B-0A5C-9821-A7DB-993E1F72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72E-ED2E-278D-19F9-068B3810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E38AD-D707-685E-876B-FCF8E09F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E054-D0DB-03C9-43A7-316CE961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73102-4ED2-768A-7709-C7409424B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E5E3-C113-0CDB-4FBD-377DA633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4F12-DAD3-3BB9-0797-212F6198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FC5C-6FCF-0DD5-F5E7-136D91B1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3751-C585-21CC-45EC-58818F92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53AF-0B34-429C-7775-BC23B0B7F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A0F42-57D4-C560-6CE6-A05645B39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699BF-E6FA-2C21-DCEC-7BBB147F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E10E-54C5-454A-F3E4-8DAEEF36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AF226-42D4-0562-F679-122DB0A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4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00C4-1B70-F041-FEEF-8DCA436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2FF8-82CD-9AAD-2B79-1ED535F1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155E6-1704-895D-C2B4-A1946D24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B814E-5505-C0D2-3DC3-D50A28581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E2E32-C179-965F-E146-FF28234F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8C963-77F2-72D1-399F-CAC659FE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05876-2E56-202B-CAF9-777C5351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6CEA-58C4-17BB-2E2F-38180D4F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CF91-D816-C0EC-864C-DD9DAAA8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AF31B-CFF4-6B25-54C2-CABADB19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C257A-BE1B-7D87-15BA-B1CC2726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D95AF-BA1F-A662-A0CB-DC6AFA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5A064-045B-9AEA-FB2F-ECB2BD70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E0F1-CF78-D18C-BC5F-39832C65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00393-6954-C470-BA5C-3EEA2163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90D5-0787-BB60-ACFF-7CB63BF4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E323-73EF-645C-E683-055B1194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2DAC0-8B61-8773-35CE-237EC733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5A6EE-0131-36E6-E9E1-2A5F2360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43B30-7FEB-D6E2-5D9C-F508D7E7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80D4-38E9-7873-4C65-F14C45DE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4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B653-BB9B-5E0B-BFE9-E046AD98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92CAF-A088-F107-E132-E8AFC1107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5457A-E12C-A9A1-D9B2-85EAF77F0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F9D84-3565-6637-6B1D-5B925891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1EDCE-7FB0-E375-010B-6B69E531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F82A9-FB9B-0146-48D7-2525179D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C628C-BB89-8404-A1E9-68B2E200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A9B2F-7137-4E9E-632A-B0F8919A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F810-291F-B061-785D-5DAADF5BB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3EBB-8F76-4131-8758-202C4B96339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A73F2-353E-6C1C-3C13-A93B08772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E0C-2441-6B4E-85F7-DA120C175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5235-6DAF-4E47-B7A6-63B349E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BB053CBF-CD8A-4A95-3A9D-5EF658224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418680"/>
            <a:ext cx="9793067" cy="602064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913617-9434-2C2D-2094-487518700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418680"/>
            <a:ext cx="9793067" cy="602064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6E06F9-5316-0204-337B-406010DB7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46" y="0"/>
            <a:ext cx="3419708" cy="68580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296E4B-F053-7153-BE2E-796161C1F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45" y="0"/>
            <a:ext cx="3419707" cy="6858000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32751C-30CD-170C-5A44-91730D1B5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42" y="0"/>
            <a:ext cx="3419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Burleson</dc:creator>
  <cp:lastModifiedBy>Matt Burleson</cp:lastModifiedBy>
  <cp:revision>1</cp:revision>
  <dcterms:created xsi:type="dcterms:W3CDTF">2023-01-31T17:52:54Z</dcterms:created>
  <dcterms:modified xsi:type="dcterms:W3CDTF">2023-02-02T15:02:47Z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321b5f-a4ea-42e4-9273-2f91b9a1a708_Enabled">
    <vt:lpwstr>true</vt:lpwstr>
  </property>
  <property fmtid="{D5CDD505-2E9C-101B-9397-08002B2CF9AE}" pid="3" name="MSIP_Label_8d321b5f-a4ea-42e4-9273-2f91b9a1a708_SetDate">
    <vt:lpwstr>2023-01-31T17:52:54Z</vt:lpwstr>
  </property>
  <property fmtid="{D5CDD505-2E9C-101B-9397-08002B2CF9AE}" pid="4" name="MSIP_Label_8d321b5f-a4ea-42e4-9273-2f91b9a1a708_Method">
    <vt:lpwstr>Standard</vt:lpwstr>
  </property>
  <property fmtid="{D5CDD505-2E9C-101B-9397-08002B2CF9AE}" pid="5" name="MSIP_Label_8d321b5f-a4ea-42e4-9273-2f91b9a1a708_Name">
    <vt:lpwstr>Low Confidentiality - Green</vt:lpwstr>
  </property>
  <property fmtid="{D5CDD505-2E9C-101B-9397-08002B2CF9AE}" pid="6" name="MSIP_Label_8d321b5f-a4ea-42e4-9273-2f91b9a1a708_SiteId">
    <vt:lpwstr>c5b35b5a-16d5-4414-8ee1-7bde70543f1b</vt:lpwstr>
  </property>
  <property fmtid="{D5CDD505-2E9C-101B-9397-08002B2CF9AE}" pid="7" name="MSIP_Label_8d321b5f-a4ea-42e4-9273-2f91b9a1a708_ActionId">
    <vt:lpwstr>af87548e-a1d5-4be9-98c1-ab7ccf07e6ef</vt:lpwstr>
  </property>
  <property fmtid="{D5CDD505-2E9C-101B-9397-08002B2CF9AE}" pid="8" name="MSIP_Label_8d321b5f-a4ea-42e4-9273-2f91b9a1a708_ContentBits">
    <vt:lpwstr>0</vt:lpwstr>
  </property>
</Properties>
</file>