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fcdd2735b6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fcdd2735b6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fcdd2735b6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fcdd2735b6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fcdd2735b6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fcdd2735b6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fcdd2735b6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fcdd2735b6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fcdd2735b6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fcdd2735b6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fded4df30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fded4df30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fdfcdbe95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fdfcdbe95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fcdd2735b6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fcdd2735b6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fdfcdbe95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fdfcdbe95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fdfcdbe95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fdfcdbe95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fdfcdbe959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fdfcdbe95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fdfcdbe959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fdfcdbe959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fcdd2735b6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fcdd2735b6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fcdd2735b6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fcdd2735b6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fcdd2735b6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fcdd2735b6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2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جلسه اول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حامد اسلامی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فیزیک</a:t>
            </a:r>
            <a:endParaRPr/>
          </a:p>
        </p:txBody>
      </p:sp>
      <p:sp>
        <p:nvSpPr>
          <p:cNvPr id="333" name="Google Shape;333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تحلیل حرکت اشیا</a:t>
            </a:r>
            <a:endParaRPr/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تحلیل صداهای مختلف</a:t>
            </a:r>
            <a:endParaRPr/>
          </a:p>
        </p:txBody>
      </p:sp>
      <p:pic>
        <p:nvPicPr>
          <p:cNvPr id="334" name="Google Shape;3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813" y="812075"/>
            <a:ext cx="286702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063" y="2921913"/>
            <a:ext cx="282892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نجوم</a:t>
            </a:r>
            <a:endParaRPr/>
          </a:p>
        </p:txBody>
      </p:sp>
      <p:sp>
        <p:nvSpPr>
          <p:cNvPr id="341" name="Google Shape;341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تشخیص صور فلکی</a:t>
            </a:r>
            <a:endParaRPr/>
          </a:p>
        </p:txBody>
      </p:sp>
      <p:pic>
        <p:nvPicPr>
          <p:cNvPr id="342" name="Google Shape;3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725" y="430400"/>
            <a:ext cx="4607276" cy="460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کنترل تردد</a:t>
            </a:r>
            <a:endParaRPr/>
          </a:p>
        </p:txBody>
      </p:sp>
      <p:sp>
        <p:nvSpPr>
          <p:cNvPr id="348" name="Google Shape;348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تشخیص چهره</a:t>
            </a:r>
            <a:endParaRPr/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تشخیص خودرو</a:t>
            </a:r>
            <a:endParaRPr/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تشخیص پلاک</a:t>
            </a:r>
            <a:endParaRPr/>
          </a:p>
        </p:txBody>
      </p:sp>
      <p:pic>
        <p:nvPicPr>
          <p:cNvPr id="349" name="Google Shape;3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625" y="1921950"/>
            <a:ext cx="44005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سرگرمی</a:t>
            </a:r>
            <a:endParaRPr/>
          </a:p>
        </p:txBody>
      </p:sp>
      <p:sp>
        <p:nvSpPr>
          <p:cNvPr id="355" name="Google Shape;355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آنالیز حرکات ورزشی</a:t>
            </a:r>
            <a:endParaRPr/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حل خودکار پازل</a:t>
            </a:r>
            <a:endParaRPr/>
          </a:p>
        </p:txBody>
      </p:sp>
      <p:pic>
        <p:nvPicPr>
          <p:cNvPr id="356" name="Google Shape;356;p25"/>
          <p:cNvPicPr preferRelativeResize="0"/>
          <p:nvPr/>
        </p:nvPicPr>
        <p:blipFill rotWithShape="1">
          <a:blip r:embed="rId3">
            <a:alphaModFix/>
          </a:blip>
          <a:srcRect b="0" l="23764" r="43827" t="0"/>
          <a:stretch/>
        </p:blipFill>
        <p:spPr>
          <a:xfrm>
            <a:off x="585600" y="807650"/>
            <a:ext cx="1806200" cy="30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0425" y="278853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رای گیری </a:t>
            </a:r>
            <a:br>
              <a:rPr lang="en"/>
            </a:br>
            <a:r>
              <a:rPr lang="en" sz="1600">
                <a:latin typeface="Nunito"/>
                <a:ea typeface="Nunito"/>
                <a:cs typeface="Nunito"/>
                <a:sym typeface="Nunito"/>
              </a:rPr>
              <a:t>دوست دارید مطالب کلاس پایتون ۲ را در قالب کدام یک از این ۱۲ پروژه دنبال کنیم؟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6"/>
          <p:cNvSpPr txBox="1"/>
          <p:nvPr>
            <p:ph idx="1" type="body"/>
          </p:nvPr>
        </p:nvSpPr>
        <p:spPr>
          <a:xfrm>
            <a:off x="5154575" y="1597875"/>
            <a:ext cx="3116400" cy="32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تحلیل </a:t>
            </a:r>
            <a:r>
              <a:rPr lang="en"/>
              <a:t> حرکت ماهی ها</a:t>
            </a:r>
            <a:endParaRPr/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تحلیل </a:t>
            </a:r>
            <a:r>
              <a:rPr lang="en"/>
              <a:t> حرکت مورچه ها</a:t>
            </a:r>
            <a:endParaRPr/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شمارش سلول ها زیر </a:t>
            </a:r>
            <a:r>
              <a:rPr lang="en"/>
              <a:t>میکروسکوپ</a:t>
            </a:r>
            <a:endParaRPr/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اندازه گیری PH</a:t>
            </a:r>
            <a:endParaRPr/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تحلیل حرکت اشیاء</a:t>
            </a:r>
            <a:endParaRPr/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تحلیل صداهای مختلف</a:t>
            </a:r>
            <a:endParaRPr/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تشخیص صورت های فلکی</a:t>
            </a:r>
            <a:endParaRPr/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تشخیص چهره</a:t>
            </a:r>
            <a:endParaRPr/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تشخیص خودرو</a:t>
            </a:r>
            <a:endParaRPr/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تشخیص پلاک</a:t>
            </a:r>
            <a:endParaRPr/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تحلیل حرکات ورزشی</a:t>
            </a:r>
            <a:endParaRPr/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حل خودکار پازل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کارگاه شماره ۱</a:t>
            </a:r>
            <a:endParaRPr/>
          </a:p>
        </p:txBody>
      </p:sp>
      <p:sp>
        <p:nvSpPr>
          <p:cNvPr id="369" name="Google Shape;369;p27"/>
          <p:cNvSpPr txBox="1"/>
          <p:nvPr>
            <p:ph idx="1" type="body"/>
          </p:nvPr>
        </p:nvSpPr>
        <p:spPr>
          <a:xfrm>
            <a:off x="975200" y="1990050"/>
            <a:ext cx="7359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هرکدام از دانش آموزان بایستی ۳ موضوع پروژه، همراه با یک پاراگراف توضیح برای هر موضوع، ارائه دهند.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نصب محیط برنامه نویسی</a:t>
            </a:r>
            <a:endParaRPr/>
          </a:p>
        </p:txBody>
      </p:sp>
      <p:sp>
        <p:nvSpPr>
          <p:cNvPr id="375" name="Google Shape;375;p28"/>
          <p:cNvSpPr txBox="1"/>
          <p:nvPr>
            <p:ph idx="1" type="body"/>
          </p:nvPr>
        </p:nvSpPr>
        <p:spPr>
          <a:xfrm>
            <a:off x="1303800" y="1489975"/>
            <a:ext cx="7030500" cy="30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--version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sudo snap install --classic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فهرست مطالب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488725"/>
            <a:ext cx="7030500" cy="30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مخزن کد Git</a:t>
            </a:r>
            <a:endParaRPr/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چرا پایتون؟</a:t>
            </a:r>
            <a:endParaRPr/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کار تیمی</a:t>
            </a:r>
            <a:endParaRPr/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تعریف پروژه ها</a:t>
            </a:r>
            <a:endParaRPr/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کارگاه ۱</a:t>
            </a:r>
            <a:endParaRPr/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محیط IDE</a:t>
            </a:r>
            <a:endParaRPr sz="1100"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700" y="152400"/>
            <a:ext cx="577674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975" y="0"/>
            <a:ext cx="626726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تشکیل تیم ها</a:t>
            </a:r>
            <a:endParaRPr/>
          </a:p>
        </p:txBody>
      </p:sp>
      <p:sp>
        <p:nvSpPr>
          <p:cNvPr id="300" name="Google Shape;300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حداقل یک هشتمی در هر تیم باشد</a:t>
            </a:r>
            <a:endParaRPr/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تیم ها بین ۳ تا ۴ نفر باشند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دسته بندی پروژه ها</a:t>
            </a:r>
            <a:endParaRPr/>
          </a:p>
        </p:txBody>
      </p:sp>
      <p:sp>
        <p:nvSpPr>
          <p:cNvPr id="306" name="Google Shape;306;p18"/>
          <p:cNvSpPr txBox="1"/>
          <p:nvPr>
            <p:ph idx="1" type="body"/>
          </p:nvPr>
        </p:nvSpPr>
        <p:spPr>
          <a:xfrm>
            <a:off x="1303800" y="1488725"/>
            <a:ext cx="7030500" cy="30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علوم مذهبی</a:t>
            </a:r>
            <a:endParaRPr/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علوم طبیعی</a:t>
            </a:r>
            <a:endParaRPr/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سرگرمی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علوم مذهبی</a:t>
            </a:r>
            <a:endParaRPr/>
          </a:p>
        </p:txBody>
      </p:sp>
      <p:sp>
        <p:nvSpPr>
          <p:cNvPr id="312" name="Google Shape;312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آنالیز داده های قرآن و حدیث</a:t>
            </a:r>
            <a:endParaRPr/>
          </a:p>
          <a:p>
            <a:pPr indent="-298450" lvl="1" marL="914400" rtl="1" algn="r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نمایش فراوانی ها</a:t>
            </a:r>
            <a:endParaRPr/>
          </a:p>
          <a:p>
            <a:pPr indent="-298450" lvl="1" marL="914400" rtl="1" algn="r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محاسبه همبستگی ها</a:t>
            </a:r>
            <a:endParaRPr/>
          </a:p>
          <a:p>
            <a:pPr indent="-298450" lvl="1" marL="914400" rtl="1" algn="r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اندازه گیری تواتر روایات</a:t>
            </a:r>
            <a:endParaRPr/>
          </a:p>
          <a:p>
            <a:pPr indent="-298450" lvl="1" marL="914400" rtl="1" algn="r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آنالیز و پیاده سازی علم رجال</a:t>
            </a:r>
            <a:endParaRPr/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تاریخ اسلام</a:t>
            </a:r>
            <a:endParaRPr/>
          </a:p>
          <a:p>
            <a:pPr indent="-298450" lvl="1" marL="914400" rtl="1" algn="r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آنالیز داده ها</a:t>
            </a:r>
            <a:endParaRPr/>
          </a:p>
          <a:p>
            <a:pPr indent="-298450" lvl="1" marL="914400" rtl="1" algn="r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ترسیم نتایج آماری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علوم طبیعی</a:t>
            </a:r>
            <a:endParaRPr/>
          </a:p>
        </p:txBody>
      </p:sp>
      <p:sp>
        <p:nvSpPr>
          <p:cNvPr id="318" name="Google Shape;318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آنالیز حرکت و رشد و نمو ماهی ها، مورچه ها و گیاهان</a:t>
            </a:r>
            <a:endParaRPr/>
          </a:p>
          <a:p>
            <a:pPr indent="-298450" lvl="1" marL="914400" rtl="1" algn="r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تشخیص بیماری</a:t>
            </a:r>
            <a:endParaRPr/>
          </a:p>
          <a:p>
            <a:pPr indent="-298450" lvl="1" marL="914400" rtl="1" algn="r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نظارت بر روند رشد</a:t>
            </a:r>
            <a:endParaRPr/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شمارش میکروب ها، سلول ها و …</a:t>
            </a:r>
            <a:endParaRPr/>
          </a:p>
        </p:txBody>
      </p:sp>
      <p:pic>
        <p:nvPicPr>
          <p:cNvPr id="319" name="Google Shape;319;p20"/>
          <p:cNvPicPr preferRelativeResize="0"/>
          <p:nvPr/>
        </p:nvPicPr>
        <p:blipFill rotWithShape="1">
          <a:blip r:embed="rId3">
            <a:alphaModFix/>
          </a:blip>
          <a:srcRect b="5179" l="0" r="0" t="2492"/>
          <a:stretch/>
        </p:blipFill>
        <p:spPr>
          <a:xfrm>
            <a:off x="312750" y="1135950"/>
            <a:ext cx="3839150" cy="327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0"/>
          <p:cNvPicPr preferRelativeResize="0"/>
          <p:nvPr/>
        </p:nvPicPr>
        <p:blipFill rotWithShape="1">
          <a:blip r:embed="rId4">
            <a:alphaModFix/>
          </a:blip>
          <a:srcRect b="0" l="48224" r="0" t="0"/>
          <a:stretch/>
        </p:blipFill>
        <p:spPr>
          <a:xfrm>
            <a:off x="5461026" y="3211525"/>
            <a:ext cx="2095498" cy="177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شیمی</a:t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اندازه گیری PH</a:t>
            </a:r>
            <a:endParaRPr/>
          </a:p>
        </p:txBody>
      </p:sp>
      <p:pic>
        <p:nvPicPr>
          <p:cNvPr id="327" name="Google Shape;3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175" y="2122675"/>
            <a:ext cx="407670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