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omorrow" charset="1" panose="00000000000000000000"/>
      <p:regular r:id="rId10"/>
    </p:embeddedFont>
    <p:embeddedFont>
      <p:font typeface="Tomorrow Bold" charset="1" panose="00000000000000000000"/>
      <p:regular r:id="rId11"/>
    </p:embeddedFont>
    <p:embeddedFont>
      <p:font typeface="Tomorrow Italics" charset="1" panose="00000000000000000000"/>
      <p:regular r:id="rId12"/>
    </p:embeddedFont>
    <p:embeddedFont>
      <p:font typeface="Tomorrow Bold Italics" charset="1" panose="000000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39" Target="slides/slide18.xml" Type="http://schemas.openxmlformats.org/officeDocument/2006/relationships/slide"/><Relationship Id="rId4" Target="theme/theme1.xml" Type="http://schemas.openxmlformats.org/officeDocument/2006/relationships/theme"/><Relationship Id="rId40" Target="slides/slide19.xml" Type="http://schemas.openxmlformats.org/officeDocument/2006/relationships/slide"/><Relationship Id="rId41" Target="slides/slide20.xml" Type="http://schemas.openxmlformats.org/officeDocument/2006/relationships/slide"/><Relationship Id="rId42" Target="slides/slide21.xml" Type="http://schemas.openxmlformats.org/officeDocument/2006/relationships/slide"/><Relationship Id="rId43" Target="slides/slide22.xml" Type="http://schemas.openxmlformats.org/officeDocument/2006/relationships/slide"/><Relationship Id="rId44" Target="slides/slide23.xml" Type="http://schemas.openxmlformats.org/officeDocument/2006/relationships/slide"/><Relationship Id="rId45" Target="slides/slide2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100" y="-38100"/>
            <a:ext cx="10353675" cy="103251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635326" cy="4622533"/>
            </a:xfrm>
            <a:custGeom>
              <a:avLst/>
              <a:gdLst/>
              <a:ahLst/>
              <a:cxnLst/>
              <a:rect r="r" b="b" t="t" l="l"/>
              <a:pathLst>
                <a:path h="4622533" w="4635326">
                  <a:moveTo>
                    <a:pt x="4635326" y="51078"/>
                  </a:moveTo>
                  <a:lnTo>
                    <a:pt x="4635326" y="0"/>
                  </a:lnTo>
                  <a:lnTo>
                    <a:pt x="25610" y="0"/>
                  </a:lnTo>
                  <a:lnTo>
                    <a:pt x="25610" y="25539"/>
                  </a:lnTo>
                  <a:lnTo>
                    <a:pt x="0" y="25539"/>
                  </a:lnTo>
                  <a:lnTo>
                    <a:pt x="0" y="4622533"/>
                  </a:lnTo>
                  <a:lnTo>
                    <a:pt x="51219" y="4622533"/>
                  </a:lnTo>
                  <a:lnTo>
                    <a:pt x="51219" y="3728673"/>
                  </a:lnTo>
                  <a:lnTo>
                    <a:pt x="921943" y="3728673"/>
                  </a:lnTo>
                  <a:lnTo>
                    <a:pt x="921943" y="4622533"/>
                  </a:lnTo>
                  <a:lnTo>
                    <a:pt x="973162" y="4622533"/>
                  </a:lnTo>
                  <a:lnTo>
                    <a:pt x="973162" y="3728673"/>
                  </a:lnTo>
                  <a:lnTo>
                    <a:pt x="1843886" y="3728673"/>
                  </a:lnTo>
                  <a:lnTo>
                    <a:pt x="1843886" y="4622533"/>
                  </a:lnTo>
                  <a:lnTo>
                    <a:pt x="1895106" y="4622533"/>
                  </a:lnTo>
                  <a:lnTo>
                    <a:pt x="1895106" y="3728673"/>
                  </a:lnTo>
                  <a:lnTo>
                    <a:pt x="2765830" y="3728673"/>
                  </a:lnTo>
                  <a:lnTo>
                    <a:pt x="2765830" y="4622533"/>
                  </a:lnTo>
                  <a:lnTo>
                    <a:pt x="2817049" y="4622533"/>
                  </a:lnTo>
                  <a:lnTo>
                    <a:pt x="2817049" y="3728673"/>
                  </a:lnTo>
                  <a:lnTo>
                    <a:pt x="3687773" y="3728673"/>
                  </a:lnTo>
                  <a:lnTo>
                    <a:pt x="3687773" y="4622533"/>
                  </a:lnTo>
                  <a:lnTo>
                    <a:pt x="3738992" y="4622533"/>
                  </a:lnTo>
                  <a:lnTo>
                    <a:pt x="3738992" y="3728673"/>
                  </a:lnTo>
                  <a:lnTo>
                    <a:pt x="4635326" y="3728673"/>
                  </a:lnTo>
                  <a:lnTo>
                    <a:pt x="4635326" y="3677595"/>
                  </a:lnTo>
                  <a:lnTo>
                    <a:pt x="3738992" y="3677595"/>
                  </a:lnTo>
                  <a:lnTo>
                    <a:pt x="3738992" y="2809274"/>
                  </a:lnTo>
                  <a:lnTo>
                    <a:pt x="4635326" y="2809274"/>
                  </a:lnTo>
                  <a:lnTo>
                    <a:pt x="4635326" y="2758196"/>
                  </a:lnTo>
                  <a:lnTo>
                    <a:pt x="3738992" y="2758196"/>
                  </a:lnTo>
                  <a:lnTo>
                    <a:pt x="3738992" y="1889875"/>
                  </a:lnTo>
                  <a:lnTo>
                    <a:pt x="4635326" y="1889875"/>
                  </a:lnTo>
                  <a:lnTo>
                    <a:pt x="4635326" y="1838798"/>
                  </a:lnTo>
                  <a:lnTo>
                    <a:pt x="3738992" y="1838798"/>
                  </a:lnTo>
                  <a:lnTo>
                    <a:pt x="3738992" y="970477"/>
                  </a:lnTo>
                  <a:lnTo>
                    <a:pt x="4635326" y="970477"/>
                  </a:lnTo>
                  <a:lnTo>
                    <a:pt x="4635326" y="919399"/>
                  </a:lnTo>
                  <a:lnTo>
                    <a:pt x="3738992" y="919399"/>
                  </a:lnTo>
                  <a:lnTo>
                    <a:pt x="3738992" y="51078"/>
                  </a:lnTo>
                  <a:lnTo>
                    <a:pt x="4635326" y="51078"/>
                  </a:lnTo>
                  <a:close/>
                  <a:moveTo>
                    <a:pt x="973162" y="919399"/>
                  </a:moveTo>
                  <a:lnTo>
                    <a:pt x="973162" y="51078"/>
                  </a:lnTo>
                  <a:lnTo>
                    <a:pt x="1843886" y="51078"/>
                  </a:lnTo>
                  <a:lnTo>
                    <a:pt x="1843886" y="919399"/>
                  </a:lnTo>
                  <a:lnTo>
                    <a:pt x="973162" y="919399"/>
                  </a:lnTo>
                  <a:close/>
                  <a:moveTo>
                    <a:pt x="1843886" y="970477"/>
                  </a:moveTo>
                  <a:lnTo>
                    <a:pt x="1843886" y="1838798"/>
                  </a:lnTo>
                  <a:lnTo>
                    <a:pt x="973162" y="1838798"/>
                  </a:lnTo>
                  <a:lnTo>
                    <a:pt x="973162" y="970477"/>
                  </a:lnTo>
                  <a:lnTo>
                    <a:pt x="1843886" y="970477"/>
                  </a:lnTo>
                  <a:close/>
                  <a:moveTo>
                    <a:pt x="921943" y="919399"/>
                  </a:moveTo>
                  <a:lnTo>
                    <a:pt x="51219" y="919399"/>
                  </a:lnTo>
                  <a:lnTo>
                    <a:pt x="51219" y="51078"/>
                  </a:lnTo>
                  <a:lnTo>
                    <a:pt x="921943" y="51078"/>
                  </a:lnTo>
                  <a:lnTo>
                    <a:pt x="921943" y="919399"/>
                  </a:lnTo>
                  <a:close/>
                  <a:moveTo>
                    <a:pt x="921943" y="970477"/>
                  </a:moveTo>
                  <a:lnTo>
                    <a:pt x="921943" y="1838798"/>
                  </a:lnTo>
                  <a:lnTo>
                    <a:pt x="51219" y="1838798"/>
                  </a:lnTo>
                  <a:lnTo>
                    <a:pt x="51219" y="970477"/>
                  </a:lnTo>
                  <a:lnTo>
                    <a:pt x="921943" y="970477"/>
                  </a:lnTo>
                  <a:close/>
                  <a:moveTo>
                    <a:pt x="921943" y="1889875"/>
                  </a:moveTo>
                  <a:lnTo>
                    <a:pt x="921943" y="2758196"/>
                  </a:lnTo>
                  <a:lnTo>
                    <a:pt x="51219" y="2758196"/>
                  </a:lnTo>
                  <a:lnTo>
                    <a:pt x="51219" y="1889875"/>
                  </a:lnTo>
                  <a:lnTo>
                    <a:pt x="921943" y="1889875"/>
                  </a:lnTo>
                  <a:close/>
                  <a:moveTo>
                    <a:pt x="973162" y="1889875"/>
                  </a:moveTo>
                  <a:lnTo>
                    <a:pt x="1843886" y="1889875"/>
                  </a:lnTo>
                  <a:lnTo>
                    <a:pt x="1843886" y="2758196"/>
                  </a:lnTo>
                  <a:lnTo>
                    <a:pt x="973162" y="2758196"/>
                  </a:lnTo>
                  <a:lnTo>
                    <a:pt x="973162" y="1889875"/>
                  </a:lnTo>
                  <a:close/>
                  <a:moveTo>
                    <a:pt x="1895106" y="1889875"/>
                  </a:moveTo>
                  <a:lnTo>
                    <a:pt x="2765830" y="1889875"/>
                  </a:lnTo>
                  <a:lnTo>
                    <a:pt x="2765830" y="2758196"/>
                  </a:lnTo>
                  <a:lnTo>
                    <a:pt x="1895106" y="2758196"/>
                  </a:lnTo>
                  <a:lnTo>
                    <a:pt x="1895106" y="1889875"/>
                  </a:lnTo>
                  <a:close/>
                  <a:moveTo>
                    <a:pt x="1895106" y="1838798"/>
                  </a:moveTo>
                  <a:lnTo>
                    <a:pt x="1895106" y="970477"/>
                  </a:lnTo>
                  <a:lnTo>
                    <a:pt x="2765830" y="970477"/>
                  </a:lnTo>
                  <a:lnTo>
                    <a:pt x="2765830" y="1838798"/>
                  </a:lnTo>
                  <a:lnTo>
                    <a:pt x="1895106" y="1838798"/>
                  </a:lnTo>
                  <a:close/>
                  <a:moveTo>
                    <a:pt x="1895106" y="919399"/>
                  </a:moveTo>
                  <a:lnTo>
                    <a:pt x="1895106" y="51078"/>
                  </a:lnTo>
                  <a:lnTo>
                    <a:pt x="2765830" y="51078"/>
                  </a:lnTo>
                  <a:lnTo>
                    <a:pt x="2765830" y="919399"/>
                  </a:lnTo>
                  <a:lnTo>
                    <a:pt x="1895106" y="919399"/>
                  </a:lnTo>
                  <a:close/>
                  <a:moveTo>
                    <a:pt x="51219" y="3677595"/>
                  </a:moveTo>
                  <a:lnTo>
                    <a:pt x="51219" y="2809274"/>
                  </a:lnTo>
                  <a:lnTo>
                    <a:pt x="921943" y="2809274"/>
                  </a:lnTo>
                  <a:lnTo>
                    <a:pt x="921943" y="3677595"/>
                  </a:lnTo>
                  <a:lnTo>
                    <a:pt x="51219" y="3677595"/>
                  </a:lnTo>
                  <a:close/>
                  <a:moveTo>
                    <a:pt x="973162" y="3677595"/>
                  </a:moveTo>
                  <a:lnTo>
                    <a:pt x="973162" y="2809274"/>
                  </a:lnTo>
                  <a:lnTo>
                    <a:pt x="1843886" y="2809274"/>
                  </a:lnTo>
                  <a:lnTo>
                    <a:pt x="1843886" y="3677595"/>
                  </a:lnTo>
                  <a:lnTo>
                    <a:pt x="973162" y="3677595"/>
                  </a:lnTo>
                  <a:close/>
                  <a:moveTo>
                    <a:pt x="1895106" y="3677595"/>
                  </a:moveTo>
                  <a:lnTo>
                    <a:pt x="1895106" y="2809274"/>
                  </a:lnTo>
                  <a:lnTo>
                    <a:pt x="2765830" y="2809274"/>
                  </a:lnTo>
                  <a:lnTo>
                    <a:pt x="2765830" y="3677595"/>
                  </a:lnTo>
                  <a:lnTo>
                    <a:pt x="1895106" y="3677595"/>
                  </a:lnTo>
                  <a:close/>
                  <a:moveTo>
                    <a:pt x="3687773" y="3677595"/>
                  </a:moveTo>
                  <a:lnTo>
                    <a:pt x="2817049" y="3677595"/>
                  </a:lnTo>
                  <a:lnTo>
                    <a:pt x="2817049" y="2809274"/>
                  </a:lnTo>
                  <a:lnTo>
                    <a:pt x="3687773" y="2809274"/>
                  </a:lnTo>
                  <a:lnTo>
                    <a:pt x="3687773" y="3677595"/>
                  </a:lnTo>
                  <a:close/>
                  <a:moveTo>
                    <a:pt x="3687773" y="2758196"/>
                  </a:moveTo>
                  <a:lnTo>
                    <a:pt x="2817049" y="2758196"/>
                  </a:lnTo>
                  <a:lnTo>
                    <a:pt x="2817049" y="1889875"/>
                  </a:lnTo>
                  <a:lnTo>
                    <a:pt x="3687773" y="1889875"/>
                  </a:lnTo>
                  <a:lnTo>
                    <a:pt x="3687773" y="2758196"/>
                  </a:lnTo>
                  <a:close/>
                  <a:moveTo>
                    <a:pt x="3687773" y="1838798"/>
                  </a:moveTo>
                  <a:lnTo>
                    <a:pt x="2817049" y="1838798"/>
                  </a:lnTo>
                  <a:lnTo>
                    <a:pt x="2817049" y="970477"/>
                  </a:lnTo>
                  <a:lnTo>
                    <a:pt x="3687773" y="970477"/>
                  </a:lnTo>
                  <a:lnTo>
                    <a:pt x="3687773" y="1838798"/>
                  </a:lnTo>
                  <a:close/>
                  <a:moveTo>
                    <a:pt x="3687773" y="919399"/>
                  </a:moveTo>
                  <a:lnTo>
                    <a:pt x="2817049" y="919399"/>
                  </a:lnTo>
                  <a:lnTo>
                    <a:pt x="2817049" y="51078"/>
                  </a:lnTo>
                  <a:lnTo>
                    <a:pt x="3687773" y="51078"/>
                  </a:lnTo>
                  <a:lnTo>
                    <a:pt x="3687773" y="91939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30925" t="0" r="17345" b="0"/>
          <a:stretch>
            <a:fillRect/>
          </a:stretch>
        </p:blipFill>
        <p:spPr>
          <a:xfrm flipH="false" flipV="false" rot="0">
            <a:off x="10315575" y="0"/>
            <a:ext cx="7981950" cy="10287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7747" y="477032"/>
            <a:ext cx="4665996" cy="1046638"/>
            <a:chOff x="0" y="0"/>
            <a:chExt cx="6221329" cy="139551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6221329" cy="1395517"/>
              <a:chOff x="0" y="0"/>
              <a:chExt cx="28351477" cy="6359569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72390" y="72390"/>
                <a:ext cx="28206696" cy="6214789"/>
              </a:xfrm>
              <a:custGeom>
                <a:avLst/>
                <a:gdLst/>
                <a:ahLst/>
                <a:cxnLst/>
                <a:rect r="r" b="b" t="t" l="l"/>
                <a:pathLst>
                  <a:path h="6214789" w="28206696">
                    <a:moveTo>
                      <a:pt x="0" y="0"/>
                    </a:moveTo>
                    <a:lnTo>
                      <a:pt x="28206696" y="0"/>
                    </a:lnTo>
                    <a:lnTo>
                      <a:pt x="28206696" y="6214789"/>
                    </a:lnTo>
                    <a:lnTo>
                      <a:pt x="0" y="62147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0" y="0"/>
                <a:ext cx="28351476" cy="6359569"/>
              </a:xfrm>
              <a:custGeom>
                <a:avLst/>
                <a:gdLst/>
                <a:ahLst/>
                <a:cxnLst/>
                <a:rect r="r" b="b" t="t" l="l"/>
                <a:pathLst>
                  <a:path h="6359569" w="28351476">
                    <a:moveTo>
                      <a:pt x="28206697" y="6214789"/>
                    </a:moveTo>
                    <a:lnTo>
                      <a:pt x="28351476" y="6214789"/>
                    </a:lnTo>
                    <a:lnTo>
                      <a:pt x="28351476" y="6359569"/>
                    </a:lnTo>
                    <a:lnTo>
                      <a:pt x="28206697" y="6359569"/>
                    </a:lnTo>
                    <a:lnTo>
                      <a:pt x="28206697" y="6214789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6214789"/>
                    </a:lnTo>
                    <a:lnTo>
                      <a:pt x="0" y="6214789"/>
                    </a:lnTo>
                    <a:lnTo>
                      <a:pt x="0" y="144780"/>
                    </a:lnTo>
                    <a:close/>
                    <a:moveTo>
                      <a:pt x="0" y="6214789"/>
                    </a:moveTo>
                    <a:lnTo>
                      <a:pt x="144780" y="6214789"/>
                    </a:lnTo>
                    <a:lnTo>
                      <a:pt x="144780" y="6359569"/>
                    </a:lnTo>
                    <a:lnTo>
                      <a:pt x="0" y="6359569"/>
                    </a:lnTo>
                    <a:lnTo>
                      <a:pt x="0" y="6214789"/>
                    </a:lnTo>
                    <a:close/>
                    <a:moveTo>
                      <a:pt x="28206697" y="144780"/>
                    </a:moveTo>
                    <a:lnTo>
                      <a:pt x="28351476" y="144780"/>
                    </a:lnTo>
                    <a:lnTo>
                      <a:pt x="28351476" y="6214789"/>
                    </a:lnTo>
                    <a:lnTo>
                      <a:pt x="28206697" y="6214789"/>
                    </a:lnTo>
                    <a:lnTo>
                      <a:pt x="28206697" y="144780"/>
                    </a:lnTo>
                    <a:close/>
                    <a:moveTo>
                      <a:pt x="144780" y="6214789"/>
                    </a:moveTo>
                    <a:lnTo>
                      <a:pt x="28206697" y="6214789"/>
                    </a:lnTo>
                    <a:lnTo>
                      <a:pt x="28206697" y="6359569"/>
                    </a:lnTo>
                    <a:lnTo>
                      <a:pt x="144780" y="6359569"/>
                    </a:lnTo>
                    <a:lnTo>
                      <a:pt x="144780" y="6214789"/>
                    </a:lnTo>
                    <a:close/>
                    <a:moveTo>
                      <a:pt x="28206697" y="0"/>
                    </a:moveTo>
                    <a:lnTo>
                      <a:pt x="28351476" y="0"/>
                    </a:lnTo>
                    <a:lnTo>
                      <a:pt x="28351476" y="144780"/>
                    </a:lnTo>
                    <a:lnTo>
                      <a:pt x="28206697" y="144780"/>
                    </a:lnTo>
                    <a:lnTo>
                      <a:pt x="2820669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8206697" y="0"/>
                    </a:lnTo>
                    <a:lnTo>
                      <a:pt x="2820669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721904" y="449172"/>
              <a:ext cx="523663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Space Mono"/>
                </a:rPr>
                <a:t>AIR POLLUTION STUDY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8534" y="2103756"/>
            <a:ext cx="8305672" cy="4190135"/>
            <a:chOff x="0" y="0"/>
            <a:chExt cx="11074230" cy="558684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1074230" cy="5586847"/>
              <a:chOff x="0" y="0"/>
              <a:chExt cx="50466837" cy="25460054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72390" y="72390"/>
                <a:ext cx="50322056" cy="25315274"/>
              </a:xfrm>
              <a:custGeom>
                <a:avLst/>
                <a:gdLst/>
                <a:ahLst/>
                <a:cxnLst/>
                <a:rect r="r" b="b" t="t" l="l"/>
                <a:pathLst>
                  <a:path h="25315274" w="50322056">
                    <a:moveTo>
                      <a:pt x="0" y="0"/>
                    </a:moveTo>
                    <a:lnTo>
                      <a:pt x="50322056" y="0"/>
                    </a:lnTo>
                    <a:lnTo>
                      <a:pt x="50322056" y="25315274"/>
                    </a:lnTo>
                    <a:lnTo>
                      <a:pt x="0" y="25315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10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0" y="0"/>
                <a:ext cx="50466836" cy="25460054"/>
              </a:xfrm>
              <a:custGeom>
                <a:avLst/>
                <a:gdLst/>
                <a:ahLst/>
                <a:cxnLst/>
                <a:rect r="r" b="b" t="t" l="l"/>
                <a:pathLst>
                  <a:path h="25460054" w="50466836">
                    <a:moveTo>
                      <a:pt x="50322057" y="25315273"/>
                    </a:moveTo>
                    <a:lnTo>
                      <a:pt x="50466836" y="25315273"/>
                    </a:lnTo>
                    <a:lnTo>
                      <a:pt x="50466836" y="25460054"/>
                    </a:lnTo>
                    <a:lnTo>
                      <a:pt x="50322057" y="25460054"/>
                    </a:lnTo>
                    <a:lnTo>
                      <a:pt x="50322057" y="2531527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5315273"/>
                    </a:lnTo>
                    <a:lnTo>
                      <a:pt x="0" y="25315273"/>
                    </a:lnTo>
                    <a:lnTo>
                      <a:pt x="0" y="144780"/>
                    </a:lnTo>
                    <a:close/>
                    <a:moveTo>
                      <a:pt x="0" y="25315273"/>
                    </a:moveTo>
                    <a:lnTo>
                      <a:pt x="144780" y="25315273"/>
                    </a:lnTo>
                    <a:lnTo>
                      <a:pt x="144780" y="25460054"/>
                    </a:lnTo>
                    <a:lnTo>
                      <a:pt x="0" y="25460054"/>
                    </a:lnTo>
                    <a:lnTo>
                      <a:pt x="0" y="25315273"/>
                    </a:lnTo>
                    <a:close/>
                    <a:moveTo>
                      <a:pt x="50322057" y="144780"/>
                    </a:moveTo>
                    <a:lnTo>
                      <a:pt x="50466836" y="144780"/>
                    </a:lnTo>
                    <a:lnTo>
                      <a:pt x="50466836" y="25315273"/>
                    </a:lnTo>
                    <a:lnTo>
                      <a:pt x="50322057" y="25315273"/>
                    </a:lnTo>
                    <a:lnTo>
                      <a:pt x="50322057" y="144780"/>
                    </a:lnTo>
                    <a:close/>
                    <a:moveTo>
                      <a:pt x="144780" y="25315273"/>
                    </a:moveTo>
                    <a:lnTo>
                      <a:pt x="50322057" y="25315273"/>
                    </a:lnTo>
                    <a:lnTo>
                      <a:pt x="50322057" y="25460054"/>
                    </a:lnTo>
                    <a:lnTo>
                      <a:pt x="144780" y="25460054"/>
                    </a:lnTo>
                    <a:lnTo>
                      <a:pt x="144780" y="25315273"/>
                    </a:lnTo>
                    <a:close/>
                    <a:moveTo>
                      <a:pt x="50322057" y="0"/>
                    </a:moveTo>
                    <a:lnTo>
                      <a:pt x="50466836" y="0"/>
                    </a:lnTo>
                    <a:lnTo>
                      <a:pt x="50466836" y="144780"/>
                    </a:lnTo>
                    <a:lnTo>
                      <a:pt x="50322057" y="144780"/>
                    </a:lnTo>
                    <a:lnTo>
                      <a:pt x="5032205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0322057" y="0"/>
                    </a:lnTo>
                    <a:lnTo>
                      <a:pt x="5032205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746888" y="728761"/>
              <a:ext cx="9534508" cy="4083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0000">
                  <a:solidFill>
                    <a:srgbClr val="000000"/>
                  </a:solidFill>
                  <a:latin typeface="Tomorrow"/>
                </a:rPr>
                <a:t>Project 2 NO2</a:t>
              </a: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269721" y="5143500"/>
            <a:ext cx="1191422" cy="901148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487272" y="6959240"/>
            <a:ext cx="7973870" cy="2540720"/>
            <a:chOff x="0" y="0"/>
            <a:chExt cx="10631827" cy="338762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0631827" cy="3387627"/>
              <a:chOff x="0" y="0"/>
              <a:chExt cx="16441591" cy="523879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2700" y="12700"/>
                <a:ext cx="16416190" cy="5213396"/>
              </a:xfrm>
              <a:custGeom>
                <a:avLst/>
                <a:gdLst/>
                <a:ahLst/>
                <a:cxnLst/>
                <a:rect r="r" b="b" t="t" l="l"/>
                <a:pathLst>
                  <a:path h="5213396" w="16416190">
                    <a:moveTo>
                      <a:pt x="15459246" y="5213396"/>
                    </a:moveTo>
                    <a:lnTo>
                      <a:pt x="956945" y="5213396"/>
                    </a:lnTo>
                    <a:cubicBezTo>
                      <a:pt x="428371" y="5213396"/>
                      <a:pt x="0" y="4784898"/>
                      <a:pt x="0" y="2606698"/>
                    </a:cubicBezTo>
                    <a:lnTo>
                      <a:pt x="0" y="2606698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9246" y="0"/>
                    </a:lnTo>
                    <a:cubicBezTo>
                      <a:pt x="15987692" y="0"/>
                      <a:pt x="16416190" y="428371"/>
                      <a:pt x="16416190" y="2606698"/>
                    </a:cubicBezTo>
                    <a:lnTo>
                      <a:pt x="16416190" y="2606698"/>
                    </a:lnTo>
                    <a:cubicBezTo>
                      <a:pt x="16416190" y="4784898"/>
                      <a:pt x="15987692" y="5213396"/>
                      <a:pt x="15459246" y="5213396"/>
                    </a:cubicBezTo>
                    <a:close/>
                  </a:path>
                </a:pathLst>
              </a:custGeom>
              <a:solidFill>
                <a:srgbClr val="FFD63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0"/>
                <a:ext cx="16441590" cy="5238796"/>
              </a:xfrm>
              <a:custGeom>
                <a:avLst/>
                <a:gdLst/>
                <a:ahLst/>
                <a:cxnLst/>
                <a:rect r="r" b="b" t="t" l="l"/>
                <a:pathLst>
                  <a:path h="5238796" w="16441590">
                    <a:moveTo>
                      <a:pt x="15471946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2619398"/>
                    </a:cubicBezTo>
                    <a:cubicBezTo>
                      <a:pt x="0" y="4803821"/>
                      <a:pt x="434975" y="5238796"/>
                      <a:pt x="969645" y="5238796"/>
                    </a:cubicBezTo>
                    <a:lnTo>
                      <a:pt x="15471946" y="5238796"/>
                    </a:lnTo>
                    <a:cubicBezTo>
                      <a:pt x="16006615" y="5238796"/>
                      <a:pt x="16441590" y="4803821"/>
                      <a:pt x="16441590" y="2619398"/>
                    </a:cubicBezTo>
                    <a:cubicBezTo>
                      <a:pt x="16441590" y="434975"/>
                      <a:pt x="16006615" y="0"/>
                      <a:pt x="15471946" y="0"/>
                    </a:cubicBezTo>
                    <a:close/>
                    <a:moveTo>
                      <a:pt x="15471946" y="5213396"/>
                    </a:moveTo>
                    <a:lnTo>
                      <a:pt x="969645" y="5213396"/>
                    </a:lnTo>
                    <a:cubicBezTo>
                      <a:pt x="448945" y="5213396"/>
                      <a:pt x="25400" y="4789851"/>
                      <a:pt x="25400" y="2619398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1946" y="25400"/>
                    </a:lnTo>
                    <a:cubicBezTo>
                      <a:pt x="15992646" y="25400"/>
                      <a:pt x="16416190" y="448945"/>
                      <a:pt x="16416190" y="2619398"/>
                    </a:cubicBezTo>
                    <a:cubicBezTo>
                      <a:pt x="16416190" y="4789851"/>
                      <a:pt x="15992646" y="5213396"/>
                      <a:pt x="15471946" y="5213396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721904" y="255538"/>
              <a:ext cx="9534508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Space Mono"/>
                </a:rPr>
                <a:t>Kseniya Yerameichyk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Space Mono"/>
                </a:rPr>
                <a:t>Ekaterina Sergeeva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Space Mono"/>
                </a:rPr>
                <a:t>Alexander Shlyakhtin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Space Mono"/>
                </a:rPr>
                <a:t>Dzmitry Kurch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9178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289178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189460"/>
            <a:ext cx="9441453" cy="686878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737506"/>
            <a:ext cx="929138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EDA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25522" y="5853500"/>
            <a:ext cx="5033778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Number of cars "jumps" in the morning and in the evening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25522" y="3847535"/>
            <a:ext cx="5033778" cy="203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Cars number time series hourly aggregation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9178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289178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73388" y="737506"/>
            <a:ext cx="929138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EDA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25522" y="5853500"/>
            <a:ext cx="5033778" cy="195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Temperature increases in summer and decreases in winter.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Missing data for June, July, August, September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25522" y="3847535"/>
            <a:ext cx="5033778" cy="203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Temperature distribution across months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33820" y="2920361"/>
            <a:ext cx="8931126" cy="73666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9178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289178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3388" y="2920361"/>
            <a:ext cx="9291389" cy="734057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737506"/>
            <a:ext cx="929138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EDA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25522" y="5853500"/>
            <a:ext cx="5033778" cy="234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Temperature increases in summer and decreases in winter.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Missing data for June, July, August, September 2022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25522" y="3847535"/>
            <a:ext cx="5033778" cy="203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Temperature time series monthly aggregation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100" y="-38100"/>
            <a:ext cx="18326100" cy="103251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204570" cy="4622533"/>
            </a:xfrm>
            <a:custGeom>
              <a:avLst/>
              <a:gdLst/>
              <a:ahLst/>
              <a:cxnLst/>
              <a:rect r="r" b="b" t="t" l="l"/>
              <a:pathLst>
                <a:path h="4622533" w="8204570">
                  <a:moveTo>
                    <a:pt x="8204570" y="51078"/>
                  </a:moveTo>
                  <a:lnTo>
                    <a:pt x="8204570" y="0"/>
                  </a:lnTo>
                  <a:lnTo>
                    <a:pt x="45329" y="0"/>
                  </a:lnTo>
                  <a:lnTo>
                    <a:pt x="45329" y="25539"/>
                  </a:lnTo>
                  <a:lnTo>
                    <a:pt x="0" y="25539"/>
                  </a:lnTo>
                  <a:lnTo>
                    <a:pt x="0" y="4622533"/>
                  </a:lnTo>
                  <a:lnTo>
                    <a:pt x="90658" y="4622533"/>
                  </a:lnTo>
                  <a:lnTo>
                    <a:pt x="90658" y="3728673"/>
                  </a:lnTo>
                  <a:lnTo>
                    <a:pt x="1631848" y="3728673"/>
                  </a:lnTo>
                  <a:lnTo>
                    <a:pt x="1631848" y="4622533"/>
                  </a:lnTo>
                  <a:lnTo>
                    <a:pt x="1722506" y="4622533"/>
                  </a:lnTo>
                  <a:lnTo>
                    <a:pt x="1722506" y="3728673"/>
                  </a:lnTo>
                  <a:lnTo>
                    <a:pt x="3263696" y="3728673"/>
                  </a:lnTo>
                  <a:lnTo>
                    <a:pt x="3263696" y="4622533"/>
                  </a:lnTo>
                  <a:lnTo>
                    <a:pt x="3354354" y="4622533"/>
                  </a:lnTo>
                  <a:lnTo>
                    <a:pt x="3354354" y="3728673"/>
                  </a:lnTo>
                  <a:lnTo>
                    <a:pt x="4895544" y="3728673"/>
                  </a:lnTo>
                  <a:lnTo>
                    <a:pt x="4895544" y="4622533"/>
                  </a:lnTo>
                  <a:lnTo>
                    <a:pt x="4986202" y="4622533"/>
                  </a:lnTo>
                  <a:lnTo>
                    <a:pt x="4986202" y="3728673"/>
                  </a:lnTo>
                  <a:lnTo>
                    <a:pt x="6527392" y="3728673"/>
                  </a:lnTo>
                  <a:lnTo>
                    <a:pt x="6527392" y="4622533"/>
                  </a:lnTo>
                  <a:lnTo>
                    <a:pt x="6618050" y="4622533"/>
                  </a:lnTo>
                  <a:lnTo>
                    <a:pt x="6618050" y="3728673"/>
                  </a:lnTo>
                  <a:lnTo>
                    <a:pt x="8204570" y="3728673"/>
                  </a:lnTo>
                  <a:lnTo>
                    <a:pt x="8204570" y="3677595"/>
                  </a:lnTo>
                  <a:lnTo>
                    <a:pt x="6618050" y="3677595"/>
                  </a:lnTo>
                  <a:lnTo>
                    <a:pt x="6618050" y="2809274"/>
                  </a:lnTo>
                  <a:lnTo>
                    <a:pt x="8204570" y="2809274"/>
                  </a:lnTo>
                  <a:lnTo>
                    <a:pt x="8204570" y="2758196"/>
                  </a:lnTo>
                  <a:lnTo>
                    <a:pt x="6618050" y="2758196"/>
                  </a:lnTo>
                  <a:lnTo>
                    <a:pt x="6618050" y="1889875"/>
                  </a:lnTo>
                  <a:lnTo>
                    <a:pt x="8204570" y="1889875"/>
                  </a:lnTo>
                  <a:lnTo>
                    <a:pt x="8204570" y="1838798"/>
                  </a:lnTo>
                  <a:lnTo>
                    <a:pt x="6618050" y="1838798"/>
                  </a:lnTo>
                  <a:lnTo>
                    <a:pt x="6618050" y="970477"/>
                  </a:lnTo>
                  <a:lnTo>
                    <a:pt x="8204570" y="970477"/>
                  </a:lnTo>
                  <a:lnTo>
                    <a:pt x="8204570" y="919399"/>
                  </a:lnTo>
                  <a:lnTo>
                    <a:pt x="6618050" y="919399"/>
                  </a:lnTo>
                  <a:lnTo>
                    <a:pt x="6618050" y="51078"/>
                  </a:lnTo>
                  <a:lnTo>
                    <a:pt x="8204570" y="51078"/>
                  </a:lnTo>
                  <a:close/>
                  <a:moveTo>
                    <a:pt x="1722506" y="919399"/>
                  </a:moveTo>
                  <a:lnTo>
                    <a:pt x="1722506" y="51078"/>
                  </a:lnTo>
                  <a:lnTo>
                    <a:pt x="3263696" y="51078"/>
                  </a:lnTo>
                  <a:lnTo>
                    <a:pt x="3263696" y="919399"/>
                  </a:lnTo>
                  <a:lnTo>
                    <a:pt x="1722506" y="919399"/>
                  </a:lnTo>
                  <a:close/>
                  <a:moveTo>
                    <a:pt x="3263696" y="970477"/>
                  </a:moveTo>
                  <a:lnTo>
                    <a:pt x="3263696" y="1838798"/>
                  </a:lnTo>
                  <a:lnTo>
                    <a:pt x="1722506" y="1838798"/>
                  </a:lnTo>
                  <a:lnTo>
                    <a:pt x="1722506" y="970477"/>
                  </a:lnTo>
                  <a:lnTo>
                    <a:pt x="3263696" y="970477"/>
                  </a:lnTo>
                  <a:close/>
                  <a:moveTo>
                    <a:pt x="1631848" y="919399"/>
                  </a:moveTo>
                  <a:lnTo>
                    <a:pt x="90658" y="919399"/>
                  </a:lnTo>
                  <a:lnTo>
                    <a:pt x="90658" y="51078"/>
                  </a:lnTo>
                  <a:lnTo>
                    <a:pt x="1631848" y="51078"/>
                  </a:lnTo>
                  <a:lnTo>
                    <a:pt x="1631848" y="919399"/>
                  </a:lnTo>
                  <a:close/>
                  <a:moveTo>
                    <a:pt x="1631848" y="970477"/>
                  </a:moveTo>
                  <a:lnTo>
                    <a:pt x="1631848" y="1838798"/>
                  </a:lnTo>
                  <a:lnTo>
                    <a:pt x="90658" y="1838798"/>
                  </a:lnTo>
                  <a:lnTo>
                    <a:pt x="90658" y="970477"/>
                  </a:lnTo>
                  <a:lnTo>
                    <a:pt x="1631848" y="970477"/>
                  </a:lnTo>
                  <a:close/>
                  <a:moveTo>
                    <a:pt x="1631848" y="1889875"/>
                  </a:moveTo>
                  <a:lnTo>
                    <a:pt x="1631848" y="2758196"/>
                  </a:lnTo>
                  <a:lnTo>
                    <a:pt x="90658" y="2758196"/>
                  </a:lnTo>
                  <a:lnTo>
                    <a:pt x="90658" y="1889875"/>
                  </a:lnTo>
                  <a:lnTo>
                    <a:pt x="1631848" y="1889875"/>
                  </a:lnTo>
                  <a:close/>
                  <a:moveTo>
                    <a:pt x="1722506" y="1889875"/>
                  </a:moveTo>
                  <a:lnTo>
                    <a:pt x="3263696" y="1889875"/>
                  </a:lnTo>
                  <a:lnTo>
                    <a:pt x="3263696" y="2758196"/>
                  </a:lnTo>
                  <a:lnTo>
                    <a:pt x="1722506" y="2758196"/>
                  </a:lnTo>
                  <a:lnTo>
                    <a:pt x="1722506" y="1889875"/>
                  </a:lnTo>
                  <a:close/>
                  <a:moveTo>
                    <a:pt x="3354354" y="1889875"/>
                  </a:moveTo>
                  <a:lnTo>
                    <a:pt x="4895544" y="1889875"/>
                  </a:lnTo>
                  <a:lnTo>
                    <a:pt x="4895544" y="2758196"/>
                  </a:lnTo>
                  <a:lnTo>
                    <a:pt x="3354354" y="2758196"/>
                  </a:lnTo>
                  <a:lnTo>
                    <a:pt x="3354354" y="1889875"/>
                  </a:lnTo>
                  <a:close/>
                  <a:moveTo>
                    <a:pt x="3354354" y="1838798"/>
                  </a:moveTo>
                  <a:lnTo>
                    <a:pt x="3354354" y="970477"/>
                  </a:lnTo>
                  <a:lnTo>
                    <a:pt x="4895544" y="970477"/>
                  </a:lnTo>
                  <a:lnTo>
                    <a:pt x="4895544" y="1838798"/>
                  </a:lnTo>
                  <a:lnTo>
                    <a:pt x="3354354" y="1838798"/>
                  </a:lnTo>
                  <a:close/>
                  <a:moveTo>
                    <a:pt x="3354354" y="919399"/>
                  </a:moveTo>
                  <a:lnTo>
                    <a:pt x="3354354" y="51078"/>
                  </a:lnTo>
                  <a:lnTo>
                    <a:pt x="4895544" y="51078"/>
                  </a:lnTo>
                  <a:lnTo>
                    <a:pt x="4895544" y="919399"/>
                  </a:lnTo>
                  <a:lnTo>
                    <a:pt x="3354354" y="919399"/>
                  </a:lnTo>
                  <a:close/>
                  <a:moveTo>
                    <a:pt x="90658" y="3677595"/>
                  </a:moveTo>
                  <a:lnTo>
                    <a:pt x="90658" y="2809274"/>
                  </a:lnTo>
                  <a:lnTo>
                    <a:pt x="1631848" y="2809274"/>
                  </a:lnTo>
                  <a:lnTo>
                    <a:pt x="1631848" y="3677595"/>
                  </a:lnTo>
                  <a:lnTo>
                    <a:pt x="90658" y="3677595"/>
                  </a:lnTo>
                  <a:close/>
                  <a:moveTo>
                    <a:pt x="1722506" y="3677595"/>
                  </a:moveTo>
                  <a:lnTo>
                    <a:pt x="1722506" y="2809274"/>
                  </a:lnTo>
                  <a:lnTo>
                    <a:pt x="3263696" y="2809274"/>
                  </a:lnTo>
                  <a:lnTo>
                    <a:pt x="3263696" y="3677595"/>
                  </a:lnTo>
                  <a:lnTo>
                    <a:pt x="1722506" y="3677595"/>
                  </a:lnTo>
                  <a:close/>
                  <a:moveTo>
                    <a:pt x="3354354" y="3677595"/>
                  </a:moveTo>
                  <a:lnTo>
                    <a:pt x="3354354" y="2809274"/>
                  </a:lnTo>
                  <a:lnTo>
                    <a:pt x="4895544" y="2809274"/>
                  </a:lnTo>
                  <a:lnTo>
                    <a:pt x="4895544" y="3677595"/>
                  </a:lnTo>
                  <a:lnTo>
                    <a:pt x="3354354" y="3677595"/>
                  </a:lnTo>
                  <a:close/>
                  <a:moveTo>
                    <a:pt x="6527392" y="3677595"/>
                  </a:moveTo>
                  <a:lnTo>
                    <a:pt x="4986202" y="3677595"/>
                  </a:lnTo>
                  <a:lnTo>
                    <a:pt x="4986202" y="2809274"/>
                  </a:lnTo>
                  <a:lnTo>
                    <a:pt x="6527392" y="2809274"/>
                  </a:lnTo>
                  <a:lnTo>
                    <a:pt x="6527392" y="3677595"/>
                  </a:lnTo>
                  <a:close/>
                  <a:moveTo>
                    <a:pt x="6527392" y="2758196"/>
                  </a:moveTo>
                  <a:lnTo>
                    <a:pt x="4986202" y="2758196"/>
                  </a:lnTo>
                  <a:lnTo>
                    <a:pt x="4986202" y="1889875"/>
                  </a:lnTo>
                  <a:lnTo>
                    <a:pt x="6527392" y="1889875"/>
                  </a:lnTo>
                  <a:lnTo>
                    <a:pt x="6527392" y="2758196"/>
                  </a:lnTo>
                  <a:close/>
                  <a:moveTo>
                    <a:pt x="6527392" y="1838798"/>
                  </a:moveTo>
                  <a:lnTo>
                    <a:pt x="4986202" y="1838798"/>
                  </a:lnTo>
                  <a:lnTo>
                    <a:pt x="4986202" y="970477"/>
                  </a:lnTo>
                  <a:lnTo>
                    <a:pt x="6527392" y="970477"/>
                  </a:lnTo>
                  <a:lnTo>
                    <a:pt x="6527392" y="1838798"/>
                  </a:lnTo>
                  <a:close/>
                  <a:moveTo>
                    <a:pt x="6527392" y="919399"/>
                  </a:moveTo>
                  <a:lnTo>
                    <a:pt x="4986202" y="919399"/>
                  </a:lnTo>
                  <a:lnTo>
                    <a:pt x="4986202" y="51078"/>
                  </a:lnTo>
                  <a:lnTo>
                    <a:pt x="6527392" y="51078"/>
                  </a:lnTo>
                  <a:lnTo>
                    <a:pt x="6527392" y="91939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800494" y="2276751"/>
            <a:ext cx="12389231" cy="5695397"/>
            <a:chOff x="0" y="0"/>
            <a:chExt cx="75279313" cy="34606312"/>
          </a:xfrm>
        </p:grpSpPr>
        <p:sp>
          <p:nvSpPr>
            <p:cNvPr name="Freeform 5" id="5"/>
            <p:cNvSpPr/>
            <p:nvPr/>
          </p:nvSpPr>
          <p:spPr>
            <a:xfrm>
              <a:off x="72390" y="72390"/>
              <a:ext cx="75134536" cy="34461533"/>
            </a:xfrm>
            <a:custGeom>
              <a:avLst/>
              <a:gdLst/>
              <a:ahLst/>
              <a:cxnLst/>
              <a:rect r="r" b="b" t="t" l="l"/>
              <a:pathLst>
                <a:path h="34461533" w="75134536">
                  <a:moveTo>
                    <a:pt x="0" y="0"/>
                  </a:moveTo>
                  <a:lnTo>
                    <a:pt x="75134536" y="0"/>
                  </a:lnTo>
                  <a:lnTo>
                    <a:pt x="75134536" y="34461533"/>
                  </a:lnTo>
                  <a:lnTo>
                    <a:pt x="0" y="34461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75279312" cy="34606312"/>
            </a:xfrm>
            <a:custGeom>
              <a:avLst/>
              <a:gdLst/>
              <a:ahLst/>
              <a:cxnLst/>
              <a:rect r="r" b="b" t="t" l="l"/>
              <a:pathLst>
                <a:path h="34606312" w="75279312">
                  <a:moveTo>
                    <a:pt x="75134533" y="34461534"/>
                  </a:moveTo>
                  <a:lnTo>
                    <a:pt x="75279312" y="34461534"/>
                  </a:lnTo>
                  <a:lnTo>
                    <a:pt x="75279312" y="34606312"/>
                  </a:lnTo>
                  <a:lnTo>
                    <a:pt x="75134533" y="34606312"/>
                  </a:lnTo>
                  <a:lnTo>
                    <a:pt x="75134533" y="344615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461534"/>
                  </a:lnTo>
                  <a:lnTo>
                    <a:pt x="0" y="34461534"/>
                  </a:lnTo>
                  <a:lnTo>
                    <a:pt x="0" y="144780"/>
                  </a:lnTo>
                  <a:close/>
                  <a:moveTo>
                    <a:pt x="0" y="34461534"/>
                  </a:moveTo>
                  <a:lnTo>
                    <a:pt x="144780" y="34461534"/>
                  </a:lnTo>
                  <a:lnTo>
                    <a:pt x="144780" y="34606312"/>
                  </a:lnTo>
                  <a:lnTo>
                    <a:pt x="0" y="34606312"/>
                  </a:lnTo>
                  <a:lnTo>
                    <a:pt x="0" y="34461534"/>
                  </a:lnTo>
                  <a:close/>
                  <a:moveTo>
                    <a:pt x="75134533" y="144780"/>
                  </a:moveTo>
                  <a:lnTo>
                    <a:pt x="75279312" y="144780"/>
                  </a:lnTo>
                  <a:lnTo>
                    <a:pt x="75279312" y="34461534"/>
                  </a:lnTo>
                  <a:lnTo>
                    <a:pt x="75134533" y="34461534"/>
                  </a:lnTo>
                  <a:lnTo>
                    <a:pt x="75134533" y="144780"/>
                  </a:lnTo>
                  <a:close/>
                  <a:moveTo>
                    <a:pt x="144780" y="34461534"/>
                  </a:moveTo>
                  <a:lnTo>
                    <a:pt x="75134533" y="34461534"/>
                  </a:lnTo>
                  <a:lnTo>
                    <a:pt x="75134533" y="34606312"/>
                  </a:lnTo>
                  <a:lnTo>
                    <a:pt x="144780" y="34606312"/>
                  </a:lnTo>
                  <a:lnTo>
                    <a:pt x="144780" y="34461534"/>
                  </a:lnTo>
                  <a:close/>
                  <a:moveTo>
                    <a:pt x="75134533" y="0"/>
                  </a:moveTo>
                  <a:lnTo>
                    <a:pt x="75279312" y="0"/>
                  </a:lnTo>
                  <a:lnTo>
                    <a:pt x="75279312" y="144780"/>
                  </a:lnTo>
                  <a:lnTo>
                    <a:pt x="75134533" y="144780"/>
                  </a:lnTo>
                  <a:lnTo>
                    <a:pt x="751345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5134533" y="0"/>
                  </a:lnTo>
                  <a:lnTo>
                    <a:pt x="751345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567228" y="2025116"/>
            <a:ext cx="12389231" cy="5695397"/>
            <a:chOff x="0" y="0"/>
            <a:chExt cx="75279313" cy="34606312"/>
          </a:xfrm>
        </p:grpSpPr>
        <p:sp>
          <p:nvSpPr>
            <p:cNvPr name="Freeform 8" id="8"/>
            <p:cNvSpPr/>
            <p:nvPr/>
          </p:nvSpPr>
          <p:spPr>
            <a:xfrm>
              <a:off x="72390" y="72390"/>
              <a:ext cx="75134536" cy="34461533"/>
            </a:xfrm>
            <a:custGeom>
              <a:avLst/>
              <a:gdLst/>
              <a:ahLst/>
              <a:cxnLst/>
              <a:rect r="r" b="b" t="t" l="l"/>
              <a:pathLst>
                <a:path h="34461533" w="75134536">
                  <a:moveTo>
                    <a:pt x="0" y="0"/>
                  </a:moveTo>
                  <a:lnTo>
                    <a:pt x="75134536" y="0"/>
                  </a:lnTo>
                  <a:lnTo>
                    <a:pt x="75134536" y="34461533"/>
                  </a:lnTo>
                  <a:lnTo>
                    <a:pt x="0" y="34461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10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75279312" cy="34606312"/>
            </a:xfrm>
            <a:custGeom>
              <a:avLst/>
              <a:gdLst/>
              <a:ahLst/>
              <a:cxnLst/>
              <a:rect r="r" b="b" t="t" l="l"/>
              <a:pathLst>
                <a:path h="34606312" w="75279312">
                  <a:moveTo>
                    <a:pt x="75134533" y="34461534"/>
                  </a:moveTo>
                  <a:lnTo>
                    <a:pt x="75279312" y="34461534"/>
                  </a:lnTo>
                  <a:lnTo>
                    <a:pt x="75279312" y="34606312"/>
                  </a:lnTo>
                  <a:lnTo>
                    <a:pt x="75134533" y="34606312"/>
                  </a:lnTo>
                  <a:lnTo>
                    <a:pt x="75134533" y="344615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461534"/>
                  </a:lnTo>
                  <a:lnTo>
                    <a:pt x="0" y="34461534"/>
                  </a:lnTo>
                  <a:lnTo>
                    <a:pt x="0" y="144780"/>
                  </a:lnTo>
                  <a:close/>
                  <a:moveTo>
                    <a:pt x="0" y="34461534"/>
                  </a:moveTo>
                  <a:lnTo>
                    <a:pt x="144780" y="34461534"/>
                  </a:lnTo>
                  <a:lnTo>
                    <a:pt x="144780" y="34606312"/>
                  </a:lnTo>
                  <a:lnTo>
                    <a:pt x="0" y="34606312"/>
                  </a:lnTo>
                  <a:lnTo>
                    <a:pt x="0" y="34461534"/>
                  </a:lnTo>
                  <a:close/>
                  <a:moveTo>
                    <a:pt x="75134533" y="144780"/>
                  </a:moveTo>
                  <a:lnTo>
                    <a:pt x="75279312" y="144780"/>
                  </a:lnTo>
                  <a:lnTo>
                    <a:pt x="75279312" y="34461534"/>
                  </a:lnTo>
                  <a:lnTo>
                    <a:pt x="75134533" y="34461534"/>
                  </a:lnTo>
                  <a:lnTo>
                    <a:pt x="75134533" y="144780"/>
                  </a:lnTo>
                  <a:close/>
                  <a:moveTo>
                    <a:pt x="144780" y="34461534"/>
                  </a:moveTo>
                  <a:lnTo>
                    <a:pt x="75134533" y="34461534"/>
                  </a:lnTo>
                  <a:lnTo>
                    <a:pt x="75134533" y="34606312"/>
                  </a:lnTo>
                  <a:lnTo>
                    <a:pt x="144780" y="34606312"/>
                  </a:lnTo>
                  <a:lnTo>
                    <a:pt x="144780" y="34461534"/>
                  </a:lnTo>
                  <a:close/>
                  <a:moveTo>
                    <a:pt x="75134533" y="0"/>
                  </a:moveTo>
                  <a:lnTo>
                    <a:pt x="75279312" y="0"/>
                  </a:lnTo>
                  <a:lnTo>
                    <a:pt x="75279312" y="144780"/>
                  </a:lnTo>
                  <a:lnTo>
                    <a:pt x="75134533" y="144780"/>
                  </a:lnTo>
                  <a:lnTo>
                    <a:pt x="751345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5134533" y="0"/>
                  </a:lnTo>
                  <a:lnTo>
                    <a:pt x="751345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78248" y="1508969"/>
            <a:ext cx="1028833" cy="1032295"/>
            <a:chOff x="0" y="0"/>
            <a:chExt cx="6090306" cy="6110797"/>
          </a:xfrm>
        </p:grpSpPr>
        <p:sp>
          <p:nvSpPr>
            <p:cNvPr name="Freeform 11" id="11"/>
            <p:cNvSpPr/>
            <p:nvPr/>
          </p:nvSpPr>
          <p:spPr>
            <a:xfrm>
              <a:off x="72390" y="72390"/>
              <a:ext cx="5945526" cy="5966017"/>
            </a:xfrm>
            <a:custGeom>
              <a:avLst/>
              <a:gdLst/>
              <a:ahLst/>
              <a:cxnLst/>
              <a:rect r="r" b="b" t="t" l="l"/>
              <a:pathLst>
                <a:path h="5966017" w="5945526">
                  <a:moveTo>
                    <a:pt x="0" y="0"/>
                  </a:moveTo>
                  <a:lnTo>
                    <a:pt x="5945526" y="0"/>
                  </a:lnTo>
                  <a:lnTo>
                    <a:pt x="5945526" y="5966017"/>
                  </a:lnTo>
                  <a:lnTo>
                    <a:pt x="0" y="5966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6090305" cy="6110798"/>
            </a:xfrm>
            <a:custGeom>
              <a:avLst/>
              <a:gdLst/>
              <a:ahLst/>
              <a:cxnLst/>
              <a:rect r="r" b="b" t="t" l="l"/>
              <a:pathLst>
                <a:path h="6110798" w="6090305">
                  <a:moveTo>
                    <a:pt x="5945525" y="5966018"/>
                  </a:moveTo>
                  <a:lnTo>
                    <a:pt x="6090305" y="5966018"/>
                  </a:lnTo>
                  <a:lnTo>
                    <a:pt x="6090305" y="6110798"/>
                  </a:lnTo>
                  <a:lnTo>
                    <a:pt x="5945525" y="6110798"/>
                  </a:lnTo>
                  <a:lnTo>
                    <a:pt x="5945525" y="5966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966018"/>
                  </a:lnTo>
                  <a:lnTo>
                    <a:pt x="0" y="5966018"/>
                  </a:lnTo>
                  <a:lnTo>
                    <a:pt x="0" y="144780"/>
                  </a:lnTo>
                  <a:close/>
                  <a:moveTo>
                    <a:pt x="0" y="5966018"/>
                  </a:moveTo>
                  <a:lnTo>
                    <a:pt x="144780" y="5966018"/>
                  </a:lnTo>
                  <a:lnTo>
                    <a:pt x="144780" y="6110798"/>
                  </a:lnTo>
                  <a:lnTo>
                    <a:pt x="0" y="6110798"/>
                  </a:lnTo>
                  <a:lnTo>
                    <a:pt x="0" y="5966018"/>
                  </a:lnTo>
                  <a:close/>
                  <a:moveTo>
                    <a:pt x="5945525" y="144780"/>
                  </a:moveTo>
                  <a:lnTo>
                    <a:pt x="6090305" y="144780"/>
                  </a:lnTo>
                  <a:lnTo>
                    <a:pt x="6090305" y="5966018"/>
                  </a:lnTo>
                  <a:lnTo>
                    <a:pt x="5945525" y="5966018"/>
                  </a:lnTo>
                  <a:lnTo>
                    <a:pt x="5945525" y="144780"/>
                  </a:lnTo>
                  <a:close/>
                  <a:moveTo>
                    <a:pt x="144780" y="5966018"/>
                  </a:moveTo>
                  <a:lnTo>
                    <a:pt x="5945526" y="5966018"/>
                  </a:lnTo>
                  <a:lnTo>
                    <a:pt x="5945526" y="6110798"/>
                  </a:lnTo>
                  <a:lnTo>
                    <a:pt x="144780" y="6110798"/>
                  </a:lnTo>
                  <a:lnTo>
                    <a:pt x="144780" y="5966018"/>
                  </a:lnTo>
                  <a:close/>
                  <a:moveTo>
                    <a:pt x="5945525" y="0"/>
                  </a:moveTo>
                  <a:lnTo>
                    <a:pt x="6090305" y="0"/>
                  </a:lnTo>
                  <a:lnTo>
                    <a:pt x="6090305" y="144780"/>
                  </a:lnTo>
                  <a:lnTo>
                    <a:pt x="5945525" y="144780"/>
                  </a:lnTo>
                  <a:lnTo>
                    <a:pt x="59455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945526" y="0"/>
                  </a:lnTo>
                  <a:lnTo>
                    <a:pt x="594552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222013" y="8742152"/>
            <a:ext cx="1028833" cy="1032295"/>
            <a:chOff x="0" y="0"/>
            <a:chExt cx="6090306" cy="6110797"/>
          </a:xfrm>
        </p:grpSpPr>
        <p:sp>
          <p:nvSpPr>
            <p:cNvPr name="Freeform 14" id="14"/>
            <p:cNvSpPr/>
            <p:nvPr/>
          </p:nvSpPr>
          <p:spPr>
            <a:xfrm>
              <a:off x="72390" y="72390"/>
              <a:ext cx="5945526" cy="5966017"/>
            </a:xfrm>
            <a:custGeom>
              <a:avLst/>
              <a:gdLst/>
              <a:ahLst/>
              <a:cxnLst/>
              <a:rect r="r" b="b" t="t" l="l"/>
              <a:pathLst>
                <a:path h="5966017" w="5945526">
                  <a:moveTo>
                    <a:pt x="0" y="0"/>
                  </a:moveTo>
                  <a:lnTo>
                    <a:pt x="5945526" y="0"/>
                  </a:lnTo>
                  <a:lnTo>
                    <a:pt x="5945526" y="5966017"/>
                  </a:lnTo>
                  <a:lnTo>
                    <a:pt x="0" y="5966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6090305" cy="6110798"/>
            </a:xfrm>
            <a:custGeom>
              <a:avLst/>
              <a:gdLst/>
              <a:ahLst/>
              <a:cxnLst/>
              <a:rect r="r" b="b" t="t" l="l"/>
              <a:pathLst>
                <a:path h="6110798" w="6090305">
                  <a:moveTo>
                    <a:pt x="5945525" y="5966018"/>
                  </a:moveTo>
                  <a:lnTo>
                    <a:pt x="6090305" y="5966018"/>
                  </a:lnTo>
                  <a:lnTo>
                    <a:pt x="6090305" y="6110798"/>
                  </a:lnTo>
                  <a:lnTo>
                    <a:pt x="5945525" y="6110798"/>
                  </a:lnTo>
                  <a:lnTo>
                    <a:pt x="5945525" y="5966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966018"/>
                  </a:lnTo>
                  <a:lnTo>
                    <a:pt x="0" y="5966018"/>
                  </a:lnTo>
                  <a:lnTo>
                    <a:pt x="0" y="144780"/>
                  </a:lnTo>
                  <a:close/>
                  <a:moveTo>
                    <a:pt x="0" y="5966018"/>
                  </a:moveTo>
                  <a:lnTo>
                    <a:pt x="144780" y="5966018"/>
                  </a:lnTo>
                  <a:lnTo>
                    <a:pt x="144780" y="6110798"/>
                  </a:lnTo>
                  <a:lnTo>
                    <a:pt x="0" y="6110798"/>
                  </a:lnTo>
                  <a:lnTo>
                    <a:pt x="0" y="5966018"/>
                  </a:lnTo>
                  <a:close/>
                  <a:moveTo>
                    <a:pt x="5945525" y="144780"/>
                  </a:moveTo>
                  <a:lnTo>
                    <a:pt x="6090305" y="144780"/>
                  </a:lnTo>
                  <a:lnTo>
                    <a:pt x="6090305" y="5966018"/>
                  </a:lnTo>
                  <a:lnTo>
                    <a:pt x="5945525" y="5966018"/>
                  </a:lnTo>
                  <a:lnTo>
                    <a:pt x="5945525" y="144780"/>
                  </a:lnTo>
                  <a:close/>
                  <a:moveTo>
                    <a:pt x="144780" y="5966018"/>
                  </a:moveTo>
                  <a:lnTo>
                    <a:pt x="5945526" y="5966018"/>
                  </a:lnTo>
                  <a:lnTo>
                    <a:pt x="5945526" y="6110798"/>
                  </a:lnTo>
                  <a:lnTo>
                    <a:pt x="144780" y="6110798"/>
                  </a:lnTo>
                  <a:lnTo>
                    <a:pt x="144780" y="5966018"/>
                  </a:lnTo>
                  <a:close/>
                  <a:moveTo>
                    <a:pt x="5945525" y="0"/>
                  </a:moveTo>
                  <a:lnTo>
                    <a:pt x="6090305" y="0"/>
                  </a:lnTo>
                  <a:lnTo>
                    <a:pt x="6090305" y="144780"/>
                  </a:lnTo>
                  <a:lnTo>
                    <a:pt x="5945525" y="144780"/>
                  </a:lnTo>
                  <a:lnTo>
                    <a:pt x="59455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945526" y="0"/>
                  </a:lnTo>
                  <a:lnTo>
                    <a:pt x="594552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2665" y="8230767"/>
            <a:ext cx="1045859" cy="1041820"/>
            <a:chOff x="0" y="0"/>
            <a:chExt cx="6191090" cy="6167182"/>
          </a:xfrm>
        </p:grpSpPr>
        <p:sp>
          <p:nvSpPr>
            <p:cNvPr name="Freeform 17" id="17"/>
            <p:cNvSpPr/>
            <p:nvPr/>
          </p:nvSpPr>
          <p:spPr>
            <a:xfrm>
              <a:off x="72390" y="72390"/>
              <a:ext cx="6046310" cy="6022402"/>
            </a:xfrm>
            <a:custGeom>
              <a:avLst/>
              <a:gdLst/>
              <a:ahLst/>
              <a:cxnLst/>
              <a:rect r="r" b="b" t="t" l="l"/>
              <a:pathLst>
                <a:path h="6022402" w="6046310">
                  <a:moveTo>
                    <a:pt x="0" y="0"/>
                  </a:moveTo>
                  <a:lnTo>
                    <a:pt x="6046310" y="0"/>
                  </a:lnTo>
                  <a:lnTo>
                    <a:pt x="6046310" y="6022402"/>
                  </a:lnTo>
                  <a:lnTo>
                    <a:pt x="0" y="6022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0" y="0"/>
              <a:ext cx="6191090" cy="6167182"/>
            </a:xfrm>
            <a:custGeom>
              <a:avLst/>
              <a:gdLst/>
              <a:ahLst/>
              <a:cxnLst/>
              <a:rect r="r" b="b" t="t" l="l"/>
              <a:pathLst>
                <a:path h="6167182" w="6191090">
                  <a:moveTo>
                    <a:pt x="6046310" y="6022402"/>
                  </a:moveTo>
                  <a:lnTo>
                    <a:pt x="6191090" y="6022402"/>
                  </a:lnTo>
                  <a:lnTo>
                    <a:pt x="6191090" y="6167182"/>
                  </a:lnTo>
                  <a:lnTo>
                    <a:pt x="6046310" y="6167182"/>
                  </a:lnTo>
                  <a:lnTo>
                    <a:pt x="6046310" y="602240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22402"/>
                  </a:lnTo>
                  <a:lnTo>
                    <a:pt x="0" y="6022402"/>
                  </a:lnTo>
                  <a:lnTo>
                    <a:pt x="0" y="144780"/>
                  </a:lnTo>
                  <a:close/>
                  <a:moveTo>
                    <a:pt x="0" y="6022402"/>
                  </a:moveTo>
                  <a:lnTo>
                    <a:pt x="144780" y="6022402"/>
                  </a:lnTo>
                  <a:lnTo>
                    <a:pt x="144780" y="6167182"/>
                  </a:lnTo>
                  <a:lnTo>
                    <a:pt x="0" y="6167182"/>
                  </a:lnTo>
                  <a:lnTo>
                    <a:pt x="0" y="6022402"/>
                  </a:lnTo>
                  <a:close/>
                  <a:moveTo>
                    <a:pt x="6046310" y="144780"/>
                  </a:moveTo>
                  <a:lnTo>
                    <a:pt x="6191090" y="144780"/>
                  </a:lnTo>
                  <a:lnTo>
                    <a:pt x="6191090" y="6022402"/>
                  </a:lnTo>
                  <a:lnTo>
                    <a:pt x="6046310" y="6022402"/>
                  </a:lnTo>
                  <a:lnTo>
                    <a:pt x="6046310" y="144780"/>
                  </a:lnTo>
                  <a:close/>
                  <a:moveTo>
                    <a:pt x="144780" y="6022402"/>
                  </a:moveTo>
                  <a:lnTo>
                    <a:pt x="6046310" y="6022402"/>
                  </a:lnTo>
                  <a:lnTo>
                    <a:pt x="6046310" y="6167182"/>
                  </a:lnTo>
                  <a:lnTo>
                    <a:pt x="144780" y="6167182"/>
                  </a:lnTo>
                  <a:lnTo>
                    <a:pt x="144780" y="6022402"/>
                  </a:lnTo>
                  <a:close/>
                  <a:moveTo>
                    <a:pt x="6046310" y="0"/>
                  </a:moveTo>
                  <a:lnTo>
                    <a:pt x="6191090" y="0"/>
                  </a:lnTo>
                  <a:lnTo>
                    <a:pt x="6191090" y="144780"/>
                  </a:lnTo>
                  <a:lnTo>
                    <a:pt x="6046310" y="144780"/>
                  </a:lnTo>
                  <a:lnTo>
                    <a:pt x="60463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46310" y="0"/>
                  </a:lnTo>
                  <a:lnTo>
                    <a:pt x="60463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763859" y="482390"/>
            <a:ext cx="1060146" cy="1048170"/>
            <a:chOff x="0" y="0"/>
            <a:chExt cx="6275666" cy="6204771"/>
          </a:xfrm>
        </p:grpSpPr>
        <p:sp>
          <p:nvSpPr>
            <p:cNvPr name="Freeform 20" id="20"/>
            <p:cNvSpPr/>
            <p:nvPr/>
          </p:nvSpPr>
          <p:spPr>
            <a:xfrm>
              <a:off x="72390" y="72390"/>
              <a:ext cx="6130886" cy="6059992"/>
            </a:xfrm>
            <a:custGeom>
              <a:avLst/>
              <a:gdLst/>
              <a:ahLst/>
              <a:cxnLst/>
              <a:rect r="r" b="b" t="t" l="l"/>
              <a:pathLst>
                <a:path h="6059992" w="6130886">
                  <a:moveTo>
                    <a:pt x="0" y="0"/>
                  </a:moveTo>
                  <a:lnTo>
                    <a:pt x="6130886" y="0"/>
                  </a:lnTo>
                  <a:lnTo>
                    <a:pt x="6130886" y="6059992"/>
                  </a:lnTo>
                  <a:lnTo>
                    <a:pt x="0" y="6059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6275667" cy="6204771"/>
            </a:xfrm>
            <a:custGeom>
              <a:avLst/>
              <a:gdLst/>
              <a:ahLst/>
              <a:cxnLst/>
              <a:rect r="r" b="b" t="t" l="l"/>
              <a:pathLst>
                <a:path h="6204771" w="6275667">
                  <a:moveTo>
                    <a:pt x="6130887" y="6059991"/>
                  </a:moveTo>
                  <a:lnTo>
                    <a:pt x="6275667" y="6059991"/>
                  </a:lnTo>
                  <a:lnTo>
                    <a:pt x="6275667" y="6204771"/>
                  </a:lnTo>
                  <a:lnTo>
                    <a:pt x="6130886" y="6204771"/>
                  </a:lnTo>
                  <a:lnTo>
                    <a:pt x="6130886" y="605999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9992"/>
                  </a:lnTo>
                  <a:lnTo>
                    <a:pt x="0" y="6059992"/>
                  </a:lnTo>
                  <a:lnTo>
                    <a:pt x="0" y="144780"/>
                  </a:lnTo>
                  <a:close/>
                  <a:moveTo>
                    <a:pt x="0" y="6059992"/>
                  </a:moveTo>
                  <a:lnTo>
                    <a:pt x="144780" y="6059992"/>
                  </a:lnTo>
                  <a:lnTo>
                    <a:pt x="144780" y="6204771"/>
                  </a:lnTo>
                  <a:lnTo>
                    <a:pt x="0" y="6204771"/>
                  </a:lnTo>
                  <a:lnTo>
                    <a:pt x="0" y="6059991"/>
                  </a:lnTo>
                  <a:close/>
                  <a:moveTo>
                    <a:pt x="6130887" y="144780"/>
                  </a:moveTo>
                  <a:lnTo>
                    <a:pt x="6275667" y="144780"/>
                  </a:lnTo>
                  <a:lnTo>
                    <a:pt x="6275667" y="6059992"/>
                  </a:lnTo>
                  <a:lnTo>
                    <a:pt x="6130886" y="6059992"/>
                  </a:lnTo>
                  <a:lnTo>
                    <a:pt x="6130886" y="144780"/>
                  </a:lnTo>
                  <a:close/>
                  <a:moveTo>
                    <a:pt x="144780" y="6059991"/>
                  </a:moveTo>
                  <a:lnTo>
                    <a:pt x="6130887" y="6059991"/>
                  </a:lnTo>
                  <a:lnTo>
                    <a:pt x="6130887" y="6204771"/>
                  </a:lnTo>
                  <a:lnTo>
                    <a:pt x="144780" y="6204771"/>
                  </a:lnTo>
                  <a:lnTo>
                    <a:pt x="144780" y="6059991"/>
                  </a:lnTo>
                  <a:close/>
                  <a:moveTo>
                    <a:pt x="6130887" y="0"/>
                  </a:moveTo>
                  <a:lnTo>
                    <a:pt x="6275667" y="0"/>
                  </a:lnTo>
                  <a:lnTo>
                    <a:pt x="6275667" y="144780"/>
                  </a:lnTo>
                  <a:lnTo>
                    <a:pt x="6130886" y="144780"/>
                  </a:lnTo>
                  <a:lnTo>
                    <a:pt x="61308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130887" y="0"/>
                  </a:lnTo>
                  <a:lnTo>
                    <a:pt x="613088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480381" y="4092155"/>
            <a:ext cx="1045859" cy="1060870"/>
            <a:chOff x="0" y="0"/>
            <a:chExt cx="6191090" cy="6279951"/>
          </a:xfrm>
        </p:grpSpPr>
        <p:sp>
          <p:nvSpPr>
            <p:cNvPr name="Freeform 23" id="23"/>
            <p:cNvSpPr/>
            <p:nvPr/>
          </p:nvSpPr>
          <p:spPr>
            <a:xfrm>
              <a:off x="72390" y="72390"/>
              <a:ext cx="6046310" cy="6135171"/>
            </a:xfrm>
            <a:custGeom>
              <a:avLst/>
              <a:gdLst/>
              <a:ahLst/>
              <a:cxnLst/>
              <a:rect r="r" b="b" t="t" l="l"/>
              <a:pathLst>
                <a:path h="6135171" w="6046310">
                  <a:moveTo>
                    <a:pt x="0" y="0"/>
                  </a:moveTo>
                  <a:lnTo>
                    <a:pt x="6046310" y="0"/>
                  </a:lnTo>
                  <a:lnTo>
                    <a:pt x="6046310" y="6135171"/>
                  </a:lnTo>
                  <a:lnTo>
                    <a:pt x="0" y="6135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0" y="0"/>
              <a:ext cx="6191090" cy="6279951"/>
            </a:xfrm>
            <a:custGeom>
              <a:avLst/>
              <a:gdLst/>
              <a:ahLst/>
              <a:cxnLst/>
              <a:rect r="r" b="b" t="t" l="l"/>
              <a:pathLst>
                <a:path h="6279951" w="6191090">
                  <a:moveTo>
                    <a:pt x="6046310" y="6135171"/>
                  </a:moveTo>
                  <a:lnTo>
                    <a:pt x="6191090" y="6135171"/>
                  </a:lnTo>
                  <a:lnTo>
                    <a:pt x="6191090" y="6279951"/>
                  </a:lnTo>
                  <a:lnTo>
                    <a:pt x="6046310" y="6279951"/>
                  </a:lnTo>
                  <a:lnTo>
                    <a:pt x="6046310" y="61351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5171"/>
                  </a:lnTo>
                  <a:lnTo>
                    <a:pt x="0" y="6135171"/>
                  </a:lnTo>
                  <a:lnTo>
                    <a:pt x="0" y="144780"/>
                  </a:lnTo>
                  <a:close/>
                  <a:moveTo>
                    <a:pt x="0" y="6135171"/>
                  </a:moveTo>
                  <a:lnTo>
                    <a:pt x="144780" y="6135171"/>
                  </a:lnTo>
                  <a:lnTo>
                    <a:pt x="144780" y="6279951"/>
                  </a:lnTo>
                  <a:lnTo>
                    <a:pt x="0" y="6279951"/>
                  </a:lnTo>
                  <a:lnTo>
                    <a:pt x="0" y="6135170"/>
                  </a:lnTo>
                  <a:close/>
                  <a:moveTo>
                    <a:pt x="6046310" y="144780"/>
                  </a:moveTo>
                  <a:lnTo>
                    <a:pt x="6191090" y="144780"/>
                  </a:lnTo>
                  <a:lnTo>
                    <a:pt x="6191090" y="6135171"/>
                  </a:lnTo>
                  <a:lnTo>
                    <a:pt x="6046310" y="6135171"/>
                  </a:lnTo>
                  <a:lnTo>
                    <a:pt x="6046310" y="144780"/>
                  </a:lnTo>
                  <a:close/>
                  <a:moveTo>
                    <a:pt x="144780" y="6135171"/>
                  </a:moveTo>
                  <a:lnTo>
                    <a:pt x="6046310" y="6135171"/>
                  </a:lnTo>
                  <a:lnTo>
                    <a:pt x="6046310" y="6279951"/>
                  </a:lnTo>
                  <a:lnTo>
                    <a:pt x="144780" y="6279951"/>
                  </a:lnTo>
                  <a:lnTo>
                    <a:pt x="144780" y="6135170"/>
                  </a:lnTo>
                  <a:close/>
                  <a:moveTo>
                    <a:pt x="6046310" y="0"/>
                  </a:moveTo>
                  <a:lnTo>
                    <a:pt x="6191090" y="0"/>
                  </a:lnTo>
                  <a:lnTo>
                    <a:pt x="6191090" y="144780"/>
                  </a:lnTo>
                  <a:lnTo>
                    <a:pt x="6046310" y="144780"/>
                  </a:lnTo>
                  <a:lnTo>
                    <a:pt x="60463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46310" y="0"/>
                  </a:lnTo>
                  <a:lnTo>
                    <a:pt x="60463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929878" y="8742152"/>
            <a:ext cx="538744" cy="520910"/>
            <a:chOff x="0" y="0"/>
            <a:chExt cx="4503889" cy="4354798"/>
          </a:xfrm>
        </p:grpSpPr>
        <p:sp>
          <p:nvSpPr>
            <p:cNvPr name="Freeform 26" id="26"/>
            <p:cNvSpPr/>
            <p:nvPr/>
          </p:nvSpPr>
          <p:spPr>
            <a:xfrm>
              <a:off x="72390" y="72390"/>
              <a:ext cx="4359110" cy="4210018"/>
            </a:xfrm>
            <a:custGeom>
              <a:avLst/>
              <a:gdLst/>
              <a:ahLst/>
              <a:cxnLst/>
              <a:rect r="r" b="b" t="t" l="l"/>
              <a:pathLst>
                <a:path h="4210018" w="4359110">
                  <a:moveTo>
                    <a:pt x="0" y="0"/>
                  </a:moveTo>
                  <a:lnTo>
                    <a:pt x="4359110" y="0"/>
                  </a:lnTo>
                  <a:lnTo>
                    <a:pt x="4359110" y="4210018"/>
                  </a:lnTo>
                  <a:lnTo>
                    <a:pt x="0" y="421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4503889" cy="4354798"/>
            </a:xfrm>
            <a:custGeom>
              <a:avLst/>
              <a:gdLst/>
              <a:ahLst/>
              <a:cxnLst/>
              <a:rect r="r" b="b" t="t" l="l"/>
              <a:pathLst>
                <a:path h="4354798" w="4503889">
                  <a:moveTo>
                    <a:pt x="4359110" y="4210018"/>
                  </a:moveTo>
                  <a:lnTo>
                    <a:pt x="4503889" y="4210018"/>
                  </a:lnTo>
                  <a:lnTo>
                    <a:pt x="4503889" y="4354798"/>
                  </a:lnTo>
                  <a:lnTo>
                    <a:pt x="4359110" y="4354798"/>
                  </a:lnTo>
                  <a:lnTo>
                    <a:pt x="4359110" y="4210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10018"/>
                  </a:lnTo>
                  <a:lnTo>
                    <a:pt x="0" y="4210018"/>
                  </a:lnTo>
                  <a:lnTo>
                    <a:pt x="0" y="144780"/>
                  </a:lnTo>
                  <a:close/>
                  <a:moveTo>
                    <a:pt x="0" y="4210018"/>
                  </a:moveTo>
                  <a:lnTo>
                    <a:pt x="144780" y="4210018"/>
                  </a:lnTo>
                  <a:lnTo>
                    <a:pt x="144780" y="4354798"/>
                  </a:lnTo>
                  <a:lnTo>
                    <a:pt x="0" y="4354798"/>
                  </a:lnTo>
                  <a:lnTo>
                    <a:pt x="0" y="4210018"/>
                  </a:lnTo>
                  <a:close/>
                  <a:moveTo>
                    <a:pt x="4359110" y="144780"/>
                  </a:moveTo>
                  <a:lnTo>
                    <a:pt x="4503889" y="144780"/>
                  </a:lnTo>
                  <a:lnTo>
                    <a:pt x="4503889" y="4210018"/>
                  </a:lnTo>
                  <a:lnTo>
                    <a:pt x="4359110" y="4210018"/>
                  </a:lnTo>
                  <a:lnTo>
                    <a:pt x="4359110" y="144780"/>
                  </a:lnTo>
                  <a:close/>
                  <a:moveTo>
                    <a:pt x="144780" y="4210018"/>
                  </a:moveTo>
                  <a:lnTo>
                    <a:pt x="4359110" y="4210018"/>
                  </a:lnTo>
                  <a:lnTo>
                    <a:pt x="4359110" y="4354798"/>
                  </a:lnTo>
                  <a:lnTo>
                    <a:pt x="144780" y="4354798"/>
                  </a:lnTo>
                  <a:lnTo>
                    <a:pt x="144780" y="4210018"/>
                  </a:lnTo>
                  <a:close/>
                  <a:moveTo>
                    <a:pt x="4359110" y="0"/>
                  </a:moveTo>
                  <a:lnTo>
                    <a:pt x="4503889" y="0"/>
                  </a:lnTo>
                  <a:lnTo>
                    <a:pt x="4503889" y="144780"/>
                  </a:lnTo>
                  <a:lnTo>
                    <a:pt x="4359110" y="144780"/>
                  </a:lnTo>
                  <a:lnTo>
                    <a:pt x="43591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59110" y="0"/>
                  </a:lnTo>
                  <a:lnTo>
                    <a:pt x="43591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012896" y="1006475"/>
            <a:ext cx="513344" cy="520910"/>
            <a:chOff x="0" y="0"/>
            <a:chExt cx="4291546" cy="4354798"/>
          </a:xfrm>
        </p:grpSpPr>
        <p:sp>
          <p:nvSpPr>
            <p:cNvPr name="Freeform 29" id="29"/>
            <p:cNvSpPr/>
            <p:nvPr/>
          </p:nvSpPr>
          <p:spPr>
            <a:xfrm>
              <a:off x="72390" y="72390"/>
              <a:ext cx="4146766" cy="4210018"/>
            </a:xfrm>
            <a:custGeom>
              <a:avLst/>
              <a:gdLst/>
              <a:ahLst/>
              <a:cxnLst/>
              <a:rect r="r" b="b" t="t" l="l"/>
              <a:pathLst>
                <a:path h="4210018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210018"/>
                  </a:lnTo>
                  <a:lnTo>
                    <a:pt x="0" y="421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0" id="30"/>
            <p:cNvSpPr/>
            <p:nvPr/>
          </p:nvSpPr>
          <p:spPr>
            <a:xfrm>
              <a:off x="0" y="0"/>
              <a:ext cx="4291546" cy="4354798"/>
            </a:xfrm>
            <a:custGeom>
              <a:avLst/>
              <a:gdLst/>
              <a:ahLst/>
              <a:cxnLst/>
              <a:rect r="r" b="b" t="t" l="l"/>
              <a:pathLst>
                <a:path h="4354798" w="4291546">
                  <a:moveTo>
                    <a:pt x="4146766" y="4210018"/>
                  </a:moveTo>
                  <a:lnTo>
                    <a:pt x="4291546" y="4210018"/>
                  </a:lnTo>
                  <a:lnTo>
                    <a:pt x="4291546" y="4354798"/>
                  </a:lnTo>
                  <a:lnTo>
                    <a:pt x="4146766" y="4354798"/>
                  </a:lnTo>
                  <a:lnTo>
                    <a:pt x="4146766" y="4210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10018"/>
                  </a:lnTo>
                  <a:lnTo>
                    <a:pt x="0" y="4210018"/>
                  </a:lnTo>
                  <a:lnTo>
                    <a:pt x="0" y="144780"/>
                  </a:lnTo>
                  <a:close/>
                  <a:moveTo>
                    <a:pt x="0" y="4210018"/>
                  </a:moveTo>
                  <a:lnTo>
                    <a:pt x="144780" y="4210018"/>
                  </a:lnTo>
                  <a:lnTo>
                    <a:pt x="144780" y="4354798"/>
                  </a:lnTo>
                  <a:lnTo>
                    <a:pt x="0" y="4354798"/>
                  </a:lnTo>
                  <a:lnTo>
                    <a:pt x="0" y="4210018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210018"/>
                  </a:lnTo>
                  <a:lnTo>
                    <a:pt x="4146766" y="4210018"/>
                  </a:lnTo>
                  <a:lnTo>
                    <a:pt x="4146766" y="144780"/>
                  </a:lnTo>
                  <a:close/>
                  <a:moveTo>
                    <a:pt x="144780" y="4210018"/>
                  </a:moveTo>
                  <a:lnTo>
                    <a:pt x="4146766" y="4210018"/>
                  </a:lnTo>
                  <a:lnTo>
                    <a:pt x="4146766" y="4354798"/>
                  </a:lnTo>
                  <a:lnTo>
                    <a:pt x="144780" y="4354798"/>
                  </a:lnTo>
                  <a:lnTo>
                    <a:pt x="144780" y="4210018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4096598" y="8241424"/>
            <a:ext cx="513344" cy="510254"/>
            <a:chOff x="0" y="0"/>
            <a:chExt cx="4291546" cy="4265712"/>
          </a:xfrm>
        </p:grpSpPr>
        <p:sp>
          <p:nvSpPr>
            <p:cNvPr name="Freeform 32" id="32"/>
            <p:cNvSpPr/>
            <p:nvPr/>
          </p:nvSpPr>
          <p:spPr>
            <a:xfrm>
              <a:off x="72390" y="72390"/>
              <a:ext cx="4146766" cy="4120932"/>
            </a:xfrm>
            <a:custGeom>
              <a:avLst/>
              <a:gdLst/>
              <a:ahLst/>
              <a:cxnLst/>
              <a:rect r="r" b="b" t="t" l="l"/>
              <a:pathLst>
                <a:path h="4120932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120932"/>
                  </a:lnTo>
                  <a:lnTo>
                    <a:pt x="0" y="4120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0" y="0"/>
              <a:ext cx="4291546" cy="4265712"/>
            </a:xfrm>
            <a:custGeom>
              <a:avLst/>
              <a:gdLst/>
              <a:ahLst/>
              <a:cxnLst/>
              <a:rect r="r" b="b" t="t" l="l"/>
              <a:pathLst>
                <a:path h="4265712" w="4291546">
                  <a:moveTo>
                    <a:pt x="4146766" y="4120932"/>
                  </a:moveTo>
                  <a:lnTo>
                    <a:pt x="4291546" y="4120932"/>
                  </a:lnTo>
                  <a:lnTo>
                    <a:pt x="4291546" y="4265712"/>
                  </a:lnTo>
                  <a:lnTo>
                    <a:pt x="4146766" y="4265712"/>
                  </a:lnTo>
                  <a:lnTo>
                    <a:pt x="4146766" y="412093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120932"/>
                  </a:lnTo>
                  <a:lnTo>
                    <a:pt x="0" y="4120932"/>
                  </a:lnTo>
                  <a:lnTo>
                    <a:pt x="0" y="144780"/>
                  </a:lnTo>
                  <a:close/>
                  <a:moveTo>
                    <a:pt x="0" y="4120932"/>
                  </a:moveTo>
                  <a:lnTo>
                    <a:pt x="144780" y="4120932"/>
                  </a:lnTo>
                  <a:lnTo>
                    <a:pt x="144780" y="4265712"/>
                  </a:lnTo>
                  <a:lnTo>
                    <a:pt x="0" y="4265712"/>
                  </a:lnTo>
                  <a:lnTo>
                    <a:pt x="0" y="4120932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120932"/>
                  </a:lnTo>
                  <a:lnTo>
                    <a:pt x="4146766" y="4120932"/>
                  </a:lnTo>
                  <a:lnTo>
                    <a:pt x="4146766" y="144780"/>
                  </a:lnTo>
                  <a:close/>
                  <a:moveTo>
                    <a:pt x="144780" y="4120932"/>
                  </a:moveTo>
                  <a:lnTo>
                    <a:pt x="4146766" y="4120932"/>
                  </a:lnTo>
                  <a:lnTo>
                    <a:pt x="4146766" y="4265712"/>
                  </a:lnTo>
                  <a:lnTo>
                    <a:pt x="144780" y="4265712"/>
                  </a:lnTo>
                  <a:lnTo>
                    <a:pt x="144780" y="4120932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4096598" y="482390"/>
            <a:ext cx="513344" cy="524085"/>
            <a:chOff x="0" y="0"/>
            <a:chExt cx="4291546" cy="4381341"/>
          </a:xfrm>
        </p:grpSpPr>
        <p:sp>
          <p:nvSpPr>
            <p:cNvPr name="Freeform 35" id="35"/>
            <p:cNvSpPr/>
            <p:nvPr/>
          </p:nvSpPr>
          <p:spPr>
            <a:xfrm>
              <a:off x="72390" y="72390"/>
              <a:ext cx="4146766" cy="4236561"/>
            </a:xfrm>
            <a:custGeom>
              <a:avLst/>
              <a:gdLst/>
              <a:ahLst/>
              <a:cxnLst/>
              <a:rect r="r" b="b" t="t" l="l"/>
              <a:pathLst>
                <a:path h="4236561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236561"/>
                  </a:lnTo>
                  <a:lnTo>
                    <a:pt x="0" y="4236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4291546" cy="4381341"/>
            </a:xfrm>
            <a:custGeom>
              <a:avLst/>
              <a:gdLst/>
              <a:ahLst/>
              <a:cxnLst/>
              <a:rect r="r" b="b" t="t" l="l"/>
              <a:pathLst>
                <a:path h="4381341" w="4291546">
                  <a:moveTo>
                    <a:pt x="4146766" y="4236561"/>
                  </a:moveTo>
                  <a:lnTo>
                    <a:pt x="4291546" y="4236561"/>
                  </a:lnTo>
                  <a:lnTo>
                    <a:pt x="4291546" y="4381341"/>
                  </a:lnTo>
                  <a:lnTo>
                    <a:pt x="4146766" y="4381341"/>
                  </a:lnTo>
                  <a:lnTo>
                    <a:pt x="4146766" y="423656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36561"/>
                  </a:lnTo>
                  <a:lnTo>
                    <a:pt x="0" y="4236561"/>
                  </a:lnTo>
                  <a:lnTo>
                    <a:pt x="0" y="144780"/>
                  </a:lnTo>
                  <a:close/>
                  <a:moveTo>
                    <a:pt x="0" y="4236561"/>
                  </a:moveTo>
                  <a:lnTo>
                    <a:pt x="144780" y="4236561"/>
                  </a:lnTo>
                  <a:lnTo>
                    <a:pt x="144780" y="4381341"/>
                  </a:lnTo>
                  <a:lnTo>
                    <a:pt x="0" y="4381341"/>
                  </a:lnTo>
                  <a:lnTo>
                    <a:pt x="0" y="4236561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236561"/>
                  </a:lnTo>
                  <a:lnTo>
                    <a:pt x="4146766" y="4236561"/>
                  </a:lnTo>
                  <a:lnTo>
                    <a:pt x="4146766" y="144780"/>
                  </a:lnTo>
                  <a:close/>
                  <a:moveTo>
                    <a:pt x="144780" y="4236561"/>
                  </a:moveTo>
                  <a:lnTo>
                    <a:pt x="4146766" y="4236561"/>
                  </a:lnTo>
                  <a:lnTo>
                    <a:pt x="4146766" y="4381341"/>
                  </a:lnTo>
                  <a:lnTo>
                    <a:pt x="144780" y="4381341"/>
                  </a:lnTo>
                  <a:lnTo>
                    <a:pt x="144780" y="4236561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3399866" y="2011257"/>
            <a:ext cx="10723955" cy="4052394"/>
            <a:chOff x="0" y="0"/>
            <a:chExt cx="14298606" cy="5403191"/>
          </a:xfrm>
        </p:grpSpPr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497299" y="0"/>
              <a:ext cx="1304009" cy="1209172"/>
            </a:xfrm>
            <a:prstGeom prst="rect">
              <a:avLst/>
            </a:prstGeom>
          </p:spPr>
        </p:pic>
        <p:sp>
          <p:nvSpPr>
            <p:cNvPr name="TextBox 39" id="39"/>
            <p:cNvSpPr txBox="true"/>
            <p:nvPr/>
          </p:nvSpPr>
          <p:spPr>
            <a:xfrm rot="0">
              <a:off x="0" y="1478256"/>
              <a:ext cx="14298606" cy="3924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790"/>
                </a:lnSpc>
                <a:spcBef>
                  <a:spcPct val="0"/>
                </a:spcBef>
              </a:pPr>
              <a:r>
                <a:rPr lang="en-US" sz="9000" spc="270">
                  <a:solidFill>
                    <a:srgbClr val="000000"/>
                  </a:solidFill>
                  <a:latin typeface="Tomorrow"/>
                </a:rPr>
                <a:t>Hypothesis testing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76783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176783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3388" y="2585757"/>
            <a:ext cx="9223260" cy="712377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148586"/>
            <a:ext cx="12107524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Hypothesis testing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25522" y="4067846"/>
            <a:ext cx="5351490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Space Mono Bold"/>
              </a:rPr>
              <a:t>H0: day N02 = night N02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Space Mono Bold"/>
              </a:rPr>
              <a:t>H1: day N02 != night N02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02941" y="2509557"/>
            <a:ext cx="6474070" cy="134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1. NO2 concentration in the day* and night* hours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21546" y="5165761"/>
            <a:ext cx="6666454" cy="195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Test: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Two-tailed T-test assuming equal variances</a:t>
            </a:r>
          </a:p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P-value: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0.000017</a:t>
            </a:r>
          </a:p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Conclusion: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reject null hypothesis at alpha=0.01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42661" y="8088630"/>
            <a:ext cx="5634351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*Day and night hours were checked in accordance with Norway time zone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76783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176783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3388" y="2585757"/>
            <a:ext cx="9280712" cy="705159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148586"/>
            <a:ext cx="12107524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Hypothesis testing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23087" y="4067846"/>
            <a:ext cx="5753924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Space Mono Bold"/>
              </a:rPr>
              <a:t>H0: hws N02 = lws N02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Space Mono Bold"/>
              </a:rPr>
              <a:t>H1: hws N02 != lws N02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02941" y="2509557"/>
            <a:ext cx="6474070" cy="134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2. NO2 concentration with high* and low* wind speed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02941" y="5165761"/>
            <a:ext cx="6666454" cy="195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Test: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Two-tailed T-test assuming equal variances</a:t>
            </a:r>
          </a:p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P-value: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4.14 * 10^-13</a:t>
            </a:r>
          </a:p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Conclusion: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reject null hypothesis at alpha=0.01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22801" y="8088630"/>
            <a:ext cx="5634351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*High and low wind speed were defined in relation to the mean value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76783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176783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3911" y="2585757"/>
            <a:ext cx="9311897" cy="721448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148586"/>
            <a:ext cx="12107524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Hypothesis testing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23087" y="4067846"/>
            <a:ext cx="5753924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Space Mono Bold"/>
              </a:rPr>
              <a:t>H0: ht N02 = lt N02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Space Mono Bold"/>
              </a:rPr>
              <a:t>H1: ht N02 != lt N02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02941" y="2509557"/>
            <a:ext cx="6828716" cy="134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2. NO2 concentration with high* and low* temperature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02941" y="5165761"/>
            <a:ext cx="6666454" cy="195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Test: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Two-tailed T-test assuming equal variances</a:t>
            </a:r>
          </a:p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P-value: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0.000145</a:t>
            </a:r>
          </a:p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Conclusion: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reject null hypothesis at alpha=0.01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22801" y="8088630"/>
            <a:ext cx="5634351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*High and low temperature were defined in relation to the mean value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76783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176783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23050" y="2484450"/>
            <a:ext cx="9753829" cy="734191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148586"/>
            <a:ext cx="12107524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Hypothesis testing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23087" y="4067846"/>
            <a:ext cx="5753924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Space Mono Bold"/>
              </a:rPr>
              <a:t>H0: htd N02 = ltd N02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Space Mono Bold"/>
              </a:rPr>
              <a:t>H1: htd N02 != ltd N02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02941" y="2509557"/>
            <a:ext cx="6828716" cy="134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2. NO2 concentration with high* and low* temp diff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02941" y="5165761"/>
            <a:ext cx="6666454" cy="195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Test: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Two-tailed T-test assuming equal variances</a:t>
            </a:r>
          </a:p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P-value: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0.000159</a:t>
            </a:r>
          </a:p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Conclusion: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reject null hypothesis at alpha=0.01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22801" y="8088630"/>
            <a:ext cx="5634351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*High and low temperature difference were defined in relation to the mean value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76783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176783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27357" y="2672548"/>
            <a:ext cx="9466982" cy="696572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148586"/>
            <a:ext cx="12107524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Hypothesis testing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23087" y="4067846"/>
            <a:ext cx="5753924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Space Mono Bold"/>
              </a:rPr>
              <a:t>H0: hcn N02 = lcn N02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Space Mono Bold"/>
              </a:rPr>
              <a:t>H1: hcn N02 != lcn N02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02941" y="2509557"/>
            <a:ext cx="6828716" cy="134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3. NO2 concentration with high* and low* cars num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02941" y="5165761"/>
            <a:ext cx="6666454" cy="195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Test: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Two-tailed T-test assuming equal variances</a:t>
            </a:r>
          </a:p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P-value: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0</a:t>
            </a:r>
          </a:p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Conclusion: </a:t>
            </a:r>
            <a:r>
              <a:rPr lang="en-US" sz="2400">
                <a:solidFill>
                  <a:srgbClr val="000000"/>
                </a:solidFill>
                <a:latin typeface="Space Mono"/>
              </a:rPr>
              <a:t>reject null hypothesis at alpha=0.01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22801" y="8088630"/>
            <a:ext cx="5634351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*High and low cars number were defined in relation to the mean value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100" y="-38100"/>
            <a:ext cx="18326100" cy="103251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204570" cy="4622533"/>
            </a:xfrm>
            <a:custGeom>
              <a:avLst/>
              <a:gdLst/>
              <a:ahLst/>
              <a:cxnLst/>
              <a:rect r="r" b="b" t="t" l="l"/>
              <a:pathLst>
                <a:path h="4622533" w="8204570">
                  <a:moveTo>
                    <a:pt x="8204570" y="51078"/>
                  </a:moveTo>
                  <a:lnTo>
                    <a:pt x="8204570" y="0"/>
                  </a:lnTo>
                  <a:lnTo>
                    <a:pt x="45329" y="0"/>
                  </a:lnTo>
                  <a:lnTo>
                    <a:pt x="45329" y="25539"/>
                  </a:lnTo>
                  <a:lnTo>
                    <a:pt x="0" y="25539"/>
                  </a:lnTo>
                  <a:lnTo>
                    <a:pt x="0" y="4622533"/>
                  </a:lnTo>
                  <a:lnTo>
                    <a:pt x="90658" y="4622533"/>
                  </a:lnTo>
                  <a:lnTo>
                    <a:pt x="90658" y="3728673"/>
                  </a:lnTo>
                  <a:lnTo>
                    <a:pt x="1631848" y="3728673"/>
                  </a:lnTo>
                  <a:lnTo>
                    <a:pt x="1631848" y="4622533"/>
                  </a:lnTo>
                  <a:lnTo>
                    <a:pt x="1722506" y="4622533"/>
                  </a:lnTo>
                  <a:lnTo>
                    <a:pt x="1722506" y="3728673"/>
                  </a:lnTo>
                  <a:lnTo>
                    <a:pt x="3263696" y="3728673"/>
                  </a:lnTo>
                  <a:lnTo>
                    <a:pt x="3263696" y="4622533"/>
                  </a:lnTo>
                  <a:lnTo>
                    <a:pt x="3354354" y="4622533"/>
                  </a:lnTo>
                  <a:lnTo>
                    <a:pt x="3354354" y="3728673"/>
                  </a:lnTo>
                  <a:lnTo>
                    <a:pt x="4895544" y="3728673"/>
                  </a:lnTo>
                  <a:lnTo>
                    <a:pt x="4895544" y="4622533"/>
                  </a:lnTo>
                  <a:lnTo>
                    <a:pt x="4986202" y="4622533"/>
                  </a:lnTo>
                  <a:lnTo>
                    <a:pt x="4986202" y="3728673"/>
                  </a:lnTo>
                  <a:lnTo>
                    <a:pt x="6527392" y="3728673"/>
                  </a:lnTo>
                  <a:lnTo>
                    <a:pt x="6527392" y="4622533"/>
                  </a:lnTo>
                  <a:lnTo>
                    <a:pt x="6618050" y="4622533"/>
                  </a:lnTo>
                  <a:lnTo>
                    <a:pt x="6618050" y="3728673"/>
                  </a:lnTo>
                  <a:lnTo>
                    <a:pt x="8204570" y="3728673"/>
                  </a:lnTo>
                  <a:lnTo>
                    <a:pt x="8204570" y="3677595"/>
                  </a:lnTo>
                  <a:lnTo>
                    <a:pt x="6618050" y="3677595"/>
                  </a:lnTo>
                  <a:lnTo>
                    <a:pt x="6618050" y="2809274"/>
                  </a:lnTo>
                  <a:lnTo>
                    <a:pt x="8204570" y="2809274"/>
                  </a:lnTo>
                  <a:lnTo>
                    <a:pt x="8204570" y="2758196"/>
                  </a:lnTo>
                  <a:lnTo>
                    <a:pt x="6618050" y="2758196"/>
                  </a:lnTo>
                  <a:lnTo>
                    <a:pt x="6618050" y="1889875"/>
                  </a:lnTo>
                  <a:lnTo>
                    <a:pt x="8204570" y="1889875"/>
                  </a:lnTo>
                  <a:lnTo>
                    <a:pt x="8204570" y="1838798"/>
                  </a:lnTo>
                  <a:lnTo>
                    <a:pt x="6618050" y="1838798"/>
                  </a:lnTo>
                  <a:lnTo>
                    <a:pt x="6618050" y="970477"/>
                  </a:lnTo>
                  <a:lnTo>
                    <a:pt x="8204570" y="970477"/>
                  </a:lnTo>
                  <a:lnTo>
                    <a:pt x="8204570" y="919399"/>
                  </a:lnTo>
                  <a:lnTo>
                    <a:pt x="6618050" y="919399"/>
                  </a:lnTo>
                  <a:lnTo>
                    <a:pt x="6618050" y="51078"/>
                  </a:lnTo>
                  <a:lnTo>
                    <a:pt x="8204570" y="51078"/>
                  </a:lnTo>
                  <a:close/>
                  <a:moveTo>
                    <a:pt x="1722506" y="919399"/>
                  </a:moveTo>
                  <a:lnTo>
                    <a:pt x="1722506" y="51078"/>
                  </a:lnTo>
                  <a:lnTo>
                    <a:pt x="3263696" y="51078"/>
                  </a:lnTo>
                  <a:lnTo>
                    <a:pt x="3263696" y="919399"/>
                  </a:lnTo>
                  <a:lnTo>
                    <a:pt x="1722506" y="919399"/>
                  </a:lnTo>
                  <a:close/>
                  <a:moveTo>
                    <a:pt x="3263696" y="970477"/>
                  </a:moveTo>
                  <a:lnTo>
                    <a:pt x="3263696" y="1838798"/>
                  </a:lnTo>
                  <a:lnTo>
                    <a:pt x="1722506" y="1838798"/>
                  </a:lnTo>
                  <a:lnTo>
                    <a:pt x="1722506" y="970477"/>
                  </a:lnTo>
                  <a:lnTo>
                    <a:pt x="3263696" y="970477"/>
                  </a:lnTo>
                  <a:close/>
                  <a:moveTo>
                    <a:pt x="1631848" y="919399"/>
                  </a:moveTo>
                  <a:lnTo>
                    <a:pt x="90658" y="919399"/>
                  </a:lnTo>
                  <a:lnTo>
                    <a:pt x="90658" y="51078"/>
                  </a:lnTo>
                  <a:lnTo>
                    <a:pt x="1631848" y="51078"/>
                  </a:lnTo>
                  <a:lnTo>
                    <a:pt x="1631848" y="919399"/>
                  </a:lnTo>
                  <a:close/>
                  <a:moveTo>
                    <a:pt x="1631848" y="970477"/>
                  </a:moveTo>
                  <a:lnTo>
                    <a:pt x="1631848" y="1838798"/>
                  </a:lnTo>
                  <a:lnTo>
                    <a:pt x="90658" y="1838798"/>
                  </a:lnTo>
                  <a:lnTo>
                    <a:pt x="90658" y="970477"/>
                  </a:lnTo>
                  <a:lnTo>
                    <a:pt x="1631848" y="970477"/>
                  </a:lnTo>
                  <a:close/>
                  <a:moveTo>
                    <a:pt x="1631848" y="1889875"/>
                  </a:moveTo>
                  <a:lnTo>
                    <a:pt x="1631848" y="2758196"/>
                  </a:lnTo>
                  <a:lnTo>
                    <a:pt x="90658" y="2758196"/>
                  </a:lnTo>
                  <a:lnTo>
                    <a:pt x="90658" y="1889875"/>
                  </a:lnTo>
                  <a:lnTo>
                    <a:pt x="1631848" y="1889875"/>
                  </a:lnTo>
                  <a:close/>
                  <a:moveTo>
                    <a:pt x="1722506" y="1889875"/>
                  </a:moveTo>
                  <a:lnTo>
                    <a:pt x="3263696" y="1889875"/>
                  </a:lnTo>
                  <a:lnTo>
                    <a:pt x="3263696" y="2758196"/>
                  </a:lnTo>
                  <a:lnTo>
                    <a:pt x="1722506" y="2758196"/>
                  </a:lnTo>
                  <a:lnTo>
                    <a:pt x="1722506" y="1889875"/>
                  </a:lnTo>
                  <a:close/>
                  <a:moveTo>
                    <a:pt x="3354354" y="1889875"/>
                  </a:moveTo>
                  <a:lnTo>
                    <a:pt x="4895544" y="1889875"/>
                  </a:lnTo>
                  <a:lnTo>
                    <a:pt x="4895544" y="2758196"/>
                  </a:lnTo>
                  <a:lnTo>
                    <a:pt x="3354354" y="2758196"/>
                  </a:lnTo>
                  <a:lnTo>
                    <a:pt x="3354354" y="1889875"/>
                  </a:lnTo>
                  <a:close/>
                  <a:moveTo>
                    <a:pt x="3354354" y="1838798"/>
                  </a:moveTo>
                  <a:lnTo>
                    <a:pt x="3354354" y="970477"/>
                  </a:lnTo>
                  <a:lnTo>
                    <a:pt x="4895544" y="970477"/>
                  </a:lnTo>
                  <a:lnTo>
                    <a:pt x="4895544" y="1838798"/>
                  </a:lnTo>
                  <a:lnTo>
                    <a:pt x="3354354" y="1838798"/>
                  </a:lnTo>
                  <a:close/>
                  <a:moveTo>
                    <a:pt x="3354354" y="919399"/>
                  </a:moveTo>
                  <a:lnTo>
                    <a:pt x="3354354" y="51078"/>
                  </a:lnTo>
                  <a:lnTo>
                    <a:pt x="4895544" y="51078"/>
                  </a:lnTo>
                  <a:lnTo>
                    <a:pt x="4895544" y="919399"/>
                  </a:lnTo>
                  <a:lnTo>
                    <a:pt x="3354354" y="919399"/>
                  </a:lnTo>
                  <a:close/>
                  <a:moveTo>
                    <a:pt x="90658" y="3677595"/>
                  </a:moveTo>
                  <a:lnTo>
                    <a:pt x="90658" y="2809274"/>
                  </a:lnTo>
                  <a:lnTo>
                    <a:pt x="1631848" y="2809274"/>
                  </a:lnTo>
                  <a:lnTo>
                    <a:pt x="1631848" y="3677595"/>
                  </a:lnTo>
                  <a:lnTo>
                    <a:pt x="90658" y="3677595"/>
                  </a:lnTo>
                  <a:close/>
                  <a:moveTo>
                    <a:pt x="1722506" y="3677595"/>
                  </a:moveTo>
                  <a:lnTo>
                    <a:pt x="1722506" y="2809274"/>
                  </a:lnTo>
                  <a:lnTo>
                    <a:pt x="3263696" y="2809274"/>
                  </a:lnTo>
                  <a:lnTo>
                    <a:pt x="3263696" y="3677595"/>
                  </a:lnTo>
                  <a:lnTo>
                    <a:pt x="1722506" y="3677595"/>
                  </a:lnTo>
                  <a:close/>
                  <a:moveTo>
                    <a:pt x="3354354" y="3677595"/>
                  </a:moveTo>
                  <a:lnTo>
                    <a:pt x="3354354" y="2809274"/>
                  </a:lnTo>
                  <a:lnTo>
                    <a:pt x="4895544" y="2809274"/>
                  </a:lnTo>
                  <a:lnTo>
                    <a:pt x="4895544" y="3677595"/>
                  </a:lnTo>
                  <a:lnTo>
                    <a:pt x="3354354" y="3677595"/>
                  </a:lnTo>
                  <a:close/>
                  <a:moveTo>
                    <a:pt x="6527392" y="3677595"/>
                  </a:moveTo>
                  <a:lnTo>
                    <a:pt x="4986202" y="3677595"/>
                  </a:lnTo>
                  <a:lnTo>
                    <a:pt x="4986202" y="2809274"/>
                  </a:lnTo>
                  <a:lnTo>
                    <a:pt x="6527392" y="2809274"/>
                  </a:lnTo>
                  <a:lnTo>
                    <a:pt x="6527392" y="3677595"/>
                  </a:lnTo>
                  <a:close/>
                  <a:moveTo>
                    <a:pt x="6527392" y="2758196"/>
                  </a:moveTo>
                  <a:lnTo>
                    <a:pt x="4986202" y="2758196"/>
                  </a:lnTo>
                  <a:lnTo>
                    <a:pt x="4986202" y="1889875"/>
                  </a:lnTo>
                  <a:lnTo>
                    <a:pt x="6527392" y="1889875"/>
                  </a:lnTo>
                  <a:lnTo>
                    <a:pt x="6527392" y="2758196"/>
                  </a:lnTo>
                  <a:close/>
                  <a:moveTo>
                    <a:pt x="6527392" y="1838798"/>
                  </a:moveTo>
                  <a:lnTo>
                    <a:pt x="4986202" y="1838798"/>
                  </a:lnTo>
                  <a:lnTo>
                    <a:pt x="4986202" y="970477"/>
                  </a:lnTo>
                  <a:lnTo>
                    <a:pt x="6527392" y="970477"/>
                  </a:lnTo>
                  <a:lnTo>
                    <a:pt x="6527392" y="1838798"/>
                  </a:lnTo>
                  <a:close/>
                  <a:moveTo>
                    <a:pt x="6527392" y="919399"/>
                  </a:moveTo>
                  <a:lnTo>
                    <a:pt x="4986202" y="919399"/>
                  </a:lnTo>
                  <a:lnTo>
                    <a:pt x="4986202" y="51078"/>
                  </a:lnTo>
                  <a:lnTo>
                    <a:pt x="6527392" y="51078"/>
                  </a:lnTo>
                  <a:lnTo>
                    <a:pt x="6527392" y="91939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800494" y="2276751"/>
            <a:ext cx="12389231" cy="5695397"/>
            <a:chOff x="0" y="0"/>
            <a:chExt cx="75279313" cy="34606312"/>
          </a:xfrm>
        </p:grpSpPr>
        <p:sp>
          <p:nvSpPr>
            <p:cNvPr name="Freeform 5" id="5"/>
            <p:cNvSpPr/>
            <p:nvPr/>
          </p:nvSpPr>
          <p:spPr>
            <a:xfrm>
              <a:off x="72390" y="72390"/>
              <a:ext cx="75134536" cy="34461533"/>
            </a:xfrm>
            <a:custGeom>
              <a:avLst/>
              <a:gdLst/>
              <a:ahLst/>
              <a:cxnLst/>
              <a:rect r="r" b="b" t="t" l="l"/>
              <a:pathLst>
                <a:path h="34461533" w="75134536">
                  <a:moveTo>
                    <a:pt x="0" y="0"/>
                  </a:moveTo>
                  <a:lnTo>
                    <a:pt x="75134536" y="0"/>
                  </a:lnTo>
                  <a:lnTo>
                    <a:pt x="75134536" y="34461533"/>
                  </a:lnTo>
                  <a:lnTo>
                    <a:pt x="0" y="34461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75279312" cy="34606312"/>
            </a:xfrm>
            <a:custGeom>
              <a:avLst/>
              <a:gdLst/>
              <a:ahLst/>
              <a:cxnLst/>
              <a:rect r="r" b="b" t="t" l="l"/>
              <a:pathLst>
                <a:path h="34606312" w="75279312">
                  <a:moveTo>
                    <a:pt x="75134533" y="34461534"/>
                  </a:moveTo>
                  <a:lnTo>
                    <a:pt x="75279312" y="34461534"/>
                  </a:lnTo>
                  <a:lnTo>
                    <a:pt x="75279312" y="34606312"/>
                  </a:lnTo>
                  <a:lnTo>
                    <a:pt x="75134533" y="34606312"/>
                  </a:lnTo>
                  <a:lnTo>
                    <a:pt x="75134533" y="344615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461534"/>
                  </a:lnTo>
                  <a:lnTo>
                    <a:pt x="0" y="34461534"/>
                  </a:lnTo>
                  <a:lnTo>
                    <a:pt x="0" y="144780"/>
                  </a:lnTo>
                  <a:close/>
                  <a:moveTo>
                    <a:pt x="0" y="34461534"/>
                  </a:moveTo>
                  <a:lnTo>
                    <a:pt x="144780" y="34461534"/>
                  </a:lnTo>
                  <a:lnTo>
                    <a:pt x="144780" y="34606312"/>
                  </a:lnTo>
                  <a:lnTo>
                    <a:pt x="0" y="34606312"/>
                  </a:lnTo>
                  <a:lnTo>
                    <a:pt x="0" y="34461534"/>
                  </a:lnTo>
                  <a:close/>
                  <a:moveTo>
                    <a:pt x="75134533" y="144780"/>
                  </a:moveTo>
                  <a:lnTo>
                    <a:pt x="75279312" y="144780"/>
                  </a:lnTo>
                  <a:lnTo>
                    <a:pt x="75279312" y="34461534"/>
                  </a:lnTo>
                  <a:lnTo>
                    <a:pt x="75134533" y="34461534"/>
                  </a:lnTo>
                  <a:lnTo>
                    <a:pt x="75134533" y="144780"/>
                  </a:lnTo>
                  <a:close/>
                  <a:moveTo>
                    <a:pt x="144780" y="34461534"/>
                  </a:moveTo>
                  <a:lnTo>
                    <a:pt x="75134533" y="34461534"/>
                  </a:lnTo>
                  <a:lnTo>
                    <a:pt x="75134533" y="34606312"/>
                  </a:lnTo>
                  <a:lnTo>
                    <a:pt x="144780" y="34606312"/>
                  </a:lnTo>
                  <a:lnTo>
                    <a:pt x="144780" y="34461534"/>
                  </a:lnTo>
                  <a:close/>
                  <a:moveTo>
                    <a:pt x="75134533" y="0"/>
                  </a:moveTo>
                  <a:lnTo>
                    <a:pt x="75279312" y="0"/>
                  </a:lnTo>
                  <a:lnTo>
                    <a:pt x="75279312" y="144780"/>
                  </a:lnTo>
                  <a:lnTo>
                    <a:pt x="75134533" y="144780"/>
                  </a:lnTo>
                  <a:lnTo>
                    <a:pt x="751345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5134533" y="0"/>
                  </a:lnTo>
                  <a:lnTo>
                    <a:pt x="751345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567228" y="2025116"/>
            <a:ext cx="12389231" cy="5695397"/>
            <a:chOff x="0" y="0"/>
            <a:chExt cx="75279313" cy="34606312"/>
          </a:xfrm>
        </p:grpSpPr>
        <p:sp>
          <p:nvSpPr>
            <p:cNvPr name="Freeform 8" id="8"/>
            <p:cNvSpPr/>
            <p:nvPr/>
          </p:nvSpPr>
          <p:spPr>
            <a:xfrm>
              <a:off x="72390" y="72390"/>
              <a:ext cx="75134536" cy="34461533"/>
            </a:xfrm>
            <a:custGeom>
              <a:avLst/>
              <a:gdLst/>
              <a:ahLst/>
              <a:cxnLst/>
              <a:rect r="r" b="b" t="t" l="l"/>
              <a:pathLst>
                <a:path h="34461533" w="75134536">
                  <a:moveTo>
                    <a:pt x="0" y="0"/>
                  </a:moveTo>
                  <a:lnTo>
                    <a:pt x="75134536" y="0"/>
                  </a:lnTo>
                  <a:lnTo>
                    <a:pt x="75134536" y="34461533"/>
                  </a:lnTo>
                  <a:lnTo>
                    <a:pt x="0" y="34461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10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75279312" cy="34606312"/>
            </a:xfrm>
            <a:custGeom>
              <a:avLst/>
              <a:gdLst/>
              <a:ahLst/>
              <a:cxnLst/>
              <a:rect r="r" b="b" t="t" l="l"/>
              <a:pathLst>
                <a:path h="34606312" w="75279312">
                  <a:moveTo>
                    <a:pt x="75134533" y="34461534"/>
                  </a:moveTo>
                  <a:lnTo>
                    <a:pt x="75279312" y="34461534"/>
                  </a:lnTo>
                  <a:lnTo>
                    <a:pt x="75279312" y="34606312"/>
                  </a:lnTo>
                  <a:lnTo>
                    <a:pt x="75134533" y="34606312"/>
                  </a:lnTo>
                  <a:lnTo>
                    <a:pt x="75134533" y="344615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461534"/>
                  </a:lnTo>
                  <a:lnTo>
                    <a:pt x="0" y="34461534"/>
                  </a:lnTo>
                  <a:lnTo>
                    <a:pt x="0" y="144780"/>
                  </a:lnTo>
                  <a:close/>
                  <a:moveTo>
                    <a:pt x="0" y="34461534"/>
                  </a:moveTo>
                  <a:lnTo>
                    <a:pt x="144780" y="34461534"/>
                  </a:lnTo>
                  <a:lnTo>
                    <a:pt x="144780" y="34606312"/>
                  </a:lnTo>
                  <a:lnTo>
                    <a:pt x="0" y="34606312"/>
                  </a:lnTo>
                  <a:lnTo>
                    <a:pt x="0" y="34461534"/>
                  </a:lnTo>
                  <a:close/>
                  <a:moveTo>
                    <a:pt x="75134533" y="144780"/>
                  </a:moveTo>
                  <a:lnTo>
                    <a:pt x="75279312" y="144780"/>
                  </a:lnTo>
                  <a:lnTo>
                    <a:pt x="75279312" y="34461534"/>
                  </a:lnTo>
                  <a:lnTo>
                    <a:pt x="75134533" y="34461534"/>
                  </a:lnTo>
                  <a:lnTo>
                    <a:pt x="75134533" y="144780"/>
                  </a:lnTo>
                  <a:close/>
                  <a:moveTo>
                    <a:pt x="144780" y="34461534"/>
                  </a:moveTo>
                  <a:lnTo>
                    <a:pt x="75134533" y="34461534"/>
                  </a:lnTo>
                  <a:lnTo>
                    <a:pt x="75134533" y="34606312"/>
                  </a:lnTo>
                  <a:lnTo>
                    <a:pt x="144780" y="34606312"/>
                  </a:lnTo>
                  <a:lnTo>
                    <a:pt x="144780" y="34461534"/>
                  </a:lnTo>
                  <a:close/>
                  <a:moveTo>
                    <a:pt x="75134533" y="0"/>
                  </a:moveTo>
                  <a:lnTo>
                    <a:pt x="75279312" y="0"/>
                  </a:lnTo>
                  <a:lnTo>
                    <a:pt x="75279312" y="144780"/>
                  </a:lnTo>
                  <a:lnTo>
                    <a:pt x="75134533" y="144780"/>
                  </a:lnTo>
                  <a:lnTo>
                    <a:pt x="751345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5134533" y="0"/>
                  </a:lnTo>
                  <a:lnTo>
                    <a:pt x="751345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78248" y="1508969"/>
            <a:ext cx="1028833" cy="1032295"/>
            <a:chOff x="0" y="0"/>
            <a:chExt cx="6090306" cy="6110797"/>
          </a:xfrm>
        </p:grpSpPr>
        <p:sp>
          <p:nvSpPr>
            <p:cNvPr name="Freeform 11" id="11"/>
            <p:cNvSpPr/>
            <p:nvPr/>
          </p:nvSpPr>
          <p:spPr>
            <a:xfrm>
              <a:off x="72390" y="72390"/>
              <a:ext cx="5945526" cy="5966017"/>
            </a:xfrm>
            <a:custGeom>
              <a:avLst/>
              <a:gdLst/>
              <a:ahLst/>
              <a:cxnLst/>
              <a:rect r="r" b="b" t="t" l="l"/>
              <a:pathLst>
                <a:path h="5966017" w="5945526">
                  <a:moveTo>
                    <a:pt x="0" y="0"/>
                  </a:moveTo>
                  <a:lnTo>
                    <a:pt x="5945526" y="0"/>
                  </a:lnTo>
                  <a:lnTo>
                    <a:pt x="5945526" y="5966017"/>
                  </a:lnTo>
                  <a:lnTo>
                    <a:pt x="0" y="5966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6090305" cy="6110798"/>
            </a:xfrm>
            <a:custGeom>
              <a:avLst/>
              <a:gdLst/>
              <a:ahLst/>
              <a:cxnLst/>
              <a:rect r="r" b="b" t="t" l="l"/>
              <a:pathLst>
                <a:path h="6110798" w="6090305">
                  <a:moveTo>
                    <a:pt x="5945525" y="5966018"/>
                  </a:moveTo>
                  <a:lnTo>
                    <a:pt x="6090305" y="5966018"/>
                  </a:lnTo>
                  <a:lnTo>
                    <a:pt x="6090305" y="6110798"/>
                  </a:lnTo>
                  <a:lnTo>
                    <a:pt x="5945525" y="6110798"/>
                  </a:lnTo>
                  <a:lnTo>
                    <a:pt x="5945525" y="5966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966018"/>
                  </a:lnTo>
                  <a:lnTo>
                    <a:pt x="0" y="5966018"/>
                  </a:lnTo>
                  <a:lnTo>
                    <a:pt x="0" y="144780"/>
                  </a:lnTo>
                  <a:close/>
                  <a:moveTo>
                    <a:pt x="0" y="5966018"/>
                  </a:moveTo>
                  <a:lnTo>
                    <a:pt x="144780" y="5966018"/>
                  </a:lnTo>
                  <a:lnTo>
                    <a:pt x="144780" y="6110798"/>
                  </a:lnTo>
                  <a:lnTo>
                    <a:pt x="0" y="6110798"/>
                  </a:lnTo>
                  <a:lnTo>
                    <a:pt x="0" y="5966018"/>
                  </a:lnTo>
                  <a:close/>
                  <a:moveTo>
                    <a:pt x="5945525" y="144780"/>
                  </a:moveTo>
                  <a:lnTo>
                    <a:pt x="6090305" y="144780"/>
                  </a:lnTo>
                  <a:lnTo>
                    <a:pt x="6090305" y="5966018"/>
                  </a:lnTo>
                  <a:lnTo>
                    <a:pt x="5945525" y="5966018"/>
                  </a:lnTo>
                  <a:lnTo>
                    <a:pt x="5945525" y="144780"/>
                  </a:lnTo>
                  <a:close/>
                  <a:moveTo>
                    <a:pt x="144780" y="5966018"/>
                  </a:moveTo>
                  <a:lnTo>
                    <a:pt x="5945526" y="5966018"/>
                  </a:lnTo>
                  <a:lnTo>
                    <a:pt x="5945526" y="6110798"/>
                  </a:lnTo>
                  <a:lnTo>
                    <a:pt x="144780" y="6110798"/>
                  </a:lnTo>
                  <a:lnTo>
                    <a:pt x="144780" y="5966018"/>
                  </a:lnTo>
                  <a:close/>
                  <a:moveTo>
                    <a:pt x="5945525" y="0"/>
                  </a:moveTo>
                  <a:lnTo>
                    <a:pt x="6090305" y="0"/>
                  </a:lnTo>
                  <a:lnTo>
                    <a:pt x="6090305" y="144780"/>
                  </a:lnTo>
                  <a:lnTo>
                    <a:pt x="5945525" y="144780"/>
                  </a:lnTo>
                  <a:lnTo>
                    <a:pt x="59455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945526" y="0"/>
                  </a:lnTo>
                  <a:lnTo>
                    <a:pt x="594552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222013" y="8742152"/>
            <a:ext cx="1028833" cy="1032295"/>
            <a:chOff x="0" y="0"/>
            <a:chExt cx="6090306" cy="6110797"/>
          </a:xfrm>
        </p:grpSpPr>
        <p:sp>
          <p:nvSpPr>
            <p:cNvPr name="Freeform 14" id="14"/>
            <p:cNvSpPr/>
            <p:nvPr/>
          </p:nvSpPr>
          <p:spPr>
            <a:xfrm>
              <a:off x="72390" y="72390"/>
              <a:ext cx="5945526" cy="5966017"/>
            </a:xfrm>
            <a:custGeom>
              <a:avLst/>
              <a:gdLst/>
              <a:ahLst/>
              <a:cxnLst/>
              <a:rect r="r" b="b" t="t" l="l"/>
              <a:pathLst>
                <a:path h="5966017" w="5945526">
                  <a:moveTo>
                    <a:pt x="0" y="0"/>
                  </a:moveTo>
                  <a:lnTo>
                    <a:pt x="5945526" y="0"/>
                  </a:lnTo>
                  <a:lnTo>
                    <a:pt x="5945526" y="5966017"/>
                  </a:lnTo>
                  <a:lnTo>
                    <a:pt x="0" y="5966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6090305" cy="6110798"/>
            </a:xfrm>
            <a:custGeom>
              <a:avLst/>
              <a:gdLst/>
              <a:ahLst/>
              <a:cxnLst/>
              <a:rect r="r" b="b" t="t" l="l"/>
              <a:pathLst>
                <a:path h="6110798" w="6090305">
                  <a:moveTo>
                    <a:pt x="5945525" y="5966018"/>
                  </a:moveTo>
                  <a:lnTo>
                    <a:pt x="6090305" y="5966018"/>
                  </a:lnTo>
                  <a:lnTo>
                    <a:pt x="6090305" y="6110798"/>
                  </a:lnTo>
                  <a:lnTo>
                    <a:pt x="5945525" y="6110798"/>
                  </a:lnTo>
                  <a:lnTo>
                    <a:pt x="5945525" y="5966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966018"/>
                  </a:lnTo>
                  <a:lnTo>
                    <a:pt x="0" y="5966018"/>
                  </a:lnTo>
                  <a:lnTo>
                    <a:pt x="0" y="144780"/>
                  </a:lnTo>
                  <a:close/>
                  <a:moveTo>
                    <a:pt x="0" y="5966018"/>
                  </a:moveTo>
                  <a:lnTo>
                    <a:pt x="144780" y="5966018"/>
                  </a:lnTo>
                  <a:lnTo>
                    <a:pt x="144780" y="6110798"/>
                  </a:lnTo>
                  <a:lnTo>
                    <a:pt x="0" y="6110798"/>
                  </a:lnTo>
                  <a:lnTo>
                    <a:pt x="0" y="5966018"/>
                  </a:lnTo>
                  <a:close/>
                  <a:moveTo>
                    <a:pt x="5945525" y="144780"/>
                  </a:moveTo>
                  <a:lnTo>
                    <a:pt x="6090305" y="144780"/>
                  </a:lnTo>
                  <a:lnTo>
                    <a:pt x="6090305" y="5966018"/>
                  </a:lnTo>
                  <a:lnTo>
                    <a:pt x="5945525" y="5966018"/>
                  </a:lnTo>
                  <a:lnTo>
                    <a:pt x="5945525" y="144780"/>
                  </a:lnTo>
                  <a:close/>
                  <a:moveTo>
                    <a:pt x="144780" y="5966018"/>
                  </a:moveTo>
                  <a:lnTo>
                    <a:pt x="5945526" y="5966018"/>
                  </a:lnTo>
                  <a:lnTo>
                    <a:pt x="5945526" y="6110798"/>
                  </a:lnTo>
                  <a:lnTo>
                    <a:pt x="144780" y="6110798"/>
                  </a:lnTo>
                  <a:lnTo>
                    <a:pt x="144780" y="5966018"/>
                  </a:lnTo>
                  <a:close/>
                  <a:moveTo>
                    <a:pt x="5945525" y="0"/>
                  </a:moveTo>
                  <a:lnTo>
                    <a:pt x="6090305" y="0"/>
                  </a:lnTo>
                  <a:lnTo>
                    <a:pt x="6090305" y="144780"/>
                  </a:lnTo>
                  <a:lnTo>
                    <a:pt x="5945525" y="144780"/>
                  </a:lnTo>
                  <a:lnTo>
                    <a:pt x="59455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945526" y="0"/>
                  </a:lnTo>
                  <a:lnTo>
                    <a:pt x="594552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2665" y="8230767"/>
            <a:ext cx="1045859" cy="1041820"/>
            <a:chOff x="0" y="0"/>
            <a:chExt cx="6191090" cy="6167182"/>
          </a:xfrm>
        </p:grpSpPr>
        <p:sp>
          <p:nvSpPr>
            <p:cNvPr name="Freeform 17" id="17"/>
            <p:cNvSpPr/>
            <p:nvPr/>
          </p:nvSpPr>
          <p:spPr>
            <a:xfrm>
              <a:off x="72390" y="72390"/>
              <a:ext cx="6046310" cy="6022402"/>
            </a:xfrm>
            <a:custGeom>
              <a:avLst/>
              <a:gdLst/>
              <a:ahLst/>
              <a:cxnLst/>
              <a:rect r="r" b="b" t="t" l="l"/>
              <a:pathLst>
                <a:path h="6022402" w="6046310">
                  <a:moveTo>
                    <a:pt x="0" y="0"/>
                  </a:moveTo>
                  <a:lnTo>
                    <a:pt x="6046310" y="0"/>
                  </a:lnTo>
                  <a:lnTo>
                    <a:pt x="6046310" y="6022402"/>
                  </a:lnTo>
                  <a:lnTo>
                    <a:pt x="0" y="6022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0" y="0"/>
              <a:ext cx="6191090" cy="6167182"/>
            </a:xfrm>
            <a:custGeom>
              <a:avLst/>
              <a:gdLst/>
              <a:ahLst/>
              <a:cxnLst/>
              <a:rect r="r" b="b" t="t" l="l"/>
              <a:pathLst>
                <a:path h="6167182" w="6191090">
                  <a:moveTo>
                    <a:pt x="6046310" y="6022402"/>
                  </a:moveTo>
                  <a:lnTo>
                    <a:pt x="6191090" y="6022402"/>
                  </a:lnTo>
                  <a:lnTo>
                    <a:pt x="6191090" y="6167182"/>
                  </a:lnTo>
                  <a:lnTo>
                    <a:pt x="6046310" y="6167182"/>
                  </a:lnTo>
                  <a:lnTo>
                    <a:pt x="6046310" y="602240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22402"/>
                  </a:lnTo>
                  <a:lnTo>
                    <a:pt x="0" y="6022402"/>
                  </a:lnTo>
                  <a:lnTo>
                    <a:pt x="0" y="144780"/>
                  </a:lnTo>
                  <a:close/>
                  <a:moveTo>
                    <a:pt x="0" y="6022402"/>
                  </a:moveTo>
                  <a:lnTo>
                    <a:pt x="144780" y="6022402"/>
                  </a:lnTo>
                  <a:lnTo>
                    <a:pt x="144780" y="6167182"/>
                  </a:lnTo>
                  <a:lnTo>
                    <a:pt x="0" y="6167182"/>
                  </a:lnTo>
                  <a:lnTo>
                    <a:pt x="0" y="6022402"/>
                  </a:lnTo>
                  <a:close/>
                  <a:moveTo>
                    <a:pt x="6046310" y="144780"/>
                  </a:moveTo>
                  <a:lnTo>
                    <a:pt x="6191090" y="144780"/>
                  </a:lnTo>
                  <a:lnTo>
                    <a:pt x="6191090" y="6022402"/>
                  </a:lnTo>
                  <a:lnTo>
                    <a:pt x="6046310" y="6022402"/>
                  </a:lnTo>
                  <a:lnTo>
                    <a:pt x="6046310" y="144780"/>
                  </a:lnTo>
                  <a:close/>
                  <a:moveTo>
                    <a:pt x="144780" y="6022402"/>
                  </a:moveTo>
                  <a:lnTo>
                    <a:pt x="6046310" y="6022402"/>
                  </a:lnTo>
                  <a:lnTo>
                    <a:pt x="6046310" y="6167182"/>
                  </a:lnTo>
                  <a:lnTo>
                    <a:pt x="144780" y="6167182"/>
                  </a:lnTo>
                  <a:lnTo>
                    <a:pt x="144780" y="6022402"/>
                  </a:lnTo>
                  <a:close/>
                  <a:moveTo>
                    <a:pt x="6046310" y="0"/>
                  </a:moveTo>
                  <a:lnTo>
                    <a:pt x="6191090" y="0"/>
                  </a:lnTo>
                  <a:lnTo>
                    <a:pt x="6191090" y="144780"/>
                  </a:lnTo>
                  <a:lnTo>
                    <a:pt x="6046310" y="144780"/>
                  </a:lnTo>
                  <a:lnTo>
                    <a:pt x="60463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46310" y="0"/>
                  </a:lnTo>
                  <a:lnTo>
                    <a:pt x="60463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763859" y="482390"/>
            <a:ext cx="1060146" cy="1048170"/>
            <a:chOff x="0" y="0"/>
            <a:chExt cx="6275666" cy="6204771"/>
          </a:xfrm>
        </p:grpSpPr>
        <p:sp>
          <p:nvSpPr>
            <p:cNvPr name="Freeform 20" id="20"/>
            <p:cNvSpPr/>
            <p:nvPr/>
          </p:nvSpPr>
          <p:spPr>
            <a:xfrm>
              <a:off x="72390" y="72390"/>
              <a:ext cx="6130886" cy="6059992"/>
            </a:xfrm>
            <a:custGeom>
              <a:avLst/>
              <a:gdLst/>
              <a:ahLst/>
              <a:cxnLst/>
              <a:rect r="r" b="b" t="t" l="l"/>
              <a:pathLst>
                <a:path h="6059992" w="6130886">
                  <a:moveTo>
                    <a:pt x="0" y="0"/>
                  </a:moveTo>
                  <a:lnTo>
                    <a:pt x="6130886" y="0"/>
                  </a:lnTo>
                  <a:lnTo>
                    <a:pt x="6130886" y="6059992"/>
                  </a:lnTo>
                  <a:lnTo>
                    <a:pt x="0" y="6059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6275667" cy="6204771"/>
            </a:xfrm>
            <a:custGeom>
              <a:avLst/>
              <a:gdLst/>
              <a:ahLst/>
              <a:cxnLst/>
              <a:rect r="r" b="b" t="t" l="l"/>
              <a:pathLst>
                <a:path h="6204771" w="6275667">
                  <a:moveTo>
                    <a:pt x="6130887" y="6059991"/>
                  </a:moveTo>
                  <a:lnTo>
                    <a:pt x="6275667" y="6059991"/>
                  </a:lnTo>
                  <a:lnTo>
                    <a:pt x="6275667" y="6204771"/>
                  </a:lnTo>
                  <a:lnTo>
                    <a:pt x="6130886" y="6204771"/>
                  </a:lnTo>
                  <a:lnTo>
                    <a:pt x="6130886" y="605999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9992"/>
                  </a:lnTo>
                  <a:lnTo>
                    <a:pt x="0" y="6059992"/>
                  </a:lnTo>
                  <a:lnTo>
                    <a:pt x="0" y="144780"/>
                  </a:lnTo>
                  <a:close/>
                  <a:moveTo>
                    <a:pt x="0" y="6059992"/>
                  </a:moveTo>
                  <a:lnTo>
                    <a:pt x="144780" y="6059992"/>
                  </a:lnTo>
                  <a:lnTo>
                    <a:pt x="144780" y="6204771"/>
                  </a:lnTo>
                  <a:lnTo>
                    <a:pt x="0" y="6204771"/>
                  </a:lnTo>
                  <a:lnTo>
                    <a:pt x="0" y="6059991"/>
                  </a:lnTo>
                  <a:close/>
                  <a:moveTo>
                    <a:pt x="6130887" y="144780"/>
                  </a:moveTo>
                  <a:lnTo>
                    <a:pt x="6275667" y="144780"/>
                  </a:lnTo>
                  <a:lnTo>
                    <a:pt x="6275667" y="6059992"/>
                  </a:lnTo>
                  <a:lnTo>
                    <a:pt x="6130886" y="6059992"/>
                  </a:lnTo>
                  <a:lnTo>
                    <a:pt x="6130886" y="144780"/>
                  </a:lnTo>
                  <a:close/>
                  <a:moveTo>
                    <a:pt x="144780" y="6059991"/>
                  </a:moveTo>
                  <a:lnTo>
                    <a:pt x="6130887" y="6059991"/>
                  </a:lnTo>
                  <a:lnTo>
                    <a:pt x="6130887" y="6204771"/>
                  </a:lnTo>
                  <a:lnTo>
                    <a:pt x="144780" y="6204771"/>
                  </a:lnTo>
                  <a:lnTo>
                    <a:pt x="144780" y="6059991"/>
                  </a:lnTo>
                  <a:close/>
                  <a:moveTo>
                    <a:pt x="6130887" y="0"/>
                  </a:moveTo>
                  <a:lnTo>
                    <a:pt x="6275667" y="0"/>
                  </a:lnTo>
                  <a:lnTo>
                    <a:pt x="6275667" y="144780"/>
                  </a:lnTo>
                  <a:lnTo>
                    <a:pt x="6130886" y="144780"/>
                  </a:lnTo>
                  <a:lnTo>
                    <a:pt x="61308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130887" y="0"/>
                  </a:lnTo>
                  <a:lnTo>
                    <a:pt x="613088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480381" y="4092155"/>
            <a:ext cx="1045859" cy="1060870"/>
            <a:chOff x="0" y="0"/>
            <a:chExt cx="6191090" cy="6279951"/>
          </a:xfrm>
        </p:grpSpPr>
        <p:sp>
          <p:nvSpPr>
            <p:cNvPr name="Freeform 23" id="23"/>
            <p:cNvSpPr/>
            <p:nvPr/>
          </p:nvSpPr>
          <p:spPr>
            <a:xfrm>
              <a:off x="72390" y="72390"/>
              <a:ext cx="6046310" cy="6135171"/>
            </a:xfrm>
            <a:custGeom>
              <a:avLst/>
              <a:gdLst/>
              <a:ahLst/>
              <a:cxnLst/>
              <a:rect r="r" b="b" t="t" l="l"/>
              <a:pathLst>
                <a:path h="6135171" w="6046310">
                  <a:moveTo>
                    <a:pt x="0" y="0"/>
                  </a:moveTo>
                  <a:lnTo>
                    <a:pt x="6046310" y="0"/>
                  </a:lnTo>
                  <a:lnTo>
                    <a:pt x="6046310" y="6135171"/>
                  </a:lnTo>
                  <a:lnTo>
                    <a:pt x="0" y="6135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0" y="0"/>
              <a:ext cx="6191090" cy="6279951"/>
            </a:xfrm>
            <a:custGeom>
              <a:avLst/>
              <a:gdLst/>
              <a:ahLst/>
              <a:cxnLst/>
              <a:rect r="r" b="b" t="t" l="l"/>
              <a:pathLst>
                <a:path h="6279951" w="6191090">
                  <a:moveTo>
                    <a:pt x="6046310" y="6135171"/>
                  </a:moveTo>
                  <a:lnTo>
                    <a:pt x="6191090" y="6135171"/>
                  </a:lnTo>
                  <a:lnTo>
                    <a:pt x="6191090" y="6279951"/>
                  </a:lnTo>
                  <a:lnTo>
                    <a:pt x="6046310" y="6279951"/>
                  </a:lnTo>
                  <a:lnTo>
                    <a:pt x="6046310" y="61351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5171"/>
                  </a:lnTo>
                  <a:lnTo>
                    <a:pt x="0" y="6135171"/>
                  </a:lnTo>
                  <a:lnTo>
                    <a:pt x="0" y="144780"/>
                  </a:lnTo>
                  <a:close/>
                  <a:moveTo>
                    <a:pt x="0" y="6135171"/>
                  </a:moveTo>
                  <a:lnTo>
                    <a:pt x="144780" y="6135171"/>
                  </a:lnTo>
                  <a:lnTo>
                    <a:pt x="144780" y="6279951"/>
                  </a:lnTo>
                  <a:lnTo>
                    <a:pt x="0" y="6279951"/>
                  </a:lnTo>
                  <a:lnTo>
                    <a:pt x="0" y="6135170"/>
                  </a:lnTo>
                  <a:close/>
                  <a:moveTo>
                    <a:pt x="6046310" y="144780"/>
                  </a:moveTo>
                  <a:lnTo>
                    <a:pt x="6191090" y="144780"/>
                  </a:lnTo>
                  <a:lnTo>
                    <a:pt x="6191090" y="6135171"/>
                  </a:lnTo>
                  <a:lnTo>
                    <a:pt x="6046310" y="6135171"/>
                  </a:lnTo>
                  <a:lnTo>
                    <a:pt x="6046310" y="144780"/>
                  </a:lnTo>
                  <a:close/>
                  <a:moveTo>
                    <a:pt x="144780" y="6135171"/>
                  </a:moveTo>
                  <a:lnTo>
                    <a:pt x="6046310" y="6135171"/>
                  </a:lnTo>
                  <a:lnTo>
                    <a:pt x="6046310" y="6279951"/>
                  </a:lnTo>
                  <a:lnTo>
                    <a:pt x="144780" y="6279951"/>
                  </a:lnTo>
                  <a:lnTo>
                    <a:pt x="144780" y="6135170"/>
                  </a:lnTo>
                  <a:close/>
                  <a:moveTo>
                    <a:pt x="6046310" y="0"/>
                  </a:moveTo>
                  <a:lnTo>
                    <a:pt x="6191090" y="0"/>
                  </a:lnTo>
                  <a:lnTo>
                    <a:pt x="6191090" y="144780"/>
                  </a:lnTo>
                  <a:lnTo>
                    <a:pt x="6046310" y="144780"/>
                  </a:lnTo>
                  <a:lnTo>
                    <a:pt x="60463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46310" y="0"/>
                  </a:lnTo>
                  <a:lnTo>
                    <a:pt x="60463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929878" y="8742152"/>
            <a:ext cx="538744" cy="520910"/>
            <a:chOff x="0" y="0"/>
            <a:chExt cx="4503889" cy="4354798"/>
          </a:xfrm>
        </p:grpSpPr>
        <p:sp>
          <p:nvSpPr>
            <p:cNvPr name="Freeform 26" id="26"/>
            <p:cNvSpPr/>
            <p:nvPr/>
          </p:nvSpPr>
          <p:spPr>
            <a:xfrm>
              <a:off x="72390" y="72390"/>
              <a:ext cx="4359110" cy="4210018"/>
            </a:xfrm>
            <a:custGeom>
              <a:avLst/>
              <a:gdLst/>
              <a:ahLst/>
              <a:cxnLst/>
              <a:rect r="r" b="b" t="t" l="l"/>
              <a:pathLst>
                <a:path h="4210018" w="4359110">
                  <a:moveTo>
                    <a:pt x="0" y="0"/>
                  </a:moveTo>
                  <a:lnTo>
                    <a:pt x="4359110" y="0"/>
                  </a:lnTo>
                  <a:lnTo>
                    <a:pt x="4359110" y="4210018"/>
                  </a:lnTo>
                  <a:lnTo>
                    <a:pt x="0" y="421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4503889" cy="4354798"/>
            </a:xfrm>
            <a:custGeom>
              <a:avLst/>
              <a:gdLst/>
              <a:ahLst/>
              <a:cxnLst/>
              <a:rect r="r" b="b" t="t" l="l"/>
              <a:pathLst>
                <a:path h="4354798" w="4503889">
                  <a:moveTo>
                    <a:pt x="4359110" y="4210018"/>
                  </a:moveTo>
                  <a:lnTo>
                    <a:pt x="4503889" y="4210018"/>
                  </a:lnTo>
                  <a:lnTo>
                    <a:pt x="4503889" y="4354798"/>
                  </a:lnTo>
                  <a:lnTo>
                    <a:pt x="4359110" y="4354798"/>
                  </a:lnTo>
                  <a:lnTo>
                    <a:pt x="4359110" y="4210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10018"/>
                  </a:lnTo>
                  <a:lnTo>
                    <a:pt x="0" y="4210018"/>
                  </a:lnTo>
                  <a:lnTo>
                    <a:pt x="0" y="144780"/>
                  </a:lnTo>
                  <a:close/>
                  <a:moveTo>
                    <a:pt x="0" y="4210018"/>
                  </a:moveTo>
                  <a:lnTo>
                    <a:pt x="144780" y="4210018"/>
                  </a:lnTo>
                  <a:lnTo>
                    <a:pt x="144780" y="4354798"/>
                  </a:lnTo>
                  <a:lnTo>
                    <a:pt x="0" y="4354798"/>
                  </a:lnTo>
                  <a:lnTo>
                    <a:pt x="0" y="4210018"/>
                  </a:lnTo>
                  <a:close/>
                  <a:moveTo>
                    <a:pt x="4359110" y="144780"/>
                  </a:moveTo>
                  <a:lnTo>
                    <a:pt x="4503889" y="144780"/>
                  </a:lnTo>
                  <a:lnTo>
                    <a:pt x="4503889" y="4210018"/>
                  </a:lnTo>
                  <a:lnTo>
                    <a:pt x="4359110" y="4210018"/>
                  </a:lnTo>
                  <a:lnTo>
                    <a:pt x="4359110" y="144780"/>
                  </a:lnTo>
                  <a:close/>
                  <a:moveTo>
                    <a:pt x="144780" y="4210018"/>
                  </a:moveTo>
                  <a:lnTo>
                    <a:pt x="4359110" y="4210018"/>
                  </a:lnTo>
                  <a:lnTo>
                    <a:pt x="4359110" y="4354798"/>
                  </a:lnTo>
                  <a:lnTo>
                    <a:pt x="144780" y="4354798"/>
                  </a:lnTo>
                  <a:lnTo>
                    <a:pt x="144780" y="4210018"/>
                  </a:lnTo>
                  <a:close/>
                  <a:moveTo>
                    <a:pt x="4359110" y="0"/>
                  </a:moveTo>
                  <a:lnTo>
                    <a:pt x="4503889" y="0"/>
                  </a:lnTo>
                  <a:lnTo>
                    <a:pt x="4503889" y="144780"/>
                  </a:lnTo>
                  <a:lnTo>
                    <a:pt x="4359110" y="144780"/>
                  </a:lnTo>
                  <a:lnTo>
                    <a:pt x="43591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59110" y="0"/>
                  </a:lnTo>
                  <a:lnTo>
                    <a:pt x="43591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012896" y="1006475"/>
            <a:ext cx="513344" cy="520910"/>
            <a:chOff x="0" y="0"/>
            <a:chExt cx="4291546" cy="4354798"/>
          </a:xfrm>
        </p:grpSpPr>
        <p:sp>
          <p:nvSpPr>
            <p:cNvPr name="Freeform 29" id="29"/>
            <p:cNvSpPr/>
            <p:nvPr/>
          </p:nvSpPr>
          <p:spPr>
            <a:xfrm>
              <a:off x="72390" y="72390"/>
              <a:ext cx="4146766" cy="4210018"/>
            </a:xfrm>
            <a:custGeom>
              <a:avLst/>
              <a:gdLst/>
              <a:ahLst/>
              <a:cxnLst/>
              <a:rect r="r" b="b" t="t" l="l"/>
              <a:pathLst>
                <a:path h="4210018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210018"/>
                  </a:lnTo>
                  <a:lnTo>
                    <a:pt x="0" y="421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0" id="30"/>
            <p:cNvSpPr/>
            <p:nvPr/>
          </p:nvSpPr>
          <p:spPr>
            <a:xfrm>
              <a:off x="0" y="0"/>
              <a:ext cx="4291546" cy="4354798"/>
            </a:xfrm>
            <a:custGeom>
              <a:avLst/>
              <a:gdLst/>
              <a:ahLst/>
              <a:cxnLst/>
              <a:rect r="r" b="b" t="t" l="l"/>
              <a:pathLst>
                <a:path h="4354798" w="4291546">
                  <a:moveTo>
                    <a:pt x="4146766" y="4210018"/>
                  </a:moveTo>
                  <a:lnTo>
                    <a:pt x="4291546" y="4210018"/>
                  </a:lnTo>
                  <a:lnTo>
                    <a:pt x="4291546" y="4354798"/>
                  </a:lnTo>
                  <a:lnTo>
                    <a:pt x="4146766" y="4354798"/>
                  </a:lnTo>
                  <a:lnTo>
                    <a:pt x="4146766" y="4210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10018"/>
                  </a:lnTo>
                  <a:lnTo>
                    <a:pt x="0" y="4210018"/>
                  </a:lnTo>
                  <a:lnTo>
                    <a:pt x="0" y="144780"/>
                  </a:lnTo>
                  <a:close/>
                  <a:moveTo>
                    <a:pt x="0" y="4210018"/>
                  </a:moveTo>
                  <a:lnTo>
                    <a:pt x="144780" y="4210018"/>
                  </a:lnTo>
                  <a:lnTo>
                    <a:pt x="144780" y="4354798"/>
                  </a:lnTo>
                  <a:lnTo>
                    <a:pt x="0" y="4354798"/>
                  </a:lnTo>
                  <a:lnTo>
                    <a:pt x="0" y="4210018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210018"/>
                  </a:lnTo>
                  <a:lnTo>
                    <a:pt x="4146766" y="4210018"/>
                  </a:lnTo>
                  <a:lnTo>
                    <a:pt x="4146766" y="144780"/>
                  </a:lnTo>
                  <a:close/>
                  <a:moveTo>
                    <a:pt x="144780" y="4210018"/>
                  </a:moveTo>
                  <a:lnTo>
                    <a:pt x="4146766" y="4210018"/>
                  </a:lnTo>
                  <a:lnTo>
                    <a:pt x="4146766" y="4354798"/>
                  </a:lnTo>
                  <a:lnTo>
                    <a:pt x="144780" y="4354798"/>
                  </a:lnTo>
                  <a:lnTo>
                    <a:pt x="144780" y="4210018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4096598" y="8241424"/>
            <a:ext cx="513344" cy="510254"/>
            <a:chOff x="0" y="0"/>
            <a:chExt cx="4291546" cy="4265712"/>
          </a:xfrm>
        </p:grpSpPr>
        <p:sp>
          <p:nvSpPr>
            <p:cNvPr name="Freeform 32" id="32"/>
            <p:cNvSpPr/>
            <p:nvPr/>
          </p:nvSpPr>
          <p:spPr>
            <a:xfrm>
              <a:off x="72390" y="72390"/>
              <a:ext cx="4146766" cy="4120932"/>
            </a:xfrm>
            <a:custGeom>
              <a:avLst/>
              <a:gdLst/>
              <a:ahLst/>
              <a:cxnLst/>
              <a:rect r="r" b="b" t="t" l="l"/>
              <a:pathLst>
                <a:path h="4120932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120932"/>
                  </a:lnTo>
                  <a:lnTo>
                    <a:pt x="0" y="4120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0" y="0"/>
              <a:ext cx="4291546" cy="4265712"/>
            </a:xfrm>
            <a:custGeom>
              <a:avLst/>
              <a:gdLst/>
              <a:ahLst/>
              <a:cxnLst/>
              <a:rect r="r" b="b" t="t" l="l"/>
              <a:pathLst>
                <a:path h="4265712" w="4291546">
                  <a:moveTo>
                    <a:pt x="4146766" y="4120932"/>
                  </a:moveTo>
                  <a:lnTo>
                    <a:pt x="4291546" y="4120932"/>
                  </a:lnTo>
                  <a:lnTo>
                    <a:pt x="4291546" y="4265712"/>
                  </a:lnTo>
                  <a:lnTo>
                    <a:pt x="4146766" y="4265712"/>
                  </a:lnTo>
                  <a:lnTo>
                    <a:pt x="4146766" y="412093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120932"/>
                  </a:lnTo>
                  <a:lnTo>
                    <a:pt x="0" y="4120932"/>
                  </a:lnTo>
                  <a:lnTo>
                    <a:pt x="0" y="144780"/>
                  </a:lnTo>
                  <a:close/>
                  <a:moveTo>
                    <a:pt x="0" y="4120932"/>
                  </a:moveTo>
                  <a:lnTo>
                    <a:pt x="144780" y="4120932"/>
                  </a:lnTo>
                  <a:lnTo>
                    <a:pt x="144780" y="4265712"/>
                  </a:lnTo>
                  <a:lnTo>
                    <a:pt x="0" y="4265712"/>
                  </a:lnTo>
                  <a:lnTo>
                    <a:pt x="0" y="4120932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120932"/>
                  </a:lnTo>
                  <a:lnTo>
                    <a:pt x="4146766" y="4120932"/>
                  </a:lnTo>
                  <a:lnTo>
                    <a:pt x="4146766" y="144780"/>
                  </a:lnTo>
                  <a:close/>
                  <a:moveTo>
                    <a:pt x="144780" y="4120932"/>
                  </a:moveTo>
                  <a:lnTo>
                    <a:pt x="4146766" y="4120932"/>
                  </a:lnTo>
                  <a:lnTo>
                    <a:pt x="4146766" y="4265712"/>
                  </a:lnTo>
                  <a:lnTo>
                    <a:pt x="144780" y="4265712"/>
                  </a:lnTo>
                  <a:lnTo>
                    <a:pt x="144780" y="4120932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4096598" y="482390"/>
            <a:ext cx="513344" cy="524085"/>
            <a:chOff x="0" y="0"/>
            <a:chExt cx="4291546" cy="4381341"/>
          </a:xfrm>
        </p:grpSpPr>
        <p:sp>
          <p:nvSpPr>
            <p:cNvPr name="Freeform 35" id="35"/>
            <p:cNvSpPr/>
            <p:nvPr/>
          </p:nvSpPr>
          <p:spPr>
            <a:xfrm>
              <a:off x="72390" y="72390"/>
              <a:ext cx="4146766" cy="4236561"/>
            </a:xfrm>
            <a:custGeom>
              <a:avLst/>
              <a:gdLst/>
              <a:ahLst/>
              <a:cxnLst/>
              <a:rect r="r" b="b" t="t" l="l"/>
              <a:pathLst>
                <a:path h="4236561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236561"/>
                  </a:lnTo>
                  <a:lnTo>
                    <a:pt x="0" y="4236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4291546" cy="4381341"/>
            </a:xfrm>
            <a:custGeom>
              <a:avLst/>
              <a:gdLst/>
              <a:ahLst/>
              <a:cxnLst/>
              <a:rect r="r" b="b" t="t" l="l"/>
              <a:pathLst>
                <a:path h="4381341" w="4291546">
                  <a:moveTo>
                    <a:pt x="4146766" y="4236561"/>
                  </a:moveTo>
                  <a:lnTo>
                    <a:pt x="4291546" y="4236561"/>
                  </a:lnTo>
                  <a:lnTo>
                    <a:pt x="4291546" y="4381341"/>
                  </a:lnTo>
                  <a:lnTo>
                    <a:pt x="4146766" y="4381341"/>
                  </a:lnTo>
                  <a:lnTo>
                    <a:pt x="4146766" y="423656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36561"/>
                  </a:lnTo>
                  <a:lnTo>
                    <a:pt x="0" y="4236561"/>
                  </a:lnTo>
                  <a:lnTo>
                    <a:pt x="0" y="144780"/>
                  </a:lnTo>
                  <a:close/>
                  <a:moveTo>
                    <a:pt x="0" y="4236561"/>
                  </a:moveTo>
                  <a:lnTo>
                    <a:pt x="144780" y="4236561"/>
                  </a:lnTo>
                  <a:lnTo>
                    <a:pt x="144780" y="4381341"/>
                  </a:lnTo>
                  <a:lnTo>
                    <a:pt x="0" y="4381341"/>
                  </a:lnTo>
                  <a:lnTo>
                    <a:pt x="0" y="4236561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236561"/>
                  </a:lnTo>
                  <a:lnTo>
                    <a:pt x="4146766" y="4236561"/>
                  </a:lnTo>
                  <a:lnTo>
                    <a:pt x="4146766" y="144780"/>
                  </a:lnTo>
                  <a:close/>
                  <a:moveTo>
                    <a:pt x="144780" y="4236561"/>
                  </a:moveTo>
                  <a:lnTo>
                    <a:pt x="4146766" y="4236561"/>
                  </a:lnTo>
                  <a:lnTo>
                    <a:pt x="4146766" y="4381341"/>
                  </a:lnTo>
                  <a:lnTo>
                    <a:pt x="144780" y="4381341"/>
                  </a:lnTo>
                  <a:lnTo>
                    <a:pt x="144780" y="4236561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3399866" y="1263545"/>
            <a:ext cx="10723955" cy="5547819"/>
            <a:chOff x="0" y="0"/>
            <a:chExt cx="14298606" cy="7397091"/>
          </a:xfrm>
        </p:grpSpPr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497299" y="0"/>
              <a:ext cx="1304009" cy="1209172"/>
            </a:xfrm>
            <a:prstGeom prst="rect">
              <a:avLst/>
            </a:prstGeom>
          </p:spPr>
        </p:pic>
        <p:sp>
          <p:nvSpPr>
            <p:cNvPr name="TextBox 39" id="39"/>
            <p:cNvSpPr txBox="true"/>
            <p:nvPr/>
          </p:nvSpPr>
          <p:spPr>
            <a:xfrm rot="0">
              <a:off x="0" y="1478256"/>
              <a:ext cx="14298606" cy="5918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790"/>
                </a:lnSpc>
                <a:spcBef>
                  <a:spcPct val="0"/>
                </a:spcBef>
              </a:pPr>
              <a:r>
                <a:rPr lang="en-US" sz="9000" spc="270">
                  <a:solidFill>
                    <a:srgbClr val="000000"/>
                  </a:solidFill>
                  <a:latin typeface="Tomorrow"/>
                </a:rPr>
                <a:t>Multivariate contribution analysis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803" y="776384"/>
            <a:ext cx="14298394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Tomorrow"/>
              </a:rPr>
              <a:t>Meeting 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271348" y="2683580"/>
            <a:ext cx="9745303" cy="940520"/>
            <a:chOff x="0" y="0"/>
            <a:chExt cx="20094167" cy="1939290"/>
          </a:xfrm>
        </p:grpSpPr>
        <p:sp>
          <p:nvSpPr>
            <p:cNvPr name="Freeform 4" id="4"/>
            <p:cNvSpPr/>
            <p:nvPr/>
          </p:nvSpPr>
          <p:spPr>
            <a:xfrm>
              <a:off x="12700" y="12700"/>
              <a:ext cx="20068767" cy="1913890"/>
            </a:xfrm>
            <a:custGeom>
              <a:avLst/>
              <a:gdLst/>
              <a:ahLst/>
              <a:cxnLst/>
              <a:rect r="r" b="b" t="t" l="l"/>
              <a:pathLst>
                <a:path h="1913890" w="20068767">
                  <a:moveTo>
                    <a:pt x="19111823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9111823" y="0"/>
                  </a:lnTo>
                  <a:cubicBezTo>
                    <a:pt x="19640269" y="0"/>
                    <a:pt x="20068767" y="428371"/>
                    <a:pt x="20068767" y="956945"/>
                  </a:cubicBezTo>
                  <a:lnTo>
                    <a:pt x="20068767" y="956945"/>
                  </a:lnTo>
                  <a:cubicBezTo>
                    <a:pt x="20068767" y="1485392"/>
                    <a:pt x="19640269" y="1913890"/>
                    <a:pt x="19111823" y="1913890"/>
                  </a:cubicBez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20094167" cy="1939290"/>
            </a:xfrm>
            <a:custGeom>
              <a:avLst/>
              <a:gdLst/>
              <a:ahLst/>
              <a:cxnLst/>
              <a:rect r="r" b="b" t="t" l="l"/>
              <a:pathLst>
                <a:path h="1939290" w="20094167">
                  <a:moveTo>
                    <a:pt x="19124523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9124523" y="1939290"/>
                  </a:lnTo>
                  <a:cubicBezTo>
                    <a:pt x="19659192" y="1939290"/>
                    <a:pt x="20094167" y="1504315"/>
                    <a:pt x="20094167" y="969645"/>
                  </a:cubicBezTo>
                  <a:cubicBezTo>
                    <a:pt x="20094167" y="434975"/>
                    <a:pt x="19659192" y="0"/>
                    <a:pt x="19124523" y="0"/>
                  </a:cubicBezTo>
                  <a:close/>
                  <a:moveTo>
                    <a:pt x="19124523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9124523" y="25400"/>
                  </a:lnTo>
                  <a:cubicBezTo>
                    <a:pt x="19645223" y="25400"/>
                    <a:pt x="20068767" y="448945"/>
                    <a:pt x="20068767" y="969645"/>
                  </a:cubicBezTo>
                  <a:cubicBezTo>
                    <a:pt x="20068767" y="1490345"/>
                    <a:pt x="19645223" y="1913890"/>
                    <a:pt x="19124523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815636" y="2833165"/>
            <a:ext cx="8656728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Space Mono"/>
              </a:rPr>
              <a:t>Discussion topics for today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15200" y="5429250"/>
            <a:ext cx="3839112" cy="3286082"/>
            <a:chOff x="0" y="0"/>
            <a:chExt cx="5118815" cy="438144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302917" y="-19050"/>
              <a:ext cx="2512981" cy="1441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7000">
                  <a:solidFill>
                    <a:srgbClr val="FFD630"/>
                  </a:solidFill>
                  <a:latin typeface="Tomorrow"/>
                </a:rPr>
                <a:t>01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766936"/>
              <a:ext cx="5118815" cy="2614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FFFFFF"/>
                  </a:solidFill>
                  <a:latin typeface="Space Mono"/>
                </a:rPr>
                <a:t>Exploratory Data Analysis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02828" y="5429250"/>
            <a:ext cx="3681126" cy="3286082"/>
            <a:chOff x="0" y="0"/>
            <a:chExt cx="4908168" cy="438144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197593" y="-19050"/>
              <a:ext cx="2512981" cy="1441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7000">
                  <a:solidFill>
                    <a:srgbClr val="FFD630"/>
                  </a:solidFill>
                  <a:latin typeface="Tomorrow"/>
                </a:rPr>
                <a:t>03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66936"/>
              <a:ext cx="4908168" cy="2614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FFFFFF"/>
                  </a:solidFill>
                  <a:latin typeface="Space Mono"/>
                </a:rPr>
                <a:t>Multivariate contribution analysis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71714" y="5429250"/>
            <a:ext cx="3388581" cy="2619332"/>
            <a:chOff x="0" y="0"/>
            <a:chExt cx="4518108" cy="349244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002563" y="-19050"/>
              <a:ext cx="2512981" cy="1441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7000">
                  <a:solidFill>
                    <a:srgbClr val="FFD630"/>
                  </a:solidFill>
                  <a:latin typeface="Tomorrow"/>
                </a:rPr>
                <a:t>02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766936"/>
              <a:ext cx="4518108" cy="1725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FFFFFF"/>
                  </a:solidFill>
                  <a:latin typeface="Space Mono"/>
                </a:rPr>
                <a:t>Hypothesis Testing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687336" y="5429250"/>
            <a:ext cx="3331227" cy="1952582"/>
            <a:chOff x="0" y="0"/>
            <a:chExt cx="4441636" cy="260344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964327" y="-19050"/>
              <a:ext cx="2512981" cy="1441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7000">
                  <a:solidFill>
                    <a:srgbClr val="FFD630"/>
                  </a:solidFill>
                  <a:latin typeface="Tomorrow"/>
                </a:rPr>
                <a:t>04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766936"/>
              <a:ext cx="4441636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FFFFFF"/>
                  </a:solidFill>
                  <a:latin typeface="Space Mono"/>
                </a:rPr>
                <a:t>Conclusions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5399999">
            <a:off x="2576801" y="6881829"/>
            <a:ext cx="4484951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rot="5399999">
            <a:off x="6901524" y="6881829"/>
            <a:ext cx="4484951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5399999">
            <a:off x="11117607" y="6881829"/>
            <a:ext cx="4484951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76783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176783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3388" y="2541737"/>
            <a:ext cx="7341177" cy="720504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179001" y="2693277"/>
            <a:ext cx="7328163" cy="690196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73388" y="148586"/>
            <a:ext cx="12107524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Multivariate analysis</a:t>
            </a:r>
          </a:p>
        </p:txBody>
      </p:sp>
      <p:sp>
        <p:nvSpPr>
          <p:cNvPr name="AutoShape 7" id="7"/>
          <p:cNvSpPr/>
          <p:nvPr/>
        </p:nvSpPr>
        <p:spPr>
          <a:xfrm rot="5400000">
            <a:off x="4884418" y="6027418"/>
            <a:ext cx="849058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76783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176783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00961" y="3083402"/>
            <a:ext cx="13668675" cy="720359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148586"/>
            <a:ext cx="12107524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Multivariate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81898" y="2070337"/>
            <a:ext cx="9290377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Correlation matrix for input variables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76783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176783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59681" y="3214036"/>
            <a:ext cx="10224203" cy="658614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148586"/>
            <a:ext cx="12107524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Multivariate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22497"/>
            <a:ext cx="9290377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Linear factor contribution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21786" y="3961838"/>
            <a:ext cx="7267390" cy="3661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1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omorrow"/>
              </a:rPr>
              <a:t>Combine features into object-factor matrix</a:t>
            </a:r>
          </a:p>
          <a:p>
            <a:pPr marL="647700" indent="-323850" lvl="1">
              <a:lnSpc>
                <a:spcPts val="41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omorrow"/>
              </a:rPr>
              <a:t>Normalize features</a:t>
            </a:r>
          </a:p>
          <a:p>
            <a:pPr marL="647700" indent="-323850" lvl="1">
              <a:lnSpc>
                <a:spcPts val="41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omorrow"/>
              </a:rPr>
              <a:t>Train Linear Regression model with regularization (elastic net)</a:t>
            </a:r>
          </a:p>
          <a:p>
            <a:pPr marL="647700" indent="-323850" lvl="1">
              <a:lnSpc>
                <a:spcPts val="41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omorrow"/>
              </a:rPr>
              <a:t>Visualize weights of the linear model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100" y="-38100"/>
            <a:ext cx="18326100" cy="103251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204570" cy="4622533"/>
            </a:xfrm>
            <a:custGeom>
              <a:avLst/>
              <a:gdLst/>
              <a:ahLst/>
              <a:cxnLst/>
              <a:rect r="r" b="b" t="t" l="l"/>
              <a:pathLst>
                <a:path h="4622533" w="8204570">
                  <a:moveTo>
                    <a:pt x="8204570" y="51078"/>
                  </a:moveTo>
                  <a:lnTo>
                    <a:pt x="8204570" y="0"/>
                  </a:lnTo>
                  <a:lnTo>
                    <a:pt x="45329" y="0"/>
                  </a:lnTo>
                  <a:lnTo>
                    <a:pt x="45329" y="25539"/>
                  </a:lnTo>
                  <a:lnTo>
                    <a:pt x="0" y="25539"/>
                  </a:lnTo>
                  <a:lnTo>
                    <a:pt x="0" y="4622533"/>
                  </a:lnTo>
                  <a:lnTo>
                    <a:pt x="90658" y="4622533"/>
                  </a:lnTo>
                  <a:lnTo>
                    <a:pt x="90658" y="3728673"/>
                  </a:lnTo>
                  <a:lnTo>
                    <a:pt x="1631848" y="3728673"/>
                  </a:lnTo>
                  <a:lnTo>
                    <a:pt x="1631848" y="4622533"/>
                  </a:lnTo>
                  <a:lnTo>
                    <a:pt x="1722506" y="4622533"/>
                  </a:lnTo>
                  <a:lnTo>
                    <a:pt x="1722506" y="3728673"/>
                  </a:lnTo>
                  <a:lnTo>
                    <a:pt x="3263696" y="3728673"/>
                  </a:lnTo>
                  <a:lnTo>
                    <a:pt x="3263696" y="4622533"/>
                  </a:lnTo>
                  <a:lnTo>
                    <a:pt x="3354354" y="4622533"/>
                  </a:lnTo>
                  <a:lnTo>
                    <a:pt x="3354354" y="3728673"/>
                  </a:lnTo>
                  <a:lnTo>
                    <a:pt x="4895544" y="3728673"/>
                  </a:lnTo>
                  <a:lnTo>
                    <a:pt x="4895544" y="4622533"/>
                  </a:lnTo>
                  <a:lnTo>
                    <a:pt x="4986202" y="4622533"/>
                  </a:lnTo>
                  <a:lnTo>
                    <a:pt x="4986202" y="3728673"/>
                  </a:lnTo>
                  <a:lnTo>
                    <a:pt x="6527392" y="3728673"/>
                  </a:lnTo>
                  <a:lnTo>
                    <a:pt x="6527392" y="4622533"/>
                  </a:lnTo>
                  <a:lnTo>
                    <a:pt x="6618050" y="4622533"/>
                  </a:lnTo>
                  <a:lnTo>
                    <a:pt x="6618050" y="3728673"/>
                  </a:lnTo>
                  <a:lnTo>
                    <a:pt x="8204570" y="3728673"/>
                  </a:lnTo>
                  <a:lnTo>
                    <a:pt x="8204570" y="3677595"/>
                  </a:lnTo>
                  <a:lnTo>
                    <a:pt x="6618050" y="3677595"/>
                  </a:lnTo>
                  <a:lnTo>
                    <a:pt x="6618050" y="2809274"/>
                  </a:lnTo>
                  <a:lnTo>
                    <a:pt x="8204570" y="2809274"/>
                  </a:lnTo>
                  <a:lnTo>
                    <a:pt x="8204570" y="2758196"/>
                  </a:lnTo>
                  <a:lnTo>
                    <a:pt x="6618050" y="2758196"/>
                  </a:lnTo>
                  <a:lnTo>
                    <a:pt x="6618050" y="1889875"/>
                  </a:lnTo>
                  <a:lnTo>
                    <a:pt x="8204570" y="1889875"/>
                  </a:lnTo>
                  <a:lnTo>
                    <a:pt x="8204570" y="1838798"/>
                  </a:lnTo>
                  <a:lnTo>
                    <a:pt x="6618050" y="1838798"/>
                  </a:lnTo>
                  <a:lnTo>
                    <a:pt x="6618050" y="970477"/>
                  </a:lnTo>
                  <a:lnTo>
                    <a:pt x="8204570" y="970477"/>
                  </a:lnTo>
                  <a:lnTo>
                    <a:pt x="8204570" y="919399"/>
                  </a:lnTo>
                  <a:lnTo>
                    <a:pt x="6618050" y="919399"/>
                  </a:lnTo>
                  <a:lnTo>
                    <a:pt x="6618050" y="51078"/>
                  </a:lnTo>
                  <a:lnTo>
                    <a:pt x="8204570" y="51078"/>
                  </a:lnTo>
                  <a:close/>
                  <a:moveTo>
                    <a:pt x="1722506" y="919399"/>
                  </a:moveTo>
                  <a:lnTo>
                    <a:pt x="1722506" y="51078"/>
                  </a:lnTo>
                  <a:lnTo>
                    <a:pt x="3263696" y="51078"/>
                  </a:lnTo>
                  <a:lnTo>
                    <a:pt x="3263696" y="919399"/>
                  </a:lnTo>
                  <a:lnTo>
                    <a:pt x="1722506" y="919399"/>
                  </a:lnTo>
                  <a:close/>
                  <a:moveTo>
                    <a:pt x="3263696" y="970477"/>
                  </a:moveTo>
                  <a:lnTo>
                    <a:pt x="3263696" y="1838798"/>
                  </a:lnTo>
                  <a:lnTo>
                    <a:pt x="1722506" y="1838798"/>
                  </a:lnTo>
                  <a:lnTo>
                    <a:pt x="1722506" y="970477"/>
                  </a:lnTo>
                  <a:lnTo>
                    <a:pt x="3263696" y="970477"/>
                  </a:lnTo>
                  <a:close/>
                  <a:moveTo>
                    <a:pt x="1631848" y="919399"/>
                  </a:moveTo>
                  <a:lnTo>
                    <a:pt x="90658" y="919399"/>
                  </a:lnTo>
                  <a:lnTo>
                    <a:pt x="90658" y="51078"/>
                  </a:lnTo>
                  <a:lnTo>
                    <a:pt x="1631848" y="51078"/>
                  </a:lnTo>
                  <a:lnTo>
                    <a:pt x="1631848" y="919399"/>
                  </a:lnTo>
                  <a:close/>
                  <a:moveTo>
                    <a:pt x="1631848" y="970477"/>
                  </a:moveTo>
                  <a:lnTo>
                    <a:pt x="1631848" y="1838798"/>
                  </a:lnTo>
                  <a:lnTo>
                    <a:pt x="90658" y="1838798"/>
                  </a:lnTo>
                  <a:lnTo>
                    <a:pt x="90658" y="970477"/>
                  </a:lnTo>
                  <a:lnTo>
                    <a:pt x="1631848" y="970477"/>
                  </a:lnTo>
                  <a:close/>
                  <a:moveTo>
                    <a:pt x="1631848" y="1889875"/>
                  </a:moveTo>
                  <a:lnTo>
                    <a:pt x="1631848" y="2758196"/>
                  </a:lnTo>
                  <a:lnTo>
                    <a:pt x="90658" y="2758196"/>
                  </a:lnTo>
                  <a:lnTo>
                    <a:pt x="90658" y="1889875"/>
                  </a:lnTo>
                  <a:lnTo>
                    <a:pt x="1631848" y="1889875"/>
                  </a:lnTo>
                  <a:close/>
                  <a:moveTo>
                    <a:pt x="1722506" y="1889875"/>
                  </a:moveTo>
                  <a:lnTo>
                    <a:pt x="3263696" y="1889875"/>
                  </a:lnTo>
                  <a:lnTo>
                    <a:pt x="3263696" y="2758196"/>
                  </a:lnTo>
                  <a:lnTo>
                    <a:pt x="1722506" y="2758196"/>
                  </a:lnTo>
                  <a:lnTo>
                    <a:pt x="1722506" y="1889875"/>
                  </a:lnTo>
                  <a:close/>
                  <a:moveTo>
                    <a:pt x="3354354" y="1889875"/>
                  </a:moveTo>
                  <a:lnTo>
                    <a:pt x="4895544" y="1889875"/>
                  </a:lnTo>
                  <a:lnTo>
                    <a:pt x="4895544" y="2758196"/>
                  </a:lnTo>
                  <a:lnTo>
                    <a:pt x="3354354" y="2758196"/>
                  </a:lnTo>
                  <a:lnTo>
                    <a:pt x="3354354" y="1889875"/>
                  </a:lnTo>
                  <a:close/>
                  <a:moveTo>
                    <a:pt x="3354354" y="1838798"/>
                  </a:moveTo>
                  <a:lnTo>
                    <a:pt x="3354354" y="970477"/>
                  </a:lnTo>
                  <a:lnTo>
                    <a:pt x="4895544" y="970477"/>
                  </a:lnTo>
                  <a:lnTo>
                    <a:pt x="4895544" y="1838798"/>
                  </a:lnTo>
                  <a:lnTo>
                    <a:pt x="3354354" y="1838798"/>
                  </a:lnTo>
                  <a:close/>
                  <a:moveTo>
                    <a:pt x="3354354" y="919399"/>
                  </a:moveTo>
                  <a:lnTo>
                    <a:pt x="3354354" y="51078"/>
                  </a:lnTo>
                  <a:lnTo>
                    <a:pt x="4895544" y="51078"/>
                  </a:lnTo>
                  <a:lnTo>
                    <a:pt x="4895544" y="919399"/>
                  </a:lnTo>
                  <a:lnTo>
                    <a:pt x="3354354" y="919399"/>
                  </a:lnTo>
                  <a:close/>
                  <a:moveTo>
                    <a:pt x="90658" y="3677595"/>
                  </a:moveTo>
                  <a:lnTo>
                    <a:pt x="90658" y="2809274"/>
                  </a:lnTo>
                  <a:lnTo>
                    <a:pt x="1631848" y="2809274"/>
                  </a:lnTo>
                  <a:lnTo>
                    <a:pt x="1631848" y="3677595"/>
                  </a:lnTo>
                  <a:lnTo>
                    <a:pt x="90658" y="3677595"/>
                  </a:lnTo>
                  <a:close/>
                  <a:moveTo>
                    <a:pt x="1722506" y="3677595"/>
                  </a:moveTo>
                  <a:lnTo>
                    <a:pt x="1722506" y="2809274"/>
                  </a:lnTo>
                  <a:lnTo>
                    <a:pt x="3263696" y="2809274"/>
                  </a:lnTo>
                  <a:lnTo>
                    <a:pt x="3263696" y="3677595"/>
                  </a:lnTo>
                  <a:lnTo>
                    <a:pt x="1722506" y="3677595"/>
                  </a:lnTo>
                  <a:close/>
                  <a:moveTo>
                    <a:pt x="3354354" y="3677595"/>
                  </a:moveTo>
                  <a:lnTo>
                    <a:pt x="3354354" y="2809274"/>
                  </a:lnTo>
                  <a:lnTo>
                    <a:pt x="4895544" y="2809274"/>
                  </a:lnTo>
                  <a:lnTo>
                    <a:pt x="4895544" y="3677595"/>
                  </a:lnTo>
                  <a:lnTo>
                    <a:pt x="3354354" y="3677595"/>
                  </a:lnTo>
                  <a:close/>
                  <a:moveTo>
                    <a:pt x="6527392" y="3677595"/>
                  </a:moveTo>
                  <a:lnTo>
                    <a:pt x="4986202" y="3677595"/>
                  </a:lnTo>
                  <a:lnTo>
                    <a:pt x="4986202" y="2809274"/>
                  </a:lnTo>
                  <a:lnTo>
                    <a:pt x="6527392" y="2809274"/>
                  </a:lnTo>
                  <a:lnTo>
                    <a:pt x="6527392" y="3677595"/>
                  </a:lnTo>
                  <a:close/>
                  <a:moveTo>
                    <a:pt x="6527392" y="2758196"/>
                  </a:moveTo>
                  <a:lnTo>
                    <a:pt x="4986202" y="2758196"/>
                  </a:lnTo>
                  <a:lnTo>
                    <a:pt x="4986202" y="1889875"/>
                  </a:lnTo>
                  <a:lnTo>
                    <a:pt x="6527392" y="1889875"/>
                  </a:lnTo>
                  <a:lnTo>
                    <a:pt x="6527392" y="2758196"/>
                  </a:lnTo>
                  <a:close/>
                  <a:moveTo>
                    <a:pt x="6527392" y="1838798"/>
                  </a:moveTo>
                  <a:lnTo>
                    <a:pt x="4986202" y="1838798"/>
                  </a:lnTo>
                  <a:lnTo>
                    <a:pt x="4986202" y="970477"/>
                  </a:lnTo>
                  <a:lnTo>
                    <a:pt x="6527392" y="970477"/>
                  </a:lnTo>
                  <a:lnTo>
                    <a:pt x="6527392" y="1838798"/>
                  </a:lnTo>
                  <a:close/>
                  <a:moveTo>
                    <a:pt x="6527392" y="919399"/>
                  </a:moveTo>
                  <a:lnTo>
                    <a:pt x="4986202" y="919399"/>
                  </a:lnTo>
                  <a:lnTo>
                    <a:pt x="4986202" y="51078"/>
                  </a:lnTo>
                  <a:lnTo>
                    <a:pt x="6527392" y="51078"/>
                  </a:lnTo>
                  <a:lnTo>
                    <a:pt x="6527392" y="91939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800494" y="2276751"/>
            <a:ext cx="12389231" cy="5695397"/>
            <a:chOff x="0" y="0"/>
            <a:chExt cx="75279313" cy="34606312"/>
          </a:xfrm>
        </p:grpSpPr>
        <p:sp>
          <p:nvSpPr>
            <p:cNvPr name="Freeform 5" id="5"/>
            <p:cNvSpPr/>
            <p:nvPr/>
          </p:nvSpPr>
          <p:spPr>
            <a:xfrm>
              <a:off x="72390" y="72390"/>
              <a:ext cx="75134536" cy="34461533"/>
            </a:xfrm>
            <a:custGeom>
              <a:avLst/>
              <a:gdLst/>
              <a:ahLst/>
              <a:cxnLst/>
              <a:rect r="r" b="b" t="t" l="l"/>
              <a:pathLst>
                <a:path h="34461533" w="75134536">
                  <a:moveTo>
                    <a:pt x="0" y="0"/>
                  </a:moveTo>
                  <a:lnTo>
                    <a:pt x="75134536" y="0"/>
                  </a:lnTo>
                  <a:lnTo>
                    <a:pt x="75134536" y="34461533"/>
                  </a:lnTo>
                  <a:lnTo>
                    <a:pt x="0" y="34461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75279312" cy="34606312"/>
            </a:xfrm>
            <a:custGeom>
              <a:avLst/>
              <a:gdLst/>
              <a:ahLst/>
              <a:cxnLst/>
              <a:rect r="r" b="b" t="t" l="l"/>
              <a:pathLst>
                <a:path h="34606312" w="75279312">
                  <a:moveTo>
                    <a:pt x="75134533" y="34461534"/>
                  </a:moveTo>
                  <a:lnTo>
                    <a:pt x="75279312" y="34461534"/>
                  </a:lnTo>
                  <a:lnTo>
                    <a:pt x="75279312" y="34606312"/>
                  </a:lnTo>
                  <a:lnTo>
                    <a:pt x="75134533" y="34606312"/>
                  </a:lnTo>
                  <a:lnTo>
                    <a:pt x="75134533" y="344615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461534"/>
                  </a:lnTo>
                  <a:lnTo>
                    <a:pt x="0" y="34461534"/>
                  </a:lnTo>
                  <a:lnTo>
                    <a:pt x="0" y="144780"/>
                  </a:lnTo>
                  <a:close/>
                  <a:moveTo>
                    <a:pt x="0" y="34461534"/>
                  </a:moveTo>
                  <a:lnTo>
                    <a:pt x="144780" y="34461534"/>
                  </a:lnTo>
                  <a:lnTo>
                    <a:pt x="144780" y="34606312"/>
                  </a:lnTo>
                  <a:lnTo>
                    <a:pt x="0" y="34606312"/>
                  </a:lnTo>
                  <a:lnTo>
                    <a:pt x="0" y="34461534"/>
                  </a:lnTo>
                  <a:close/>
                  <a:moveTo>
                    <a:pt x="75134533" y="144780"/>
                  </a:moveTo>
                  <a:lnTo>
                    <a:pt x="75279312" y="144780"/>
                  </a:lnTo>
                  <a:lnTo>
                    <a:pt x="75279312" y="34461534"/>
                  </a:lnTo>
                  <a:lnTo>
                    <a:pt x="75134533" y="34461534"/>
                  </a:lnTo>
                  <a:lnTo>
                    <a:pt x="75134533" y="144780"/>
                  </a:lnTo>
                  <a:close/>
                  <a:moveTo>
                    <a:pt x="144780" y="34461534"/>
                  </a:moveTo>
                  <a:lnTo>
                    <a:pt x="75134533" y="34461534"/>
                  </a:lnTo>
                  <a:lnTo>
                    <a:pt x="75134533" y="34606312"/>
                  </a:lnTo>
                  <a:lnTo>
                    <a:pt x="144780" y="34606312"/>
                  </a:lnTo>
                  <a:lnTo>
                    <a:pt x="144780" y="34461534"/>
                  </a:lnTo>
                  <a:close/>
                  <a:moveTo>
                    <a:pt x="75134533" y="0"/>
                  </a:moveTo>
                  <a:lnTo>
                    <a:pt x="75279312" y="0"/>
                  </a:lnTo>
                  <a:lnTo>
                    <a:pt x="75279312" y="144780"/>
                  </a:lnTo>
                  <a:lnTo>
                    <a:pt x="75134533" y="144780"/>
                  </a:lnTo>
                  <a:lnTo>
                    <a:pt x="751345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5134533" y="0"/>
                  </a:lnTo>
                  <a:lnTo>
                    <a:pt x="751345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567228" y="2025116"/>
            <a:ext cx="12389231" cy="5695397"/>
            <a:chOff x="0" y="0"/>
            <a:chExt cx="75279313" cy="34606312"/>
          </a:xfrm>
        </p:grpSpPr>
        <p:sp>
          <p:nvSpPr>
            <p:cNvPr name="Freeform 8" id="8"/>
            <p:cNvSpPr/>
            <p:nvPr/>
          </p:nvSpPr>
          <p:spPr>
            <a:xfrm>
              <a:off x="72390" y="72390"/>
              <a:ext cx="75134536" cy="34461533"/>
            </a:xfrm>
            <a:custGeom>
              <a:avLst/>
              <a:gdLst/>
              <a:ahLst/>
              <a:cxnLst/>
              <a:rect r="r" b="b" t="t" l="l"/>
              <a:pathLst>
                <a:path h="34461533" w="75134536">
                  <a:moveTo>
                    <a:pt x="0" y="0"/>
                  </a:moveTo>
                  <a:lnTo>
                    <a:pt x="75134536" y="0"/>
                  </a:lnTo>
                  <a:lnTo>
                    <a:pt x="75134536" y="34461533"/>
                  </a:lnTo>
                  <a:lnTo>
                    <a:pt x="0" y="34461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10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75279312" cy="34606312"/>
            </a:xfrm>
            <a:custGeom>
              <a:avLst/>
              <a:gdLst/>
              <a:ahLst/>
              <a:cxnLst/>
              <a:rect r="r" b="b" t="t" l="l"/>
              <a:pathLst>
                <a:path h="34606312" w="75279312">
                  <a:moveTo>
                    <a:pt x="75134533" y="34461534"/>
                  </a:moveTo>
                  <a:lnTo>
                    <a:pt x="75279312" y="34461534"/>
                  </a:lnTo>
                  <a:lnTo>
                    <a:pt x="75279312" y="34606312"/>
                  </a:lnTo>
                  <a:lnTo>
                    <a:pt x="75134533" y="34606312"/>
                  </a:lnTo>
                  <a:lnTo>
                    <a:pt x="75134533" y="344615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461534"/>
                  </a:lnTo>
                  <a:lnTo>
                    <a:pt x="0" y="34461534"/>
                  </a:lnTo>
                  <a:lnTo>
                    <a:pt x="0" y="144780"/>
                  </a:lnTo>
                  <a:close/>
                  <a:moveTo>
                    <a:pt x="0" y="34461534"/>
                  </a:moveTo>
                  <a:lnTo>
                    <a:pt x="144780" y="34461534"/>
                  </a:lnTo>
                  <a:lnTo>
                    <a:pt x="144780" y="34606312"/>
                  </a:lnTo>
                  <a:lnTo>
                    <a:pt x="0" y="34606312"/>
                  </a:lnTo>
                  <a:lnTo>
                    <a:pt x="0" y="34461534"/>
                  </a:lnTo>
                  <a:close/>
                  <a:moveTo>
                    <a:pt x="75134533" y="144780"/>
                  </a:moveTo>
                  <a:lnTo>
                    <a:pt x="75279312" y="144780"/>
                  </a:lnTo>
                  <a:lnTo>
                    <a:pt x="75279312" y="34461534"/>
                  </a:lnTo>
                  <a:lnTo>
                    <a:pt x="75134533" y="34461534"/>
                  </a:lnTo>
                  <a:lnTo>
                    <a:pt x="75134533" y="144780"/>
                  </a:lnTo>
                  <a:close/>
                  <a:moveTo>
                    <a:pt x="144780" y="34461534"/>
                  </a:moveTo>
                  <a:lnTo>
                    <a:pt x="75134533" y="34461534"/>
                  </a:lnTo>
                  <a:lnTo>
                    <a:pt x="75134533" y="34606312"/>
                  </a:lnTo>
                  <a:lnTo>
                    <a:pt x="144780" y="34606312"/>
                  </a:lnTo>
                  <a:lnTo>
                    <a:pt x="144780" y="34461534"/>
                  </a:lnTo>
                  <a:close/>
                  <a:moveTo>
                    <a:pt x="75134533" y="0"/>
                  </a:moveTo>
                  <a:lnTo>
                    <a:pt x="75279312" y="0"/>
                  </a:lnTo>
                  <a:lnTo>
                    <a:pt x="75279312" y="144780"/>
                  </a:lnTo>
                  <a:lnTo>
                    <a:pt x="75134533" y="144780"/>
                  </a:lnTo>
                  <a:lnTo>
                    <a:pt x="751345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5134533" y="0"/>
                  </a:lnTo>
                  <a:lnTo>
                    <a:pt x="751345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78248" y="1508969"/>
            <a:ext cx="1028833" cy="1032295"/>
            <a:chOff x="0" y="0"/>
            <a:chExt cx="6090306" cy="6110797"/>
          </a:xfrm>
        </p:grpSpPr>
        <p:sp>
          <p:nvSpPr>
            <p:cNvPr name="Freeform 11" id="11"/>
            <p:cNvSpPr/>
            <p:nvPr/>
          </p:nvSpPr>
          <p:spPr>
            <a:xfrm>
              <a:off x="72390" y="72390"/>
              <a:ext cx="5945526" cy="5966017"/>
            </a:xfrm>
            <a:custGeom>
              <a:avLst/>
              <a:gdLst/>
              <a:ahLst/>
              <a:cxnLst/>
              <a:rect r="r" b="b" t="t" l="l"/>
              <a:pathLst>
                <a:path h="5966017" w="5945526">
                  <a:moveTo>
                    <a:pt x="0" y="0"/>
                  </a:moveTo>
                  <a:lnTo>
                    <a:pt x="5945526" y="0"/>
                  </a:lnTo>
                  <a:lnTo>
                    <a:pt x="5945526" y="5966017"/>
                  </a:lnTo>
                  <a:lnTo>
                    <a:pt x="0" y="5966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6090305" cy="6110798"/>
            </a:xfrm>
            <a:custGeom>
              <a:avLst/>
              <a:gdLst/>
              <a:ahLst/>
              <a:cxnLst/>
              <a:rect r="r" b="b" t="t" l="l"/>
              <a:pathLst>
                <a:path h="6110798" w="6090305">
                  <a:moveTo>
                    <a:pt x="5945525" y="5966018"/>
                  </a:moveTo>
                  <a:lnTo>
                    <a:pt x="6090305" y="5966018"/>
                  </a:lnTo>
                  <a:lnTo>
                    <a:pt x="6090305" y="6110798"/>
                  </a:lnTo>
                  <a:lnTo>
                    <a:pt x="5945525" y="6110798"/>
                  </a:lnTo>
                  <a:lnTo>
                    <a:pt x="5945525" y="5966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966018"/>
                  </a:lnTo>
                  <a:lnTo>
                    <a:pt x="0" y="5966018"/>
                  </a:lnTo>
                  <a:lnTo>
                    <a:pt x="0" y="144780"/>
                  </a:lnTo>
                  <a:close/>
                  <a:moveTo>
                    <a:pt x="0" y="5966018"/>
                  </a:moveTo>
                  <a:lnTo>
                    <a:pt x="144780" y="5966018"/>
                  </a:lnTo>
                  <a:lnTo>
                    <a:pt x="144780" y="6110798"/>
                  </a:lnTo>
                  <a:lnTo>
                    <a:pt x="0" y="6110798"/>
                  </a:lnTo>
                  <a:lnTo>
                    <a:pt x="0" y="5966018"/>
                  </a:lnTo>
                  <a:close/>
                  <a:moveTo>
                    <a:pt x="5945525" y="144780"/>
                  </a:moveTo>
                  <a:lnTo>
                    <a:pt x="6090305" y="144780"/>
                  </a:lnTo>
                  <a:lnTo>
                    <a:pt x="6090305" y="5966018"/>
                  </a:lnTo>
                  <a:lnTo>
                    <a:pt x="5945525" y="5966018"/>
                  </a:lnTo>
                  <a:lnTo>
                    <a:pt x="5945525" y="144780"/>
                  </a:lnTo>
                  <a:close/>
                  <a:moveTo>
                    <a:pt x="144780" y="5966018"/>
                  </a:moveTo>
                  <a:lnTo>
                    <a:pt x="5945526" y="5966018"/>
                  </a:lnTo>
                  <a:lnTo>
                    <a:pt x="5945526" y="6110798"/>
                  </a:lnTo>
                  <a:lnTo>
                    <a:pt x="144780" y="6110798"/>
                  </a:lnTo>
                  <a:lnTo>
                    <a:pt x="144780" y="5966018"/>
                  </a:lnTo>
                  <a:close/>
                  <a:moveTo>
                    <a:pt x="5945525" y="0"/>
                  </a:moveTo>
                  <a:lnTo>
                    <a:pt x="6090305" y="0"/>
                  </a:lnTo>
                  <a:lnTo>
                    <a:pt x="6090305" y="144780"/>
                  </a:lnTo>
                  <a:lnTo>
                    <a:pt x="5945525" y="144780"/>
                  </a:lnTo>
                  <a:lnTo>
                    <a:pt x="59455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945526" y="0"/>
                  </a:lnTo>
                  <a:lnTo>
                    <a:pt x="594552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222013" y="8742152"/>
            <a:ext cx="1028833" cy="1032295"/>
            <a:chOff x="0" y="0"/>
            <a:chExt cx="6090306" cy="6110797"/>
          </a:xfrm>
        </p:grpSpPr>
        <p:sp>
          <p:nvSpPr>
            <p:cNvPr name="Freeform 14" id="14"/>
            <p:cNvSpPr/>
            <p:nvPr/>
          </p:nvSpPr>
          <p:spPr>
            <a:xfrm>
              <a:off x="72390" y="72390"/>
              <a:ext cx="5945526" cy="5966017"/>
            </a:xfrm>
            <a:custGeom>
              <a:avLst/>
              <a:gdLst/>
              <a:ahLst/>
              <a:cxnLst/>
              <a:rect r="r" b="b" t="t" l="l"/>
              <a:pathLst>
                <a:path h="5966017" w="5945526">
                  <a:moveTo>
                    <a:pt x="0" y="0"/>
                  </a:moveTo>
                  <a:lnTo>
                    <a:pt x="5945526" y="0"/>
                  </a:lnTo>
                  <a:lnTo>
                    <a:pt x="5945526" y="5966017"/>
                  </a:lnTo>
                  <a:lnTo>
                    <a:pt x="0" y="5966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6090305" cy="6110798"/>
            </a:xfrm>
            <a:custGeom>
              <a:avLst/>
              <a:gdLst/>
              <a:ahLst/>
              <a:cxnLst/>
              <a:rect r="r" b="b" t="t" l="l"/>
              <a:pathLst>
                <a:path h="6110798" w="6090305">
                  <a:moveTo>
                    <a:pt x="5945525" y="5966018"/>
                  </a:moveTo>
                  <a:lnTo>
                    <a:pt x="6090305" y="5966018"/>
                  </a:lnTo>
                  <a:lnTo>
                    <a:pt x="6090305" y="6110798"/>
                  </a:lnTo>
                  <a:lnTo>
                    <a:pt x="5945525" y="6110798"/>
                  </a:lnTo>
                  <a:lnTo>
                    <a:pt x="5945525" y="5966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966018"/>
                  </a:lnTo>
                  <a:lnTo>
                    <a:pt x="0" y="5966018"/>
                  </a:lnTo>
                  <a:lnTo>
                    <a:pt x="0" y="144780"/>
                  </a:lnTo>
                  <a:close/>
                  <a:moveTo>
                    <a:pt x="0" y="5966018"/>
                  </a:moveTo>
                  <a:lnTo>
                    <a:pt x="144780" y="5966018"/>
                  </a:lnTo>
                  <a:lnTo>
                    <a:pt x="144780" y="6110798"/>
                  </a:lnTo>
                  <a:lnTo>
                    <a:pt x="0" y="6110798"/>
                  </a:lnTo>
                  <a:lnTo>
                    <a:pt x="0" y="5966018"/>
                  </a:lnTo>
                  <a:close/>
                  <a:moveTo>
                    <a:pt x="5945525" y="144780"/>
                  </a:moveTo>
                  <a:lnTo>
                    <a:pt x="6090305" y="144780"/>
                  </a:lnTo>
                  <a:lnTo>
                    <a:pt x="6090305" y="5966018"/>
                  </a:lnTo>
                  <a:lnTo>
                    <a:pt x="5945525" y="5966018"/>
                  </a:lnTo>
                  <a:lnTo>
                    <a:pt x="5945525" y="144780"/>
                  </a:lnTo>
                  <a:close/>
                  <a:moveTo>
                    <a:pt x="144780" y="5966018"/>
                  </a:moveTo>
                  <a:lnTo>
                    <a:pt x="5945526" y="5966018"/>
                  </a:lnTo>
                  <a:lnTo>
                    <a:pt x="5945526" y="6110798"/>
                  </a:lnTo>
                  <a:lnTo>
                    <a:pt x="144780" y="6110798"/>
                  </a:lnTo>
                  <a:lnTo>
                    <a:pt x="144780" y="5966018"/>
                  </a:lnTo>
                  <a:close/>
                  <a:moveTo>
                    <a:pt x="5945525" y="0"/>
                  </a:moveTo>
                  <a:lnTo>
                    <a:pt x="6090305" y="0"/>
                  </a:lnTo>
                  <a:lnTo>
                    <a:pt x="6090305" y="144780"/>
                  </a:lnTo>
                  <a:lnTo>
                    <a:pt x="5945525" y="144780"/>
                  </a:lnTo>
                  <a:lnTo>
                    <a:pt x="59455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945526" y="0"/>
                  </a:lnTo>
                  <a:lnTo>
                    <a:pt x="594552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2665" y="8230767"/>
            <a:ext cx="1045859" cy="1041820"/>
            <a:chOff x="0" y="0"/>
            <a:chExt cx="6191090" cy="6167182"/>
          </a:xfrm>
        </p:grpSpPr>
        <p:sp>
          <p:nvSpPr>
            <p:cNvPr name="Freeform 17" id="17"/>
            <p:cNvSpPr/>
            <p:nvPr/>
          </p:nvSpPr>
          <p:spPr>
            <a:xfrm>
              <a:off x="72390" y="72390"/>
              <a:ext cx="6046310" cy="6022402"/>
            </a:xfrm>
            <a:custGeom>
              <a:avLst/>
              <a:gdLst/>
              <a:ahLst/>
              <a:cxnLst/>
              <a:rect r="r" b="b" t="t" l="l"/>
              <a:pathLst>
                <a:path h="6022402" w="6046310">
                  <a:moveTo>
                    <a:pt x="0" y="0"/>
                  </a:moveTo>
                  <a:lnTo>
                    <a:pt x="6046310" y="0"/>
                  </a:lnTo>
                  <a:lnTo>
                    <a:pt x="6046310" y="6022402"/>
                  </a:lnTo>
                  <a:lnTo>
                    <a:pt x="0" y="6022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0" y="0"/>
              <a:ext cx="6191090" cy="6167182"/>
            </a:xfrm>
            <a:custGeom>
              <a:avLst/>
              <a:gdLst/>
              <a:ahLst/>
              <a:cxnLst/>
              <a:rect r="r" b="b" t="t" l="l"/>
              <a:pathLst>
                <a:path h="6167182" w="6191090">
                  <a:moveTo>
                    <a:pt x="6046310" y="6022402"/>
                  </a:moveTo>
                  <a:lnTo>
                    <a:pt x="6191090" y="6022402"/>
                  </a:lnTo>
                  <a:lnTo>
                    <a:pt x="6191090" y="6167182"/>
                  </a:lnTo>
                  <a:lnTo>
                    <a:pt x="6046310" y="6167182"/>
                  </a:lnTo>
                  <a:lnTo>
                    <a:pt x="6046310" y="602240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22402"/>
                  </a:lnTo>
                  <a:lnTo>
                    <a:pt x="0" y="6022402"/>
                  </a:lnTo>
                  <a:lnTo>
                    <a:pt x="0" y="144780"/>
                  </a:lnTo>
                  <a:close/>
                  <a:moveTo>
                    <a:pt x="0" y="6022402"/>
                  </a:moveTo>
                  <a:lnTo>
                    <a:pt x="144780" y="6022402"/>
                  </a:lnTo>
                  <a:lnTo>
                    <a:pt x="144780" y="6167182"/>
                  </a:lnTo>
                  <a:lnTo>
                    <a:pt x="0" y="6167182"/>
                  </a:lnTo>
                  <a:lnTo>
                    <a:pt x="0" y="6022402"/>
                  </a:lnTo>
                  <a:close/>
                  <a:moveTo>
                    <a:pt x="6046310" y="144780"/>
                  </a:moveTo>
                  <a:lnTo>
                    <a:pt x="6191090" y="144780"/>
                  </a:lnTo>
                  <a:lnTo>
                    <a:pt x="6191090" y="6022402"/>
                  </a:lnTo>
                  <a:lnTo>
                    <a:pt x="6046310" y="6022402"/>
                  </a:lnTo>
                  <a:lnTo>
                    <a:pt x="6046310" y="144780"/>
                  </a:lnTo>
                  <a:close/>
                  <a:moveTo>
                    <a:pt x="144780" y="6022402"/>
                  </a:moveTo>
                  <a:lnTo>
                    <a:pt x="6046310" y="6022402"/>
                  </a:lnTo>
                  <a:lnTo>
                    <a:pt x="6046310" y="6167182"/>
                  </a:lnTo>
                  <a:lnTo>
                    <a:pt x="144780" y="6167182"/>
                  </a:lnTo>
                  <a:lnTo>
                    <a:pt x="144780" y="6022402"/>
                  </a:lnTo>
                  <a:close/>
                  <a:moveTo>
                    <a:pt x="6046310" y="0"/>
                  </a:moveTo>
                  <a:lnTo>
                    <a:pt x="6191090" y="0"/>
                  </a:lnTo>
                  <a:lnTo>
                    <a:pt x="6191090" y="144780"/>
                  </a:lnTo>
                  <a:lnTo>
                    <a:pt x="6046310" y="144780"/>
                  </a:lnTo>
                  <a:lnTo>
                    <a:pt x="60463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46310" y="0"/>
                  </a:lnTo>
                  <a:lnTo>
                    <a:pt x="60463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763859" y="482390"/>
            <a:ext cx="1060146" cy="1048170"/>
            <a:chOff x="0" y="0"/>
            <a:chExt cx="6275666" cy="6204771"/>
          </a:xfrm>
        </p:grpSpPr>
        <p:sp>
          <p:nvSpPr>
            <p:cNvPr name="Freeform 20" id="20"/>
            <p:cNvSpPr/>
            <p:nvPr/>
          </p:nvSpPr>
          <p:spPr>
            <a:xfrm>
              <a:off x="72390" y="72390"/>
              <a:ext cx="6130886" cy="6059992"/>
            </a:xfrm>
            <a:custGeom>
              <a:avLst/>
              <a:gdLst/>
              <a:ahLst/>
              <a:cxnLst/>
              <a:rect r="r" b="b" t="t" l="l"/>
              <a:pathLst>
                <a:path h="6059992" w="6130886">
                  <a:moveTo>
                    <a:pt x="0" y="0"/>
                  </a:moveTo>
                  <a:lnTo>
                    <a:pt x="6130886" y="0"/>
                  </a:lnTo>
                  <a:lnTo>
                    <a:pt x="6130886" y="6059992"/>
                  </a:lnTo>
                  <a:lnTo>
                    <a:pt x="0" y="6059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6275667" cy="6204771"/>
            </a:xfrm>
            <a:custGeom>
              <a:avLst/>
              <a:gdLst/>
              <a:ahLst/>
              <a:cxnLst/>
              <a:rect r="r" b="b" t="t" l="l"/>
              <a:pathLst>
                <a:path h="6204771" w="6275667">
                  <a:moveTo>
                    <a:pt x="6130887" y="6059991"/>
                  </a:moveTo>
                  <a:lnTo>
                    <a:pt x="6275667" y="6059991"/>
                  </a:lnTo>
                  <a:lnTo>
                    <a:pt x="6275667" y="6204771"/>
                  </a:lnTo>
                  <a:lnTo>
                    <a:pt x="6130886" y="6204771"/>
                  </a:lnTo>
                  <a:lnTo>
                    <a:pt x="6130886" y="605999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9992"/>
                  </a:lnTo>
                  <a:lnTo>
                    <a:pt x="0" y="6059992"/>
                  </a:lnTo>
                  <a:lnTo>
                    <a:pt x="0" y="144780"/>
                  </a:lnTo>
                  <a:close/>
                  <a:moveTo>
                    <a:pt x="0" y="6059992"/>
                  </a:moveTo>
                  <a:lnTo>
                    <a:pt x="144780" y="6059992"/>
                  </a:lnTo>
                  <a:lnTo>
                    <a:pt x="144780" y="6204771"/>
                  </a:lnTo>
                  <a:lnTo>
                    <a:pt x="0" y="6204771"/>
                  </a:lnTo>
                  <a:lnTo>
                    <a:pt x="0" y="6059991"/>
                  </a:lnTo>
                  <a:close/>
                  <a:moveTo>
                    <a:pt x="6130887" y="144780"/>
                  </a:moveTo>
                  <a:lnTo>
                    <a:pt x="6275667" y="144780"/>
                  </a:lnTo>
                  <a:lnTo>
                    <a:pt x="6275667" y="6059992"/>
                  </a:lnTo>
                  <a:lnTo>
                    <a:pt x="6130886" y="6059992"/>
                  </a:lnTo>
                  <a:lnTo>
                    <a:pt x="6130886" y="144780"/>
                  </a:lnTo>
                  <a:close/>
                  <a:moveTo>
                    <a:pt x="144780" y="6059991"/>
                  </a:moveTo>
                  <a:lnTo>
                    <a:pt x="6130887" y="6059991"/>
                  </a:lnTo>
                  <a:lnTo>
                    <a:pt x="6130887" y="6204771"/>
                  </a:lnTo>
                  <a:lnTo>
                    <a:pt x="144780" y="6204771"/>
                  </a:lnTo>
                  <a:lnTo>
                    <a:pt x="144780" y="6059991"/>
                  </a:lnTo>
                  <a:close/>
                  <a:moveTo>
                    <a:pt x="6130887" y="0"/>
                  </a:moveTo>
                  <a:lnTo>
                    <a:pt x="6275667" y="0"/>
                  </a:lnTo>
                  <a:lnTo>
                    <a:pt x="6275667" y="144780"/>
                  </a:lnTo>
                  <a:lnTo>
                    <a:pt x="6130886" y="144780"/>
                  </a:lnTo>
                  <a:lnTo>
                    <a:pt x="61308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130887" y="0"/>
                  </a:lnTo>
                  <a:lnTo>
                    <a:pt x="613088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480381" y="4092155"/>
            <a:ext cx="1045859" cy="1060870"/>
            <a:chOff x="0" y="0"/>
            <a:chExt cx="6191090" cy="6279951"/>
          </a:xfrm>
        </p:grpSpPr>
        <p:sp>
          <p:nvSpPr>
            <p:cNvPr name="Freeform 23" id="23"/>
            <p:cNvSpPr/>
            <p:nvPr/>
          </p:nvSpPr>
          <p:spPr>
            <a:xfrm>
              <a:off x="72390" y="72390"/>
              <a:ext cx="6046310" cy="6135171"/>
            </a:xfrm>
            <a:custGeom>
              <a:avLst/>
              <a:gdLst/>
              <a:ahLst/>
              <a:cxnLst/>
              <a:rect r="r" b="b" t="t" l="l"/>
              <a:pathLst>
                <a:path h="6135171" w="6046310">
                  <a:moveTo>
                    <a:pt x="0" y="0"/>
                  </a:moveTo>
                  <a:lnTo>
                    <a:pt x="6046310" y="0"/>
                  </a:lnTo>
                  <a:lnTo>
                    <a:pt x="6046310" y="6135171"/>
                  </a:lnTo>
                  <a:lnTo>
                    <a:pt x="0" y="6135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0" y="0"/>
              <a:ext cx="6191090" cy="6279951"/>
            </a:xfrm>
            <a:custGeom>
              <a:avLst/>
              <a:gdLst/>
              <a:ahLst/>
              <a:cxnLst/>
              <a:rect r="r" b="b" t="t" l="l"/>
              <a:pathLst>
                <a:path h="6279951" w="6191090">
                  <a:moveTo>
                    <a:pt x="6046310" y="6135171"/>
                  </a:moveTo>
                  <a:lnTo>
                    <a:pt x="6191090" y="6135171"/>
                  </a:lnTo>
                  <a:lnTo>
                    <a:pt x="6191090" y="6279951"/>
                  </a:lnTo>
                  <a:lnTo>
                    <a:pt x="6046310" y="6279951"/>
                  </a:lnTo>
                  <a:lnTo>
                    <a:pt x="6046310" y="61351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5171"/>
                  </a:lnTo>
                  <a:lnTo>
                    <a:pt x="0" y="6135171"/>
                  </a:lnTo>
                  <a:lnTo>
                    <a:pt x="0" y="144780"/>
                  </a:lnTo>
                  <a:close/>
                  <a:moveTo>
                    <a:pt x="0" y="6135171"/>
                  </a:moveTo>
                  <a:lnTo>
                    <a:pt x="144780" y="6135171"/>
                  </a:lnTo>
                  <a:lnTo>
                    <a:pt x="144780" y="6279951"/>
                  </a:lnTo>
                  <a:lnTo>
                    <a:pt x="0" y="6279951"/>
                  </a:lnTo>
                  <a:lnTo>
                    <a:pt x="0" y="6135170"/>
                  </a:lnTo>
                  <a:close/>
                  <a:moveTo>
                    <a:pt x="6046310" y="144780"/>
                  </a:moveTo>
                  <a:lnTo>
                    <a:pt x="6191090" y="144780"/>
                  </a:lnTo>
                  <a:lnTo>
                    <a:pt x="6191090" y="6135171"/>
                  </a:lnTo>
                  <a:lnTo>
                    <a:pt x="6046310" y="6135171"/>
                  </a:lnTo>
                  <a:lnTo>
                    <a:pt x="6046310" y="144780"/>
                  </a:lnTo>
                  <a:close/>
                  <a:moveTo>
                    <a:pt x="144780" y="6135171"/>
                  </a:moveTo>
                  <a:lnTo>
                    <a:pt x="6046310" y="6135171"/>
                  </a:lnTo>
                  <a:lnTo>
                    <a:pt x="6046310" y="6279951"/>
                  </a:lnTo>
                  <a:lnTo>
                    <a:pt x="144780" y="6279951"/>
                  </a:lnTo>
                  <a:lnTo>
                    <a:pt x="144780" y="6135170"/>
                  </a:lnTo>
                  <a:close/>
                  <a:moveTo>
                    <a:pt x="6046310" y="0"/>
                  </a:moveTo>
                  <a:lnTo>
                    <a:pt x="6191090" y="0"/>
                  </a:lnTo>
                  <a:lnTo>
                    <a:pt x="6191090" y="144780"/>
                  </a:lnTo>
                  <a:lnTo>
                    <a:pt x="6046310" y="144780"/>
                  </a:lnTo>
                  <a:lnTo>
                    <a:pt x="60463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46310" y="0"/>
                  </a:lnTo>
                  <a:lnTo>
                    <a:pt x="60463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929878" y="8742152"/>
            <a:ext cx="538744" cy="520910"/>
            <a:chOff x="0" y="0"/>
            <a:chExt cx="4503889" cy="4354798"/>
          </a:xfrm>
        </p:grpSpPr>
        <p:sp>
          <p:nvSpPr>
            <p:cNvPr name="Freeform 26" id="26"/>
            <p:cNvSpPr/>
            <p:nvPr/>
          </p:nvSpPr>
          <p:spPr>
            <a:xfrm>
              <a:off x="72390" y="72390"/>
              <a:ext cx="4359110" cy="4210018"/>
            </a:xfrm>
            <a:custGeom>
              <a:avLst/>
              <a:gdLst/>
              <a:ahLst/>
              <a:cxnLst/>
              <a:rect r="r" b="b" t="t" l="l"/>
              <a:pathLst>
                <a:path h="4210018" w="4359110">
                  <a:moveTo>
                    <a:pt x="0" y="0"/>
                  </a:moveTo>
                  <a:lnTo>
                    <a:pt x="4359110" y="0"/>
                  </a:lnTo>
                  <a:lnTo>
                    <a:pt x="4359110" y="4210018"/>
                  </a:lnTo>
                  <a:lnTo>
                    <a:pt x="0" y="421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4503889" cy="4354798"/>
            </a:xfrm>
            <a:custGeom>
              <a:avLst/>
              <a:gdLst/>
              <a:ahLst/>
              <a:cxnLst/>
              <a:rect r="r" b="b" t="t" l="l"/>
              <a:pathLst>
                <a:path h="4354798" w="4503889">
                  <a:moveTo>
                    <a:pt x="4359110" y="4210018"/>
                  </a:moveTo>
                  <a:lnTo>
                    <a:pt x="4503889" y="4210018"/>
                  </a:lnTo>
                  <a:lnTo>
                    <a:pt x="4503889" y="4354798"/>
                  </a:lnTo>
                  <a:lnTo>
                    <a:pt x="4359110" y="4354798"/>
                  </a:lnTo>
                  <a:lnTo>
                    <a:pt x="4359110" y="4210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10018"/>
                  </a:lnTo>
                  <a:lnTo>
                    <a:pt x="0" y="4210018"/>
                  </a:lnTo>
                  <a:lnTo>
                    <a:pt x="0" y="144780"/>
                  </a:lnTo>
                  <a:close/>
                  <a:moveTo>
                    <a:pt x="0" y="4210018"/>
                  </a:moveTo>
                  <a:lnTo>
                    <a:pt x="144780" y="4210018"/>
                  </a:lnTo>
                  <a:lnTo>
                    <a:pt x="144780" y="4354798"/>
                  </a:lnTo>
                  <a:lnTo>
                    <a:pt x="0" y="4354798"/>
                  </a:lnTo>
                  <a:lnTo>
                    <a:pt x="0" y="4210018"/>
                  </a:lnTo>
                  <a:close/>
                  <a:moveTo>
                    <a:pt x="4359110" y="144780"/>
                  </a:moveTo>
                  <a:lnTo>
                    <a:pt x="4503889" y="144780"/>
                  </a:lnTo>
                  <a:lnTo>
                    <a:pt x="4503889" y="4210018"/>
                  </a:lnTo>
                  <a:lnTo>
                    <a:pt x="4359110" y="4210018"/>
                  </a:lnTo>
                  <a:lnTo>
                    <a:pt x="4359110" y="144780"/>
                  </a:lnTo>
                  <a:close/>
                  <a:moveTo>
                    <a:pt x="144780" y="4210018"/>
                  </a:moveTo>
                  <a:lnTo>
                    <a:pt x="4359110" y="4210018"/>
                  </a:lnTo>
                  <a:lnTo>
                    <a:pt x="4359110" y="4354798"/>
                  </a:lnTo>
                  <a:lnTo>
                    <a:pt x="144780" y="4354798"/>
                  </a:lnTo>
                  <a:lnTo>
                    <a:pt x="144780" y="4210018"/>
                  </a:lnTo>
                  <a:close/>
                  <a:moveTo>
                    <a:pt x="4359110" y="0"/>
                  </a:moveTo>
                  <a:lnTo>
                    <a:pt x="4503889" y="0"/>
                  </a:lnTo>
                  <a:lnTo>
                    <a:pt x="4503889" y="144780"/>
                  </a:lnTo>
                  <a:lnTo>
                    <a:pt x="4359110" y="144780"/>
                  </a:lnTo>
                  <a:lnTo>
                    <a:pt x="43591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59110" y="0"/>
                  </a:lnTo>
                  <a:lnTo>
                    <a:pt x="43591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012896" y="1006475"/>
            <a:ext cx="513344" cy="520910"/>
            <a:chOff x="0" y="0"/>
            <a:chExt cx="4291546" cy="4354798"/>
          </a:xfrm>
        </p:grpSpPr>
        <p:sp>
          <p:nvSpPr>
            <p:cNvPr name="Freeform 29" id="29"/>
            <p:cNvSpPr/>
            <p:nvPr/>
          </p:nvSpPr>
          <p:spPr>
            <a:xfrm>
              <a:off x="72390" y="72390"/>
              <a:ext cx="4146766" cy="4210018"/>
            </a:xfrm>
            <a:custGeom>
              <a:avLst/>
              <a:gdLst/>
              <a:ahLst/>
              <a:cxnLst/>
              <a:rect r="r" b="b" t="t" l="l"/>
              <a:pathLst>
                <a:path h="4210018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210018"/>
                  </a:lnTo>
                  <a:lnTo>
                    <a:pt x="0" y="421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0" id="30"/>
            <p:cNvSpPr/>
            <p:nvPr/>
          </p:nvSpPr>
          <p:spPr>
            <a:xfrm>
              <a:off x="0" y="0"/>
              <a:ext cx="4291546" cy="4354798"/>
            </a:xfrm>
            <a:custGeom>
              <a:avLst/>
              <a:gdLst/>
              <a:ahLst/>
              <a:cxnLst/>
              <a:rect r="r" b="b" t="t" l="l"/>
              <a:pathLst>
                <a:path h="4354798" w="4291546">
                  <a:moveTo>
                    <a:pt x="4146766" y="4210018"/>
                  </a:moveTo>
                  <a:lnTo>
                    <a:pt x="4291546" y="4210018"/>
                  </a:lnTo>
                  <a:lnTo>
                    <a:pt x="4291546" y="4354798"/>
                  </a:lnTo>
                  <a:lnTo>
                    <a:pt x="4146766" y="4354798"/>
                  </a:lnTo>
                  <a:lnTo>
                    <a:pt x="4146766" y="4210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10018"/>
                  </a:lnTo>
                  <a:lnTo>
                    <a:pt x="0" y="4210018"/>
                  </a:lnTo>
                  <a:lnTo>
                    <a:pt x="0" y="144780"/>
                  </a:lnTo>
                  <a:close/>
                  <a:moveTo>
                    <a:pt x="0" y="4210018"/>
                  </a:moveTo>
                  <a:lnTo>
                    <a:pt x="144780" y="4210018"/>
                  </a:lnTo>
                  <a:lnTo>
                    <a:pt x="144780" y="4354798"/>
                  </a:lnTo>
                  <a:lnTo>
                    <a:pt x="0" y="4354798"/>
                  </a:lnTo>
                  <a:lnTo>
                    <a:pt x="0" y="4210018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210018"/>
                  </a:lnTo>
                  <a:lnTo>
                    <a:pt x="4146766" y="4210018"/>
                  </a:lnTo>
                  <a:lnTo>
                    <a:pt x="4146766" y="144780"/>
                  </a:lnTo>
                  <a:close/>
                  <a:moveTo>
                    <a:pt x="144780" y="4210018"/>
                  </a:moveTo>
                  <a:lnTo>
                    <a:pt x="4146766" y="4210018"/>
                  </a:lnTo>
                  <a:lnTo>
                    <a:pt x="4146766" y="4354798"/>
                  </a:lnTo>
                  <a:lnTo>
                    <a:pt x="144780" y="4354798"/>
                  </a:lnTo>
                  <a:lnTo>
                    <a:pt x="144780" y="4210018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4096598" y="8241424"/>
            <a:ext cx="513344" cy="510254"/>
            <a:chOff x="0" y="0"/>
            <a:chExt cx="4291546" cy="4265712"/>
          </a:xfrm>
        </p:grpSpPr>
        <p:sp>
          <p:nvSpPr>
            <p:cNvPr name="Freeform 32" id="32"/>
            <p:cNvSpPr/>
            <p:nvPr/>
          </p:nvSpPr>
          <p:spPr>
            <a:xfrm>
              <a:off x="72390" y="72390"/>
              <a:ext cx="4146766" cy="4120932"/>
            </a:xfrm>
            <a:custGeom>
              <a:avLst/>
              <a:gdLst/>
              <a:ahLst/>
              <a:cxnLst/>
              <a:rect r="r" b="b" t="t" l="l"/>
              <a:pathLst>
                <a:path h="4120932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120932"/>
                  </a:lnTo>
                  <a:lnTo>
                    <a:pt x="0" y="4120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0" y="0"/>
              <a:ext cx="4291546" cy="4265712"/>
            </a:xfrm>
            <a:custGeom>
              <a:avLst/>
              <a:gdLst/>
              <a:ahLst/>
              <a:cxnLst/>
              <a:rect r="r" b="b" t="t" l="l"/>
              <a:pathLst>
                <a:path h="4265712" w="4291546">
                  <a:moveTo>
                    <a:pt x="4146766" y="4120932"/>
                  </a:moveTo>
                  <a:lnTo>
                    <a:pt x="4291546" y="4120932"/>
                  </a:lnTo>
                  <a:lnTo>
                    <a:pt x="4291546" y="4265712"/>
                  </a:lnTo>
                  <a:lnTo>
                    <a:pt x="4146766" y="4265712"/>
                  </a:lnTo>
                  <a:lnTo>
                    <a:pt x="4146766" y="412093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120932"/>
                  </a:lnTo>
                  <a:lnTo>
                    <a:pt x="0" y="4120932"/>
                  </a:lnTo>
                  <a:lnTo>
                    <a:pt x="0" y="144780"/>
                  </a:lnTo>
                  <a:close/>
                  <a:moveTo>
                    <a:pt x="0" y="4120932"/>
                  </a:moveTo>
                  <a:lnTo>
                    <a:pt x="144780" y="4120932"/>
                  </a:lnTo>
                  <a:lnTo>
                    <a:pt x="144780" y="4265712"/>
                  </a:lnTo>
                  <a:lnTo>
                    <a:pt x="0" y="4265712"/>
                  </a:lnTo>
                  <a:lnTo>
                    <a:pt x="0" y="4120932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120932"/>
                  </a:lnTo>
                  <a:lnTo>
                    <a:pt x="4146766" y="4120932"/>
                  </a:lnTo>
                  <a:lnTo>
                    <a:pt x="4146766" y="144780"/>
                  </a:lnTo>
                  <a:close/>
                  <a:moveTo>
                    <a:pt x="144780" y="4120932"/>
                  </a:moveTo>
                  <a:lnTo>
                    <a:pt x="4146766" y="4120932"/>
                  </a:lnTo>
                  <a:lnTo>
                    <a:pt x="4146766" y="4265712"/>
                  </a:lnTo>
                  <a:lnTo>
                    <a:pt x="144780" y="4265712"/>
                  </a:lnTo>
                  <a:lnTo>
                    <a:pt x="144780" y="4120932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4096598" y="482390"/>
            <a:ext cx="513344" cy="524085"/>
            <a:chOff x="0" y="0"/>
            <a:chExt cx="4291546" cy="4381341"/>
          </a:xfrm>
        </p:grpSpPr>
        <p:sp>
          <p:nvSpPr>
            <p:cNvPr name="Freeform 35" id="35"/>
            <p:cNvSpPr/>
            <p:nvPr/>
          </p:nvSpPr>
          <p:spPr>
            <a:xfrm>
              <a:off x="72390" y="72390"/>
              <a:ext cx="4146766" cy="4236561"/>
            </a:xfrm>
            <a:custGeom>
              <a:avLst/>
              <a:gdLst/>
              <a:ahLst/>
              <a:cxnLst/>
              <a:rect r="r" b="b" t="t" l="l"/>
              <a:pathLst>
                <a:path h="4236561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236561"/>
                  </a:lnTo>
                  <a:lnTo>
                    <a:pt x="0" y="4236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4291546" cy="4381341"/>
            </a:xfrm>
            <a:custGeom>
              <a:avLst/>
              <a:gdLst/>
              <a:ahLst/>
              <a:cxnLst/>
              <a:rect r="r" b="b" t="t" l="l"/>
              <a:pathLst>
                <a:path h="4381341" w="4291546">
                  <a:moveTo>
                    <a:pt x="4146766" y="4236561"/>
                  </a:moveTo>
                  <a:lnTo>
                    <a:pt x="4291546" y="4236561"/>
                  </a:lnTo>
                  <a:lnTo>
                    <a:pt x="4291546" y="4381341"/>
                  </a:lnTo>
                  <a:lnTo>
                    <a:pt x="4146766" y="4381341"/>
                  </a:lnTo>
                  <a:lnTo>
                    <a:pt x="4146766" y="423656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36561"/>
                  </a:lnTo>
                  <a:lnTo>
                    <a:pt x="0" y="4236561"/>
                  </a:lnTo>
                  <a:lnTo>
                    <a:pt x="0" y="144780"/>
                  </a:lnTo>
                  <a:close/>
                  <a:moveTo>
                    <a:pt x="0" y="4236561"/>
                  </a:moveTo>
                  <a:lnTo>
                    <a:pt x="144780" y="4236561"/>
                  </a:lnTo>
                  <a:lnTo>
                    <a:pt x="144780" y="4381341"/>
                  </a:lnTo>
                  <a:lnTo>
                    <a:pt x="0" y="4381341"/>
                  </a:lnTo>
                  <a:lnTo>
                    <a:pt x="0" y="4236561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236561"/>
                  </a:lnTo>
                  <a:lnTo>
                    <a:pt x="4146766" y="4236561"/>
                  </a:lnTo>
                  <a:lnTo>
                    <a:pt x="4146766" y="144780"/>
                  </a:lnTo>
                  <a:close/>
                  <a:moveTo>
                    <a:pt x="144780" y="4236561"/>
                  </a:moveTo>
                  <a:lnTo>
                    <a:pt x="4146766" y="4236561"/>
                  </a:lnTo>
                  <a:lnTo>
                    <a:pt x="4146766" y="4381341"/>
                  </a:lnTo>
                  <a:lnTo>
                    <a:pt x="144780" y="4381341"/>
                  </a:lnTo>
                  <a:lnTo>
                    <a:pt x="144780" y="4236561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3399866" y="2758970"/>
            <a:ext cx="10723955" cy="2556969"/>
            <a:chOff x="0" y="0"/>
            <a:chExt cx="14298606" cy="3409291"/>
          </a:xfrm>
        </p:grpSpPr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497299" y="0"/>
              <a:ext cx="1304009" cy="1209172"/>
            </a:xfrm>
            <a:prstGeom prst="rect">
              <a:avLst/>
            </a:prstGeom>
          </p:spPr>
        </p:pic>
        <p:sp>
          <p:nvSpPr>
            <p:cNvPr name="TextBox 39" id="39"/>
            <p:cNvSpPr txBox="true"/>
            <p:nvPr/>
          </p:nvSpPr>
          <p:spPr>
            <a:xfrm rot="0">
              <a:off x="0" y="1478256"/>
              <a:ext cx="14298606" cy="1931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790"/>
                </a:lnSpc>
                <a:spcBef>
                  <a:spcPct val="0"/>
                </a:spcBef>
              </a:pPr>
              <a:r>
                <a:rPr lang="en-US" sz="9000" spc="270">
                  <a:solidFill>
                    <a:srgbClr val="000000"/>
                  </a:solidFill>
                  <a:latin typeface="Tomorrow"/>
                </a:rPr>
                <a:t>Conclusions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76783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176783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73388" y="148586"/>
            <a:ext cx="12107524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Conclusions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2840" y="2686313"/>
            <a:ext cx="15640186" cy="517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"/>
              </a:rPr>
              <a:t>The study was well-designed in terms of factors selection</a:t>
            </a:r>
          </a:p>
          <a:p>
            <a:pPr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"/>
              </a:rPr>
              <a:t>Number of cars significantly contributes to the NO2 concentration</a:t>
            </a:r>
          </a:p>
          <a:p>
            <a:pPr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"/>
              </a:rPr>
              <a:t>Temperature and wind speed affects NO2 concentration inversely</a:t>
            </a:r>
          </a:p>
          <a:p>
            <a:pPr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"/>
              </a:rPr>
              <a:t>Day time patterns have an indirect relationship with NO2 concentration through number of cars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100" y="-38100"/>
            <a:ext cx="18326100" cy="103251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204570" cy="4622533"/>
            </a:xfrm>
            <a:custGeom>
              <a:avLst/>
              <a:gdLst/>
              <a:ahLst/>
              <a:cxnLst/>
              <a:rect r="r" b="b" t="t" l="l"/>
              <a:pathLst>
                <a:path h="4622533" w="8204570">
                  <a:moveTo>
                    <a:pt x="8204570" y="51078"/>
                  </a:moveTo>
                  <a:lnTo>
                    <a:pt x="8204570" y="0"/>
                  </a:lnTo>
                  <a:lnTo>
                    <a:pt x="45329" y="0"/>
                  </a:lnTo>
                  <a:lnTo>
                    <a:pt x="45329" y="25539"/>
                  </a:lnTo>
                  <a:lnTo>
                    <a:pt x="0" y="25539"/>
                  </a:lnTo>
                  <a:lnTo>
                    <a:pt x="0" y="4622533"/>
                  </a:lnTo>
                  <a:lnTo>
                    <a:pt x="90658" y="4622533"/>
                  </a:lnTo>
                  <a:lnTo>
                    <a:pt x="90658" y="3728673"/>
                  </a:lnTo>
                  <a:lnTo>
                    <a:pt x="1631848" y="3728673"/>
                  </a:lnTo>
                  <a:lnTo>
                    <a:pt x="1631848" y="4622533"/>
                  </a:lnTo>
                  <a:lnTo>
                    <a:pt x="1722506" y="4622533"/>
                  </a:lnTo>
                  <a:lnTo>
                    <a:pt x="1722506" y="3728673"/>
                  </a:lnTo>
                  <a:lnTo>
                    <a:pt x="3263696" y="3728673"/>
                  </a:lnTo>
                  <a:lnTo>
                    <a:pt x="3263696" y="4622533"/>
                  </a:lnTo>
                  <a:lnTo>
                    <a:pt x="3354354" y="4622533"/>
                  </a:lnTo>
                  <a:lnTo>
                    <a:pt x="3354354" y="3728673"/>
                  </a:lnTo>
                  <a:lnTo>
                    <a:pt x="4895544" y="3728673"/>
                  </a:lnTo>
                  <a:lnTo>
                    <a:pt x="4895544" y="4622533"/>
                  </a:lnTo>
                  <a:lnTo>
                    <a:pt x="4986202" y="4622533"/>
                  </a:lnTo>
                  <a:lnTo>
                    <a:pt x="4986202" y="3728673"/>
                  </a:lnTo>
                  <a:lnTo>
                    <a:pt x="6527392" y="3728673"/>
                  </a:lnTo>
                  <a:lnTo>
                    <a:pt x="6527392" y="4622533"/>
                  </a:lnTo>
                  <a:lnTo>
                    <a:pt x="6618050" y="4622533"/>
                  </a:lnTo>
                  <a:lnTo>
                    <a:pt x="6618050" y="3728673"/>
                  </a:lnTo>
                  <a:lnTo>
                    <a:pt x="8204570" y="3728673"/>
                  </a:lnTo>
                  <a:lnTo>
                    <a:pt x="8204570" y="3677595"/>
                  </a:lnTo>
                  <a:lnTo>
                    <a:pt x="6618050" y="3677595"/>
                  </a:lnTo>
                  <a:lnTo>
                    <a:pt x="6618050" y="2809274"/>
                  </a:lnTo>
                  <a:lnTo>
                    <a:pt x="8204570" y="2809274"/>
                  </a:lnTo>
                  <a:lnTo>
                    <a:pt x="8204570" y="2758196"/>
                  </a:lnTo>
                  <a:lnTo>
                    <a:pt x="6618050" y="2758196"/>
                  </a:lnTo>
                  <a:lnTo>
                    <a:pt x="6618050" y="1889875"/>
                  </a:lnTo>
                  <a:lnTo>
                    <a:pt x="8204570" y="1889875"/>
                  </a:lnTo>
                  <a:lnTo>
                    <a:pt x="8204570" y="1838798"/>
                  </a:lnTo>
                  <a:lnTo>
                    <a:pt x="6618050" y="1838798"/>
                  </a:lnTo>
                  <a:lnTo>
                    <a:pt x="6618050" y="970477"/>
                  </a:lnTo>
                  <a:lnTo>
                    <a:pt x="8204570" y="970477"/>
                  </a:lnTo>
                  <a:lnTo>
                    <a:pt x="8204570" y="919399"/>
                  </a:lnTo>
                  <a:lnTo>
                    <a:pt x="6618050" y="919399"/>
                  </a:lnTo>
                  <a:lnTo>
                    <a:pt x="6618050" y="51078"/>
                  </a:lnTo>
                  <a:lnTo>
                    <a:pt x="8204570" y="51078"/>
                  </a:lnTo>
                  <a:close/>
                  <a:moveTo>
                    <a:pt x="1722506" y="919399"/>
                  </a:moveTo>
                  <a:lnTo>
                    <a:pt x="1722506" y="51078"/>
                  </a:lnTo>
                  <a:lnTo>
                    <a:pt x="3263696" y="51078"/>
                  </a:lnTo>
                  <a:lnTo>
                    <a:pt x="3263696" y="919399"/>
                  </a:lnTo>
                  <a:lnTo>
                    <a:pt x="1722506" y="919399"/>
                  </a:lnTo>
                  <a:close/>
                  <a:moveTo>
                    <a:pt x="3263696" y="970477"/>
                  </a:moveTo>
                  <a:lnTo>
                    <a:pt x="3263696" y="1838798"/>
                  </a:lnTo>
                  <a:lnTo>
                    <a:pt x="1722506" y="1838798"/>
                  </a:lnTo>
                  <a:lnTo>
                    <a:pt x="1722506" y="970477"/>
                  </a:lnTo>
                  <a:lnTo>
                    <a:pt x="3263696" y="970477"/>
                  </a:lnTo>
                  <a:close/>
                  <a:moveTo>
                    <a:pt x="1631848" y="919399"/>
                  </a:moveTo>
                  <a:lnTo>
                    <a:pt x="90658" y="919399"/>
                  </a:lnTo>
                  <a:lnTo>
                    <a:pt x="90658" y="51078"/>
                  </a:lnTo>
                  <a:lnTo>
                    <a:pt x="1631848" y="51078"/>
                  </a:lnTo>
                  <a:lnTo>
                    <a:pt x="1631848" y="919399"/>
                  </a:lnTo>
                  <a:close/>
                  <a:moveTo>
                    <a:pt x="1631848" y="970477"/>
                  </a:moveTo>
                  <a:lnTo>
                    <a:pt x="1631848" y="1838798"/>
                  </a:lnTo>
                  <a:lnTo>
                    <a:pt x="90658" y="1838798"/>
                  </a:lnTo>
                  <a:lnTo>
                    <a:pt x="90658" y="970477"/>
                  </a:lnTo>
                  <a:lnTo>
                    <a:pt x="1631848" y="970477"/>
                  </a:lnTo>
                  <a:close/>
                  <a:moveTo>
                    <a:pt x="1631848" y="1889875"/>
                  </a:moveTo>
                  <a:lnTo>
                    <a:pt x="1631848" y="2758196"/>
                  </a:lnTo>
                  <a:lnTo>
                    <a:pt x="90658" y="2758196"/>
                  </a:lnTo>
                  <a:lnTo>
                    <a:pt x="90658" y="1889875"/>
                  </a:lnTo>
                  <a:lnTo>
                    <a:pt x="1631848" y="1889875"/>
                  </a:lnTo>
                  <a:close/>
                  <a:moveTo>
                    <a:pt x="1722506" y="1889875"/>
                  </a:moveTo>
                  <a:lnTo>
                    <a:pt x="3263696" y="1889875"/>
                  </a:lnTo>
                  <a:lnTo>
                    <a:pt x="3263696" y="2758196"/>
                  </a:lnTo>
                  <a:lnTo>
                    <a:pt x="1722506" y="2758196"/>
                  </a:lnTo>
                  <a:lnTo>
                    <a:pt x="1722506" y="1889875"/>
                  </a:lnTo>
                  <a:close/>
                  <a:moveTo>
                    <a:pt x="3354354" y="1889875"/>
                  </a:moveTo>
                  <a:lnTo>
                    <a:pt x="4895544" y="1889875"/>
                  </a:lnTo>
                  <a:lnTo>
                    <a:pt x="4895544" y="2758196"/>
                  </a:lnTo>
                  <a:lnTo>
                    <a:pt x="3354354" y="2758196"/>
                  </a:lnTo>
                  <a:lnTo>
                    <a:pt x="3354354" y="1889875"/>
                  </a:lnTo>
                  <a:close/>
                  <a:moveTo>
                    <a:pt x="3354354" y="1838798"/>
                  </a:moveTo>
                  <a:lnTo>
                    <a:pt x="3354354" y="970477"/>
                  </a:lnTo>
                  <a:lnTo>
                    <a:pt x="4895544" y="970477"/>
                  </a:lnTo>
                  <a:lnTo>
                    <a:pt x="4895544" y="1838798"/>
                  </a:lnTo>
                  <a:lnTo>
                    <a:pt x="3354354" y="1838798"/>
                  </a:lnTo>
                  <a:close/>
                  <a:moveTo>
                    <a:pt x="3354354" y="919399"/>
                  </a:moveTo>
                  <a:lnTo>
                    <a:pt x="3354354" y="51078"/>
                  </a:lnTo>
                  <a:lnTo>
                    <a:pt x="4895544" y="51078"/>
                  </a:lnTo>
                  <a:lnTo>
                    <a:pt x="4895544" y="919399"/>
                  </a:lnTo>
                  <a:lnTo>
                    <a:pt x="3354354" y="919399"/>
                  </a:lnTo>
                  <a:close/>
                  <a:moveTo>
                    <a:pt x="90658" y="3677595"/>
                  </a:moveTo>
                  <a:lnTo>
                    <a:pt x="90658" y="2809274"/>
                  </a:lnTo>
                  <a:lnTo>
                    <a:pt x="1631848" y="2809274"/>
                  </a:lnTo>
                  <a:lnTo>
                    <a:pt x="1631848" y="3677595"/>
                  </a:lnTo>
                  <a:lnTo>
                    <a:pt x="90658" y="3677595"/>
                  </a:lnTo>
                  <a:close/>
                  <a:moveTo>
                    <a:pt x="1722506" y="3677595"/>
                  </a:moveTo>
                  <a:lnTo>
                    <a:pt x="1722506" y="2809274"/>
                  </a:lnTo>
                  <a:lnTo>
                    <a:pt x="3263696" y="2809274"/>
                  </a:lnTo>
                  <a:lnTo>
                    <a:pt x="3263696" y="3677595"/>
                  </a:lnTo>
                  <a:lnTo>
                    <a:pt x="1722506" y="3677595"/>
                  </a:lnTo>
                  <a:close/>
                  <a:moveTo>
                    <a:pt x="3354354" y="3677595"/>
                  </a:moveTo>
                  <a:lnTo>
                    <a:pt x="3354354" y="2809274"/>
                  </a:lnTo>
                  <a:lnTo>
                    <a:pt x="4895544" y="2809274"/>
                  </a:lnTo>
                  <a:lnTo>
                    <a:pt x="4895544" y="3677595"/>
                  </a:lnTo>
                  <a:lnTo>
                    <a:pt x="3354354" y="3677595"/>
                  </a:lnTo>
                  <a:close/>
                  <a:moveTo>
                    <a:pt x="6527392" y="3677595"/>
                  </a:moveTo>
                  <a:lnTo>
                    <a:pt x="4986202" y="3677595"/>
                  </a:lnTo>
                  <a:lnTo>
                    <a:pt x="4986202" y="2809274"/>
                  </a:lnTo>
                  <a:lnTo>
                    <a:pt x="6527392" y="2809274"/>
                  </a:lnTo>
                  <a:lnTo>
                    <a:pt x="6527392" y="3677595"/>
                  </a:lnTo>
                  <a:close/>
                  <a:moveTo>
                    <a:pt x="6527392" y="2758196"/>
                  </a:moveTo>
                  <a:lnTo>
                    <a:pt x="4986202" y="2758196"/>
                  </a:lnTo>
                  <a:lnTo>
                    <a:pt x="4986202" y="1889875"/>
                  </a:lnTo>
                  <a:lnTo>
                    <a:pt x="6527392" y="1889875"/>
                  </a:lnTo>
                  <a:lnTo>
                    <a:pt x="6527392" y="2758196"/>
                  </a:lnTo>
                  <a:close/>
                  <a:moveTo>
                    <a:pt x="6527392" y="1838798"/>
                  </a:moveTo>
                  <a:lnTo>
                    <a:pt x="4986202" y="1838798"/>
                  </a:lnTo>
                  <a:lnTo>
                    <a:pt x="4986202" y="970477"/>
                  </a:lnTo>
                  <a:lnTo>
                    <a:pt x="6527392" y="970477"/>
                  </a:lnTo>
                  <a:lnTo>
                    <a:pt x="6527392" y="1838798"/>
                  </a:lnTo>
                  <a:close/>
                  <a:moveTo>
                    <a:pt x="6527392" y="919399"/>
                  </a:moveTo>
                  <a:lnTo>
                    <a:pt x="4986202" y="919399"/>
                  </a:lnTo>
                  <a:lnTo>
                    <a:pt x="4986202" y="51078"/>
                  </a:lnTo>
                  <a:lnTo>
                    <a:pt x="6527392" y="51078"/>
                  </a:lnTo>
                  <a:lnTo>
                    <a:pt x="6527392" y="91939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800494" y="2276751"/>
            <a:ext cx="12389231" cy="5695397"/>
            <a:chOff x="0" y="0"/>
            <a:chExt cx="75279313" cy="34606312"/>
          </a:xfrm>
        </p:grpSpPr>
        <p:sp>
          <p:nvSpPr>
            <p:cNvPr name="Freeform 5" id="5"/>
            <p:cNvSpPr/>
            <p:nvPr/>
          </p:nvSpPr>
          <p:spPr>
            <a:xfrm>
              <a:off x="72390" y="72390"/>
              <a:ext cx="75134536" cy="34461533"/>
            </a:xfrm>
            <a:custGeom>
              <a:avLst/>
              <a:gdLst/>
              <a:ahLst/>
              <a:cxnLst/>
              <a:rect r="r" b="b" t="t" l="l"/>
              <a:pathLst>
                <a:path h="34461533" w="75134536">
                  <a:moveTo>
                    <a:pt x="0" y="0"/>
                  </a:moveTo>
                  <a:lnTo>
                    <a:pt x="75134536" y="0"/>
                  </a:lnTo>
                  <a:lnTo>
                    <a:pt x="75134536" y="34461533"/>
                  </a:lnTo>
                  <a:lnTo>
                    <a:pt x="0" y="34461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75279312" cy="34606312"/>
            </a:xfrm>
            <a:custGeom>
              <a:avLst/>
              <a:gdLst/>
              <a:ahLst/>
              <a:cxnLst/>
              <a:rect r="r" b="b" t="t" l="l"/>
              <a:pathLst>
                <a:path h="34606312" w="75279312">
                  <a:moveTo>
                    <a:pt x="75134533" y="34461534"/>
                  </a:moveTo>
                  <a:lnTo>
                    <a:pt x="75279312" y="34461534"/>
                  </a:lnTo>
                  <a:lnTo>
                    <a:pt x="75279312" y="34606312"/>
                  </a:lnTo>
                  <a:lnTo>
                    <a:pt x="75134533" y="34606312"/>
                  </a:lnTo>
                  <a:lnTo>
                    <a:pt x="75134533" y="344615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461534"/>
                  </a:lnTo>
                  <a:lnTo>
                    <a:pt x="0" y="34461534"/>
                  </a:lnTo>
                  <a:lnTo>
                    <a:pt x="0" y="144780"/>
                  </a:lnTo>
                  <a:close/>
                  <a:moveTo>
                    <a:pt x="0" y="34461534"/>
                  </a:moveTo>
                  <a:lnTo>
                    <a:pt x="144780" y="34461534"/>
                  </a:lnTo>
                  <a:lnTo>
                    <a:pt x="144780" y="34606312"/>
                  </a:lnTo>
                  <a:lnTo>
                    <a:pt x="0" y="34606312"/>
                  </a:lnTo>
                  <a:lnTo>
                    <a:pt x="0" y="34461534"/>
                  </a:lnTo>
                  <a:close/>
                  <a:moveTo>
                    <a:pt x="75134533" y="144780"/>
                  </a:moveTo>
                  <a:lnTo>
                    <a:pt x="75279312" y="144780"/>
                  </a:lnTo>
                  <a:lnTo>
                    <a:pt x="75279312" y="34461534"/>
                  </a:lnTo>
                  <a:lnTo>
                    <a:pt x="75134533" y="34461534"/>
                  </a:lnTo>
                  <a:lnTo>
                    <a:pt x="75134533" y="144780"/>
                  </a:lnTo>
                  <a:close/>
                  <a:moveTo>
                    <a:pt x="144780" y="34461534"/>
                  </a:moveTo>
                  <a:lnTo>
                    <a:pt x="75134533" y="34461534"/>
                  </a:lnTo>
                  <a:lnTo>
                    <a:pt x="75134533" y="34606312"/>
                  </a:lnTo>
                  <a:lnTo>
                    <a:pt x="144780" y="34606312"/>
                  </a:lnTo>
                  <a:lnTo>
                    <a:pt x="144780" y="34461534"/>
                  </a:lnTo>
                  <a:close/>
                  <a:moveTo>
                    <a:pt x="75134533" y="0"/>
                  </a:moveTo>
                  <a:lnTo>
                    <a:pt x="75279312" y="0"/>
                  </a:lnTo>
                  <a:lnTo>
                    <a:pt x="75279312" y="144780"/>
                  </a:lnTo>
                  <a:lnTo>
                    <a:pt x="75134533" y="144780"/>
                  </a:lnTo>
                  <a:lnTo>
                    <a:pt x="751345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5134533" y="0"/>
                  </a:lnTo>
                  <a:lnTo>
                    <a:pt x="751345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567228" y="2025116"/>
            <a:ext cx="12389231" cy="5695397"/>
            <a:chOff x="0" y="0"/>
            <a:chExt cx="75279313" cy="34606312"/>
          </a:xfrm>
        </p:grpSpPr>
        <p:sp>
          <p:nvSpPr>
            <p:cNvPr name="Freeform 8" id="8"/>
            <p:cNvSpPr/>
            <p:nvPr/>
          </p:nvSpPr>
          <p:spPr>
            <a:xfrm>
              <a:off x="72390" y="72390"/>
              <a:ext cx="75134536" cy="34461533"/>
            </a:xfrm>
            <a:custGeom>
              <a:avLst/>
              <a:gdLst/>
              <a:ahLst/>
              <a:cxnLst/>
              <a:rect r="r" b="b" t="t" l="l"/>
              <a:pathLst>
                <a:path h="34461533" w="75134536">
                  <a:moveTo>
                    <a:pt x="0" y="0"/>
                  </a:moveTo>
                  <a:lnTo>
                    <a:pt x="75134536" y="0"/>
                  </a:lnTo>
                  <a:lnTo>
                    <a:pt x="75134536" y="34461533"/>
                  </a:lnTo>
                  <a:lnTo>
                    <a:pt x="0" y="34461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10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75279312" cy="34606312"/>
            </a:xfrm>
            <a:custGeom>
              <a:avLst/>
              <a:gdLst/>
              <a:ahLst/>
              <a:cxnLst/>
              <a:rect r="r" b="b" t="t" l="l"/>
              <a:pathLst>
                <a:path h="34606312" w="75279312">
                  <a:moveTo>
                    <a:pt x="75134533" y="34461534"/>
                  </a:moveTo>
                  <a:lnTo>
                    <a:pt x="75279312" y="34461534"/>
                  </a:lnTo>
                  <a:lnTo>
                    <a:pt x="75279312" y="34606312"/>
                  </a:lnTo>
                  <a:lnTo>
                    <a:pt x="75134533" y="34606312"/>
                  </a:lnTo>
                  <a:lnTo>
                    <a:pt x="75134533" y="344615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461534"/>
                  </a:lnTo>
                  <a:lnTo>
                    <a:pt x="0" y="34461534"/>
                  </a:lnTo>
                  <a:lnTo>
                    <a:pt x="0" y="144780"/>
                  </a:lnTo>
                  <a:close/>
                  <a:moveTo>
                    <a:pt x="0" y="34461534"/>
                  </a:moveTo>
                  <a:lnTo>
                    <a:pt x="144780" y="34461534"/>
                  </a:lnTo>
                  <a:lnTo>
                    <a:pt x="144780" y="34606312"/>
                  </a:lnTo>
                  <a:lnTo>
                    <a:pt x="0" y="34606312"/>
                  </a:lnTo>
                  <a:lnTo>
                    <a:pt x="0" y="34461534"/>
                  </a:lnTo>
                  <a:close/>
                  <a:moveTo>
                    <a:pt x="75134533" y="144780"/>
                  </a:moveTo>
                  <a:lnTo>
                    <a:pt x="75279312" y="144780"/>
                  </a:lnTo>
                  <a:lnTo>
                    <a:pt x="75279312" y="34461534"/>
                  </a:lnTo>
                  <a:lnTo>
                    <a:pt x="75134533" y="34461534"/>
                  </a:lnTo>
                  <a:lnTo>
                    <a:pt x="75134533" y="144780"/>
                  </a:lnTo>
                  <a:close/>
                  <a:moveTo>
                    <a:pt x="144780" y="34461534"/>
                  </a:moveTo>
                  <a:lnTo>
                    <a:pt x="75134533" y="34461534"/>
                  </a:lnTo>
                  <a:lnTo>
                    <a:pt x="75134533" y="34606312"/>
                  </a:lnTo>
                  <a:lnTo>
                    <a:pt x="144780" y="34606312"/>
                  </a:lnTo>
                  <a:lnTo>
                    <a:pt x="144780" y="34461534"/>
                  </a:lnTo>
                  <a:close/>
                  <a:moveTo>
                    <a:pt x="75134533" y="0"/>
                  </a:moveTo>
                  <a:lnTo>
                    <a:pt x="75279312" y="0"/>
                  </a:lnTo>
                  <a:lnTo>
                    <a:pt x="75279312" y="144780"/>
                  </a:lnTo>
                  <a:lnTo>
                    <a:pt x="75134533" y="144780"/>
                  </a:lnTo>
                  <a:lnTo>
                    <a:pt x="751345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5134533" y="0"/>
                  </a:lnTo>
                  <a:lnTo>
                    <a:pt x="751345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78248" y="1508969"/>
            <a:ext cx="1028833" cy="1032295"/>
            <a:chOff x="0" y="0"/>
            <a:chExt cx="6090306" cy="6110797"/>
          </a:xfrm>
        </p:grpSpPr>
        <p:sp>
          <p:nvSpPr>
            <p:cNvPr name="Freeform 11" id="11"/>
            <p:cNvSpPr/>
            <p:nvPr/>
          </p:nvSpPr>
          <p:spPr>
            <a:xfrm>
              <a:off x="72390" y="72390"/>
              <a:ext cx="5945526" cy="5966017"/>
            </a:xfrm>
            <a:custGeom>
              <a:avLst/>
              <a:gdLst/>
              <a:ahLst/>
              <a:cxnLst/>
              <a:rect r="r" b="b" t="t" l="l"/>
              <a:pathLst>
                <a:path h="5966017" w="5945526">
                  <a:moveTo>
                    <a:pt x="0" y="0"/>
                  </a:moveTo>
                  <a:lnTo>
                    <a:pt x="5945526" y="0"/>
                  </a:lnTo>
                  <a:lnTo>
                    <a:pt x="5945526" y="5966017"/>
                  </a:lnTo>
                  <a:lnTo>
                    <a:pt x="0" y="5966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6090305" cy="6110798"/>
            </a:xfrm>
            <a:custGeom>
              <a:avLst/>
              <a:gdLst/>
              <a:ahLst/>
              <a:cxnLst/>
              <a:rect r="r" b="b" t="t" l="l"/>
              <a:pathLst>
                <a:path h="6110798" w="6090305">
                  <a:moveTo>
                    <a:pt x="5945525" y="5966018"/>
                  </a:moveTo>
                  <a:lnTo>
                    <a:pt x="6090305" y="5966018"/>
                  </a:lnTo>
                  <a:lnTo>
                    <a:pt x="6090305" y="6110798"/>
                  </a:lnTo>
                  <a:lnTo>
                    <a:pt x="5945525" y="6110798"/>
                  </a:lnTo>
                  <a:lnTo>
                    <a:pt x="5945525" y="5966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966018"/>
                  </a:lnTo>
                  <a:lnTo>
                    <a:pt x="0" y="5966018"/>
                  </a:lnTo>
                  <a:lnTo>
                    <a:pt x="0" y="144780"/>
                  </a:lnTo>
                  <a:close/>
                  <a:moveTo>
                    <a:pt x="0" y="5966018"/>
                  </a:moveTo>
                  <a:lnTo>
                    <a:pt x="144780" y="5966018"/>
                  </a:lnTo>
                  <a:lnTo>
                    <a:pt x="144780" y="6110798"/>
                  </a:lnTo>
                  <a:lnTo>
                    <a:pt x="0" y="6110798"/>
                  </a:lnTo>
                  <a:lnTo>
                    <a:pt x="0" y="5966018"/>
                  </a:lnTo>
                  <a:close/>
                  <a:moveTo>
                    <a:pt x="5945525" y="144780"/>
                  </a:moveTo>
                  <a:lnTo>
                    <a:pt x="6090305" y="144780"/>
                  </a:lnTo>
                  <a:lnTo>
                    <a:pt x="6090305" y="5966018"/>
                  </a:lnTo>
                  <a:lnTo>
                    <a:pt x="5945525" y="5966018"/>
                  </a:lnTo>
                  <a:lnTo>
                    <a:pt x="5945525" y="144780"/>
                  </a:lnTo>
                  <a:close/>
                  <a:moveTo>
                    <a:pt x="144780" y="5966018"/>
                  </a:moveTo>
                  <a:lnTo>
                    <a:pt x="5945526" y="5966018"/>
                  </a:lnTo>
                  <a:lnTo>
                    <a:pt x="5945526" y="6110798"/>
                  </a:lnTo>
                  <a:lnTo>
                    <a:pt x="144780" y="6110798"/>
                  </a:lnTo>
                  <a:lnTo>
                    <a:pt x="144780" y="5966018"/>
                  </a:lnTo>
                  <a:close/>
                  <a:moveTo>
                    <a:pt x="5945525" y="0"/>
                  </a:moveTo>
                  <a:lnTo>
                    <a:pt x="6090305" y="0"/>
                  </a:lnTo>
                  <a:lnTo>
                    <a:pt x="6090305" y="144780"/>
                  </a:lnTo>
                  <a:lnTo>
                    <a:pt x="5945525" y="144780"/>
                  </a:lnTo>
                  <a:lnTo>
                    <a:pt x="59455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945526" y="0"/>
                  </a:lnTo>
                  <a:lnTo>
                    <a:pt x="594552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222013" y="8742152"/>
            <a:ext cx="1028833" cy="1032295"/>
            <a:chOff x="0" y="0"/>
            <a:chExt cx="6090306" cy="6110797"/>
          </a:xfrm>
        </p:grpSpPr>
        <p:sp>
          <p:nvSpPr>
            <p:cNvPr name="Freeform 14" id="14"/>
            <p:cNvSpPr/>
            <p:nvPr/>
          </p:nvSpPr>
          <p:spPr>
            <a:xfrm>
              <a:off x="72390" y="72390"/>
              <a:ext cx="5945526" cy="5966017"/>
            </a:xfrm>
            <a:custGeom>
              <a:avLst/>
              <a:gdLst/>
              <a:ahLst/>
              <a:cxnLst/>
              <a:rect r="r" b="b" t="t" l="l"/>
              <a:pathLst>
                <a:path h="5966017" w="5945526">
                  <a:moveTo>
                    <a:pt x="0" y="0"/>
                  </a:moveTo>
                  <a:lnTo>
                    <a:pt x="5945526" y="0"/>
                  </a:lnTo>
                  <a:lnTo>
                    <a:pt x="5945526" y="5966017"/>
                  </a:lnTo>
                  <a:lnTo>
                    <a:pt x="0" y="5966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6090305" cy="6110798"/>
            </a:xfrm>
            <a:custGeom>
              <a:avLst/>
              <a:gdLst/>
              <a:ahLst/>
              <a:cxnLst/>
              <a:rect r="r" b="b" t="t" l="l"/>
              <a:pathLst>
                <a:path h="6110798" w="6090305">
                  <a:moveTo>
                    <a:pt x="5945525" y="5966018"/>
                  </a:moveTo>
                  <a:lnTo>
                    <a:pt x="6090305" y="5966018"/>
                  </a:lnTo>
                  <a:lnTo>
                    <a:pt x="6090305" y="6110798"/>
                  </a:lnTo>
                  <a:lnTo>
                    <a:pt x="5945525" y="6110798"/>
                  </a:lnTo>
                  <a:lnTo>
                    <a:pt x="5945525" y="5966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966018"/>
                  </a:lnTo>
                  <a:lnTo>
                    <a:pt x="0" y="5966018"/>
                  </a:lnTo>
                  <a:lnTo>
                    <a:pt x="0" y="144780"/>
                  </a:lnTo>
                  <a:close/>
                  <a:moveTo>
                    <a:pt x="0" y="5966018"/>
                  </a:moveTo>
                  <a:lnTo>
                    <a:pt x="144780" y="5966018"/>
                  </a:lnTo>
                  <a:lnTo>
                    <a:pt x="144780" y="6110798"/>
                  </a:lnTo>
                  <a:lnTo>
                    <a:pt x="0" y="6110798"/>
                  </a:lnTo>
                  <a:lnTo>
                    <a:pt x="0" y="5966018"/>
                  </a:lnTo>
                  <a:close/>
                  <a:moveTo>
                    <a:pt x="5945525" y="144780"/>
                  </a:moveTo>
                  <a:lnTo>
                    <a:pt x="6090305" y="144780"/>
                  </a:lnTo>
                  <a:lnTo>
                    <a:pt x="6090305" y="5966018"/>
                  </a:lnTo>
                  <a:lnTo>
                    <a:pt x="5945525" y="5966018"/>
                  </a:lnTo>
                  <a:lnTo>
                    <a:pt x="5945525" y="144780"/>
                  </a:lnTo>
                  <a:close/>
                  <a:moveTo>
                    <a:pt x="144780" y="5966018"/>
                  </a:moveTo>
                  <a:lnTo>
                    <a:pt x="5945526" y="5966018"/>
                  </a:lnTo>
                  <a:lnTo>
                    <a:pt x="5945526" y="6110798"/>
                  </a:lnTo>
                  <a:lnTo>
                    <a:pt x="144780" y="6110798"/>
                  </a:lnTo>
                  <a:lnTo>
                    <a:pt x="144780" y="5966018"/>
                  </a:lnTo>
                  <a:close/>
                  <a:moveTo>
                    <a:pt x="5945525" y="0"/>
                  </a:moveTo>
                  <a:lnTo>
                    <a:pt x="6090305" y="0"/>
                  </a:lnTo>
                  <a:lnTo>
                    <a:pt x="6090305" y="144780"/>
                  </a:lnTo>
                  <a:lnTo>
                    <a:pt x="5945525" y="144780"/>
                  </a:lnTo>
                  <a:lnTo>
                    <a:pt x="59455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945526" y="0"/>
                  </a:lnTo>
                  <a:lnTo>
                    <a:pt x="594552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2665" y="8230767"/>
            <a:ext cx="1045859" cy="1041820"/>
            <a:chOff x="0" y="0"/>
            <a:chExt cx="6191090" cy="6167182"/>
          </a:xfrm>
        </p:grpSpPr>
        <p:sp>
          <p:nvSpPr>
            <p:cNvPr name="Freeform 17" id="17"/>
            <p:cNvSpPr/>
            <p:nvPr/>
          </p:nvSpPr>
          <p:spPr>
            <a:xfrm>
              <a:off x="72390" y="72390"/>
              <a:ext cx="6046310" cy="6022402"/>
            </a:xfrm>
            <a:custGeom>
              <a:avLst/>
              <a:gdLst/>
              <a:ahLst/>
              <a:cxnLst/>
              <a:rect r="r" b="b" t="t" l="l"/>
              <a:pathLst>
                <a:path h="6022402" w="6046310">
                  <a:moveTo>
                    <a:pt x="0" y="0"/>
                  </a:moveTo>
                  <a:lnTo>
                    <a:pt x="6046310" y="0"/>
                  </a:lnTo>
                  <a:lnTo>
                    <a:pt x="6046310" y="6022402"/>
                  </a:lnTo>
                  <a:lnTo>
                    <a:pt x="0" y="6022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0" y="0"/>
              <a:ext cx="6191090" cy="6167182"/>
            </a:xfrm>
            <a:custGeom>
              <a:avLst/>
              <a:gdLst/>
              <a:ahLst/>
              <a:cxnLst/>
              <a:rect r="r" b="b" t="t" l="l"/>
              <a:pathLst>
                <a:path h="6167182" w="6191090">
                  <a:moveTo>
                    <a:pt x="6046310" y="6022402"/>
                  </a:moveTo>
                  <a:lnTo>
                    <a:pt x="6191090" y="6022402"/>
                  </a:lnTo>
                  <a:lnTo>
                    <a:pt x="6191090" y="6167182"/>
                  </a:lnTo>
                  <a:lnTo>
                    <a:pt x="6046310" y="6167182"/>
                  </a:lnTo>
                  <a:lnTo>
                    <a:pt x="6046310" y="602240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22402"/>
                  </a:lnTo>
                  <a:lnTo>
                    <a:pt x="0" y="6022402"/>
                  </a:lnTo>
                  <a:lnTo>
                    <a:pt x="0" y="144780"/>
                  </a:lnTo>
                  <a:close/>
                  <a:moveTo>
                    <a:pt x="0" y="6022402"/>
                  </a:moveTo>
                  <a:lnTo>
                    <a:pt x="144780" y="6022402"/>
                  </a:lnTo>
                  <a:lnTo>
                    <a:pt x="144780" y="6167182"/>
                  </a:lnTo>
                  <a:lnTo>
                    <a:pt x="0" y="6167182"/>
                  </a:lnTo>
                  <a:lnTo>
                    <a:pt x="0" y="6022402"/>
                  </a:lnTo>
                  <a:close/>
                  <a:moveTo>
                    <a:pt x="6046310" y="144780"/>
                  </a:moveTo>
                  <a:lnTo>
                    <a:pt x="6191090" y="144780"/>
                  </a:lnTo>
                  <a:lnTo>
                    <a:pt x="6191090" y="6022402"/>
                  </a:lnTo>
                  <a:lnTo>
                    <a:pt x="6046310" y="6022402"/>
                  </a:lnTo>
                  <a:lnTo>
                    <a:pt x="6046310" y="144780"/>
                  </a:lnTo>
                  <a:close/>
                  <a:moveTo>
                    <a:pt x="144780" y="6022402"/>
                  </a:moveTo>
                  <a:lnTo>
                    <a:pt x="6046310" y="6022402"/>
                  </a:lnTo>
                  <a:lnTo>
                    <a:pt x="6046310" y="6167182"/>
                  </a:lnTo>
                  <a:lnTo>
                    <a:pt x="144780" y="6167182"/>
                  </a:lnTo>
                  <a:lnTo>
                    <a:pt x="144780" y="6022402"/>
                  </a:lnTo>
                  <a:close/>
                  <a:moveTo>
                    <a:pt x="6046310" y="0"/>
                  </a:moveTo>
                  <a:lnTo>
                    <a:pt x="6191090" y="0"/>
                  </a:lnTo>
                  <a:lnTo>
                    <a:pt x="6191090" y="144780"/>
                  </a:lnTo>
                  <a:lnTo>
                    <a:pt x="6046310" y="144780"/>
                  </a:lnTo>
                  <a:lnTo>
                    <a:pt x="60463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46310" y="0"/>
                  </a:lnTo>
                  <a:lnTo>
                    <a:pt x="60463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763859" y="482390"/>
            <a:ext cx="1060146" cy="1048170"/>
            <a:chOff x="0" y="0"/>
            <a:chExt cx="6275666" cy="6204771"/>
          </a:xfrm>
        </p:grpSpPr>
        <p:sp>
          <p:nvSpPr>
            <p:cNvPr name="Freeform 20" id="20"/>
            <p:cNvSpPr/>
            <p:nvPr/>
          </p:nvSpPr>
          <p:spPr>
            <a:xfrm>
              <a:off x="72390" y="72390"/>
              <a:ext cx="6130886" cy="6059992"/>
            </a:xfrm>
            <a:custGeom>
              <a:avLst/>
              <a:gdLst/>
              <a:ahLst/>
              <a:cxnLst/>
              <a:rect r="r" b="b" t="t" l="l"/>
              <a:pathLst>
                <a:path h="6059992" w="6130886">
                  <a:moveTo>
                    <a:pt x="0" y="0"/>
                  </a:moveTo>
                  <a:lnTo>
                    <a:pt x="6130886" y="0"/>
                  </a:lnTo>
                  <a:lnTo>
                    <a:pt x="6130886" y="6059992"/>
                  </a:lnTo>
                  <a:lnTo>
                    <a:pt x="0" y="6059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6275667" cy="6204771"/>
            </a:xfrm>
            <a:custGeom>
              <a:avLst/>
              <a:gdLst/>
              <a:ahLst/>
              <a:cxnLst/>
              <a:rect r="r" b="b" t="t" l="l"/>
              <a:pathLst>
                <a:path h="6204771" w="6275667">
                  <a:moveTo>
                    <a:pt x="6130887" y="6059991"/>
                  </a:moveTo>
                  <a:lnTo>
                    <a:pt x="6275667" y="6059991"/>
                  </a:lnTo>
                  <a:lnTo>
                    <a:pt x="6275667" y="6204771"/>
                  </a:lnTo>
                  <a:lnTo>
                    <a:pt x="6130886" y="6204771"/>
                  </a:lnTo>
                  <a:lnTo>
                    <a:pt x="6130886" y="605999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9992"/>
                  </a:lnTo>
                  <a:lnTo>
                    <a:pt x="0" y="6059992"/>
                  </a:lnTo>
                  <a:lnTo>
                    <a:pt x="0" y="144780"/>
                  </a:lnTo>
                  <a:close/>
                  <a:moveTo>
                    <a:pt x="0" y="6059992"/>
                  </a:moveTo>
                  <a:lnTo>
                    <a:pt x="144780" y="6059992"/>
                  </a:lnTo>
                  <a:lnTo>
                    <a:pt x="144780" y="6204771"/>
                  </a:lnTo>
                  <a:lnTo>
                    <a:pt x="0" y="6204771"/>
                  </a:lnTo>
                  <a:lnTo>
                    <a:pt x="0" y="6059991"/>
                  </a:lnTo>
                  <a:close/>
                  <a:moveTo>
                    <a:pt x="6130887" y="144780"/>
                  </a:moveTo>
                  <a:lnTo>
                    <a:pt x="6275667" y="144780"/>
                  </a:lnTo>
                  <a:lnTo>
                    <a:pt x="6275667" y="6059992"/>
                  </a:lnTo>
                  <a:lnTo>
                    <a:pt x="6130886" y="6059992"/>
                  </a:lnTo>
                  <a:lnTo>
                    <a:pt x="6130886" y="144780"/>
                  </a:lnTo>
                  <a:close/>
                  <a:moveTo>
                    <a:pt x="144780" y="6059991"/>
                  </a:moveTo>
                  <a:lnTo>
                    <a:pt x="6130887" y="6059991"/>
                  </a:lnTo>
                  <a:lnTo>
                    <a:pt x="6130887" y="6204771"/>
                  </a:lnTo>
                  <a:lnTo>
                    <a:pt x="144780" y="6204771"/>
                  </a:lnTo>
                  <a:lnTo>
                    <a:pt x="144780" y="6059991"/>
                  </a:lnTo>
                  <a:close/>
                  <a:moveTo>
                    <a:pt x="6130887" y="0"/>
                  </a:moveTo>
                  <a:lnTo>
                    <a:pt x="6275667" y="0"/>
                  </a:lnTo>
                  <a:lnTo>
                    <a:pt x="6275667" y="144780"/>
                  </a:lnTo>
                  <a:lnTo>
                    <a:pt x="6130886" y="144780"/>
                  </a:lnTo>
                  <a:lnTo>
                    <a:pt x="61308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130887" y="0"/>
                  </a:lnTo>
                  <a:lnTo>
                    <a:pt x="613088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480381" y="4092155"/>
            <a:ext cx="1045859" cy="1060870"/>
            <a:chOff x="0" y="0"/>
            <a:chExt cx="6191090" cy="6279951"/>
          </a:xfrm>
        </p:grpSpPr>
        <p:sp>
          <p:nvSpPr>
            <p:cNvPr name="Freeform 23" id="23"/>
            <p:cNvSpPr/>
            <p:nvPr/>
          </p:nvSpPr>
          <p:spPr>
            <a:xfrm>
              <a:off x="72390" y="72390"/>
              <a:ext cx="6046310" cy="6135171"/>
            </a:xfrm>
            <a:custGeom>
              <a:avLst/>
              <a:gdLst/>
              <a:ahLst/>
              <a:cxnLst/>
              <a:rect r="r" b="b" t="t" l="l"/>
              <a:pathLst>
                <a:path h="6135171" w="6046310">
                  <a:moveTo>
                    <a:pt x="0" y="0"/>
                  </a:moveTo>
                  <a:lnTo>
                    <a:pt x="6046310" y="0"/>
                  </a:lnTo>
                  <a:lnTo>
                    <a:pt x="6046310" y="6135171"/>
                  </a:lnTo>
                  <a:lnTo>
                    <a:pt x="0" y="6135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30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0" y="0"/>
              <a:ext cx="6191090" cy="6279951"/>
            </a:xfrm>
            <a:custGeom>
              <a:avLst/>
              <a:gdLst/>
              <a:ahLst/>
              <a:cxnLst/>
              <a:rect r="r" b="b" t="t" l="l"/>
              <a:pathLst>
                <a:path h="6279951" w="6191090">
                  <a:moveTo>
                    <a:pt x="6046310" y="6135171"/>
                  </a:moveTo>
                  <a:lnTo>
                    <a:pt x="6191090" y="6135171"/>
                  </a:lnTo>
                  <a:lnTo>
                    <a:pt x="6191090" y="6279951"/>
                  </a:lnTo>
                  <a:lnTo>
                    <a:pt x="6046310" y="6279951"/>
                  </a:lnTo>
                  <a:lnTo>
                    <a:pt x="6046310" y="61351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5171"/>
                  </a:lnTo>
                  <a:lnTo>
                    <a:pt x="0" y="6135171"/>
                  </a:lnTo>
                  <a:lnTo>
                    <a:pt x="0" y="144780"/>
                  </a:lnTo>
                  <a:close/>
                  <a:moveTo>
                    <a:pt x="0" y="6135171"/>
                  </a:moveTo>
                  <a:lnTo>
                    <a:pt x="144780" y="6135171"/>
                  </a:lnTo>
                  <a:lnTo>
                    <a:pt x="144780" y="6279951"/>
                  </a:lnTo>
                  <a:lnTo>
                    <a:pt x="0" y="6279951"/>
                  </a:lnTo>
                  <a:lnTo>
                    <a:pt x="0" y="6135170"/>
                  </a:lnTo>
                  <a:close/>
                  <a:moveTo>
                    <a:pt x="6046310" y="144780"/>
                  </a:moveTo>
                  <a:lnTo>
                    <a:pt x="6191090" y="144780"/>
                  </a:lnTo>
                  <a:lnTo>
                    <a:pt x="6191090" y="6135171"/>
                  </a:lnTo>
                  <a:lnTo>
                    <a:pt x="6046310" y="6135171"/>
                  </a:lnTo>
                  <a:lnTo>
                    <a:pt x="6046310" y="144780"/>
                  </a:lnTo>
                  <a:close/>
                  <a:moveTo>
                    <a:pt x="144780" y="6135171"/>
                  </a:moveTo>
                  <a:lnTo>
                    <a:pt x="6046310" y="6135171"/>
                  </a:lnTo>
                  <a:lnTo>
                    <a:pt x="6046310" y="6279951"/>
                  </a:lnTo>
                  <a:lnTo>
                    <a:pt x="144780" y="6279951"/>
                  </a:lnTo>
                  <a:lnTo>
                    <a:pt x="144780" y="6135170"/>
                  </a:lnTo>
                  <a:close/>
                  <a:moveTo>
                    <a:pt x="6046310" y="0"/>
                  </a:moveTo>
                  <a:lnTo>
                    <a:pt x="6191090" y="0"/>
                  </a:lnTo>
                  <a:lnTo>
                    <a:pt x="6191090" y="144780"/>
                  </a:lnTo>
                  <a:lnTo>
                    <a:pt x="6046310" y="144780"/>
                  </a:lnTo>
                  <a:lnTo>
                    <a:pt x="60463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46310" y="0"/>
                  </a:lnTo>
                  <a:lnTo>
                    <a:pt x="60463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929878" y="8742152"/>
            <a:ext cx="538744" cy="520910"/>
            <a:chOff x="0" y="0"/>
            <a:chExt cx="4503889" cy="4354798"/>
          </a:xfrm>
        </p:grpSpPr>
        <p:sp>
          <p:nvSpPr>
            <p:cNvPr name="Freeform 26" id="26"/>
            <p:cNvSpPr/>
            <p:nvPr/>
          </p:nvSpPr>
          <p:spPr>
            <a:xfrm>
              <a:off x="72390" y="72390"/>
              <a:ext cx="4359110" cy="4210018"/>
            </a:xfrm>
            <a:custGeom>
              <a:avLst/>
              <a:gdLst/>
              <a:ahLst/>
              <a:cxnLst/>
              <a:rect r="r" b="b" t="t" l="l"/>
              <a:pathLst>
                <a:path h="4210018" w="4359110">
                  <a:moveTo>
                    <a:pt x="0" y="0"/>
                  </a:moveTo>
                  <a:lnTo>
                    <a:pt x="4359110" y="0"/>
                  </a:lnTo>
                  <a:lnTo>
                    <a:pt x="4359110" y="4210018"/>
                  </a:lnTo>
                  <a:lnTo>
                    <a:pt x="0" y="421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4503889" cy="4354798"/>
            </a:xfrm>
            <a:custGeom>
              <a:avLst/>
              <a:gdLst/>
              <a:ahLst/>
              <a:cxnLst/>
              <a:rect r="r" b="b" t="t" l="l"/>
              <a:pathLst>
                <a:path h="4354798" w="4503889">
                  <a:moveTo>
                    <a:pt x="4359110" y="4210018"/>
                  </a:moveTo>
                  <a:lnTo>
                    <a:pt x="4503889" y="4210018"/>
                  </a:lnTo>
                  <a:lnTo>
                    <a:pt x="4503889" y="4354798"/>
                  </a:lnTo>
                  <a:lnTo>
                    <a:pt x="4359110" y="4354798"/>
                  </a:lnTo>
                  <a:lnTo>
                    <a:pt x="4359110" y="4210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10018"/>
                  </a:lnTo>
                  <a:lnTo>
                    <a:pt x="0" y="4210018"/>
                  </a:lnTo>
                  <a:lnTo>
                    <a:pt x="0" y="144780"/>
                  </a:lnTo>
                  <a:close/>
                  <a:moveTo>
                    <a:pt x="0" y="4210018"/>
                  </a:moveTo>
                  <a:lnTo>
                    <a:pt x="144780" y="4210018"/>
                  </a:lnTo>
                  <a:lnTo>
                    <a:pt x="144780" y="4354798"/>
                  </a:lnTo>
                  <a:lnTo>
                    <a:pt x="0" y="4354798"/>
                  </a:lnTo>
                  <a:lnTo>
                    <a:pt x="0" y="4210018"/>
                  </a:lnTo>
                  <a:close/>
                  <a:moveTo>
                    <a:pt x="4359110" y="144780"/>
                  </a:moveTo>
                  <a:lnTo>
                    <a:pt x="4503889" y="144780"/>
                  </a:lnTo>
                  <a:lnTo>
                    <a:pt x="4503889" y="4210018"/>
                  </a:lnTo>
                  <a:lnTo>
                    <a:pt x="4359110" y="4210018"/>
                  </a:lnTo>
                  <a:lnTo>
                    <a:pt x="4359110" y="144780"/>
                  </a:lnTo>
                  <a:close/>
                  <a:moveTo>
                    <a:pt x="144780" y="4210018"/>
                  </a:moveTo>
                  <a:lnTo>
                    <a:pt x="4359110" y="4210018"/>
                  </a:lnTo>
                  <a:lnTo>
                    <a:pt x="4359110" y="4354798"/>
                  </a:lnTo>
                  <a:lnTo>
                    <a:pt x="144780" y="4354798"/>
                  </a:lnTo>
                  <a:lnTo>
                    <a:pt x="144780" y="4210018"/>
                  </a:lnTo>
                  <a:close/>
                  <a:moveTo>
                    <a:pt x="4359110" y="0"/>
                  </a:moveTo>
                  <a:lnTo>
                    <a:pt x="4503889" y="0"/>
                  </a:lnTo>
                  <a:lnTo>
                    <a:pt x="4503889" y="144780"/>
                  </a:lnTo>
                  <a:lnTo>
                    <a:pt x="4359110" y="144780"/>
                  </a:lnTo>
                  <a:lnTo>
                    <a:pt x="43591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59110" y="0"/>
                  </a:lnTo>
                  <a:lnTo>
                    <a:pt x="43591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012896" y="1006475"/>
            <a:ext cx="513344" cy="520910"/>
            <a:chOff x="0" y="0"/>
            <a:chExt cx="4291546" cy="4354798"/>
          </a:xfrm>
        </p:grpSpPr>
        <p:sp>
          <p:nvSpPr>
            <p:cNvPr name="Freeform 29" id="29"/>
            <p:cNvSpPr/>
            <p:nvPr/>
          </p:nvSpPr>
          <p:spPr>
            <a:xfrm>
              <a:off x="72390" y="72390"/>
              <a:ext cx="4146766" cy="4210018"/>
            </a:xfrm>
            <a:custGeom>
              <a:avLst/>
              <a:gdLst/>
              <a:ahLst/>
              <a:cxnLst/>
              <a:rect r="r" b="b" t="t" l="l"/>
              <a:pathLst>
                <a:path h="4210018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210018"/>
                  </a:lnTo>
                  <a:lnTo>
                    <a:pt x="0" y="421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0" id="30"/>
            <p:cNvSpPr/>
            <p:nvPr/>
          </p:nvSpPr>
          <p:spPr>
            <a:xfrm>
              <a:off x="0" y="0"/>
              <a:ext cx="4291546" cy="4354798"/>
            </a:xfrm>
            <a:custGeom>
              <a:avLst/>
              <a:gdLst/>
              <a:ahLst/>
              <a:cxnLst/>
              <a:rect r="r" b="b" t="t" l="l"/>
              <a:pathLst>
                <a:path h="4354798" w="4291546">
                  <a:moveTo>
                    <a:pt x="4146766" y="4210018"/>
                  </a:moveTo>
                  <a:lnTo>
                    <a:pt x="4291546" y="4210018"/>
                  </a:lnTo>
                  <a:lnTo>
                    <a:pt x="4291546" y="4354798"/>
                  </a:lnTo>
                  <a:lnTo>
                    <a:pt x="4146766" y="4354798"/>
                  </a:lnTo>
                  <a:lnTo>
                    <a:pt x="4146766" y="42100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10018"/>
                  </a:lnTo>
                  <a:lnTo>
                    <a:pt x="0" y="4210018"/>
                  </a:lnTo>
                  <a:lnTo>
                    <a:pt x="0" y="144780"/>
                  </a:lnTo>
                  <a:close/>
                  <a:moveTo>
                    <a:pt x="0" y="4210018"/>
                  </a:moveTo>
                  <a:lnTo>
                    <a:pt x="144780" y="4210018"/>
                  </a:lnTo>
                  <a:lnTo>
                    <a:pt x="144780" y="4354798"/>
                  </a:lnTo>
                  <a:lnTo>
                    <a:pt x="0" y="4354798"/>
                  </a:lnTo>
                  <a:lnTo>
                    <a:pt x="0" y="4210018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210018"/>
                  </a:lnTo>
                  <a:lnTo>
                    <a:pt x="4146766" y="4210018"/>
                  </a:lnTo>
                  <a:lnTo>
                    <a:pt x="4146766" y="144780"/>
                  </a:lnTo>
                  <a:close/>
                  <a:moveTo>
                    <a:pt x="144780" y="4210018"/>
                  </a:moveTo>
                  <a:lnTo>
                    <a:pt x="4146766" y="4210018"/>
                  </a:lnTo>
                  <a:lnTo>
                    <a:pt x="4146766" y="4354798"/>
                  </a:lnTo>
                  <a:lnTo>
                    <a:pt x="144780" y="4354798"/>
                  </a:lnTo>
                  <a:lnTo>
                    <a:pt x="144780" y="4210018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4096598" y="8241424"/>
            <a:ext cx="513344" cy="510254"/>
            <a:chOff x="0" y="0"/>
            <a:chExt cx="4291546" cy="4265712"/>
          </a:xfrm>
        </p:grpSpPr>
        <p:sp>
          <p:nvSpPr>
            <p:cNvPr name="Freeform 32" id="32"/>
            <p:cNvSpPr/>
            <p:nvPr/>
          </p:nvSpPr>
          <p:spPr>
            <a:xfrm>
              <a:off x="72390" y="72390"/>
              <a:ext cx="4146766" cy="4120932"/>
            </a:xfrm>
            <a:custGeom>
              <a:avLst/>
              <a:gdLst/>
              <a:ahLst/>
              <a:cxnLst/>
              <a:rect r="r" b="b" t="t" l="l"/>
              <a:pathLst>
                <a:path h="4120932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120932"/>
                  </a:lnTo>
                  <a:lnTo>
                    <a:pt x="0" y="4120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0" y="0"/>
              <a:ext cx="4291546" cy="4265712"/>
            </a:xfrm>
            <a:custGeom>
              <a:avLst/>
              <a:gdLst/>
              <a:ahLst/>
              <a:cxnLst/>
              <a:rect r="r" b="b" t="t" l="l"/>
              <a:pathLst>
                <a:path h="4265712" w="4291546">
                  <a:moveTo>
                    <a:pt x="4146766" y="4120932"/>
                  </a:moveTo>
                  <a:lnTo>
                    <a:pt x="4291546" y="4120932"/>
                  </a:lnTo>
                  <a:lnTo>
                    <a:pt x="4291546" y="4265712"/>
                  </a:lnTo>
                  <a:lnTo>
                    <a:pt x="4146766" y="4265712"/>
                  </a:lnTo>
                  <a:lnTo>
                    <a:pt x="4146766" y="412093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120932"/>
                  </a:lnTo>
                  <a:lnTo>
                    <a:pt x="0" y="4120932"/>
                  </a:lnTo>
                  <a:lnTo>
                    <a:pt x="0" y="144780"/>
                  </a:lnTo>
                  <a:close/>
                  <a:moveTo>
                    <a:pt x="0" y="4120932"/>
                  </a:moveTo>
                  <a:lnTo>
                    <a:pt x="144780" y="4120932"/>
                  </a:lnTo>
                  <a:lnTo>
                    <a:pt x="144780" y="4265712"/>
                  </a:lnTo>
                  <a:lnTo>
                    <a:pt x="0" y="4265712"/>
                  </a:lnTo>
                  <a:lnTo>
                    <a:pt x="0" y="4120932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120932"/>
                  </a:lnTo>
                  <a:lnTo>
                    <a:pt x="4146766" y="4120932"/>
                  </a:lnTo>
                  <a:lnTo>
                    <a:pt x="4146766" y="144780"/>
                  </a:lnTo>
                  <a:close/>
                  <a:moveTo>
                    <a:pt x="144780" y="4120932"/>
                  </a:moveTo>
                  <a:lnTo>
                    <a:pt x="4146766" y="4120932"/>
                  </a:lnTo>
                  <a:lnTo>
                    <a:pt x="4146766" y="4265712"/>
                  </a:lnTo>
                  <a:lnTo>
                    <a:pt x="144780" y="4265712"/>
                  </a:lnTo>
                  <a:lnTo>
                    <a:pt x="144780" y="4120932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4096598" y="482390"/>
            <a:ext cx="513344" cy="524085"/>
            <a:chOff x="0" y="0"/>
            <a:chExt cx="4291546" cy="4381341"/>
          </a:xfrm>
        </p:grpSpPr>
        <p:sp>
          <p:nvSpPr>
            <p:cNvPr name="Freeform 35" id="35"/>
            <p:cNvSpPr/>
            <p:nvPr/>
          </p:nvSpPr>
          <p:spPr>
            <a:xfrm>
              <a:off x="72390" y="72390"/>
              <a:ext cx="4146766" cy="4236561"/>
            </a:xfrm>
            <a:custGeom>
              <a:avLst/>
              <a:gdLst/>
              <a:ahLst/>
              <a:cxnLst/>
              <a:rect r="r" b="b" t="t" l="l"/>
              <a:pathLst>
                <a:path h="4236561" w="4146766">
                  <a:moveTo>
                    <a:pt x="0" y="0"/>
                  </a:moveTo>
                  <a:lnTo>
                    <a:pt x="4146766" y="0"/>
                  </a:lnTo>
                  <a:lnTo>
                    <a:pt x="4146766" y="4236561"/>
                  </a:lnTo>
                  <a:lnTo>
                    <a:pt x="0" y="4236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4291546" cy="4381341"/>
            </a:xfrm>
            <a:custGeom>
              <a:avLst/>
              <a:gdLst/>
              <a:ahLst/>
              <a:cxnLst/>
              <a:rect r="r" b="b" t="t" l="l"/>
              <a:pathLst>
                <a:path h="4381341" w="4291546">
                  <a:moveTo>
                    <a:pt x="4146766" y="4236561"/>
                  </a:moveTo>
                  <a:lnTo>
                    <a:pt x="4291546" y="4236561"/>
                  </a:lnTo>
                  <a:lnTo>
                    <a:pt x="4291546" y="4381341"/>
                  </a:lnTo>
                  <a:lnTo>
                    <a:pt x="4146766" y="4381341"/>
                  </a:lnTo>
                  <a:lnTo>
                    <a:pt x="4146766" y="423656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36561"/>
                  </a:lnTo>
                  <a:lnTo>
                    <a:pt x="0" y="4236561"/>
                  </a:lnTo>
                  <a:lnTo>
                    <a:pt x="0" y="144780"/>
                  </a:lnTo>
                  <a:close/>
                  <a:moveTo>
                    <a:pt x="0" y="4236561"/>
                  </a:moveTo>
                  <a:lnTo>
                    <a:pt x="144780" y="4236561"/>
                  </a:lnTo>
                  <a:lnTo>
                    <a:pt x="144780" y="4381341"/>
                  </a:lnTo>
                  <a:lnTo>
                    <a:pt x="0" y="4381341"/>
                  </a:lnTo>
                  <a:lnTo>
                    <a:pt x="0" y="4236561"/>
                  </a:lnTo>
                  <a:close/>
                  <a:moveTo>
                    <a:pt x="4146766" y="144780"/>
                  </a:moveTo>
                  <a:lnTo>
                    <a:pt x="4291546" y="144780"/>
                  </a:lnTo>
                  <a:lnTo>
                    <a:pt x="4291546" y="4236561"/>
                  </a:lnTo>
                  <a:lnTo>
                    <a:pt x="4146766" y="4236561"/>
                  </a:lnTo>
                  <a:lnTo>
                    <a:pt x="4146766" y="144780"/>
                  </a:lnTo>
                  <a:close/>
                  <a:moveTo>
                    <a:pt x="144780" y="4236561"/>
                  </a:moveTo>
                  <a:lnTo>
                    <a:pt x="4146766" y="4236561"/>
                  </a:lnTo>
                  <a:lnTo>
                    <a:pt x="4146766" y="4381341"/>
                  </a:lnTo>
                  <a:lnTo>
                    <a:pt x="144780" y="4381341"/>
                  </a:lnTo>
                  <a:lnTo>
                    <a:pt x="144780" y="4236561"/>
                  </a:lnTo>
                  <a:close/>
                  <a:moveTo>
                    <a:pt x="4146766" y="0"/>
                  </a:moveTo>
                  <a:lnTo>
                    <a:pt x="4291546" y="0"/>
                  </a:lnTo>
                  <a:lnTo>
                    <a:pt x="4291546" y="144780"/>
                  </a:lnTo>
                  <a:lnTo>
                    <a:pt x="4146766" y="144780"/>
                  </a:lnTo>
                  <a:lnTo>
                    <a:pt x="41467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146766" y="0"/>
                  </a:lnTo>
                  <a:lnTo>
                    <a:pt x="41467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3399866" y="2011257"/>
            <a:ext cx="10723955" cy="4052394"/>
            <a:chOff x="0" y="0"/>
            <a:chExt cx="14298606" cy="5403191"/>
          </a:xfrm>
        </p:grpSpPr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497299" y="0"/>
              <a:ext cx="1304009" cy="1209172"/>
            </a:xfrm>
            <a:prstGeom prst="rect">
              <a:avLst/>
            </a:prstGeom>
          </p:spPr>
        </p:pic>
        <p:sp>
          <p:nvSpPr>
            <p:cNvPr name="TextBox 39" id="39"/>
            <p:cNvSpPr txBox="true"/>
            <p:nvPr/>
          </p:nvSpPr>
          <p:spPr>
            <a:xfrm rot="0">
              <a:off x="0" y="1478256"/>
              <a:ext cx="14298606" cy="3924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790"/>
                </a:lnSpc>
                <a:spcBef>
                  <a:spcPct val="0"/>
                </a:spcBef>
              </a:pPr>
              <a:r>
                <a:rPr lang="en-US" sz="9000" spc="270">
                  <a:solidFill>
                    <a:srgbClr val="000000"/>
                  </a:solidFill>
                  <a:latin typeface="Tomorrow"/>
                </a:rPr>
                <a:t>Exploratory data analysis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717912"/>
            <a:ext cx="18288000" cy="289178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2173874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614816" y="2516774"/>
            <a:ext cx="7058369" cy="935211"/>
            <a:chOff x="0" y="0"/>
            <a:chExt cx="9411158" cy="1246948"/>
          </a:xfrm>
        </p:grpSpPr>
        <p:sp>
          <p:nvSpPr>
            <p:cNvPr name="AutoShape 5" id="5"/>
            <p:cNvSpPr/>
            <p:nvPr/>
          </p:nvSpPr>
          <p:spPr>
            <a:xfrm rot="-10800000">
              <a:off x="0" y="1208930"/>
              <a:ext cx="9411158" cy="0"/>
            </a:xfrm>
            <a:prstGeom prst="line">
              <a:avLst/>
            </a:prstGeom>
            <a:ln cap="rnd" w="3801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178912" y="-28575"/>
              <a:ext cx="8303651" cy="625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1"/>
                </a:lnSpc>
              </a:pPr>
              <a:r>
                <a:rPr lang="en-US" sz="2993">
                  <a:solidFill>
                    <a:srgbClr val="000000"/>
                  </a:solidFill>
                  <a:latin typeface="Space Mono Bold"/>
                </a:rPr>
                <a:t>Dataset sample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3283" y="3794885"/>
            <a:ext cx="17259300" cy="317615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73388" y="470806"/>
            <a:ext cx="11246392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Data preprocessing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6621" y="7494912"/>
            <a:ext cx="14057071" cy="2258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9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Preprocessing steps</a:t>
            </a:r>
          </a:p>
          <a:p>
            <a:pPr marL="582933" indent="-291467" lvl="1">
              <a:lnSpc>
                <a:spcPts val="450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Renaming the columns</a:t>
            </a:r>
          </a:p>
          <a:p>
            <a:pPr marL="582933" indent="-291467" lvl="1">
              <a:lnSpc>
                <a:spcPts val="450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Creating a </a:t>
            </a:r>
            <a:r>
              <a:rPr lang="en-US" sz="2700">
                <a:solidFill>
                  <a:srgbClr val="000000"/>
                </a:solidFill>
                <a:latin typeface="Canva Sans Bold"/>
              </a:rPr>
              <a:t>date </a:t>
            </a:r>
            <a:r>
              <a:rPr lang="en-US" sz="2700">
                <a:solidFill>
                  <a:srgbClr val="000000"/>
                </a:solidFill>
                <a:latin typeface="Canva Sans"/>
              </a:rPr>
              <a:t>column in </a:t>
            </a:r>
            <a:r>
              <a:rPr lang="en-US" sz="2700">
                <a:solidFill>
                  <a:srgbClr val="000000"/>
                </a:solidFill>
                <a:latin typeface="Canva Sans Italics"/>
              </a:rPr>
              <a:t>yyyy-mm-dd </a:t>
            </a:r>
            <a:r>
              <a:rPr lang="en-US" sz="2700">
                <a:solidFill>
                  <a:srgbClr val="000000"/>
                </a:solidFill>
                <a:latin typeface="Canva Sans"/>
              </a:rPr>
              <a:t>format from October 1, 2001</a:t>
            </a:r>
          </a:p>
          <a:p>
            <a:pPr marL="582933" indent="-291467" lvl="1">
              <a:lnSpc>
                <a:spcPts val="450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Create additional columns for analyzing the time patterns like </a:t>
            </a:r>
            <a:r>
              <a:rPr lang="en-US" sz="2700">
                <a:solidFill>
                  <a:srgbClr val="000000"/>
                </a:solidFill>
                <a:latin typeface="Canva Sans Bold"/>
              </a:rPr>
              <a:t>dow, month, year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9178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5400000">
            <a:off x="5204106" y="6817393"/>
            <a:ext cx="7879788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-24763" y="289178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0318" y="4617278"/>
            <a:ext cx="8879395" cy="552995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202933" y="4661824"/>
            <a:ext cx="8942974" cy="562517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73388" y="737506"/>
            <a:ext cx="929138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EDA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1591" y="3381470"/>
            <a:ext cx="513314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Cars distribution (ln)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12752" y="3381470"/>
            <a:ext cx="4175046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Cars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9178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5400000">
            <a:off x="5204106" y="6817393"/>
            <a:ext cx="7879788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-24763" y="289178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4557640"/>
            <a:ext cx="9129713" cy="57293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202933" y="4602929"/>
            <a:ext cx="9085067" cy="568407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73388" y="737506"/>
            <a:ext cx="929138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EDA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05967" y="3567041"/>
            <a:ext cx="672167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Wind direction distribution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49415" y="3596636"/>
            <a:ext cx="5956816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Wind speed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9178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289178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59940" y="4161836"/>
            <a:ext cx="10168119" cy="612516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737506"/>
            <a:ext cx="929138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EDA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74098" y="3215636"/>
            <a:ext cx="413980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NO2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9178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289178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98380" y="2982505"/>
            <a:ext cx="9239460" cy="730449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737506"/>
            <a:ext cx="929138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EDA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25522" y="3847535"/>
            <a:ext cx="5033778" cy="203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Cars number distribution by the day of week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25522" y="5853500"/>
            <a:ext cx="5033778" cy="195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Number of cars tend to grow during the week and drops down on Sunday.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Unexpected behavior on Tuesday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891786"/>
          </a:xfrm>
          <a:prstGeom prst="rect">
            <a:avLst/>
          </a:prstGeom>
          <a:solidFill>
            <a:srgbClr val="FFD630"/>
          </a:solidFill>
        </p:spPr>
      </p:sp>
      <p:sp>
        <p:nvSpPr>
          <p:cNvPr name="AutoShape 3" id="3"/>
          <p:cNvSpPr/>
          <p:nvPr/>
        </p:nvSpPr>
        <p:spPr>
          <a:xfrm rot="-10800000">
            <a:off x="-24763" y="2891786"/>
            <a:ext cx="1845539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207737"/>
            <a:ext cx="9097488" cy="684550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3388" y="737506"/>
            <a:ext cx="929138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omorrow"/>
              </a:rPr>
              <a:t>EDA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25522" y="5853500"/>
            <a:ext cx="5033778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Number of cars have increased from 2001 to 2003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25522" y="3847535"/>
            <a:ext cx="5033778" cy="203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</a:rPr>
              <a:t>Cars number distribution each 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DAFVYeIYBoQ</dc:identifier>
  <dcterms:modified xsi:type="dcterms:W3CDTF">2011-08-01T06:04:30Z</dcterms:modified>
  <cp:revision>1</cp:revision>
  <dc:title>Project 2 NO2</dc:title>
</cp:coreProperties>
</file>