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296" r:id="rId2"/>
    <p:sldId id="455" r:id="rId3"/>
    <p:sldId id="433" r:id="rId4"/>
    <p:sldId id="434" r:id="rId5"/>
    <p:sldId id="445" r:id="rId6"/>
    <p:sldId id="435" r:id="rId7"/>
    <p:sldId id="436" r:id="rId8"/>
    <p:sldId id="437" r:id="rId9"/>
    <p:sldId id="438" r:id="rId10"/>
    <p:sldId id="446" r:id="rId11"/>
    <p:sldId id="439" r:id="rId12"/>
    <p:sldId id="440" r:id="rId13"/>
    <p:sldId id="441" r:id="rId14"/>
    <p:sldId id="442" r:id="rId15"/>
    <p:sldId id="431" r:id="rId16"/>
    <p:sldId id="432" r:id="rId17"/>
    <p:sldId id="426" r:id="rId18"/>
    <p:sldId id="376" r:id="rId19"/>
    <p:sldId id="377" r:id="rId20"/>
    <p:sldId id="384" r:id="rId21"/>
    <p:sldId id="427" r:id="rId22"/>
    <p:sldId id="379" r:id="rId23"/>
    <p:sldId id="380" r:id="rId24"/>
    <p:sldId id="385" r:id="rId25"/>
    <p:sldId id="381" r:id="rId26"/>
    <p:sldId id="451" r:id="rId27"/>
    <p:sldId id="430" r:id="rId28"/>
    <p:sldId id="452" r:id="rId29"/>
    <p:sldId id="453" r:id="rId30"/>
    <p:sldId id="424" r:id="rId31"/>
    <p:sldId id="410" r:id="rId32"/>
    <p:sldId id="454" r:id="rId33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3EA"/>
    <a:srgbClr val="336666"/>
    <a:srgbClr val="723C56"/>
    <a:srgbClr val="81A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854" autoAdjust="0"/>
  </p:normalViewPr>
  <p:slideViewPr>
    <p:cSldViewPr>
      <p:cViewPr varScale="1">
        <p:scale>
          <a:sx n="122" d="100"/>
          <a:sy n="122" d="100"/>
        </p:scale>
        <p:origin x="-1256" y="-104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EE9360-F245-4613-843A-08A46721483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C8D1CF78-DA09-4E70-9DDE-2E53D64D5E2E}">
      <dgm:prSet phldrT="[Text]"/>
      <dgm:spPr/>
      <dgm:t>
        <a:bodyPr/>
        <a:lstStyle/>
        <a:p>
          <a:r>
            <a:rPr lang="en-IE" dirty="0" err="1" smtClean="0"/>
            <a:t>Javascript</a:t>
          </a:r>
          <a:endParaRPr lang="en-IE" dirty="0"/>
        </a:p>
      </dgm:t>
    </dgm:pt>
    <dgm:pt modelId="{ED67AEEC-1218-4307-8EC8-0E1907FA1A16}" type="parTrans" cxnId="{DF3F5C29-C029-45FB-B7B8-51856CC6E243}">
      <dgm:prSet/>
      <dgm:spPr/>
      <dgm:t>
        <a:bodyPr/>
        <a:lstStyle/>
        <a:p>
          <a:endParaRPr lang="en-IE"/>
        </a:p>
      </dgm:t>
    </dgm:pt>
    <dgm:pt modelId="{4D2B8C04-50F8-4DFB-ADAF-23BE4C961C66}" type="sibTrans" cxnId="{DF3F5C29-C029-45FB-B7B8-51856CC6E243}">
      <dgm:prSet/>
      <dgm:spPr/>
      <dgm:t>
        <a:bodyPr/>
        <a:lstStyle/>
        <a:p>
          <a:endParaRPr lang="en-IE"/>
        </a:p>
      </dgm:t>
    </dgm:pt>
    <dgm:pt modelId="{8D22BCEF-36F1-4B0F-A159-34B9F2C156F4}">
      <dgm:prSet phldrT="[Text]"/>
      <dgm:spPr/>
      <dgm:t>
        <a:bodyPr/>
        <a:lstStyle/>
        <a:p>
          <a:r>
            <a:rPr lang="en-IE" dirty="0" smtClean="0"/>
            <a:t>CSS</a:t>
          </a:r>
          <a:endParaRPr lang="en-IE" dirty="0"/>
        </a:p>
      </dgm:t>
    </dgm:pt>
    <dgm:pt modelId="{95B88004-6DE6-418F-AD42-F81D5BD58E60}" type="parTrans" cxnId="{41F1B222-3088-4F95-9A08-DEA15FBE363B}">
      <dgm:prSet/>
      <dgm:spPr/>
      <dgm:t>
        <a:bodyPr/>
        <a:lstStyle/>
        <a:p>
          <a:endParaRPr lang="en-IE"/>
        </a:p>
      </dgm:t>
    </dgm:pt>
    <dgm:pt modelId="{CC90C865-0590-41D0-AD03-32E131F8F99F}" type="sibTrans" cxnId="{41F1B222-3088-4F95-9A08-DEA15FBE363B}">
      <dgm:prSet/>
      <dgm:spPr/>
      <dgm:t>
        <a:bodyPr/>
        <a:lstStyle/>
        <a:p>
          <a:endParaRPr lang="en-IE"/>
        </a:p>
      </dgm:t>
    </dgm:pt>
    <dgm:pt modelId="{A768BB94-2865-4FB6-ABE6-D600ED5D037D}">
      <dgm:prSet phldrT="[Text]"/>
      <dgm:spPr/>
      <dgm:t>
        <a:bodyPr/>
        <a:lstStyle/>
        <a:p>
          <a:r>
            <a:rPr lang="en-IE" dirty="0" smtClean="0"/>
            <a:t>HTML</a:t>
          </a:r>
          <a:endParaRPr lang="en-IE" dirty="0"/>
        </a:p>
      </dgm:t>
    </dgm:pt>
    <dgm:pt modelId="{8FC0C421-EC69-47B2-B1B5-649413FA94BD}" type="parTrans" cxnId="{AADC604E-DA5A-4226-ACBB-C79F93E3E1A5}">
      <dgm:prSet/>
      <dgm:spPr/>
      <dgm:t>
        <a:bodyPr/>
        <a:lstStyle/>
        <a:p>
          <a:endParaRPr lang="en-IE"/>
        </a:p>
      </dgm:t>
    </dgm:pt>
    <dgm:pt modelId="{BF6C3FDB-7AE3-469A-BD85-D92510CF002D}" type="sibTrans" cxnId="{AADC604E-DA5A-4226-ACBB-C79F93E3E1A5}">
      <dgm:prSet/>
      <dgm:spPr/>
      <dgm:t>
        <a:bodyPr/>
        <a:lstStyle/>
        <a:p>
          <a:endParaRPr lang="en-IE"/>
        </a:p>
      </dgm:t>
    </dgm:pt>
    <dgm:pt modelId="{134D4877-ACAE-454B-A01F-8A1152C943A3}">
      <dgm:prSet phldrT="[Text]"/>
      <dgm:spPr/>
      <dgm:t>
        <a:bodyPr/>
        <a:lstStyle/>
        <a:p>
          <a:r>
            <a:rPr lang="en-IE" dirty="0" smtClean="0"/>
            <a:t>Behaviour layer</a:t>
          </a:r>
          <a:endParaRPr lang="en-IE" dirty="0"/>
        </a:p>
      </dgm:t>
    </dgm:pt>
    <dgm:pt modelId="{7EC08E24-ECC8-419C-925B-16C737217A17}" type="parTrans" cxnId="{2C00E198-C153-4E73-B577-876465379A53}">
      <dgm:prSet/>
      <dgm:spPr/>
      <dgm:t>
        <a:bodyPr/>
        <a:lstStyle/>
        <a:p>
          <a:endParaRPr lang="en-IE"/>
        </a:p>
      </dgm:t>
    </dgm:pt>
    <dgm:pt modelId="{FB75390D-9A03-4B98-8734-01CA211139CA}" type="sibTrans" cxnId="{2C00E198-C153-4E73-B577-876465379A53}">
      <dgm:prSet/>
      <dgm:spPr/>
      <dgm:t>
        <a:bodyPr/>
        <a:lstStyle/>
        <a:p>
          <a:endParaRPr lang="en-IE"/>
        </a:p>
      </dgm:t>
    </dgm:pt>
    <dgm:pt modelId="{AAE2AA73-F1FC-4F71-BEF1-027B15F0FE6F}">
      <dgm:prSet phldrT="[Text]"/>
      <dgm:spPr/>
      <dgm:t>
        <a:bodyPr/>
        <a:lstStyle/>
        <a:p>
          <a:r>
            <a:rPr lang="en-IE" dirty="0" smtClean="0"/>
            <a:t>Presentation layer</a:t>
          </a:r>
          <a:endParaRPr lang="en-IE" dirty="0"/>
        </a:p>
      </dgm:t>
    </dgm:pt>
    <dgm:pt modelId="{411E645D-1A94-4491-87CB-B409E3FBAA23}" type="parTrans" cxnId="{4624747F-A172-4873-B79B-4739BF8F9F90}">
      <dgm:prSet/>
      <dgm:spPr/>
      <dgm:t>
        <a:bodyPr/>
        <a:lstStyle/>
        <a:p>
          <a:endParaRPr lang="en-IE"/>
        </a:p>
      </dgm:t>
    </dgm:pt>
    <dgm:pt modelId="{0700DE93-5C7C-4625-8C3D-DE62EDD806BB}" type="sibTrans" cxnId="{4624747F-A172-4873-B79B-4739BF8F9F90}">
      <dgm:prSet/>
      <dgm:spPr/>
      <dgm:t>
        <a:bodyPr/>
        <a:lstStyle/>
        <a:p>
          <a:endParaRPr lang="en-IE"/>
        </a:p>
      </dgm:t>
    </dgm:pt>
    <dgm:pt modelId="{D214C20B-6FC5-4435-9955-23AD3518EFF8}">
      <dgm:prSet phldrT="[Text]"/>
      <dgm:spPr/>
      <dgm:t>
        <a:bodyPr/>
        <a:lstStyle/>
        <a:p>
          <a:r>
            <a:rPr lang="en-IE" dirty="0" smtClean="0"/>
            <a:t>Structure layer</a:t>
          </a:r>
          <a:endParaRPr lang="en-IE" dirty="0"/>
        </a:p>
      </dgm:t>
    </dgm:pt>
    <dgm:pt modelId="{5444D3BF-27AA-46EC-B09A-67C4B242E965}" type="parTrans" cxnId="{12EA3D47-0445-4CDA-848D-C370B1F82AF7}">
      <dgm:prSet/>
      <dgm:spPr/>
      <dgm:t>
        <a:bodyPr/>
        <a:lstStyle/>
        <a:p>
          <a:endParaRPr lang="en-IE"/>
        </a:p>
      </dgm:t>
    </dgm:pt>
    <dgm:pt modelId="{65A2367E-C071-4387-92BF-70A1C4BE31A0}" type="sibTrans" cxnId="{12EA3D47-0445-4CDA-848D-C370B1F82AF7}">
      <dgm:prSet/>
      <dgm:spPr/>
      <dgm:t>
        <a:bodyPr/>
        <a:lstStyle/>
        <a:p>
          <a:endParaRPr lang="en-IE"/>
        </a:p>
      </dgm:t>
    </dgm:pt>
    <dgm:pt modelId="{E2886562-1157-421B-93F1-615015F83B41}" type="pres">
      <dgm:prSet presAssocID="{43EE9360-F245-4613-843A-08A46721483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7AE0D51-190E-48FB-9577-EBD10393FB1B}" type="pres">
      <dgm:prSet presAssocID="{43EE9360-F245-4613-843A-08A467214835}" presName="hierFlow" presStyleCnt="0"/>
      <dgm:spPr/>
    </dgm:pt>
    <dgm:pt modelId="{72B8ECA0-D989-489E-9E28-01F12E796FE3}" type="pres">
      <dgm:prSet presAssocID="{43EE9360-F245-4613-843A-08A467214835}" presName="firstBuf" presStyleCnt="0"/>
      <dgm:spPr/>
    </dgm:pt>
    <dgm:pt modelId="{3CB58D2A-8916-4A27-9CC9-ABF2D81548A2}" type="pres">
      <dgm:prSet presAssocID="{43EE9360-F245-4613-843A-08A46721483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3B0C9EE-7D25-4162-A80D-CBF24A031E62}" type="pres">
      <dgm:prSet presAssocID="{C8D1CF78-DA09-4E70-9DDE-2E53D64D5E2E}" presName="Name14" presStyleCnt="0"/>
      <dgm:spPr/>
    </dgm:pt>
    <dgm:pt modelId="{D4606987-1138-4A61-B8E0-291D22EE6BC3}" type="pres">
      <dgm:prSet presAssocID="{C8D1CF78-DA09-4E70-9DDE-2E53D64D5E2E}" presName="level1Shape" presStyleLbl="node0" presStyleIdx="0" presStyleCnt="1" custScaleX="14476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6923C49-2D2B-4390-8802-E0B93693FC42}" type="pres">
      <dgm:prSet presAssocID="{C8D1CF78-DA09-4E70-9DDE-2E53D64D5E2E}" presName="hierChild2" presStyleCnt="0"/>
      <dgm:spPr/>
    </dgm:pt>
    <dgm:pt modelId="{41E1C9F3-58D7-45EF-BA71-9B4E18D01D5C}" type="pres">
      <dgm:prSet presAssocID="{95B88004-6DE6-418F-AD42-F81D5BD58E60}" presName="Name19" presStyleLbl="parChTrans1D2" presStyleIdx="0" presStyleCnt="1"/>
      <dgm:spPr/>
      <dgm:t>
        <a:bodyPr/>
        <a:lstStyle/>
        <a:p>
          <a:endParaRPr lang="en-GB"/>
        </a:p>
      </dgm:t>
    </dgm:pt>
    <dgm:pt modelId="{6B0795AA-4C61-4CA7-B3B3-B504F8FE0DCA}" type="pres">
      <dgm:prSet presAssocID="{8D22BCEF-36F1-4B0F-A159-34B9F2C156F4}" presName="Name21" presStyleCnt="0"/>
      <dgm:spPr/>
    </dgm:pt>
    <dgm:pt modelId="{FC4693AD-1269-4A65-8FB1-1BA0DD9F81CD}" type="pres">
      <dgm:prSet presAssocID="{8D22BCEF-36F1-4B0F-A159-34B9F2C156F4}" presName="level2Shape" presStyleLbl="node2" presStyleIdx="0" presStyleCnt="1"/>
      <dgm:spPr/>
      <dgm:t>
        <a:bodyPr/>
        <a:lstStyle/>
        <a:p>
          <a:endParaRPr lang="en-GB"/>
        </a:p>
      </dgm:t>
    </dgm:pt>
    <dgm:pt modelId="{A716CA8E-9BE6-4D4B-A81E-7284AAD6FF33}" type="pres">
      <dgm:prSet presAssocID="{8D22BCEF-36F1-4B0F-A159-34B9F2C156F4}" presName="hierChild3" presStyleCnt="0"/>
      <dgm:spPr/>
    </dgm:pt>
    <dgm:pt modelId="{F24368F7-747B-4B40-8F1C-409D76EFD6A4}" type="pres">
      <dgm:prSet presAssocID="{8FC0C421-EC69-47B2-B1B5-649413FA94BD}" presName="Name19" presStyleLbl="parChTrans1D3" presStyleIdx="0" presStyleCnt="1"/>
      <dgm:spPr/>
      <dgm:t>
        <a:bodyPr/>
        <a:lstStyle/>
        <a:p>
          <a:endParaRPr lang="en-GB"/>
        </a:p>
      </dgm:t>
    </dgm:pt>
    <dgm:pt modelId="{463FF22B-64A2-460F-B633-593B498FA8BE}" type="pres">
      <dgm:prSet presAssocID="{A768BB94-2865-4FB6-ABE6-D600ED5D037D}" presName="Name21" presStyleCnt="0"/>
      <dgm:spPr/>
    </dgm:pt>
    <dgm:pt modelId="{B7D080A7-7E21-41E1-A365-74C6975DD0C5}" type="pres">
      <dgm:prSet presAssocID="{A768BB94-2865-4FB6-ABE6-D600ED5D037D}" presName="level2Shape" presStyleLbl="node3" presStyleIdx="0" presStyleCnt="1"/>
      <dgm:spPr/>
      <dgm:t>
        <a:bodyPr/>
        <a:lstStyle/>
        <a:p>
          <a:endParaRPr lang="en-GB"/>
        </a:p>
      </dgm:t>
    </dgm:pt>
    <dgm:pt modelId="{C6B87173-B0DD-4DE6-A33B-1DF1D3170B2A}" type="pres">
      <dgm:prSet presAssocID="{A768BB94-2865-4FB6-ABE6-D600ED5D037D}" presName="hierChild3" presStyleCnt="0"/>
      <dgm:spPr/>
    </dgm:pt>
    <dgm:pt modelId="{35A682A9-55DF-4CD6-AD5D-802E00795924}" type="pres">
      <dgm:prSet presAssocID="{43EE9360-F245-4613-843A-08A467214835}" presName="bgShapesFlow" presStyleCnt="0"/>
      <dgm:spPr/>
    </dgm:pt>
    <dgm:pt modelId="{C6B80851-AB87-42F4-B450-FFB7A8689C9A}" type="pres">
      <dgm:prSet presAssocID="{134D4877-ACAE-454B-A01F-8A1152C943A3}" presName="rectComp" presStyleCnt="0"/>
      <dgm:spPr/>
    </dgm:pt>
    <dgm:pt modelId="{9F52C4EA-0D64-4D19-94E7-CEDB921CB373}" type="pres">
      <dgm:prSet presAssocID="{134D4877-ACAE-454B-A01F-8A1152C943A3}" presName="bgRect" presStyleLbl="bgShp" presStyleIdx="0" presStyleCnt="3" custLinFactNeighborY="-1932"/>
      <dgm:spPr/>
      <dgm:t>
        <a:bodyPr/>
        <a:lstStyle/>
        <a:p>
          <a:endParaRPr lang="en-IE"/>
        </a:p>
      </dgm:t>
    </dgm:pt>
    <dgm:pt modelId="{0A0E7711-931B-4669-92F4-41A4366FF2B4}" type="pres">
      <dgm:prSet presAssocID="{134D4877-ACAE-454B-A01F-8A1152C943A3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2CB237CC-92C6-49C9-B3CC-C6C9E9E7C8A3}" type="pres">
      <dgm:prSet presAssocID="{134D4877-ACAE-454B-A01F-8A1152C943A3}" presName="spComp" presStyleCnt="0"/>
      <dgm:spPr/>
    </dgm:pt>
    <dgm:pt modelId="{6BB52AEC-9E38-4936-8310-E56134473684}" type="pres">
      <dgm:prSet presAssocID="{134D4877-ACAE-454B-A01F-8A1152C943A3}" presName="vSp" presStyleCnt="0"/>
      <dgm:spPr/>
    </dgm:pt>
    <dgm:pt modelId="{B3253F13-E894-4CC9-A6CC-20B46602503C}" type="pres">
      <dgm:prSet presAssocID="{AAE2AA73-F1FC-4F71-BEF1-027B15F0FE6F}" presName="rectComp" presStyleCnt="0"/>
      <dgm:spPr/>
    </dgm:pt>
    <dgm:pt modelId="{68F433F6-50F1-4445-A514-392D62879968}" type="pres">
      <dgm:prSet presAssocID="{AAE2AA73-F1FC-4F71-BEF1-027B15F0FE6F}" presName="bgRect" presStyleLbl="bgShp" presStyleIdx="1" presStyleCnt="3"/>
      <dgm:spPr/>
      <dgm:t>
        <a:bodyPr/>
        <a:lstStyle/>
        <a:p>
          <a:endParaRPr lang="en-IE"/>
        </a:p>
      </dgm:t>
    </dgm:pt>
    <dgm:pt modelId="{59F95CFA-3A9F-4BF6-AEAD-F19ED1C3957F}" type="pres">
      <dgm:prSet presAssocID="{AAE2AA73-F1FC-4F71-BEF1-027B15F0FE6F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B6404F62-81FE-42C2-90AA-A9F0E034E1F5}" type="pres">
      <dgm:prSet presAssocID="{AAE2AA73-F1FC-4F71-BEF1-027B15F0FE6F}" presName="spComp" presStyleCnt="0"/>
      <dgm:spPr/>
    </dgm:pt>
    <dgm:pt modelId="{339043FE-AD8B-4347-8628-9BE7C8F26094}" type="pres">
      <dgm:prSet presAssocID="{AAE2AA73-F1FC-4F71-BEF1-027B15F0FE6F}" presName="vSp" presStyleCnt="0"/>
      <dgm:spPr/>
    </dgm:pt>
    <dgm:pt modelId="{B342278B-C002-43F0-A53B-1FDF4323AFF0}" type="pres">
      <dgm:prSet presAssocID="{D214C20B-6FC5-4435-9955-23AD3518EFF8}" presName="rectComp" presStyleCnt="0"/>
      <dgm:spPr/>
    </dgm:pt>
    <dgm:pt modelId="{FED273BA-1E98-4A60-BF87-D2A6B4181B3F}" type="pres">
      <dgm:prSet presAssocID="{D214C20B-6FC5-4435-9955-23AD3518EFF8}" presName="bgRect" presStyleLbl="bgShp" presStyleIdx="2" presStyleCnt="3"/>
      <dgm:spPr/>
      <dgm:t>
        <a:bodyPr/>
        <a:lstStyle/>
        <a:p>
          <a:endParaRPr lang="en-IE"/>
        </a:p>
      </dgm:t>
    </dgm:pt>
    <dgm:pt modelId="{DF8C45AC-ED39-4777-A4BD-BB3476214DEA}" type="pres">
      <dgm:prSet presAssocID="{D214C20B-6FC5-4435-9955-23AD3518EFF8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12534D0A-B58C-4C2C-87F8-00B872232E20}" type="presOf" srcId="{AAE2AA73-F1FC-4F71-BEF1-027B15F0FE6F}" destId="{59F95CFA-3A9F-4BF6-AEAD-F19ED1C3957F}" srcOrd="1" destOrd="0" presId="urn:microsoft.com/office/officeart/2005/8/layout/hierarchy6"/>
    <dgm:cxn modelId="{DF3F5C29-C029-45FB-B7B8-51856CC6E243}" srcId="{43EE9360-F245-4613-843A-08A467214835}" destId="{C8D1CF78-DA09-4E70-9DDE-2E53D64D5E2E}" srcOrd="0" destOrd="0" parTransId="{ED67AEEC-1218-4307-8EC8-0E1907FA1A16}" sibTransId="{4D2B8C04-50F8-4DFB-ADAF-23BE4C961C66}"/>
    <dgm:cxn modelId="{1C0AEB0E-6FBD-4EA1-A596-2DDB93DF9866}" type="presOf" srcId="{8FC0C421-EC69-47B2-B1B5-649413FA94BD}" destId="{F24368F7-747B-4B40-8F1C-409D76EFD6A4}" srcOrd="0" destOrd="0" presId="urn:microsoft.com/office/officeart/2005/8/layout/hierarchy6"/>
    <dgm:cxn modelId="{A00E45D0-F067-4577-9D5F-C327C2D0712B}" type="presOf" srcId="{134D4877-ACAE-454B-A01F-8A1152C943A3}" destId="{0A0E7711-931B-4669-92F4-41A4366FF2B4}" srcOrd="1" destOrd="0" presId="urn:microsoft.com/office/officeart/2005/8/layout/hierarchy6"/>
    <dgm:cxn modelId="{AADC604E-DA5A-4226-ACBB-C79F93E3E1A5}" srcId="{8D22BCEF-36F1-4B0F-A159-34B9F2C156F4}" destId="{A768BB94-2865-4FB6-ABE6-D600ED5D037D}" srcOrd="0" destOrd="0" parTransId="{8FC0C421-EC69-47B2-B1B5-649413FA94BD}" sibTransId="{BF6C3FDB-7AE3-469A-BD85-D92510CF002D}"/>
    <dgm:cxn modelId="{12EA3D47-0445-4CDA-848D-C370B1F82AF7}" srcId="{43EE9360-F245-4613-843A-08A467214835}" destId="{D214C20B-6FC5-4435-9955-23AD3518EFF8}" srcOrd="3" destOrd="0" parTransId="{5444D3BF-27AA-46EC-B09A-67C4B242E965}" sibTransId="{65A2367E-C071-4387-92BF-70A1C4BE31A0}"/>
    <dgm:cxn modelId="{C134F31A-9A4D-4442-9C0A-9A09F815E912}" type="presOf" srcId="{D214C20B-6FC5-4435-9955-23AD3518EFF8}" destId="{DF8C45AC-ED39-4777-A4BD-BB3476214DEA}" srcOrd="1" destOrd="0" presId="urn:microsoft.com/office/officeart/2005/8/layout/hierarchy6"/>
    <dgm:cxn modelId="{AD92D6A9-6258-4408-9581-92263200682C}" type="presOf" srcId="{8D22BCEF-36F1-4B0F-A159-34B9F2C156F4}" destId="{FC4693AD-1269-4A65-8FB1-1BA0DD9F81CD}" srcOrd="0" destOrd="0" presId="urn:microsoft.com/office/officeart/2005/8/layout/hierarchy6"/>
    <dgm:cxn modelId="{5040EBE2-71EF-4E51-B5C7-A75D12B221B5}" type="presOf" srcId="{43EE9360-F245-4613-843A-08A467214835}" destId="{E2886562-1157-421B-93F1-615015F83B41}" srcOrd="0" destOrd="0" presId="urn:microsoft.com/office/officeart/2005/8/layout/hierarchy6"/>
    <dgm:cxn modelId="{190425ED-9CEA-41B3-BC3F-90020DE4B8F7}" type="presOf" srcId="{134D4877-ACAE-454B-A01F-8A1152C943A3}" destId="{9F52C4EA-0D64-4D19-94E7-CEDB921CB373}" srcOrd="0" destOrd="0" presId="urn:microsoft.com/office/officeart/2005/8/layout/hierarchy6"/>
    <dgm:cxn modelId="{C3BF6270-98FE-43C8-92AB-59B464C3739C}" type="presOf" srcId="{C8D1CF78-DA09-4E70-9DDE-2E53D64D5E2E}" destId="{D4606987-1138-4A61-B8E0-291D22EE6BC3}" srcOrd="0" destOrd="0" presId="urn:microsoft.com/office/officeart/2005/8/layout/hierarchy6"/>
    <dgm:cxn modelId="{4D24B9DD-23A1-42DE-A9A5-327B790A54BC}" type="presOf" srcId="{95B88004-6DE6-418F-AD42-F81D5BD58E60}" destId="{41E1C9F3-58D7-45EF-BA71-9B4E18D01D5C}" srcOrd="0" destOrd="0" presId="urn:microsoft.com/office/officeart/2005/8/layout/hierarchy6"/>
    <dgm:cxn modelId="{EC51ACAB-6648-4505-A449-D9C826706CE2}" type="presOf" srcId="{AAE2AA73-F1FC-4F71-BEF1-027B15F0FE6F}" destId="{68F433F6-50F1-4445-A514-392D62879968}" srcOrd="0" destOrd="0" presId="urn:microsoft.com/office/officeart/2005/8/layout/hierarchy6"/>
    <dgm:cxn modelId="{EC8382EC-B62E-4AF8-BB54-A556B10227D9}" type="presOf" srcId="{D214C20B-6FC5-4435-9955-23AD3518EFF8}" destId="{FED273BA-1E98-4A60-BF87-D2A6B4181B3F}" srcOrd="0" destOrd="0" presId="urn:microsoft.com/office/officeart/2005/8/layout/hierarchy6"/>
    <dgm:cxn modelId="{41F1B222-3088-4F95-9A08-DEA15FBE363B}" srcId="{C8D1CF78-DA09-4E70-9DDE-2E53D64D5E2E}" destId="{8D22BCEF-36F1-4B0F-A159-34B9F2C156F4}" srcOrd="0" destOrd="0" parTransId="{95B88004-6DE6-418F-AD42-F81D5BD58E60}" sibTransId="{CC90C865-0590-41D0-AD03-32E131F8F99F}"/>
    <dgm:cxn modelId="{C33249D2-55CA-4A3F-8483-C2C7D6A33FF5}" type="presOf" srcId="{A768BB94-2865-4FB6-ABE6-D600ED5D037D}" destId="{B7D080A7-7E21-41E1-A365-74C6975DD0C5}" srcOrd="0" destOrd="0" presId="urn:microsoft.com/office/officeart/2005/8/layout/hierarchy6"/>
    <dgm:cxn modelId="{4624747F-A172-4873-B79B-4739BF8F9F90}" srcId="{43EE9360-F245-4613-843A-08A467214835}" destId="{AAE2AA73-F1FC-4F71-BEF1-027B15F0FE6F}" srcOrd="2" destOrd="0" parTransId="{411E645D-1A94-4491-87CB-B409E3FBAA23}" sibTransId="{0700DE93-5C7C-4625-8C3D-DE62EDD806BB}"/>
    <dgm:cxn modelId="{2C00E198-C153-4E73-B577-876465379A53}" srcId="{43EE9360-F245-4613-843A-08A467214835}" destId="{134D4877-ACAE-454B-A01F-8A1152C943A3}" srcOrd="1" destOrd="0" parTransId="{7EC08E24-ECC8-419C-925B-16C737217A17}" sibTransId="{FB75390D-9A03-4B98-8734-01CA211139CA}"/>
    <dgm:cxn modelId="{E2BF9982-C82A-4C97-9497-AEDE6CAE2F28}" type="presParOf" srcId="{E2886562-1157-421B-93F1-615015F83B41}" destId="{F7AE0D51-190E-48FB-9577-EBD10393FB1B}" srcOrd="0" destOrd="0" presId="urn:microsoft.com/office/officeart/2005/8/layout/hierarchy6"/>
    <dgm:cxn modelId="{3D178466-B121-4B40-897E-874A71D0234D}" type="presParOf" srcId="{F7AE0D51-190E-48FB-9577-EBD10393FB1B}" destId="{72B8ECA0-D989-489E-9E28-01F12E796FE3}" srcOrd="0" destOrd="0" presId="urn:microsoft.com/office/officeart/2005/8/layout/hierarchy6"/>
    <dgm:cxn modelId="{B022F322-245E-493C-89B4-4B62E304F0D1}" type="presParOf" srcId="{F7AE0D51-190E-48FB-9577-EBD10393FB1B}" destId="{3CB58D2A-8916-4A27-9CC9-ABF2D81548A2}" srcOrd="1" destOrd="0" presId="urn:microsoft.com/office/officeart/2005/8/layout/hierarchy6"/>
    <dgm:cxn modelId="{279636B2-2EEB-40DD-B878-9BB4DC954E94}" type="presParOf" srcId="{3CB58D2A-8916-4A27-9CC9-ABF2D81548A2}" destId="{53B0C9EE-7D25-4162-A80D-CBF24A031E62}" srcOrd="0" destOrd="0" presId="urn:microsoft.com/office/officeart/2005/8/layout/hierarchy6"/>
    <dgm:cxn modelId="{25653694-8B55-4F06-9153-6F88B3E685CB}" type="presParOf" srcId="{53B0C9EE-7D25-4162-A80D-CBF24A031E62}" destId="{D4606987-1138-4A61-B8E0-291D22EE6BC3}" srcOrd="0" destOrd="0" presId="urn:microsoft.com/office/officeart/2005/8/layout/hierarchy6"/>
    <dgm:cxn modelId="{8AAB5015-74B2-4199-9544-CB4871F732F0}" type="presParOf" srcId="{53B0C9EE-7D25-4162-A80D-CBF24A031E62}" destId="{A6923C49-2D2B-4390-8802-E0B93693FC42}" srcOrd="1" destOrd="0" presId="urn:microsoft.com/office/officeart/2005/8/layout/hierarchy6"/>
    <dgm:cxn modelId="{1A933A2E-195F-4B45-8BFF-965585EDFDFD}" type="presParOf" srcId="{A6923C49-2D2B-4390-8802-E0B93693FC42}" destId="{41E1C9F3-58D7-45EF-BA71-9B4E18D01D5C}" srcOrd="0" destOrd="0" presId="urn:microsoft.com/office/officeart/2005/8/layout/hierarchy6"/>
    <dgm:cxn modelId="{617C2D81-B33A-4A1C-B7CB-B0CA52D13749}" type="presParOf" srcId="{A6923C49-2D2B-4390-8802-E0B93693FC42}" destId="{6B0795AA-4C61-4CA7-B3B3-B504F8FE0DCA}" srcOrd="1" destOrd="0" presId="urn:microsoft.com/office/officeart/2005/8/layout/hierarchy6"/>
    <dgm:cxn modelId="{5930BFE9-6532-4485-A4A4-2C21160DBFAE}" type="presParOf" srcId="{6B0795AA-4C61-4CA7-B3B3-B504F8FE0DCA}" destId="{FC4693AD-1269-4A65-8FB1-1BA0DD9F81CD}" srcOrd="0" destOrd="0" presId="urn:microsoft.com/office/officeart/2005/8/layout/hierarchy6"/>
    <dgm:cxn modelId="{65406922-AF8E-4BC7-9DFB-A8AEC8BDDA48}" type="presParOf" srcId="{6B0795AA-4C61-4CA7-B3B3-B504F8FE0DCA}" destId="{A716CA8E-9BE6-4D4B-A81E-7284AAD6FF33}" srcOrd="1" destOrd="0" presId="urn:microsoft.com/office/officeart/2005/8/layout/hierarchy6"/>
    <dgm:cxn modelId="{3DE3D317-AC0C-4951-962B-F32855CAA949}" type="presParOf" srcId="{A716CA8E-9BE6-4D4B-A81E-7284AAD6FF33}" destId="{F24368F7-747B-4B40-8F1C-409D76EFD6A4}" srcOrd="0" destOrd="0" presId="urn:microsoft.com/office/officeart/2005/8/layout/hierarchy6"/>
    <dgm:cxn modelId="{E0DD801C-3F06-445C-906D-4FD61DABE8AC}" type="presParOf" srcId="{A716CA8E-9BE6-4D4B-A81E-7284AAD6FF33}" destId="{463FF22B-64A2-460F-B633-593B498FA8BE}" srcOrd="1" destOrd="0" presId="urn:microsoft.com/office/officeart/2005/8/layout/hierarchy6"/>
    <dgm:cxn modelId="{18CB751B-E86D-4651-B97B-7F18805EB809}" type="presParOf" srcId="{463FF22B-64A2-460F-B633-593B498FA8BE}" destId="{B7D080A7-7E21-41E1-A365-74C6975DD0C5}" srcOrd="0" destOrd="0" presId="urn:microsoft.com/office/officeart/2005/8/layout/hierarchy6"/>
    <dgm:cxn modelId="{86ACBEBB-D4F5-4691-83EC-E7BD5037079B}" type="presParOf" srcId="{463FF22B-64A2-460F-B633-593B498FA8BE}" destId="{C6B87173-B0DD-4DE6-A33B-1DF1D3170B2A}" srcOrd="1" destOrd="0" presId="urn:microsoft.com/office/officeart/2005/8/layout/hierarchy6"/>
    <dgm:cxn modelId="{1AC56E8A-9EDD-47F7-94AF-4DB204E9944F}" type="presParOf" srcId="{E2886562-1157-421B-93F1-615015F83B41}" destId="{35A682A9-55DF-4CD6-AD5D-802E00795924}" srcOrd="1" destOrd="0" presId="urn:microsoft.com/office/officeart/2005/8/layout/hierarchy6"/>
    <dgm:cxn modelId="{8B8B5E4F-FA42-4856-A287-1832A99A26E2}" type="presParOf" srcId="{35A682A9-55DF-4CD6-AD5D-802E00795924}" destId="{C6B80851-AB87-42F4-B450-FFB7A8689C9A}" srcOrd="0" destOrd="0" presId="urn:microsoft.com/office/officeart/2005/8/layout/hierarchy6"/>
    <dgm:cxn modelId="{B69A1C26-C038-4B77-AA37-E54EAE917073}" type="presParOf" srcId="{C6B80851-AB87-42F4-B450-FFB7A8689C9A}" destId="{9F52C4EA-0D64-4D19-94E7-CEDB921CB373}" srcOrd="0" destOrd="0" presId="urn:microsoft.com/office/officeart/2005/8/layout/hierarchy6"/>
    <dgm:cxn modelId="{3BECDAEA-1274-49CF-9CB4-637766322548}" type="presParOf" srcId="{C6B80851-AB87-42F4-B450-FFB7A8689C9A}" destId="{0A0E7711-931B-4669-92F4-41A4366FF2B4}" srcOrd="1" destOrd="0" presId="urn:microsoft.com/office/officeart/2005/8/layout/hierarchy6"/>
    <dgm:cxn modelId="{D5E2E209-6060-4D6D-ACF6-EE6E2505C47B}" type="presParOf" srcId="{35A682A9-55DF-4CD6-AD5D-802E00795924}" destId="{2CB237CC-92C6-49C9-B3CC-C6C9E9E7C8A3}" srcOrd="1" destOrd="0" presId="urn:microsoft.com/office/officeart/2005/8/layout/hierarchy6"/>
    <dgm:cxn modelId="{5A0B88D2-8CCA-4FF2-8348-4C7E5259E99F}" type="presParOf" srcId="{2CB237CC-92C6-49C9-B3CC-C6C9E9E7C8A3}" destId="{6BB52AEC-9E38-4936-8310-E56134473684}" srcOrd="0" destOrd="0" presId="urn:microsoft.com/office/officeart/2005/8/layout/hierarchy6"/>
    <dgm:cxn modelId="{33F9FCEC-FD3E-4520-9DDC-8C7D070392CB}" type="presParOf" srcId="{35A682A9-55DF-4CD6-AD5D-802E00795924}" destId="{B3253F13-E894-4CC9-A6CC-20B46602503C}" srcOrd="2" destOrd="0" presId="urn:microsoft.com/office/officeart/2005/8/layout/hierarchy6"/>
    <dgm:cxn modelId="{3E13F940-C57F-45BA-B30C-151FB324D207}" type="presParOf" srcId="{B3253F13-E894-4CC9-A6CC-20B46602503C}" destId="{68F433F6-50F1-4445-A514-392D62879968}" srcOrd="0" destOrd="0" presId="urn:microsoft.com/office/officeart/2005/8/layout/hierarchy6"/>
    <dgm:cxn modelId="{3C84CC07-D04D-4E1E-8B23-0001D89A8B6F}" type="presParOf" srcId="{B3253F13-E894-4CC9-A6CC-20B46602503C}" destId="{59F95CFA-3A9F-4BF6-AEAD-F19ED1C3957F}" srcOrd="1" destOrd="0" presId="urn:microsoft.com/office/officeart/2005/8/layout/hierarchy6"/>
    <dgm:cxn modelId="{A0C8D827-F8B4-48A3-A0C8-8F52B8D5AC36}" type="presParOf" srcId="{35A682A9-55DF-4CD6-AD5D-802E00795924}" destId="{B6404F62-81FE-42C2-90AA-A9F0E034E1F5}" srcOrd="3" destOrd="0" presId="urn:microsoft.com/office/officeart/2005/8/layout/hierarchy6"/>
    <dgm:cxn modelId="{9145C108-D5E5-42D0-BF05-EC862C3C75C1}" type="presParOf" srcId="{B6404F62-81FE-42C2-90AA-A9F0E034E1F5}" destId="{339043FE-AD8B-4347-8628-9BE7C8F26094}" srcOrd="0" destOrd="0" presId="urn:microsoft.com/office/officeart/2005/8/layout/hierarchy6"/>
    <dgm:cxn modelId="{6A6CDABF-32A8-4C36-B0A8-CB52CB10E343}" type="presParOf" srcId="{35A682A9-55DF-4CD6-AD5D-802E00795924}" destId="{B342278B-C002-43F0-A53B-1FDF4323AFF0}" srcOrd="4" destOrd="0" presId="urn:microsoft.com/office/officeart/2005/8/layout/hierarchy6"/>
    <dgm:cxn modelId="{BA316A3E-F56E-4AFC-8129-28C145EDF8F2}" type="presParOf" srcId="{B342278B-C002-43F0-A53B-1FDF4323AFF0}" destId="{FED273BA-1E98-4A60-BF87-D2A6B4181B3F}" srcOrd="0" destOrd="0" presId="urn:microsoft.com/office/officeart/2005/8/layout/hierarchy6"/>
    <dgm:cxn modelId="{9482FA32-DFBA-4EA1-95E1-2D29E5DF0791}" type="presParOf" srcId="{B342278B-C002-43F0-A53B-1FDF4323AFF0}" destId="{DF8C45AC-ED39-4777-A4BD-BB3476214DE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EE9360-F245-4613-843A-08A46721483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C8D1CF78-DA09-4E70-9DDE-2E53D64D5E2E}">
      <dgm:prSet phldrT="[Text]"/>
      <dgm:spPr/>
      <dgm:t>
        <a:bodyPr/>
        <a:lstStyle/>
        <a:p>
          <a:r>
            <a:rPr lang="en-IE" dirty="0" smtClean="0"/>
            <a:t>Front-end</a:t>
          </a:r>
          <a:br>
            <a:rPr lang="en-IE" dirty="0" smtClean="0"/>
          </a:br>
          <a:r>
            <a:rPr lang="en-IE" dirty="0" smtClean="0"/>
            <a:t>(JS/CSS/HTML)</a:t>
          </a:r>
          <a:endParaRPr lang="en-IE" dirty="0"/>
        </a:p>
      </dgm:t>
    </dgm:pt>
    <dgm:pt modelId="{ED67AEEC-1218-4307-8EC8-0E1907FA1A16}" type="parTrans" cxnId="{DF3F5C29-C029-45FB-B7B8-51856CC6E243}">
      <dgm:prSet/>
      <dgm:spPr/>
      <dgm:t>
        <a:bodyPr/>
        <a:lstStyle/>
        <a:p>
          <a:endParaRPr lang="en-IE"/>
        </a:p>
      </dgm:t>
    </dgm:pt>
    <dgm:pt modelId="{4D2B8C04-50F8-4DFB-ADAF-23BE4C961C66}" type="sibTrans" cxnId="{DF3F5C29-C029-45FB-B7B8-51856CC6E243}">
      <dgm:prSet/>
      <dgm:spPr/>
      <dgm:t>
        <a:bodyPr/>
        <a:lstStyle/>
        <a:p>
          <a:endParaRPr lang="en-IE"/>
        </a:p>
      </dgm:t>
    </dgm:pt>
    <dgm:pt modelId="{8D22BCEF-36F1-4B0F-A159-34B9F2C156F4}">
      <dgm:prSet phldrT="[Text]"/>
      <dgm:spPr/>
      <dgm:t>
        <a:bodyPr/>
        <a:lstStyle/>
        <a:p>
          <a:r>
            <a:rPr lang="en-IE" dirty="0" smtClean="0"/>
            <a:t>Business logic, e.g. PHP</a:t>
          </a:r>
          <a:endParaRPr lang="en-IE" dirty="0"/>
        </a:p>
      </dgm:t>
    </dgm:pt>
    <dgm:pt modelId="{95B88004-6DE6-418F-AD42-F81D5BD58E60}" type="parTrans" cxnId="{41F1B222-3088-4F95-9A08-DEA15FBE363B}">
      <dgm:prSet/>
      <dgm:spPr/>
      <dgm:t>
        <a:bodyPr/>
        <a:lstStyle/>
        <a:p>
          <a:endParaRPr lang="en-IE"/>
        </a:p>
      </dgm:t>
    </dgm:pt>
    <dgm:pt modelId="{CC90C865-0590-41D0-AD03-32E131F8F99F}" type="sibTrans" cxnId="{41F1B222-3088-4F95-9A08-DEA15FBE363B}">
      <dgm:prSet/>
      <dgm:spPr/>
      <dgm:t>
        <a:bodyPr/>
        <a:lstStyle/>
        <a:p>
          <a:endParaRPr lang="en-IE"/>
        </a:p>
      </dgm:t>
    </dgm:pt>
    <dgm:pt modelId="{A768BB94-2865-4FB6-ABE6-D600ED5D037D}">
      <dgm:prSet phldrT="[Text]"/>
      <dgm:spPr/>
      <dgm:t>
        <a:bodyPr/>
        <a:lstStyle/>
        <a:p>
          <a:r>
            <a:rPr lang="en-IE" dirty="0" smtClean="0"/>
            <a:t>Data, </a:t>
          </a:r>
          <a:br>
            <a:rPr lang="en-IE" dirty="0" smtClean="0"/>
          </a:br>
          <a:r>
            <a:rPr lang="en-IE" dirty="0" smtClean="0"/>
            <a:t>e.g. MySQL</a:t>
          </a:r>
          <a:endParaRPr lang="en-IE" dirty="0"/>
        </a:p>
      </dgm:t>
    </dgm:pt>
    <dgm:pt modelId="{8FC0C421-EC69-47B2-B1B5-649413FA94BD}" type="parTrans" cxnId="{AADC604E-DA5A-4226-ACBB-C79F93E3E1A5}">
      <dgm:prSet/>
      <dgm:spPr/>
      <dgm:t>
        <a:bodyPr/>
        <a:lstStyle/>
        <a:p>
          <a:endParaRPr lang="en-IE"/>
        </a:p>
      </dgm:t>
    </dgm:pt>
    <dgm:pt modelId="{BF6C3FDB-7AE3-469A-BD85-D92510CF002D}" type="sibTrans" cxnId="{AADC604E-DA5A-4226-ACBB-C79F93E3E1A5}">
      <dgm:prSet/>
      <dgm:spPr/>
      <dgm:t>
        <a:bodyPr/>
        <a:lstStyle/>
        <a:p>
          <a:endParaRPr lang="en-IE"/>
        </a:p>
      </dgm:t>
    </dgm:pt>
    <dgm:pt modelId="{134D4877-ACAE-454B-A01F-8A1152C943A3}">
      <dgm:prSet phldrT="[Text]"/>
      <dgm:spPr/>
      <dgm:t>
        <a:bodyPr/>
        <a:lstStyle/>
        <a:p>
          <a:r>
            <a:rPr lang="en-IE" dirty="0" smtClean="0"/>
            <a:t>Tier 1 = front end (presentation)</a:t>
          </a:r>
          <a:endParaRPr lang="en-IE" dirty="0"/>
        </a:p>
      </dgm:t>
    </dgm:pt>
    <dgm:pt modelId="{7EC08E24-ECC8-419C-925B-16C737217A17}" type="parTrans" cxnId="{2C00E198-C153-4E73-B577-876465379A53}">
      <dgm:prSet/>
      <dgm:spPr/>
      <dgm:t>
        <a:bodyPr/>
        <a:lstStyle/>
        <a:p>
          <a:endParaRPr lang="en-IE"/>
        </a:p>
      </dgm:t>
    </dgm:pt>
    <dgm:pt modelId="{FB75390D-9A03-4B98-8734-01CA211139CA}" type="sibTrans" cxnId="{2C00E198-C153-4E73-B577-876465379A53}">
      <dgm:prSet/>
      <dgm:spPr/>
      <dgm:t>
        <a:bodyPr/>
        <a:lstStyle/>
        <a:p>
          <a:endParaRPr lang="en-IE"/>
        </a:p>
      </dgm:t>
    </dgm:pt>
    <dgm:pt modelId="{AAE2AA73-F1FC-4F71-BEF1-027B15F0FE6F}">
      <dgm:prSet phldrT="[Text]"/>
      <dgm:spPr/>
      <dgm:t>
        <a:bodyPr/>
        <a:lstStyle/>
        <a:p>
          <a:r>
            <a:rPr lang="en-IE" dirty="0" smtClean="0"/>
            <a:t>Tier 2 = Business logic/programming</a:t>
          </a:r>
          <a:endParaRPr lang="en-IE" dirty="0"/>
        </a:p>
      </dgm:t>
    </dgm:pt>
    <dgm:pt modelId="{411E645D-1A94-4491-87CB-B409E3FBAA23}" type="parTrans" cxnId="{4624747F-A172-4873-B79B-4739BF8F9F90}">
      <dgm:prSet/>
      <dgm:spPr/>
      <dgm:t>
        <a:bodyPr/>
        <a:lstStyle/>
        <a:p>
          <a:endParaRPr lang="en-IE"/>
        </a:p>
      </dgm:t>
    </dgm:pt>
    <dgm:pt modelId="{0700DE93-5C7C-4625-8C3D-DE62EDD806BB}" type="sibTrans" cxnId="{4624747F-A172-4873-B79B-4739BF8F9F90}">
      <dgm:prSet/>
      <dgm:spPr/>
      <dgm:t>
        <a:bodyPr/>
        <a:lstStyle/>
        <a:p>
          <a:endParaRPr lang="en-IE"/>
        </a:p>
      </dgm:t>
    </dgm:pt>
    <dgm:pt modelId="{D214C20B-6FC5-4435-9955-23AD3518EFF8}">
      <dgm:prSet phldrT="[Text]"/>
      <dgm:spPr/>
      <dgm:t>
        <a:bodyPr/>
        <a:lstStyle/>
        <a:p>
          <a:r>
            <a:rPr lang="en-IE" dirty="0" smtClean="0"/>
            <a:t>Tier 3 = Data</a:t>
          </a:r>
          <a:endParaRPr lang="en-IE" dirty="0"/>
        </a:p>
      </dgm:t>
    </dgm:pt>
    <dgm:pt modelId="{5444D3BF-27AA-46EC-B09A-67C4B242E965}" type="parTrans" cxnId="{12EA3D47-0445-4CDA-848D-C370B1F82AF7}">
      <dgm:prSet/>
      <dgm:spPr/>
      <dgm:t>
        <a:bodyPr/>
        <a:lstStyle/>
        <a:p>
          <a:endParaRPr lang="en-IE"/>
        </a:p>
      </dgm:t>
    </dgm:pt>
    <dgm:pt modelId="{65A2367E-C071-4387-92BF-70A1C4BE31A0}" type="sibTrans" cxnId="{12EA3D47-0445-4CDA-848D-C370B1F82AF7}">
      <dgm:prSet/>
      <dgm:spPr/>
      <dgm:t>
        <a:bodyPr/>
        <a:lstStyle/>
        <a:p>
          <a:endParaRPr lang="en-IE"/>
        </a:p>
      </dgm:t>
    </dgm:pt>
    <dgm:pt modelId="{E2886562-1157-421B-93F1-615015F83B41}" type="pres">
      <dgm:prSet presAssocID="{43EE9360-F245-4613-843A-08A46721483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7AE0D51-190E-48FB-9577-EBD10393FB1B}" type="pres">
      <dgm:prSet presAssocID="{43EE9360-F245-4613-843A-08A467214835}" presName="hierFlow" presStyleCnt="0"/>
      <dgm:spPr/>
    </dgm:pt>
    <dgm:pt modelId="{72B8ECA0-D989-489E-9E28-01F12E796FE3}" type="pres">
      <dgm:prSet presAssocID="{43EE9360-F245-4613-843A-08A467214835}" presName="firstBuf" presStyleCnt="0"/>
      <dgm:spPr/>
    </dgm:pt>
    <dgm:pt modelId="{3CB58D2A-8916-4A27-9CC9-ABF2D81548A2}" type="pres">
      <dgm:prSet presAssocID="{43EE9360-F245-4613-843A-08A46721483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3B0C9EE-7D25-4162-A80D-CBF24A031E62}" type="pres">
      <dgm:prSet presAssocID="{C8D1CF78-DA09-4E70-9DDE-2E53D64D5E2E}" presName="Name14" presStyleCnt="0"/>
      <dgm:spPr/>
    </dgm:pt>
    <dgm:pt modelId="{D4606987-1138-4A61-B8E0-291D22EE6BC3}" type="pres">
      <dgm:prSet presAssocID="{C8D1CF78-DA09-4E70-9DDE-2E53D64D5E2E}" presName="level1Shape" presStyleLbl="node0" presStyleIdx="0" presStyleCnt="1" custScaleX="144763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A6923C49-2D2B-4390-8802-E0B93693FC42}" type="pres">
      <dgm:prSet presAssocID="{C8D1CF78-DA09-4E70-9DDE-2E53D64D5E2E}" presName="hierChild2" presStyleCnt="0"/>
      <dgm:spPr/>
    </dgm:pt>
    <dgm:pt modelId="{41E1C9F3-58D7-45EF-BA71-9B4E18D01D5C}" type="pres">
      <dgm:prSet presAssocID="{95B88004-6DE6-418F-AD42-F81D5BD58E60}" presName="Name19" presStyleLbl="parChTrans1D2" presStyleIdx="0" presStyleCnt="1"/>
      <dgm:spPr/>
      <dgm:t>
        <a:bodyPr/>
        <a:lstStyle/>
        <a:p>
          <a:endParaRPr lang="en-GB"/>
        </a:p>
      </dgm:t>
    </dgm:pt>
    <dgm:pt modelId="{6B0795AA-4C61-4CA7-B3B3-B504F8FE0DCA}" type="pres">
      <dgm:prSet presAssocID="{8D22BCEF-36F1-4B0F-A159-34B9F2C156F4}" presName="Name21" presStyleCnt="0"/>
      <dgm:spPr/>
    </dgm:pt>
    <dgm:pt modelId="{FC4693AD-1269-4A65-8FB1-1BA0DD9F81CD}" type="pres">
      <dgm:prSet presAssocID="{8D22BCEF-36F1-4B0F-A159-34B9F2C156F4}" presName="level2Shape" presStyleLbl="node2" presStyleIdx="0" presStyleCnt="1" custScaleX="140995"/>
      <dgm:spPr/>
      <dgm:t>
        <a:bodyPr/>
        <a:lstStyle/>
        <a:p>
          <a:endParaRPr lang="en-IE"/>
        </a:p>
      </dgm:t>
    </dgm:pt>
    <dgm:pt modelId="{A716CA8E-9BE6-4D4B-A81E-7284AAD6FF33}" type="pres">
      <dgm:prSet presAssocID="{8D22BCEF-36F1-4B0F-A159-34B9F2C156F4}" presName="hierChild3" presStyleCnt="0"/>
      <dgm:spPr/>
    </dgm:pt>
    <dgm:pt modelId="{F24368F7-747B-4B40-8F1C-409D76EFD6A4}" type="pres">
      <dgm:prSet presAssocID="{8FC0C421-EC69-47B2-B1B5-649413FA94BD}" presName="Name19" presStyleLbl="parChTrans1D3" presStyleIdx="0" presStyleCnt="1"/>
      <dgm:spPr/>
      <dgm:t>
        <a:bodyPr/>
        <a:lstStyle/>
        <a:p>
          <a:endParaRPr lang="en-GB"/>
        </a:p>
      </dgm:t>
    </dgm:pt>
    <dgm:pt modelId="{463FF22B-64A2-460F-B633-593B498FA8BE}" type="pres">
      <dgm:prSet presAssocID="{A768BB94-2865-4FB6-ABE6-D600ED5D037D}" presName="Name21" presStyleCnt="0"/>
      <dgm:spPr/>
    </dgm:pt>
    <dgm:pt modelId="{B7D080A7-7E21-41E1-A365-74C6975DD0C5}" type="pres">
      <dgm:prSet presAssocID="{A768BB94-2865-4FB6-ABE6-D600ED5D037D}" presName="level2Shape" presStyleLbl="node3" presStyleIdx="0" presStyleCnt="1" custScaleX="193271"/>
      <dgm:spPr/>
      <dgm:t>
        <a:bodyPr/>
        <a:lstStyle/>
        <a:p>
          <a:endParaRPr lang="en-GB"/>
        </a:p>
      </dgm:t>
    </dgm:pt>
    <dgm:pt modelId="{C6B87173-B0DD-4DE6-A33B-1DF1D3170B2A}" type="pres">
      <dgm:prSet presAssocID="{A768BB94-2865-4FB6-ABE6-D600ED5D037D}" presName="hierChild3" presStyleCnt="0"/>
      <dgm:spPr/>
    </dgm:pt>
    <dgm:pt modelId="{35A682A9-55DF-4CD6-AD5D-802E00795924}" type="pres">
      <dgm:prSet presAssocID="{43EE9360-F245-4613-843A-08A467214835}" presName="bgShapesFlow" presStyleCnt="0"/>
      <dgm:spPr/>
    </dgm:pt>
    <dgm:pt modelId="{C6B80851-AB87-42F4-B450-FFB7A8689C9A}" type="pres">
      <dgm:prSet presAssocID="{134D4877-ACAE-454B-A01F-8A1152C943A3}" presName="rectComp" presStyleCnt="0"/>
      <dgm:spPr/>
    </dgm:pt>
    <dgm:pt modelId="{9F52C4EA-0D64-4D19-94E7-CEDB921CB373}" type="pres">
      <dgm:prSet presAssocID="{134D4877-ACAE-454B-A01F-8A1152C943A3}" presName="bgRect" presStyleLbl="bgShp" presStyleIdx="0" presStyleCnt="3"/>
      <dgm:spPr/>
      <dgm:t>
        <a:bodyPr/>
        <a:lstStyle/>
        <a:p>
          <a:endParaRPr lang="en-IE"/>
        </a:p>
      </dgm:t>
    </dgm:pt>
    <dgm:pt modelId="{0A0E7711-931B-4669-92F4-41A4366FF2B4}" type="pres">
      <dgm:prSet presAssocID="{134D4877-ACAE-454B-A01F-8A1152C943A3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2CB237CC-92C6-49C9-B3CC-C6C9E9E7C8A3}" type="pres">
      <dgm:prSet presAssocID="{134D4877-ACAE-454B-A01F-8A1152C943A3}" presName="spComp" presStyleCnt="0"/>
      <dgm:spPr/>
    </dgm:pt>
    <dgm:pt modelId="{6BB52AEC-9E38-4936-8310-E56134473684}" type="pres">
      <dgm:prSet presAssocID="{134D4877-ACAE-454B-A01F-8A1152C943A3}" presName="vSp" presStyleCnt="0"/>
      <dgm:spPr/>
    </dgm:pt>
    <dgm:pt modelId="{B3253F13-E894-4CC9-A6CC-20B46602503C}" type="pres">
      <dgm:prSet presAssocID="{AAE2AA73-F1FC-4F71-BEF1-027B15F0FE6F}" presName="rectComp" presStyleCnt="0"/>
      <dgm:spPr/>
    </dgm:pt>
    <dgm:pt modelId="{68F433F6-50F1-4445-A514-392D62879968}" type="pres">
      <dgm:prSet presAssocID="{AAE2AA73-F1FC-4F71-BEF1-027B15F0FE6F}" presName="bgRect" presStyleLbl="bgShp" presStyleIdx="1" presStyleCnt="3"/>
      <dgm:spPr/>
      <dgm:t>
        <a:bodyPr/>
        <a:lstStyle/>
        <a:p>
          <a:endParaRPr lang="en-IE"/>
        </a:p>
      </dgm:t>
    </dgm:pt>
    <dgm:pt modelId="{59F95CFA-3A9F-4BF6-AEAD-F19ED1C3957F}" type="pres">
      <dgm:prSet presAssocID="{AAE2AA73-F1FC-4F71-BEF1-027B15F0FE6F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B6404F62-81FE-42C2-90AA-A9F0E034E1F5}" type="pres">
      <dgm:prSet presAssocID="{AAE2AA73-F1FC-4F71-BEF1-027B15F0FE6F}" presName="spComp" presStyleCnt="0"/>
      <dgm:spPr/>
    </dgm:pt>
    <dgm:pt modelId="{339043FE-AD8B-4347-8628-9BE7C8F26094}" type="pres">
      <dgm:prSet presAssocID="{AAE2AA73-F1FC-4F71-BEF1-027B15F0FE6F}" presName="vSp" presStyleCnt="0"/>
      <dgm:spPr/>
    </dgm:pt>
    <dgm:pt modelId="{B342278B-C002-43F0-A53B-1FDF4323AFF0}" type="pres">
      <dgm:prSet presAssocID="{D214C20B-6FC5-4435-9955-23AD3518EFF8}" presName="rectComp" presStyleCnt="0"/>
      <dgm:spPr/>
    </dgm:pt>
    <dgm:pt modelId="{FED273BA-1E98-4A60-BF87-D2A6B4181B3F}" type="pres">
      <dgm:prSet presAssocID="{D214C20B-6FC5-4435-9955-23AD3518EFF8}" presName="bgRect" presStyleLbl="bgShp" presStyleIdx="2" presStyleCnt="3"/>
      <dgm:spPr/>
      <dgm:t>
        <a:bodyPr/>
        <a:lstStyle/>
        <a:p>
          <a:endParaRPr lang="en-IE"/>
        </a:p>
      </dgm:t>
    </dgm:pt>
    <dgm:pt modelId="{DF8C45AC-ED39-4777-A4BD-BB3476214DEA}" type="pres">
      <dgm:prSet presAssocID="{D214C20B-6FC5-4435-9955-23AD3518EFF8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F82B788B-0C80-4F29-A36F-3D2972EE9DD6}" type="presOf" srcId="{C8D1CF78-DA09-4E70-9DDE-2E53D64D5E2E}" destId="{D4606987-1138-4A61-B8E0-291D22EE6BC3}" srcOrd="0" destOrd="0" presId="urn:microsoft.com/office/officeart/2005/8/layout/hierarchy6"/>
    <dgm:cxn modelId="{A802BC3E-4114-4793-9D1E-86E85C6DC686}" type="presOf" srcId="{134D4877-ACAE-454B-A01F-8A1152C943A3}" destId="{0A0E7711-931B-4669-92F4-41A4366FF2B4}" srcOrd="1" destOrd="0" presId="urn:microsoft.com/office/officeart/2005/8/layout/hierarchy6"/>
    <dgm:cxn modelId="{DF3F5C29-C029-45FB-B7B8-51856CC6E243}" srcId="{43EE9360-F245-4613-843A-08A467214835}" destId="{C8D1CF78-DA09-4E70-9DDE-2E53D64D5E2E}" srcOrd="0" destOrd="0" parTransId="{ED67AEEC-1218-4307-8EC8-0E1907FA1A16}" sibTransId="{4D2B8C04-50F8-4DFB-ADAF-23BE4C961C66}"/>
    <dgm:cxn modelId="{67A9A8E0-CA50-4A4F-83F7-69BE908742CF}" type="presOf" srcId="{D214C20B-6FC5-4435-9955-23AD3518EFF8}" destId="{DF8C45AC-ED39-4777-A4BD-BB3476214DEA}" srcOrd="1" destOrd="0" presId="urn:microsoft.com/office/officeart/2005/8/layout/hierarchy6"/>
    <dgm:cxn modelId="{8A864859-6272-4FF8-9409-A024B144A0C2}" type="presOf" srcId="{8FC0C421-EC69-47B2-B1B5-649413FA94BD}" destId="{F24368F7-747B-4B40-8F1C-409D76EFD6A4}" srcOrd="0" destOrd="0" presId="urn:microsoft.com/office/officeart/2005/8/layout/hierarchy6"/>
    <dgm:cxn modelId="{772EEA1B-A7CB-457B-B001-B86D8C1DC8E9}" type="presOf" srcId="{43EE9360-F245-4613-843A-08A467214835}" destId="{E2886562-1157-421B-93F1-615015F83B41}" srcOrd="0" destOrd="0" presId="urn:microsoft.com/office/officeart/2005/8/layout/hierarchy6"/>
    <dgm:cxn modelId="{4BF2B366-44DE-4AF2-8699-CDF18B831F7F}" type="presOf" srcId="{8D22BCEF-36F1-4B0F-A159-34B9F2C156F4}" destId="{FC4693AD-1269-4A65-8FB1-1BA0DD9F81CD}" srcOrd="0" destOrd="0" presId="urn:microsoft.com/office/officeart/2005/8/layout/hierarchy6"/>
    <dgm:cxn modelId="{2C00E198-C153-4E73-B577-876465379A53}" srcId="{43EE9360-F245-4613-843A-08A467214835}" destId="{134D4877-ACAE-454B-A01F-8A1152C943A3}" srcOrd="1" destOrd="0" parTransId="{7EC08E24-ECC8-419C-925B-16C737217A17}" sibTransId="{FB75390D-9A03-4B98-8734-01CA211139CA}"/>
    <dgm:cxn modelId="{AADC604E-DA5A-4226-ACBB-C79F93E3E1A5}" srcId="{8D22BCEF-36F1-4B0F-A159-34B9F2C156F4}" destId="{A768BB94-2865-4FB6-ABE6-D600ED5D037D}" srcOrd="0" destOrd="0" parTransId="{8FC0C421-EC69-47B2-B1B5-649413FA94BD}" sibTransId="{BF6C3FDB-7AE3-469A-BD85-D92510CF002D}"/>
    <dgm:cxn modelId="{BE573687-0A4F-4A8A-B6A8-30450E5A7396}" type="presOf" srcId="{95B88004-6DE6-418F-AD42-F81D5BD58E60}" destId="{41E1C9F3-58D7-45EF-BA71-9B4E18D01D5C}" srcOrd="0" destOrd="0" presId="urn:microsoft.com/office/officeart/2005/8/layout/hierarchy6"/>
    <dgm:cxn modelId="{73404C84-1669-4B56-8C55-C12AD8C97233}" type="presOf" srcId="{A768BB94-2865-4FB6-ABE6-D600ED5D037D}" destId="{B7D080A7-7E21-41E1-A365-74C6975DD0C5}" srcOrd="0" destOrd="0" presId="urn:microsoft.com/office/officeart/2005/8/layout/hierarchy6"/>
    <dgm:cxn modelId="{12EA3D47-0445-4CDA-848D-C370B1F82AF7}" srcId="{43EE9360-F245-4613-843A-08A467214835}" destId="{D214C20B-6FC5-4435-9955-23AD3518EFF8}" srcOrd="3" destOrd="0" parTransId="{5444D3BF-27AA-46EC-B09A-67C4B242E965}" sibTransId="{65A2367E-C071-4387-92BF-70A1C4BE31A0}"/>
    <dgm:cxn modelId="{9EEAF2D8-1A16-4CE5-953B-77690FE1ADE7}" type="presOf" srcId="{D214C20B-6FC5-4435-9955-23AD3518EFF8}" destId="{FED273BA-1E98-4A60-BF87-D2A6B4181B3F}" srcOrd="0" destOrd="0" presId="urn:microsoft.com/office/officeart/2005/8/layout/hierarchy6"/>
    <dgm:cxn modelId="{41F1B222-3088-4F95-9A08-DEA15FBE363B}" srcId="{C8D1CF78-DA09-4E70-9DDE-2E53D64D5E2E}" destId="{8D22BCEF-36F1-4B0F-A159-34B9F2C156F4}" srcOrd="0" destOrd="0" parTransId="{95B88004-6DE6-418F-AD42-F81D5BD58E60}" sibTransId="{CC90C865-0590-41D0-AD03-32E131F8F99F}"/>
    <dgm:cxn modelId="{CA80A8B3-0C58-46FC-BB7A-09BFB611394E}" type="presOf" srcId="{AAE2AA73-F1FC-4F71-BEF1-027B15F0FE6F}" destId="{68F433F6-50F1-4445-A514-392D62879968}" srcOrd="0" destOrd="0" presId="urn:microsoft.com/office/officeart/2005/8/layout/hierarchy6"/>
    <dgm:cxn modelId="{4624747F-A172-4873-B79B-4739BF8F9F90}" srcId="{43EE9360-F245-4613-843A-08A467214835}" destId="{AAE2AA73-F1FC-4F71-BEF1-027B15F0FE6F}" srcOrd="2" destOrd="0" parTransId="{411E645D-1A94-4491-87CB-B409E3FBAA23}" sibTransId="{0700DE93-5C7C-4625-8C3D-DE62EDD806BB}"/>
    <dgm:cxn modelId="{D69C4D86-41F2-4AF6-92FD-70F6DC46A582}" type="presOf" srcId="{AAE2AA73-F1FC-4F71-BEF1-027B15F0FE6F}" destId="{59F95CFA-3A9F-4BF6-AEAD-F19ED1C3957F}" srcOrd="1" destOrd="0" presId="urn:microsoft.com/office/officeart/2005/8/layout/hierarchy6"/>
    <dgm:cxn modelId="{96F12FC3-9C15-4B7F-BC08-78E838397108}" type="presOf" srcId="{134D4877-ACAE-454B-A01F-8A1152C943A3}" destId="{9F52C4EA-0D64-4D19-94E7-CEDB921CB373}" srcOrd="0" destOrd="0" presId="urn:microsoft.com/office/officeart/2005/8/layout/hierarchy6"/>
    <dgm:cxn modelId="{64B8542C-5FAF-4C5A-815E-6F7556D544EB}" type="presParOf" srcId="{E2886562-1157-421B-93F1-615015F83B41}" destId="{F7AE0D51-190E-48FB-9577-EBD10393FB1B}" srcOrd="0" destOrd="0" presId="urn:microsoft.com/office/officeart/2005/8/layout/hierarchy6"/>
    <dgm:cxn modelId="{34AA5AD7-0490-4A13-8A8E-8D13ACB72B69}" type="presParOf" srcId="{F7AE0D51-190E-48FB-9577-EBD10393FB1B}" destId="{72B8ECA0-D989-489E-9E28-01F12E796FE3}" srcOrd="0" destOrd="0" presId="urn:microsoft.com/office/officeart/2005/8/layout/hierarchy6"/>
    <dgm:cxn modelId="{3976E6B2-2AE7-44AC-A737-72F31D275280}" type="presParOf" srcId="{F7AE0D51-190E-48FB-9577-EBD10393FB1B}" destId="{3CB58D2A-8916-4A27-9CC9-ABF2D81548A2}" srcOrd="1" destOrd="0" presId="urn:microsoft.com/office/officeart/2005/8/layout/hierarchy6"/>
    <dgm:cxn modelId="{1D2FC51D-AB22-412F-9C78-234A94513009}" type="presParOf" srcId="{3CB58D2A-8916-4A27-9CC9-ABF2D81548A2}" destId="{53B0C9EE-7D25-4162-A80D-CBF24A031E62}" srcOrd="0" destOrd="0" presId="urn:microsoft.com/office/officeart/2005/8/layout/hierarchy6"/>
    <dgm:cxn modelId="{A9872476-606D-43B3-9B2C-C96A2545623B}" type="presParOf" srcId="{53B0C9EE-7D25-4162-A80D-CBF24A031E62}" destId="{D4606987-1138-4A61-B8E0-291D22EE6BC3}" srcOrd="0" destOrd="0" presId="urn:microsoft.com/office/officeart/2005/8/layout/hierarchy6"/>
    <dgm:cxn modelId="{D88E7568-6459-4667-AED6-9A9B3A50CA24}" type="presParOf" srcId="{53B0C9EE-7D25-4162-A80D-CBF24A031E62}" destId="{A6923C49-2D2B-4390-8802-E0B93693FC42}" srcOrd="1" destOrd="0" presId="urn:microsoft.com/office/officeart/2005/8/layout/hierarchy6"/>
    <dgm:cxn modelId="{D82ECDD5-F95B-46C0-952A-17970C107D91}" type="presParOf" srcId="{A6923C49-2D2B-4390-8802-E0B93693FC42}" destId="{41E1C9F3-58D7-45EF-BA71-9B4E18D01D5C}" srcOrd="0" destOrd="0" presId="urn:microsoft.com/office/officeart/2005/8/layout/hierarchy6"/>
    <dgm:cxn modelId="{59153923-3519-4D8F-8417-A2B9F8631D7E}" type="presParOf" srcId="{A6923C49-2D2B-4390-8802-E0B93693FC42}" destId="{6B0795AA-4C61-4CA7-B3B3-B504F8FE0DCA}" srcOrd="1" destOrd="0" presId="urn:microsoft.com/office/officeart/2005/8/layout/hierarchy6"/>
    <dgm:cxn modelId="{C2A3ED76-6571-4B94-8886-7A52460871B6}" type="presParOf" srcId="{6B0795AA-4C61-4CA7-B3B3-B504F8FE0DCA}" destId="{FC4693AD-1269-4A65-8FB1-1BA0DD9F81CD}" srcOrd="0" destOrd="0" presId="urn:microsoft.com/office/officeart/2005/8/layout/hierarchy6"/>
    <dgm:cxn modelId="{3E806E88-2141-4284-A0B0-D8D60C85D390}" type="presParOf" srcId="{6B0795AA-4C61-4CA7-B3B3-B504F8FE0DCA}" destId="{A716CA8E-9BE6-4D4B-A81E-7284AAD6FF33}" srcOrd="1" destOrd="0" presId="urn:microsoft.com/office/officeart/2005/8/layout/hierarchy6"/>
    <dgm:cxn modelId="{D4E1C2B8-BFC9-46C6-98BC-EDAA6D283122}" type="presParOf" srcId="{A716CA8E-9BE6-4D4B-A81E-7284AAD6FF33}" destId="{F24368F7-747B-4B40-8F1C-409D76EFD6A4}" srcOrd="0" destOrd="0" presId="urn:microsoft.com/office/officeart/2005/8/layout/hierarchy6"/>
    <dgm:cxn modelId="{10E7B455-541F-4744-9FEA-358B1175A9F1}" type="presParOf" srcId="{A716CA8E-9BE6-4D4B-A81E-7284AAD6FF33}" destId="{463FF22B-64A2-460F-B633-593B498FA8BE}" srcOrd="1" destOrd="0" presId="urn:microsoft.com/office/officeart/2005/8/layout/hierarchy6"/>
    <dgm:cxn modelId="{6C1C420F-F311-4A04-AE10-F87622B8D80E}" type="presParOf" srcId="{463FF22B-64A2-460F-B633-593B498FA8BE}" destId="{B7D080A7-7E21-41E1-A365-74C6975DD0C5}" srcOrd="0" destOrd="0" presId="urn:microsoft.com/office/officeart/2005/8/layout/hierarchy6"/>
    <dgm:cxn modelId="{4CC166FB-F6E0-4991-9E92-2839A461FC2C}" type="presParOf" srcId="{463FF22B-64A2-460F-B633-593B498FA8BE}" destId="{C6B87173-B0DD-4DE6-A33B-1DF1D3170B2A}" srcOrd="1" destOrd="0" presId="urn:microsoft.com/office/officeart/2005/8/layout/hierarchy6"/>
    <dgm:cxn modelId="{AEDD0A84-5738-4634-8BCC-8E02365565AF}" type="presParOf" srcId="{E2886562-1157-421B-93F1-615015F83B41}" destId="{35A682A9-55DF-4CD6-AD5D-802E00795924}" srcOrd="1" destOrd="0" presId="urn:microsoft.com/office/officeart/2005/8/layout/hierarchy6"/>
    <dgm:cxn modelId="{205450B3-6F48-4B71-8119-9C24238C08A7}" type="presParOf" srcId="{35A682A9-55DF-4CD6-AD5D-802E00795924}" destId="{C6B80851-AB87-42F4-B450-FFB7A8689C9A}" srcOrd="0" destOrd="0" presId="urn:microsoft.com/office/officeart/2005/8/layout/hierarchy6"/>
    <dgm:cxn modelId="{2C4B4522-1A26-4C61-8B3E-4D97873FCDE3}" type="presParOf" srcId="{C6B80851-AB87-42F4-B450-FFB7A8689C9A}" destId="{9F52C4EA-0D64-4D19-94E7-CEDB921CB373}" srcOrd="0" destOrd="0" presId="urn:microsoft.com/office/officeart/2005/8/layout/hierarchy6"/>
    <dgm:cxn modelId="{13482B13-79D5-4FD2-9BD9-79E0B3E5EF97}" type="presParOf" srcId="{C6B80851-AB87-42F4-B450-FFB7A8689C9A}" destId="{0A0E7711-931B-4669-92F4-41A4366FF2B4}" srcOrd="1" destOrd="0" presId="urn:microsoft.com/office/officeart/2005/8/layout/hierarchy6"/>
    <dgm:cxn modelId="{ACFC72F1-3AEC-41C9-BF22-344D95079156}" type="presParOf" srcId="{35A682A9-55DF-4CD6-AD5D-802E00795924}" destId="{2CB237CC-92C6-49C9-B3CC-C6C9E9E7C8A3}" srcOrd="1" destOrd="0" presId="urn:microsoft.com/office/officeart/2005/8/layout/hierarchy6"/>
    <dgm:cxn modelId="{9810E7F6-36E9-4916-9A0E-6E9933CA6319}" type="presParOf" srcId="{2CB237CC-92C6-49C9-B3CC-C6C9E9E7C8A3}" destId="{6BB52AEC-9E38-4936-8310-E56134473684}" srcOrd="0" destOrd="0" presId="urn:microsoft.com/office/officeart/2005/8/layout/hierarchy6"/>
    <dgm:cxn modelId="{2AD307F0-A8AD-4847-9CE9-9C5FAD90B39B}" type="presParOf" srcId="{35A682A9-55DF-4CD6-AD5D-802E00795924}" destId="{B3253F13-E894-4CC9-A6CC-20B46602503C}" srcOrd="2" destOrd="0" presId="urn:microsoft.com/office/officeart/2005/8/layout/hierarchy6"/>
    <dgm:cxn modelId="{BF4AE480-D031-4BB4-8B29-1E7A315F80B7}" type="presParOf" srcId="{B3253F13-E894-4CC9-A6CC-20B46602503C}" destId="{68F433F6-50F1-4445-A514-392D62879968}" srcOrd="0" destOrd="0" presId="urn:microsoft.com/office/officeart/2005/8/layout/hierarchy6"/>
    <dgm:cxn modelId="{0D7F68ED-2283-4E57-BA6E-7100F509054C}" type="presParOf" srcId="{B3253F13-E894-4CC9-A6CC-20B46602503C}" destId="{59F95CFA-3A9F-4BF6-AEAD-F19ED1C3957F}" srcOrd="1" destOrd="0" presId="urn:microsoft.com/office/officeart/2005/8/layout/hierarchy6"/>
    <dgm:cxn modelId="{C812B4C9-C962-4712-BBE4-7FED51640C39}" type="presParOf" srcId="{35A682A9-55DF-4CD6-AD5D-802E00795924}" destId="{B6404F62-81FE-42C2-90AA-A9F0E034E1F5}" srcOrd="3" destOrd="0" presId="urn:microsoft.com/office/officeart/2005/8/layout/hierarchy6"/>
    <dgm:cxn modelId="{C4CD5A9E-C443-4874-BBD7-FE447C356D15}" type="presParOf" srcId="{B6404F62-81FE-42C2-90AA-A9F0E034E1F5}" destId="{339043FE-AD8B-4347-8628-9BE7C8F26094}" srcOrd="0" destOrd="0" presId="urn:microsoft.com/office/officeart/2005/8/layout/hierarchy6"/>
    <dgm:cxn modelId="{C1B9B78C-9E92-4599-A2EF-FAAC80F2620E}" type="presParOf" srcId="{35A682A9-55DF-4CD6-AD5D-802E00795924}" destId="{B342278B-C002-43F0-A53B-1FDF4323AFF0}" srcOrd="4" destOrd="0" presId="urn:microsoft.com/office/officeart/2005/8/layout/hierarchy6"/>
    <dgm:cxn modelId="{EAF0DC85-9433-443F-A8AE-3D265A9EB210}" type="presParOf" srcId="{B342278B-C002-43F0-A53B-1FDF4323AFF0}" destId="{FED273BA-1E98-4A60-BF87-D2A6B4181B3F}" srcOrd="0" destOrd="0" presId="urn:microsoft.com/office/officeart/2005/8/layout/hierarchy6"/>
    <dgm:cxn modelId="{95DA4114-0787-475E-8A55-25AD8C658144}" type="presParOf" srcId="{B342278B-C002-43F0-A53B-1FDF4323AFF0}" destId="{DF8C45AC-ED39-4777-A4BD-BB3476214DE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EE9360-F245-4613-843A-08A46721483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C8D1CF78-DA09-4E70-9DDE-2E53D64D5E2E}">
      <dgm:prSet phldrT="[Text]" custT="1"/>
      <dgm:spPr/>
      <dgm:t>
        <a:bodyPr/>
        <a:lstStyle/>
        <a:p>
          <a:r>
            <a:rPr lang="en-IE" sz="2400" dirty="0" smtClean="0"/>
            <a:t>Front-end </a:t>
          </a:r>
          <a:br>
            <a:rPr lang="en-IE" sz="2400" dirty="0" smtClean="0"/>
          </a:br>
          <a:r>
            <a:rPr lang="en-IE" sz="2400" dirty="0" smtClean="0"/>
            <a:t>(JS/  </a:t>
          </a:r>
          <a:r>
            <a:rPr lang="en-IE" sz="3600" b="1" dirty="0" smtClean="0">
              <a:solidFill>
                <a:srgbClr val="FFFF00"/>
              </a:solidFill>
            </a:rPr>
            <a:t>CSS/HTML </a:t>
          </a:r>
          <a:r>
            <a:rPr lang="en-IE" sz="2400" dirty="0" smtClean="0"/>
            <a:t>)</a:t>
          </a:r>
          <a:endParaRPr lang="en-IE" sz="2400" dirty="0"/>
        </a:p>
      </dgm:t>
    </dgm:pt>
    <dgm:pt modelId="{ED67AEEC-1218-4307-8EC8-0E1907FA1A16}" type="parTrans" cxnId="{DF3F5C29-C029-45FB-B7B8-51856CC6E243}">
      <dgm:prSet/>
      <dgm:spPr/>
      <dgm:t>
        <a:bodyPr/>
        <a:lstStyle/>
        <a:p>
          <a:endParaRPr lang="en-IE"/>
        </a:p>
      </dgm:t>
    </dgm:pt>
    <dgm:pt modelId="{4D2B8C04-50F8-4DFB-ADAF-23BE4C961C66}" type="sibTrans" cxnId="{DF3F5C29-C029-45FB-B7B8-51856CC6E243}">
      <dgm:prSet/>
      <dgm:spPr/>
      <dgm:t>
        <a:bodyPr/>
        <a:lstStyle/>
        <a:p>
          <a:endParaRPr lang="en-IE"/>
        </a:p>
      </dgm:t>
    </dgm:pt>
    <dgm:pt modelId="{8D22BCEF-36F1-4B0F-A159-34B9F2C156F4}">
      <dgm:prSet phldrT="[Text]"/>
      <dgm:spPr/>
      <dgm:t>
        <a:bodyPr/>
        <a:lstStyle/>
        <a:p>
          <a:r>
            <a:rPr lang="en-IE" dirty="0" smtClean="0"/>
            <a:t>Business logic, e.g. PHP</a:t>
          </a:r>
          <a:endParaRPr lang="en-IE" dirty="0"/>
        </a:p>
      </dgm:t>
    </dgm:pt>
    <dgm:pt modelId="{95B88004-6DE6-418F-AD42-F81D5BD58E60}" type="parTrans" cxnId="{41F1B222-3088-4F95-9A08-DEA15FBE363B}">
      <dgm:prSet/>
      <dgm:spPr/>
      <dgm:t>
        <a:bodyPr/>
        <a:lstStyle/>
        <a:p>
          <a:endParaRPr lang="en-IE"/>
        </a:p>
      </dgm:t>
    </dgm:pt>
    <dgm:pt modelId="{CC90C865-0590-41D0-AD03-32E131F8F99F}" type="sibTrans" cxnId="{41F1B222-3088-4F95-9A08-DEA15FBE363B}">
      <dgm:prSet/>
      <dgm:spPr/>
      <dgm:t>
        <a:bodyPr/>
        <a:lstStyle/>
        <a:p>
          <a:endParaRPr lang="en-IE"/>
        </a:p>
      </dgm:t>
    </dgm:pt>
    <dgm:pt modelId="{A768BB94-2865-4FB6-ABE6-D600ED5D037D}">
      <dgm:prSet phldrT="[Text]"/>
      <dgm:spPr/>
      <dgm:t>
        <a:bodyPr/>
        <a:lstStyle/>
        <a:p>
          <a:r>
            <a:rPr lang="en-IE" dirty="0" smtClean="0"/>
            <a:t>Data, </a:t>
          </a:r>
          <a:br>
            <a:rPr lang="en-IE" dirty="0" smtClean="0"/>
          </a:br>
          <a:r>
            <a:rPr lang="en-IE" dirty="0" smtClean="0"/>
            <a:t>e.g. MySQL</a:t>
          </a:r>
          <a:endParaRPr lang="en-IE" dirty="0"/>
        </a:p>
      </dgm:t>
    </dgm:pt>
    <dgm:pt modelId="{8FC0C421-EC69-47B2-B1B5-649413FA94BD}" type="parTrans" cxnId="{AADC604E-DA5A-4226-ACBB-C79F93E3E1A5}">
      <dgm:prSet/>
      <dgm:spPr/>
      <dgm:t>
        <a:bodyPr/>
        <a:lstStyle/>
        <a:p>
          <a:endParaRPr lang="en-IE"/>
        </a:p>
      </dgm:t>
    </dgm:pt>
    <dgm:pt modelId="{BF6C3FDB-7AE3-469A-BD85-D92510CF002D}" type="sibTrans" cxnId="{AADC604E-DA5A-4226-ACBB-C79F93E3E1A5}">
      <dgm:prSet/>
      <dgm:spPr/>
      <dgm:t>
        <a:bodyPr/>
        <a:lstStyle/>
        <a:p>
          <a:endParaRPr lang="en-IE"/>
        </a:p>
      </dgm:t>
    </dgm:pt>
    <dgm:pt modelId="{134D4877-ACAE-454B-A01F-8A1152C943A3}">
      <dgm:prSet phldrT="[Text]"/>
      <dgm:spPr/>
      <dgm:t>
        <a:bodyPr/>
        <a:lstStyle/>
        <a:p>
          <a:r>
            <a:rPr lang="en-IE" dirty="0" smtClean="0"/>
            <a:t>Tier 1 = front end (presentation)</a:t>
          </a:r>
          <a:endParaRPr lang="en-IE" dirty="0"/>
        </a:p>
      </dgm:t>
    </dgm:pt>
    <dgm:pt modelId="{7EC08E24-ECC8-419C-925B-16C737217A17}" type="parTrans" cxnId="{2C00E198-C153-4E73-B577-876465379A53}">
      <dgm:prSet/>
      <dgm:spPr/>
      <dgm:t>
        <a:bodyPr/>
        <a:lstStyle/>
        <a:p>
          <a:endParaRPr lang="en-IE"/>
        </a:p>
      </dgm:t>
    </dgm:pt>
    <dgm:pt modelId="{FB75390D-9A03-4B98-8734-01CA211139CA}" type="sibTrans" cxnId="{2C00E198-C153-4E73-B577-876465379A53}">
      <dgm:prSet/>
      <dgm:spPr/>
      <dgm:t>
        <a:bodyPr/>
        <a:lstStyle/>
        <a:p>
          <a:endParaRPr lang="en-IE"/>
        </a:p>
      </dgm:t>
    </dgm:pt>
    <dgm:pt modelId="{AAE2AA73-F1FC-4F71-BEF1-027B15F0FE6F}">
      <dgm:prSet phldrT="[Text]"/>
      <dgm:spPr/>
      <dgm:t>
        <a:bodyPr/>
        <a:lstStyle/>
        <a:p>
          <a:r>
            <a:rPr lang="en-IE" dirty="0" smtClean="0"/>
            <a:t>Tier 2 = Business logic/programming</a:t>
          </a:r>
          <a:endParaRPr lang="en-IE" dirty="0"/>
        </a:p>
      </dgm:t>
    </dgm:pt>
    <dgm:pt modelId="{411E645D-1A94-4491-87CB-B409E3FBAA23}" type="parTrans" cxnId="{4624747F-A172-4873-B79B-4739BF8F9F90}">
      <dgm:prSet/>
      <dgm:spPr/>
      <dgm:t>
        <a:bodyPr/>
        <a:lstStyle/>
        <a:p>
          <a:endParaRPr lang="en-IE"/>
        </a:p>
      </dgm:t>
    </dgm:pt>
    <dgm:pt modelId="{0700DE93-5C7C-4625-8C3D-DE62EDD806BB}" type="sibTrans" cxnId="{4624747F-A172-4873-B79B-4739BF8F9F90}">
      <dgm:prSet/>
      <dgm:spPr/>
      <dgm:t>
        <a:bodyPr/>
        <a:lstStyle/>
        <a:p>
          <a:endParaRPr lang="en-IE"/>
        </a:p>
      </dgm:t>
    </dgm:pt>
    <dgm:pt modelId="{D214C20B-6FC5-4435-9955-23AD3518EFF8}">
      <dgm:prSet phldrT="[Text]"/>
      <dgm:spPr/>
      <dgm:t>
        <a:bodyPr/>
        <a:lstStyle/>
        <a:p>
          <a:r>
            <a:rPr lang="en-IE" dirty="0" smtClean="0"/>
            <a:t>Tier 3 = Data</a:t>
          </a:r>
          <a:endParaRPr lang="en-IE" dirty="0"/>
        </a:p>
      </dgm:t>
    </dgm:pt>
    <dgm:pt modelId="{5444D3BF-27AA-46EC-B09A-67C4B242E965}" type="parTrans" cxnId="{12EA3D47-0445-4CDA-848D-C370B1F82AF7}">
      <dgm:prSet/>
      <dgm:spPr/>
      <dgm:t>
        <a:bodyPr/>
        <a:lstStyle/>
        <a:p>
          <a:endParaRPr lang="en-IE"/>
        </a:p>
      </dgm:t>
    </dgm:pt>
    <dgm:pt modelId="{65A2367E-C071-4387-92BF-70A1C4BE31A0}" type="sibTrans" cxnId="{12EA3D47-0445-4CDA-848D-C370B1F82AF7}">
      <dgm:prSet/>
      <dgm:spPr/>
      <dgm:t>
        <a:bodyPr/>
        <a:lstStyle/>
        <a:p>
          <a:endParaRPr lang="en-IE"/>
        </a:p>
      </dgm:t>
    </dgm:pt>
    <dgm:pt modelId="{E2886562-1157-421B-93F1-615015F83B41}" type="pres">
      <dgm:prSet presAssocID="{43EE9360-F245-4613-843A-08A46721483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7AE0D51-190E-48FB-9577-EBD10393FB1B}" type="pres">
      <dgm:prSet presAssocID="{43EE9360-F245-4613-843A-08A467214835}" presName="hierFlow" presStyleCnt="0"/>
      <dgm:spPr/>
    </dgm:pt>
    <dgm:pt modelId="{72B8ECA0-D989-489E-9E28-01F12E796FE3}" type="pres">
      <dgm:prSet presAssocID="{43EE9360-F245-4613-843A-08A467214835}" presName="firstBuf" presStyleCnt="0"/>
      <dgm:spPr/>
    </dgm:pt>
    <dgm:pt modelId="{3CB58D2A-8916-4A27-9CC9-ABF2D81548A2}" type="pres">
      <dgm:prSet presAssocID="{43EE9360-F245-4613-843A-08A46721483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3B0C9EE-7D25-4162-A80D-CBF24A031E62}" type="pres">
      <dgm:prSet presAssocID="{C8D1CF78-DA09-4E70-9DDE-2E53D64D5E2E}" presName="Name14" presStyleCnt="0"/>
      <dgm:spPr/>
    </dgm:pt>
    <dgm:pt modelId="{D4606987-1138-4A61-B8E0-291D22EE6BC3}" type="pres">
      <dgm:prSet presAssocID="{C8D1CF78-DA09-4E70-9DDE-2E53D64D5E2E}" presName="level1Shape" presStyleLbl="node0" presStyleIdx="0" presStyleCnt="1" custScaleX="209394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A6923C49-2D2B-4390-8802-E0B93693FC42}" type="pres">
      <dgm:prSet presAssocID="{C8D1CF78-DA09-4E70-9DDE-2E53D64D5E2E}" presName="hierChild2" presStyleCnt="0"/>
      <dgm:spPr/>
    </dgm:pt>
    <dgm:pt modelId="{41E1C9F3-58D7-45EF-BA71-9B4E18D01D5C}" type="pres">
      <dgm:prSet presAssocID="{95B88004-6DE6-418F-AD42-F81D5BD58E60}" presName="Name19" presStyleLbl="parChTrans1D2" presStyleIdx="0" presStyleCnt="1"/>
      <dgm:spPr/>
      <dgm:t>
        <a:bodyPr/>
        <a:lstStyle/>
        <a:p>
          <a:endParaRPr lang="en-GB"/>
        </a:p>
      </dgm:t>
    </dgm:pt>
    <dgm:pt modelId="{6B0795AA-4C61-4CA7-B3B3-B504F8FE0DCA}" type="pres">
      <dgm:prSet presAssocID="{8D22BCEF-36F1-4B0F-A159-34B9F2C156F4}" presName="Name21" presStyleCnt="0"/>
      <dgm:spPr/>
    </dgm:pt>
    <dgm:pt modelId="{FC4693AD-1269-4A65-8FB1-1BA0DD9F81CD}" type="pres">
      <dgm:prSet presAssocID="{8D22BCEF-36F1-4B0F-A159-34B9F2C156F4}" presName="level2Shape" presStyleLbl="node2" presStyleIdx="0" presStyleCnt="1" custScaleX="140995"/>
      <dgm:spPr/>
      <dgm:t>
        <a:bodyPr/>
        <a:lstStyle/>
        <a:p>
          <a:endParaRPr lang="en-IE"/>
        </a:p>
      </dgm:t>
    </dgm:pt>
    <dgm:pt modelId="{A716CA8E-9BE6-4D4B-A81E-7284AAD6FF33}" type="pres">
      <dgm:prSet presAssocID="{8D22BCEF-36F1-4B0F-A159-34B9F2C156F4}" presName="hierChild3" presStyleCnt="0"/>
      <dgm:spPr/>
    </dgm:pt>
    <dgm:pt modelId="{F24368F7-747B-4B40-8F1C-409D76EFD6A4}" type="pres">
      <dgm:prSet presAssocID="{8FC0C421-EC69-47B2-B1B5-649413FA94BD}" presName="Name19" presStyleLbl="parChTrans1D3" presStyleIdx="0" presStyleCnt="1"/>
      <dgm:spPr/>
      <dgm:t>
        <a:bodyPr/>
        <a:lstStyle/>
        <a:p>
          <a:endParaRPr lang="en-GB"/>
        </a:p>
      </dgm:t>
    </dgm:pt>
    <dgm:pt modelId="{463FF22B-64A2-460F-B633-593B498FA8BE}" type="pres">
      <dgm:prSet presAssocID="{A768BB94-2865-4FB6-ABE6-D600ED5D037D}" presName="Name21" presStyleCnt="0"/>
      <dgm:spPr/>
    </dgm:pt>
    <dgm:pt modelId="{B7D080A7-7E21-41E1-A365-74C6975DD0C5}" type="pres">
      <dgm:prSet presAssocID="{A768BB94-2865-4FB6-ABE6-D600ED5D037D}" presName="level2Shape" presStyleLbl="node3" presStyleIdx="0" presStyleCnt="1" custScaleX="193271"/>
      <dgm:spPr/>
      <dgm:t>
        <a:bodyPr/>
        <a:lstStyle/>
        <a:p>
          <a:endParaRPr lang="en-GB"/>
        </a:p>
      </dgm:t>
    </dgm:pt>
    <dgm:pt modelId="{C6B87173-B0DD-4DE6-A33B-1DF1D3170B2A}" type="pres">
      <dgm:prSet presAssocID="{A768BB94-2865-4FB6-ABE6-D600ED5D037D}" presName="hierChild3" presStyleCnt="0"/>
      <dgm:spPr/>
    </dgm:pt>
    <dgm:pt modelId="{35A682A9-55DF-4CD6-AD5D-802E00795924}" type="pres">
      <dgm:prSet presAssocID="{43EE9360-F245-4613-843A-08A467214835}" presName="bgShapesFlow" presStyleCnt="0"/>
      <dgm:spPr/>
    </dgm:pt>
    <dgm:pt modelId="{C6B80851-AB87-42F4-B450-FFB7A8689C9A}" type="pres">
      <dgm:prSet presAssocID="{134D4877-ACAE-454B-A01F-8A1152C943A3}" presName="rectComp" presStyleCnt="0"/>
      <dgm:spPr/>
    </dgm:pt>
    <dgm:pt modelId="{9F52C4EA-0D64-4D19-94E7-CEDB921CB373}" type="pres">
      <dgm:prSet presAssocID="{134D4877-ACAE-454B-A01F-8A1152C943A3}" presName="bgRect" presStyleLbl="bgShp" presStyleIdx="0" presStyleCnt="3"/>
      <dgm:spPr/>
      <dgm:t>
        <a:bodyPr/>
        <a:lstStyle/>
        <a:p>
          <a:endParaRPr lang="en-IE"/>
        </a:p>
      </dgm:t>
    </dgm:pt>
    <dgm:pt modelId="{0A0E7711-931B-4669-92F4-41A4366FF2B4}" type="pres">
      <dgm:prSet presAssocID="{134D4877-ACAE-454B-A01F-8A1152C943A3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2CB237CC-92C6-49C9-B3CC-C6C9E9E7C8A3}" type="pres">
      <dgm:prSet presAssocID="{134D4877-ACAE-454B-A01F-8A1152C943A3}" presName="spComp" presStyleCnt="0"/>
      <dgm:spPr/>
    </dgm:pt>
    <dgm:pt modelId="{6BB52AEC-9E38-4936-8310-E56134473684}" type="pres">
      <dgm:prSet presAssocID="{134D4877-ACAE-454B-A01F-8A1152C943A3}" presName="vSp" presStyleCnt="0"/>
      <dgm:spPr/>
    </dgm:pt>
    <dgm:pt modelId="{B3253F13-E894-4CC9-A6CC-20B46602503C}" type="pres">
      <dgm:prSet presAssocID="{AAE2AA73-F1FC-4F71-BEF1-027B15F0FE6F}" presName="rectComp" presStyleCnt="0"/>
      <dgm:spPr/>
    </dgm:pt>
    <dgm:pt modelId="{68F433F6-50F1-4445-A514-392D62879968}" type="pres">
      <dgm:prSet presAssocID="{AAE2AA73-F1FC-4F71-BEF1-027B15F0FE6F}" presName="bgRect" presStyleLbl="bgShp" presStyleIdx="1" presStyleCnt="3"/>
      <dgm:spPr/>
      <dgm:t>
        <a:bodyPr/>
        <a:lstStyle/>
        <a:p>
          <a:endParaRPr lang="en-IE"/>
        </a:p>
      </dgm:t>
    </dgm:pt>
    <dgm:pt modelId="{59F95CFA-3A9F-4BF6-AEAD-F19ED1C3957F}" type="pres">
      <dgm:prSet presAssocID="{AAE2AA73-F1FC-4F71-BEF1-027B15F0FE6F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B6404F62-81FE-42C2-90AA-A9F0E034E1F5}" type="pres">
      <dgm:prSet presAssocID="{AAE2AA73-F1FC-4F71-BEF1-027B15F0FE6F}" presName="spComp" presStyleCnt="0"/>
      <dgm:spPr/>
    </dgm:pt>
    <dgm:pt modelId="{339043FE-AD8B-4347-8628-9BE7C8F26094}" type="pres">
      <dgm:prSet presAssocID="{AAE2AA73-F1FC-4F71-BEF1-027B15F0FE6F}" presName="vSp" presStyleCnt="0"/>
      <dgm:spPr/>
    </dgm:pt>
    <dgm:pt modelId="{B342278B-C002-43F0-A53B-1FDF4323AFF0}" type="pres">
      <dgm:prSet presAssocID="{D214C20B-6FC5-4435-9955-23AD3518EFF8}" presName="rectComp" presStyleCnt="0"/>
      <dgm:spPr/>
    </dgm:pt>
    <dgm:pt modelId="{FED273BA-1E98-4A60-BF87-D2A6B4181B3F}" type="pres">
      <dgm:prSet presAssocID="{D214C20B-6FC5-4435-9955-23AD3518EFF8}" presName="bgRect" presStyleLbl="bgShp" presStyleIdx="2" presStyleCnt="3"/>
      <dgm:spPr/>
      <dgm:t>
        <a:bodyPr/>
        <a:lstStyle/>
        <a:p>
          <a:endParaRPr lang="en-IE"/>
        </a:p>
      </dgm:t>
    </dgm:pt>
    <dgm:pt modelId="{DF8C45AC-ED39-4777-A4BD-BB3476214DEA}" type="pres">
      <dgm:prSet presAssocID="{D214C20B-6FC5-4435-9955-23AD3518EFF8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FCD32B57-6E6B-48D1-812D-5BC19F3AACA2}" type="presOf" srcId="{134D4877-ACAE-454B-A01F-8A1152C943A3}" destId="{0A0E7711-931B-4669-92F4-41A4366FF2B4}" srcOrd="1" destOrd="0" presId="urn:microsoft.com/office/officeart/2005/8/layout/hierarchy6"/>
    <dgm:cxn modelId="{5BEA04F4-5DB7-4311-8DA7-E1FDF7820CCB}" type="presOf" srcId="{C8D1CF78-DA09-4E70-9DDE-2E53D64D5E2E}" destId="{D4606987-1138-4A61-B8E0-291D22EE6BC3}" srcOrd="0" destOrd="0" presId="urn:microsoft.com/office/officeart/2005/8/layout/hierarchy6"/>
    <dgm:cxn modelId="{DF3F5C29-C029-45FB-B7B8-51856CC6E243}" srcId="{43EE9360-F245-4613-843A-08A467214835}" destId="{C8D1CF78-DA09-4E70-9DDE-2E53D64D5E2E}" srcOrd="0" destOrd="0" parTransId="{ED67AEEC-1218-4307-8EC8-0E1907FA1A16}" sibTransId="{4D2B8C04-50F8-4DFB-ADAF-23BE4C961C66}"/>
    <dgm:cxn modelId="{9F3BCFF0-B613-4D3B-83B8-665168819576}" type="presOf" srcId="{43EE9360-F245-4613-843A-08A467214835}" destId="{E2886562-1157-421B-93F1-615015F83B41}" srcOrd="0" destOrd="0" presId="urn:microsoft.com/office/officeart/2005/8/layout/hierarchy6"/>
    <dgm:cxn modelId="{D748B616-C551-44ED-9AE1-FDC3E5EC113E}" type="presOf" srcId="{AAE2AA73-F1FC-4F71-BEF1-027B15F0FE6F}" destId="{68F433F6-50F1-4445-A514-392D62879968}" srcOrd="0" destOrd="0" presId="urn:microsoft.com/office/officeart/2005/8/layout/hierarchy6"/>
    <dgm:cxn modelId="{2C00E198-C153-4E73-B577-876465379A53}" srcId="{43EE9360-F245-4613-843A-08A467214835}" destId="{134D4877-ACAE-454B-A01F-8A1152C943A3}" srcOrd="1" destOrd="0" parTransId="{7EC08E24-ECC8-419C-925B-16C737217A17}" sibTransId="{FB75390D-9A03-4B98-8734-01CA211139CA}"/>
    <dgm:cxn modelId="{AADC604E-DA5A-4226-ACBB-C79F93E3E1A5}" srcId="{8D22BCEF-36F1-4B0F-A159-34B9F2C156F4}" destId="{A768BB94-2865-4FB6-ABE6-D600ED5D037D}" srcOrd="0" destOrd="0" parTransId="{8FC0C421-EC69-47B2-B1B5-649413FA94BD}" sibTransId="{BF6C3FDB-7AE3-469A-BD85-D92510CF002D}"/>
    <dgm:cxn modelId="{12EA3D47-0445-4CDA-848D-C370B1F82AF7}" srcId="{43EE9360-F245-4613-843A-08A467214835}" destId="{D214C20B-6FC5-4435-9955-23AD3518EFF8}" srcOrd="3" destOrd="0" parTransId="{5444D3BF-27AA-46EC-B09A-67C4B242E965}" sibTransId="{65A2367E-C071-4387-92BF-70A1C4BE31A0}"/>
    <dgm:cxn modelId="{41F1B222-3088-4F95-9A08-DEA15FBE363B}" srcId="{C8D1CF78-DA09-4E70-9DDE-2E53D64D5E2E}" destId="{8D22BCEF-36F1-4B0F-A159-34B9F2C156F4}" srcOrd="0" destOrd="0" parTransId="{95B88004-6DE6-418F-AD42-F81D5BD58E60}" sibTransId="{CC90C865-0590-41D0-AD03-32E131F8F99F}"/>
    <dgm:cxn modelId="{78682656-0EF8-4240-B15D-7AD6F707FFB6}" type="presOf" srcId="{AAE2AA73-F1FC-4F71-BEF1-027B15F0FE6F}" destId="{59F95CFA-3A9F-4BF6-AEAD-F19ED1C3957F}" srcOrd="1" destOrd="0" presId="urn:microsoft.com/office/officeart/2005/8/layout/hierarchy6"/>
    <dgm:cxn modelId="{8E81C0D0-B828-4606-8E12-C962F8EEC28B}" type="presOf" srcId="{134D4877-ACAE-454B-A01F-8A1152C943A3}" destId="{9F52C4EA-0D64-4D19-94E7-CEDB921CB373}" srcOrd="0" destOrd="0" presId="urn:microsoft.com/office/officeart/2005/8/layout/hierarchy6"/>
    <dgm:cxn modelId="{F4FF5317-5CFE-4EE0-AFA6-2F29BE1A2D6B}" type="presOf" srcId="{A768BB94-2865-4FB6-ABE6-D600ED5D037D}" destId="{B7D080A7-7E21-41E1-A365-74C6975DD0C5}" srcOrd="0" destOrd="0" presId="urn:microsoft.com/office/officeart/2005/8/layout/hierarchy6"/>
    <dgm:cxn modelId="{BEB97084-68F2-42F0-B486-2FE95FB08C76}" type="presOf" srcId="{8D22BCEF-36F1-4B0F-A159-34B9F2C156F4}" destId="{FC4693AD-1269-4A65-8FB1-1BA0DD9F81CD}" srcOrd="0" destOrd="0" presId="urn:microsoft.com/office/officeart/2005/8/layout/hierarchy6"/>
    <dgm:cxn modelId="{4624747F-A172-4873-B79B-4739BF8F9F90}" srcId="{43EE9360-F245-4613-843A-08A467214835}" destId="{AAE2AA73-F1FC-4F71-BEF1-027B15F0FE6F}" srcOrd="2" destOrd="0" parTransId="{411E645D-1A94-4491-87CB-B409E3FBAA23}" sibTransId="{0700DE93-5C7C-4625-8C3D-DE62EDD806BB}"/>
    <dgm:cxn modelId="{99342011-3FF5-41C8-95C3-B7BA7F36E7C2}" type="presOf" srcId="{8FC0C421-EC69-47B2-B1B5-649413FA94BD}" destId="{F24368F7-747B-4B40-8F1C-409D76EFD6A4}" srcOrd="0" destOrd="0" presId="urn:microsoft.com/office/officeart/2005/8/layout/hierarchy6"/>
    <dgm:cxn modelId="{E9CB50AD-3B35-428D-884E-04A593DD82C9}" type="presOf" srcId="{D214C20B-6FC5-4435-9955-23AD3518EFF8}" destId="{FED273BA-1E98-4A60-BF87-D2A6B4181B3F}" srcOrd="0" destOrd="0" presId="urn:microsoft.com/office/officeart/2005/8/layout/hierarchy6"/>
    <dgm:cxn modelId="{A5CD00EF-475A-430B-8901-52FB06A7ACC2}" type="presOf" srcId="{D214C20B-6FC5-4435-9955-23AD3518EFF8}" destId="{DF8C45AC-ED39-4777-A4BD-BB3476214DEA}" srcOrd="1" destOrd="0" presId="urn:microsoft.com/office/officeart/2005/8/layout/hierarchy6"/>
    <dgm:cxn modelId="{B6A2A640-F570-4392-9876-393B76E96119}" type="presOf" srcId="{95B88004-6DE6-418F-AD42-F81D5BD58E60}" destId="{41E1C9F3-58D7-45EF-BA71-9B4E18D01D5C}" srcOrd="0" destOrd="0" presId="urn:microsoft.com/office/officeart/2005/8/layout/hierarchy6"/>
    <dgm:cxn modelId="{9CF6AB03-7FCC-4643-BF9F-A14E998E7EA4}" type="presParOf" srcId="{E2886562-1157-421B-93F1-615015F83B41}" destId="{F7AE0D51-190E-48FB-9577-EBD10393FB1B}" srcOrd="0" destOrd="0" presId="urn:microsoft.com/office/officeart/2005/8/layout/hierarchy6"/>
    <dgm:cxn modelId="{26366629-1277-4715-B3D9-ED3906D58CEE}" type="presParOf" srcId="{F7AE0D51-190E-48FB-9577-EBD10393FB1B}" destId="{72B8ECA0-D989-489E-9E28-01F12E796FE3}" srcOrd="0" destOrd="0" presId="urn:microsoft.com/office/officeart/2005/8/layout/hierarchy6"/>
    <dgm:cxn modelId="{4FDE189C-7251-4DDC-B442-18D965187E72}" type="presParOf" srcId="{F7AE0D51-190E-48FB-9577-EBD10393FB1B}" destId="{3CB58D2A-8916-4A27-9CC9-ABF2D81548A2}" srcOrd="1" destOrd="0" presId="urn:microsoft.com/office/officeart/2005/8/layout/hierarchy6"/>
    <dgm:cxn modelId="{4D7877C1-3D7A-41B4-9099-9E2ECDEFC4CE}" type="presParOf" srcId="{3CB58D2A-8916-4A27-9CC9-ABF2D81548A2}" destId="{53B0C9EE-7D25-4162-A80D-CBF24A031E62}" srcOrd="0" destOrd="0" presId="urn:microsoft.com/office/officeart/2005/8/layout/hierarchy6"/>
    <dgm:cxn modelId="{A03AAEB7-7BF4-4EEA-9BAE-88600C32E3E0}" type="presParOf" srcId="{53B0C9EE-7D25-4162-A80D-CBF24A031E62}" destId="{D4606987-1138-4A61-B8E0-291D22EE6BC3}" srcOrd="0" destOrd="0" presId="urn:microsoft.com/office/officeart/2005/8/layout/hierarchy6"/>
    <dgm:cxn modelId="{BA4A353D-E45E-4C45-9E6E-8FE4F69FA26D}" type="presParOf" srcId="{53B0C9EE-7D25-4162-A80D-CBF24A031E62}" destId="{A6923C49-2D2B-4390-8802-E0B93693FC42}" srcOrd="1" destOrd="0" presId="urn:microsoft.com/office/officeart/2005/8/layout/hierarchy6"/>
    <dgm:cxn modelId="{7D4EFC57-18DB-4765-9F56-C80B12F43B6E}" type="presParOf" srcId="{A6923C49-2D2B-4390-8802-E0B93693FC42}" destId="{41E1C9F3-58D7-45EF-BA71-9B4E18D01D5C}" srcOrd="0" destOrd="0" presId="urn:microsoft.com/office/officeart/2005/8/layout/hierarchy6"/>
    <dgm:cxn modelId="{AE7C58F7-15E2-4575-86FE-171F9EA54974}" type="presParOf" srcId="{A6923C49-2D2B-4390-8802-E0B93693FC42}" destId="{6B0795AA-4C61-4CA7-B3B3-B504F8FE0DCA}" srcOrd="1" destOrd="0" presId="urn:microsoft.com/office/officeart/2005/8/layout/hierarchy6"/>
    <dgm:cxn modelId="{B083E355-37BF-426A-8008-8CFABF667170}" type="presParOf" srcId="{6B0795AA-4C61-4CA7-B3B3-B504F8FE0DCA}" destId="{FC4693AD-1269-4A65-8FB1-1BA0DD9F81CD}" srcOrd="0" destOrd="0" presId="urn:microsoft.com/office/officeart/2005/8/layout/hierarchy6"/>
    <dgm:cxn modelId="{10E79D08-41E1-4B48-95F3-1F02EB70E245}" type="presParOf" srcId="{6B0795AA-4C61-4CA7-B3B3-B504F8FE0DCA}" destId="{A716CA8E-9BE6-4D4B-A81E-7284AAD6FF33}" srcOrd="1" destOrd="0" presId="urn:microsoft.com/office/officeart/2005/8/layout/hierarchy6"/>
    <dgm:cxn modelId="{931135D0-CAE2-4692-BD3E-060E269054F0}" type="presParOf" srcId="{A716CA8E-9BE6-4D4B-A81E-7284AAD6FF33}" destId="{F24368F7-747B-4B40-8F1C-409D76EFD6A4}" srcOrd="0" destOrd="0" presId="urn:microsoft.com/office/officeart/2005/8/layout/hierarchy6"/>
    <dgm:cxn modelId="{08D9677F-A85E-4838-9D80-AC072D1AC09E}" type="presParOf" srcId="{A716CA8E-9BE6-4D4B-A81E-7284AAD6FF33}" destId="{463FF22B-64A2-460F-B633-593B498FA8BE}" srcOrd="1" destOrd="0" presId="urn:microsoft.com/office/officeart/2005/8/layout/hierarchy6"/>
    <dgm:cxn modelId="{B4446AC6-D99D-4ADC-91E0-262D8924AB6B}" type="presParOf" srcId="{463FF22B-64A2-460F-B633-593B498FA8BE}" destId="{B7D080A7-7E21-41E1-A365-74C6975DD0C5}" srcOrd="0" destOrd="0" presId="urn:microsoft.com/office/officeart/2005/8/layout/hierarchy6"/>
    <dgm:cxn modelId="{8C2B6D46-6C13-4D5B-8EB2-44AC76D14DFB}" type="presParOf" srcId="{463FF22B-64A2-460F-B633-593B498FA8BE}" destId="{C6B87173-B0DD-4DE6-A33B-1DF1D3170B2A}" srcOrd="1" destOrd="0" presId="urn:microsoft.com/office/officeart/2005/8/layout/hierarchy6"/>
    <dgm:cxn modelId="{13CC591D-49F7-40F4-A300-09AD986D3A17}" type="presParOf" srcId="{E2886562-1157-421B-93F1-615015F83B41}" destId="{35A682A9-55DF-4CD6-AD5D-802E00795924}" srcOrd="1" destOrd="0" presId="urn:microsoft.com/office/officeart/2005/8/layout/hierarchy6"/>
    <dgm:cxn modelId="{BAEC6454-03A1-4307-B33B-F584535C2138}" type="presParOf" srcId="{35A682A9-55DF-4CD6-AD5D-802E00795924}" destId="{C6B80851-AB87-42F4-B450-FFB7A8689C9A}" srcOrd="0" destOrd="0" presId="urn:microsoft.com/office/officeart/2005/8/layout/hierarchy6"/>
    <dgm:cxn modelId="{D91BD144-DAB5-4EDA-AA63-20204193E8D5}" type="presParOf" srcId="{C6B80851-AB87-42F4-B450-FFB7A8689C9A}" destId="{9F52C4EA-0D64-4D19-94E7-CEDB921CB373}" srcOrd="0" destOrd="0" presId="urn:microsoft.com/office/officeart/2005/8/layout/hierarchy6"/>
    <dgm:cxn modelId="{7037D730-DF44-421A-80C2-FF1400061983}" type="presParOf" srcId="{C6B80851-AB87-42F4-B450-FFB7A8689C9A}" destId="{0A0E7711-931B-4669-92F4-41A4366FF2B4}" srcOrd="1" destOrd="0" presId="urn:microsoft.com/office/officeart/2005/8/layout/hierarchy6"/>
    <dgm:cxn modelId="{E8E60376-D241-4CA3-8542-7D86E460331E}" type="presParOf" srcId="{35A682A9-55DF-4CD6-AD5D-802E00795924}" destId="{2CB237CC-92C6-49C9-B3CC-C6C9E9E7C8A3}" srcOrd="1" destOrd="0" presId="urn:microsoft.com/office/officeart/2005/8/layout/hierarchy6"/>
    <dgm:cxn modelId="{E5A2B1A7-E520-4067-8A42-B6CCF4C88CCD}" type="presParOf" srcId="{2CB237CC-92C6-49C9-B3CC-C6C9E9E7C8A3}" destId="{6BB52AEC-9E38-4936-8310-E56134473684}" srcOrd="0" destOrd="0" presId="urn:microsoft.com/office/officeart/2005/8/layout/hierarchy6"/>
    <dgm:cxn modelId="{04E3893C-0C49-4BE3-A9B5-042BC668562B}" type="presParOf" srcId="{35A682A9-55DF-4CD6-AD5D-802E00795924}" destId="{B3253F13-E894-4CC9-A6CC-20B46602503C}" srcOrd="2" destOrd="0" presId="urn:microsoft.com/office/officeart/2005/8/layout/hierarchy6"/>
    <dgm:cxn modelId="{575ECD68-4DA1-4ECE-A4BB-B33A143D1524}" type="presParOf" srcId="{B3253F13-E894-4CC9-A6CC-20B46602503C}" destId="{68F433F6-50F1-4445-A514-392D62879968}" srcOrd="0" destOrd="0" presId="urn:microsoft.com/office/officeart/2005/8/layout/hierarchy6"/>
    <dgm:cxn modelId="{5337FB3C-D682-4F3A-87C0-908114D0950E}" type="presParOf" srcId="{B3253F13-E894-4CC9-A6CC-20B46602503C}" destId="{59F95CFA-3A9F-4BF6-AEAD-F19ED1C3957F}" srcOrd="1" destOrd="0" presId="urn:microsoft.com/office/officeart/2005/8/layout/hierarchy6"/>
    <dgm:cxn modelId="{489B5F30-49CB-4402-A9CB-87A363A19D96}" type="presParOf" srcId="{35A682A9-55DF-4CD6-AD5D-802E00795924}" destId="{B6404F62-81FE-42C2-90AA-A9F0E034E1F5}" srcOrd="3" destOrd="0" presId="urn:microsoft.com/office/officeart/2005/8/layout/hierarchy6"/>
    <dgm:cxn modelId="{AD1561E4-07CE-4AA6-A431-F3ACB7B77EAC}" type="presParOf" srcId="{B6404F62-81FE-42C2-90AA-A9F0E034E1F5}" destId="{339043FE-AD8B-4347-8628-9BE7C8F26094}" srcOrd="0" destOrd="0" presId="urn:microsoft.com/office/officeart/2005/8/layout/hierarchy6"/>
    <dgm:cxn modelId="{B36CC1C7-E3E9-4029-8D1B-A0FE7303B43C}" type="presParOf" srcId="{35A682A9-55DF-4CD6-AD5D-802E00795924}" destId="{B342278B-C002-43F0-A53B-1FDF4323AFF0}" srcOrd="4" destOrd="0" presId="urn:microsoft.com/office/officeart/2005/8/layout/hierarchy6"/>
    <dgm:cxn modelId="{A595EF29-4EAE-4A6B-AD50-01094AB33EE2}" type="presParOf" srcId="{B342278B-C002-43F0-A53B-1FDF4323AFF0}" destId="{FED273BA-1E98-4A60-BF87-D2A6B4181B3F}" srcOrd="0" destOrd="0" presId="urn:microsoft.com/office/officeart/2005/8/layout/hierarchy6"/>
    <dgm:cxn modelId="{5C3B1EAA-107A-443A-8BE2-7780CED324D9}" type="presParOf" srcId="{B342278B-C002-43F0-A53B-1FDF4323AFF0}" destId="{DF8C45AC-ED39-4777-A4BD-BB3476214DE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122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122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ED3BA8D-7146-438E-9B43-18E13C1348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17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122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122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0196355-5450-4D66-87B5-795DBB168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96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5E2C54E-E3EE-49E6-B039-F582F111597B}" type="slidenum">
              <a:rPr lang="en-US" sz="1200">
                <a:latin typeface="Times New Roman" pitchFamily="18" charset="0"/>
              </a:rPr>
              <a:pPr/>
              <a:t>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0459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EF2F27C-71B4-4FCB-9A8E-6CA04D3EC990}" type="slidenum">
              <a:rPr lang="en-US" sz="1200">
                <a:latin typeface="Times New Roman" pitchFamily="18" charset="0"/>
              </a:rPr>
              <a:pPr/>
              <a:t>22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5728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86CC488-D87A-40BE-A5EB-B1DE757189A0}" type="slidenum">
              <a:rPr lang="en-US" sz="1200">
                <a:latin typeface="Times New Roman" pitchFamily="18" charset="0"/>
              </a:rPr>
              <a:pPr/>
              <a:t>23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846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737216A-FB76-42F4-8461-E545B426107A}" type="slidenum">
              <a:rPr lang="en-US" sz="1200">
                <a:latin typeface="Times New Roman" pitchFamily="18" charset="0"/>
              </a:rPr>
              <a:pPr/>
              <a:t>24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63745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E7484DB-B244-4C6C-B3B5-9845A01E7C43}" type="slidenum">
              <a:rPr lang="en-US" sz="1200">
                <a:latin typeface="Times New Roman" pitchFamily="18" charset="0"/>
              </a:rPr>
              <a:pPr/>
              <a:t>25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6836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E7484DB-B244-4C6C-B3B5-9845A01E7C43}" type="slidenum">
              <a:rPr lang="en-US" sz="1200">
                <a:latin typeface="Times New Roman" pitchFamily="18" charset="0"/>
              </a:rPr>
              <a:pPr/>
              <a:t>27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4009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22E117-86E0-4B90-815E-DE2F7BC87D75}" type="slidenum">
              <a:rPr lang="en-US" sz="1200">
                <a:latin typeface="Times New Roman" pitchFamily="18" charset="0"/>
              </a:rPr>
              <a:pPr/>
              <a:t>30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1929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36C7194-38DC-4FA9-A4B8-E59E01B2784C}" type="slidenum">
              <a:rPr lang="en-US" sz="1200">
                <a:latin typeface="Times New Roman" pitchFamily="18" charset="0"/>
              </a:rPr>
              <a:pPr/>
              <a:t>31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9901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22E117-86E0-4B90-815E-DE2F7BC87D75}" type="slidenum">
              <a:rPr lang="en-US" sz="1200">
                <a:latin typeface="Times New Roman" pitchFamily="18" charset="0"/>
              </a:rPr>
              <a:pPr/>
              <a:t>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7028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22E117-86E0-4B90-815E-DE2F7BC87D75}" type="slidenum">
              <a:rPr lang="en-US" sz="1200">
                <a:latin typeface="Times New Roman" pitchFamily="18" charset="0"/>
              </a:rPr>
              <a:pPr/>
              <a:t>15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978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1D8045D-6836-4170-9232-49B559CBC4AA}" type="slidenum">
              <a:rPr lang="en-US" sz="1200">
                <a:latin typeface="Times New Roman" pitchFamily="18" charset="0"/>
              </a:rPr>
              <a:pPr/>
              <a:t>16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3993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22E117-86E0-4B90-815E-DE2F7BC87D75}" type="slidenum">
              <a:rPr lang="en-US" sz="1200">
                <a:latin typeface="Times New Roman" pitchFamily="18" charset="0"/>
              </a:rPr>
              <a:pPr/>
              <a:t>17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3875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1D8045D-6836-4170-9232-49B559CBC4AA}" type="slidenum">
              <a:rPr lang="en-US" sz="1200">
                <a:latin typeface="Times New Roman" pitchFamily="18" charset="0"/>
              </a:rPr>
              <a:pPr/>
              <a:t>18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67143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721257-CD24-410A-862E-D6A4E9DDD0B8}" type="slidenum">
              <a:rPr lang="en-US" sz="1200">
                <a:latin typeface="Times New Roman" pitchFamily="18" charset="0"/>
              </a:rPr>
              <a:pPr/>
              <a:t>19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8436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467B86E-5F70-4516-BE85-52F4E25D10D3}" type="slidenum">
              <a:rPr lang="en-US" sz="1200">
                <a:latin typeface="Times New Roman" pitchFamily="18" charset="0"/>
              </a:rPr>
              <a:pPr/>
              <a:t>20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4394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22E117-86E0-4B90-815E-DE2F7BC87D75}" type="slidenum">
              <a:rPr lang="en-US" sz="1200">
                <a:latin typeface="Times New Roman" pitchFamily="18" charset="0"/>
              </a:rPr>
              <a:pPr/>
              <a:t>21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4343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971800" y="622935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  <a:defRPr/>
            </a:pPr>
            <a:endParaRPr lang="en-US" sz="1000" dirty="0">
              <a:solidFill>
                <a:schemeClr val="bg2"/>
              </a:solidFill>
            </a:endParaRPr>
          </a:p>
        </p:txBody>
      </p:sp>
      <p:pic>
        <p:nvPicPr>
          <p:cNvPr id="6" name="Picture 13" descr="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Symbol" pitchFamily="18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50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2054" name="Picture 11" descr="banner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144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»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thenextweb.com/dd/2014/10/28/world-wide-web-consortium-finally-recommending-html5/" TargetMode="External"/><Relationship Id="rId4" Type="http://schemas.openxmlformats.org/officeDocument/2006/relationships/hyperlink" Target="http://vimeo.com/110256895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IE" sz="2800" dirty="0" smtClean="0"/>
              <a:t>Web Development 1</a:t>
            </a:r>
            <a:endParaRPr lang="en-GB" sz="2800" dirty="0" smtClean="0"/>
          </a:p>
        </p:txBody>
      </p:sp>
      <p:pic>
        <p:nvPicPr>
          <p:cNvPr id="4099" name="Picture 16" descr="atsymbo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1752600"/>
            <a:ext cx="5387975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9"/>
          <p:cNvSpPr txBox="1">
            <a:spLocks noChangeArrowheads="1"/>
          </p:cNvSpPr>
          <p:nvPr/>
        </p:nvSpPr>
        <p:spPr bwMode="auto">
          <a:xfrm>
            <a:off x="827585" y="5195888"/>
            <a:ext cx="7704856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sz="2800" dirty="0" smtClean="0"/>
              <a:t>Lecture 1b (THEORY) </a:t>
            </a:r>
          </a:p>
          <a:p>
            <a:r>
              <a:rPr lang="en-IE" sz="2800" i="1" dirty="0" smtClean="0"/>
              <a:t>An Introduction to Web Development</a:t>
            </a:r>
            <a:endParaRPr lang="en-GB" sz="2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1291"/>
            <a:ext cx="9139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/>
              <a:t>© Hugh </a:t>
            </a:r>
            <a:r>
              <a:rPr lang="en-US" sz="1800" b="1" dirty="0"/>
              <a:t>McCabe </a:t>
            </a:r>
            <a:r>
              <a:rPr lang="en-US" sz="1800" b="1" dirty="0" smtClean="0"/>
              <a:t>&amp; Matt Smith 2008-</a:t>
            </a:r>
            <a:r>
              <a:rPr lang="en-US" sz="1800" b="1" dirty="0" smtClean="0"/>
              <a:t>2015 </a:t>
            </a:r>
            <a:endParaRPr lang="en-GB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2.</a:t>
            </a:r>
          </a:p>
          <a:p>
            <a:r>
              <a:rPr lang="en-IE" dirty="0" smtClean="0"/>
              <a:t>DEVELOPMENT</a:t>
            </a:r>
          </a:p>
          <a:p>
            <a:endParaRPr lang="en-IE" dirty="0"/>
          </a:p>
          <a:p>
            <a:r>
              <a:rPr lang="en-IE" dirty="0" smtClean="0"/>
              <a:t>(what YOU are about to learn …)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80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414072" cy="609600"/>
          </a:xfrm>
        </p:spPr>
        <p:txBody>
          <a:bodyPr/>
          <a:lstStyle/>
          <a:p>
            <a:r>
              <a:rPr lang="en-US" dirty="0"/>
              <a:t>What does a web designer </a:t>
            </a:r>
            <a:r>
              <a:rPr lang="en-US" dirty="0" smtClean="0"/>
              <a:t>do: 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and troubleshooting (debugging):</a:t>
            </a:r>
          </a:p>
          <a:p>
            <a:pPr lvl="1"/>
            <a:r>
              <a:rPr lang="en-US" dirty="0" smtClean="0"/>
              <a:t>Documents, Style sheets, Scripts, Images</a:t>
            </a:r>
          </a:p>
          <a:p>
            <a:r>
              <a:rPr lang="en-US" dirty="0" smtClean="0"/>
              <a:t>This process called ‘development’ or ‘production’</a:t>
            </a:r>
          </a:p>
          <a:p>
            <a:r>
              <a:rPr lang="en-US" dirty="0" smtClean="0"/>
              <a:t>Not necessary looking at the site as a whole</a:t>
            </a:r>
          </a:p>
          <a:p>
            <a:pPr lvl="1"/>
            <a:r>
              <a:rPr lang="en-US" dirty="0" smtClean="0"/>
              <a:t>Implementing the designs they are given</a:t>
            </a:r>
          </a:p>
          <a:p>
            <a:pPr lvl="1"/>
            <a:r>
              <a:rPr lang="en-US" dirty="0" smtClean="0"/>
              <a:t>Coding up the content and multimedia they are given</a:t>
            </a:r>
          </a:p>
          <a:p>
            <a:pPr lvl="1"/>
            <a:r>
              <a:rPr lang="en-US" dirty="0" smtClean="0"/>
              <a:t>The WORKERS of the team 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HTML:	Authoring/markup</a:t>
            </a:r>
          </a:p>
          <a:p>
            <a:r>
              <a:rPr lang="en-US" dirty="0" smtClean="0"/>
              <a:t>CSS: 	Styling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9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51520" y="2996952"/>
            <a:ext cx="7056784" cy="3024336"/>
          </a:xfrm>
          <a:prstGeom prst="rect">
            <a:avLst/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414072" cy="609600"/>
          </a:xfrm>
        </p:spPr>
        <p:txBody>
          <a:bodyPr/>
          <a:lstStyle/>
          <a:p>
            <a:r>
              <a:rPr lang="en-US" dirty="0" smtClean="0"/>
              <a:t>DEVELOPMENT: Authoring / Markup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Authoring/markup</a:t>
            </a:r>
          </a:p>
          <a:p>
            <a:pPr lvl="1"/>
            <a:r>
              <a:rPr lang="en-US" sz="2400" dirty="0" smtClean="0"/>
              <a:t>Preparing content for web delivery</a:t>
            </a:r>
          </a:p>
          <a:p>
            <a:pPr lvl="1"/>
            <a:r>
              <a:rPr lang="en-US" sz="2400" dirty="0" smtClean="0"/>
              <a:t>I.e. ‘marking-up’ content using HTML ’tags’</a:t>
            </a:r>
          </a:p>
          <a:p>
            <a:pPr lvl="1"/>
            <a:r>
              <a:rPr lang="en-US" sz="2400" dirty="0" smtClean="0"/>
              <a:t>E.g.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            ITB home page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b="1" dirty="0" smtClean="0"/>
              <a:t>&lt;title&gt; </a:t>
            </a:r>
            <a:r>
              <a:rPr lang="en-US" dirty="0" smtClean="0"/>
              <a:t>ITB Home Page </a:t>
            </a:r>
            <a:r>
              <a:rPr lang="en-US" b="1" dirty="0" smtClean="0"/>
              <a:t>&lt;/title&gt;</a:t>
            </a:r>
          </a:p>
          <a:p>
            <a:endParaRPr lang="en-US" dirty="0"/>
          </a:p>
        </p:txBody>
      </p:sp>
      <p:sp>
        <p:nvSpPr>
          <p:cNvPr id="5" name="Down Arrow 4"/>
          <p:cNvSpPr/>
          <p:nvPr/>
        </p:nvSpPr>
        <p:spPr bwMode="auto">
          <a:xfrm>
            <a:off x="3059832" y="4005064"/>
            <a:ext cx="1080120" cy="115212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40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414072" cy="609600"/>
          </a:xfrm>
        </p:spPr>
        <p:txBody>
          <a:bodyPr/>
          <a:lstStyle/>
          <a:p>
            <a:r>
              <a:rPr lang="en-US" dirty="0"/>
              <a:t>DEVELOPMENT: </a:t>
            </a:r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79296" cy="4762500"/>
          </a:xfrm>
        </p:spPr>
        <p:txBody>
          <a:bodyPr/>
          <a:lstStyle/>
          <a:p>
            <a:r>
              <a:rPr lang="en-US" dirty="0" smtClean="0"/>
              <a:t>Styling</a:t>
            </a:r>
          </a:p>
          <a:p>
            <a:pPr lvl="1"/>
            <a:r>
              <a:rPr lang="en-US" sz="2400" dirty="0" smtClean="0"/>
              <a:t>Writing style rules to determine appearance of content in browser</a:t>
            </a:r>
          </a:p>
          <a:p>
            <a:pPr lvl="1"/>
            <a:r>
              <a:rPr lang="en-US" sz="2400" dirty="0" smtClean="0"/>
              <a:t>Rules are written in the CSS language</a:t>
            </a:r>
          </a:p>
          <a:p>
            <a:pPr lvl="2"/>
            <a:r>
              <a:rPr lang="en-US" dirty="0" smtClean="0"/>
              <a:t>Cascading Style Sheets</a:t>
            </a:r>
          </a:p>
          <a:p>
            <a:pPr lvl="2"/>
            <a:endParaRPr lang="en-US" dirty="0" smtClean="0"/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ext file containing style rules called a CSS ‘style sheet’</a:t>
            </a:r>
          </a:p>
          <a:p>
            <a:pPr lvl="2"/>
            <a:r>
              <a:rPr lang="en-US" dirty="0" smtClean="0"/>
              <a:t>Or sometimes a CSS ‘rule-set’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1415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414072" cy="609600"/>
          </a:xfrm>
        </p:spPr>
        <p:txBody>
          <a:bodyPr/>
          <a:lstStyle/>
          <a:p>
            <a:r>
              <a:rPr lang="en-US" dirty="0"/>
              <a:t>DEVELOPMENT: </a:t>
            </a:r>
            <a:r>
              <a:rPr lang="en-US" dirty="0" smtClean="0"/>
              <a:t>Scripting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79296" cy="4762500"/>
          </a:xfrm>
        </p:spPr>
        <p:txBody>
          <a:bodyPr/>
          <a:lstStyle/>
          <a:p>
            <a:r>
              <a:rPr lang="en-US" dirty="0" smtClean="0"/>
              <a:t>SCRIPTING / PROGRAMMING</a:t>
            </a:r>
          </a:p>
          <a:p>
            <a:pPr lvl="1"/>
            <a:r>
              <a:rPr lang="en-US" sz="2400" dirty="0" smtClean="0"/>
              <a:t>Interactivity requires writing in programming languages</a:t>
            </a:r>
          </a:p>
          <a:p>
            <a:pPr lvl="1"/>
            <a:r>
              <a:rPr lang="en-US" sz="2400" dirty="0" smtClean="0"/>
              <a:t>Programming in web pages often referred to as ‘scripting’</a:t>
            </a:r>
          </a:p>
          <a:p>
            <a:endParaRPr lang="en-US" sz="2800" dirty="0" smtClean="0"/>
          </a:p>
          <a:p>
            <a:r>
              <a:rPr lang="en-US" sz="2800" dirty="0" smtClean="0"/>
              <a:t>Client-side (front end) = on the browser</a:t>
            </a:r>
          </a:p>
          <a:p>
            <a:pPr lvl="1"/>
            <a:r>
              <a:rPr lang="en-US" dirty="0" smtClean="0"/>
              <a:t>JavaScript</a:t>
            </a:r>
          </a:p>
          <a:p>
            <a:endParaRPr lang="en-US" sz="2800" dirty="0" smtClean="0"/>
          </a:p>
          <a:p>
            <a:r>
              <a:rPr lang="en-US" sz="2800" dirty="0" smtClean="0"/>
              <a:t>Server-side (back-end) = on the server</a:t>
            </a:r>
          </a:p>
          <a:p>
            <a:pPr lvl="1"/>
            <a:r>
              <a:rPr lang="en-US" dirty="0" smtClean="0"/>
              <a:t>Languages such as PHP, Java/JSP, .NET, Python etc.</a:t>
            </a:r>
          </a:p>
          <a:p>
            <a:pPr lvl="1"/>
            <a:endParaRPr lang="en-US" sz="24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5877272"/>
            <a:ext cx="7416824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You’ll learn JavaScript and PHP in other modules…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083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475656" y="3068960"/>
            <a:ext cx="5688632" cy="14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4400" b="1" dirty="0" smtClean="0">
                <a:latin typeface="Tahoma" pitchFamily="34" charset="0"/>
              </a:rPr>
              <a:t>What languages do I need to learn?</a:t>
            </a:r>
            <a:endParaRPr lang="en-US" sz="4400" b="1" dirty="0">
              <a:latin typeface="Tahom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976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Languages/Technologies</a:t>
            </a:r>
            <a:br>
              <a:rPr lang="en-GB" sz="2800" dirty="0" smtClean="0"/>
            </a:br>
            <a:r>
              <a:rPr lang="en-GB" sz="2800" dirty="0" smtClean="0"/>
              <a:t>for Web Development</a:t>
            </a:r>
            <a:endParaRPr lang="en-GB" dirty="0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157788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GB" dirty="0" smtClean="0"/>
              <a:t>So what technologies do you need to know about to develop web pages?</a:t>
            </a:r>
          </a:p>
          <a:p>
            <a:pPr marL="457200" indent="-457200">
              <a:buFont typeface="Arial" charset="0"/>
              <a:buChar char="•"/>
            </a:pPr>
            <a:r>
              <a:rPr lang="en-GB" dirty="0" smtClean="0"/>
              <a:t>Here’s a list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sz="2400" dirty="0" smtClean="0"/>
              <a:t>W</a:t>
            </a:r>
            <a:r>
              <a:rPr lang="en-GB" sz="2400" dirty="0" err="1" smtClean="0"/>
              <a:t>e’ll</a:t>
            </a:r>
            <a:r>
              <a:rPr lang="en-GB" sz="2400" dirty="0" smtClean="0"/>
              <a:t> only be learning the first 2 in this module...</a:t>
            </a:r>
          </a:p>
          <a:p>
            <a:pPr marL="457200" indent="-457200"/>
            <a:endParaRPr lang="en-GB" dirty="0" smtClean="0"/>
          </a:p>
          <a:p>
            <a:pPr marL="857250" lvl="1" indent="-457200">
              <a:lnSpc>
                <a:spcPct val="140000"/>
              </a:lnSpc>
              <a:buFont typeface="+mj-lt"/>
              <a:buAutoNum type="arabicPeriod"/>
            </a:pPr>
            <a:r>
              <a:rPr lang="en-GB" sz="2400" b="1" dirty="0" smtClean="0"/>
              <a:t>HTML</a:t>
            </a:r>
          </a:p>
          <a:p>
            <a:pPr marL="857250" lvl="1" indent="-457200">
              <a:lnSpc>
                <a:spcPct val="140000"/>
              </a:lnSpc>
              <a:buFont typeface="+mj-lt"/>
              <a:buAutoNum type="arabicPeriod"/>
            </a:pPr>
            <a:r>
              <a:rPr lang="en-GB" sz="2400" b="1" dirty="0" smtClean="0"/>
              <a:t>CSS (Cascading Style Sheets)</a:t>
            </a:r>
          </a:p>
          <a:p>
            <a:pPr marL="857250" lvl="1" indent="-457200">
              <a:lnSpc>
                <a:spcPct val="140000"/>
              </a:lnSpc>
              <a:buFont typeface="+mj-lt"/>
              <a:buAutoNum type="arabicPeriod"/>
            </a:pPr>
            <a:r>
              <a:rPr lang="en-GB" sz="2400" i="1" dirty="0" err="1" smtClean="0"/>
              <a:t>Javascript</a:t>
            </a:r>
            <a:r>
              <a:rPr lang="en-GB" sz="2400" i="1" dirty="0"/>
              <a:t>/DOM </a:t>
            </a:r>
            <a:r>
              <a:rPr lang="en-GB" sz="2400" i="1" dirty="0" smtClean="0"/>
              <a:t>scripting</a:t>
            </a:r>
          </a:p>
          <a:p>
            <a:pPr marL="857250" lvl="1" indent="-457200">
              <a:lnSpc>
                <a:spcPct val="140000"/>
              </a:lnSpc>
              <a:buFont typeface="+mj-lt"/>
              <a:buAutoNum type="arabicPeriod"/>
            </a:pPr>
            <a:r>
              <a:rPr lang="en-GB" sz="2400" i="1" dirty="0" smtClean="0"/>
              <a:t>Server</a:t>
            </a:r>
            <a:r>
              <a:rPr lang="en-GB" sz="2400" i="1" dirty="0"/>
              <a:t>-side programming</a:t>
            </a:r>
          </a:p>
          <a:p>
            <a:pPr marL="457200" indent="-457200">
              <a:buFont typeface="+mj-lt"/>
              <a:buAutoNum type="arabicPeriod"/>
            </a:pPr>
            <a:endParaRPr lang="en-GB" b="1" dirty="0" smtClean="0"/>
          </a:p>
          <a:p>
            <a:pPr marL="457200" indent="-457200">
              <a:buFont typeface="+mj-lt"/>
              <a:buAutoNum type="arabicPeriod"/>
            </a:pPr>
            <a:endParaRPr lang="en-GB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884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475656" y="3068960"/>
            <a:ext cx="5688632" cy="14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4400" b="1" dirty="0" smtClean="0">
                <a:latin typeface="Tahoma" pitchFamily="34" charset="0"/>
              </a:rPr>
              <a:t>Technologies </a:t>
            </a:r>
          </a:p>
          <a:p>
            <a:pPr marL="0" lvl="1" indent="0"/>
            <a:r>
              <a:rPr lang="en-GB" sz="4400" b="1" dirty="0">
                <a:latin typeface="Tahoma" pitchFamily="34" charset="0"/>
              </a:rPr>
              <a:t>1: </a:t>
            </a:r>
            <a:r>
              <a:rPr lang="en-GB" sz="4400" b="1" dirty="0" smtClean="0">
                <a:latin typeface="Tahoma" pitchFamily="34" charset="0"/>
              </a:rPr>
              <a:t>HTML</a:t>
            </a:r>
            <a:endParaRPr lang="en-GB" sz="4400" b="1" dirty="0">
              <a:latin typeface="Tahom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272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Technologies for Web Development</a:t>
            </a:r>
            <a:endParaRPr lang="en-GB" dirty="0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157788"/>
          </a:xfrm>
        </p:spPr>
        <p:txBody>
          <a:bodyPr/>
          <a:lstStyle/>
          <a:p>
            <a:pPr marL="457200" indent="-457200"/>
            <a:endParaRPr lang="en-GB" dirty="0" smtClean="0"/>
          </a:p>
          <a:p>
            <a:pPr marL="457200" indent="-457200">
              <a:buAutoNum type="arabicPeriod"/>
            </a:pPr>
            <a:r>
              <a:rPr lang="en-GB" b="1" dirty="0" smtClean="0"/>
              <a:t>HTML = </a:t>
            </a:r>
            <a:r>
              <a:rPr lang="en-GB" dirty="0" err="1"/>
              <a:t>HyperText</a:t>
            </a:r>
            <a:r>
              <a:rPr lang="en-GB" dirty="0"/>
              <a:t> </a:t>
            </a:r>
            <a:r>
              <a:rPr lang="en-GB" dirty="0" err="1"/>
              <a:t>Markup</a:t>
            </a:r>
            <a:r>
              <a:rPr lang="en-GB" dirty="0"/>
              <a:t> Language</a:t>
            </a:r>
            <a:endParaRPr lang="en-GB" b="1" dirty="0" smtClean="0"/>
          </a:p>
          <a:p>
            <a:pPr marL="457200" indent="-457200">
              <a:buFont typeface="Arial" charset="0"/>
              <a:buChar char="•"/>
            </a:pPr>
            <a:r>
              <a:rPr lang="en-GB" dirty="0" smtClean="0"/>
              <a:t>the </a:t>
            </a:r>
            <a:r>
              <a:rPr lang="en-GB" dirty="0"/>
              <a:t>language used to create web page </a:t>
            </a:r>
            <a:r>
              <a:rPr lang="en-GB" dirty="0" smtClean="0"/>
              <a:t>documents</a:t>
            </a:r>
          </a:p>
          <a:p>
            <a:pPr marL="457200" indent="-457200">
              <a:buFont typeface="Arial" charset="0"/>
              <a:buChar char="•"/>
            </a:pPr>
            <a:endParaRPr lang="en-GB" dirty="0" smtClean="0"/>
          </a:p>
          <a:p>
            <a:pPr marL="457200" indent="-457200">
              <a:buFont typeface="Arial" charset="0"/>
              <a:buChar char="•"/>
            </a:pPr>
            <a:r>
              <a:rPr lang="en-GB" dirty="0" smtClean="0"/>
              <a:t>HTML </a:t>
            </a:r>
            <a:r>
              <a:rPr lang="en-GB" dirty="0"/>
              <a:t>is </a:t>
            </a:r>
            <a:r>
              <a:rPr lang="en-GB" i="1" dirty="0"/>
              <a:t>not</a:t>
            </a:r>
            <a:r>
              <a:rPr lang="en-GB" dirty="0"/>
              <a:t> a programming </a:t>
            </a:r>
            <a:r>
              <a:rPr lang="en-GB" dirty="0" smtClean="0"/>
              <a:t>language</a:t>
            </a:r>
            <a:endParaRPr lang="en-GB" dirty="0"/>
          </a:p>
          <a:p>
            <a:pPr marL="457200" indent="-457200">
              <a:buFont typeface="Arial" charset="0"/>
              <a:buChar char="•"/>
            </a:pPr>
            <a:r>
              <a:rPr lang="en-GB" dirty="0"/>
              <a:t>It is a </a:t>
            </a:r>
            <a:r>
              <a:rPr lang="en-GB" i="1" u="sng" dirty="0"/>
              <a:t>mark-up</a:t>
            </a:r>
            <a:r>
              <a:rPr lang="en-GB" u="sng" dirty="0"/>
              <a:t> </a:t>
            </a:r>
            <a:r>
              <a:rPr lang="en-GB" dirty="0"/>
              <a:t>language</a:t>
            </a:r>
          </a:p>
          <a:p>
            <a:pPr marL="857250" lvl="1" indent="-457200">
              <a:buFont typeface="Arial" charset="0"/>
              <a:buChar char="•"/>
            </a:pPr>
            <a:r>
              <a:rPr lang="en-GB" sz="2400" dirty="0"/>
              <a:t>system for identifying and describing the various components of </a:t>
            </a:r>
            <a:r>
              <a:rPr lang="en-GB" sz="2400" dirty="0" smtClean="0"/>
              <a:t>documents </a:t>
            </a:r>
            <a:r>
              <a:rPr lang="en-GB" sz="2400" dirty="0"/>
              <a:t>such as headings, paragraphs, </a:t>
            </a:r>
            <a:r>
              <a:rPr lang="en-GB" sz="2400" dirty="0" smtClean="0"/>
              <a:t>list, web-links </a:t>
            </a:r>
            <a:r>
              <a:rPr lang="en-GB" sz="2400" dirty="0"/>
              <a:t>and so on</a:t>
            </a:r>
          </a:p>
          <a:p>
            <a:pPr marL="457200" indent="-457200">
              <a:buFont typeface="Arial" charset="0"/>
              <a:buChar char="•"/>
            </a:pPr>
            <a:endParaRPr lang="en-GB" dirty="0"/>
          </a:p>
          <a:p>
            <a:pPr marL="457200" indent="-457200">
              <a:buFont typeface="Arial" charset="0"/>
              <a:buChar char="•"/>
            </a:pPr>
            <a:r>
              <a:rPr lang="en-GB" dirty="0"/>
              <a:t>Everyone involved in Web Development needs at least a basic understanding of HTML</a:t>
            </a:r>
          </a:p>
          <a:p>
            <a:pPr marL="457200" indent="-457200">
              <a:buFont typeface="Arial" charset="0"/>
              <a:buChar char="•"/>
            </a:pP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18</a:t>
            </a:fld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7772400" cy="476672"/>
          </a:xfrm>
        </p:spPr>
        <p:txBody>
          <a:bodyPr/>
          <a:lstStyle/>
          <a:p>
            <a:r>
              <a:rPr lang="en-GB" sz="2800" dirty="0"/>
              <a:t>example of </a:t>
            </a:r>
            <a:r>
              <a:rPr lang="en-GB" sz="2800"/>
              <a:t>an </a:t>
            </a:r>
            <a:r>
              <a:rPr lang="en-GB" sz="2800" smtClean="0"/>
              <a:t>HTML </a:t>
            </a:r>
            <a:r>
              <a:rPr lang="en-GB" sz="2800" dirty="0"/>
              <a:t>document</a:t>
            </a:r>
            <a:endParaRPr lang="en-GB" dirty="0" smtClean="0"/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36513" y="399570"/>
            <a:ext cx="9143999" cy="65578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sz="2000" b="1" dirty="0" smtClean="0">
                <a:latin typeface="Courier New" pitchFamily="49" charset="0"/>
              </a:rPr>
              <a:t>&lt;!</a:t>
            </a:r>
            <a:r>
              <a:rPr lang="en-IE" sz="2000" b="1" dirty="0">
                <a:latin typeface="Courier New" pitchFamily="49" charset="0"/>
              </a:rPr>
              <a:t>DOCTYPE html</a:t>
            </a:r>
            <a:r>
              <a:rPr lang="en-IE" sz="2000" b="1" dirty="0" smtClean="0">
                <a:latin typeface="Courier New" pitchFamily="49" charset="0"/>
              </a:rPr>
              <a:t>&gt;</a:t>
            </a:r>
          </a:p>
          <a:p>
            <a:r>
              <a:rPr lang="en-IE" sz="2000" b="1" dirty="0" smtClean="0">
                <a:latin typeface="Courier New" pitchFamily="49" charset="0"/>
              </a:rPr>
              <a:t>&lt;html lang="en"&gt;</a:t>
            </a:r>
            <a:endParaRPr lang="en-IE" sz="2000" b="1" dirty="0">
              <a:latin typeface="Courier New" pitchFamily="49" charset="0"/>
            </a:endParaRPr>
          </a:p>
          <a:p>
            <a:r>
              <a:rPr lang="en-IE" sz="2000" b="1" dirty="0" smtClean="0">
                <a:latin typeface="Courier New" pitchFamily="49" charset="0"/>
              </a:rPr>
              <a:t>&lt;</a:t>
            </a:r>
            <a:r>
              <a:rPr lang="en-IE" sz="2000" b="1" dirty="0">
                <a:latin typeface="Courier New" pitchFamily="49" charset="0"/>
              </a:rPr>
              <a:t>head&gt;</a:t>
            </a:r>
          </a:p>
          <a:p>
            <a:r>
              <a:rPr lang="en-IE" sz="2000" b="1" dirty="0">
                <a:latin typeface="Courier New" pitchFamily="49" charset="0"/>
              </a:rPr>
              <a:t>	&lt;meta charset="utf-8"&gt;</a:t>
            </a:r>
          </a:p>
          <a:p>
            <a:r>
              <a:rPr lang="en-IE" sz="2000" b="1" dirty="0">
                <a:latin typeface="Courier New" pitchFamily="49" charset="0"/>
              </a:rPr>
              <a:t>	&lt;title&gt;Matt's web page&lt;/title&gt;</a:t>
            </a:r>
          </a:p>
          <a:p>
            <a:r>
              <a:rPr lang="en-IE" sz="2000" b="1" dirty="0">
                <a:latin typeface="Courier New" pitchFamily="49" charset="0"/>
              </a:rPr>
              <a:t>&lt;/head</a:t>
            </a:r>
            <a:r>
              <a:rPr lang="en-IE" sz="2000" b="1" dirty="0" smtClean="0">
                <a:latin typeface="Courier New" pitchFamily="49" charset="0"/>
              </a:rPr>
              <a:t>&gt;</a:t>
            </a:r>
          </a:p>
          <a:p>
            <a:endParaRPr lang="en-IE" sz="2000" b="1" dirty="0">
              <a:latin typeface="Courier New" pitchFamily="49" charset="0"/>
            </a:endParaRPr>
          </a:p>
          <a:p>
            <a:r>
              <a:rPr lang="en-IE" sz="2000" b="1" dirty="0" smtClean="0">
                <a:latin typeface="Courier New" pitchFamily="49" charset="0"/>
              </a:rPr>
              <a:t>&lt;</a:t>
            </a:r>
            <a:r>
              <a:rPr lang="en-IE" sz="2000" b="1" dirty="0">
                <a:latin typeface="Courier New" pitchFamily="49" charset="0"/>
              </a:rPr>
              <a:t>body</a:t>
            </a:r>
            <a:r>
              <a:rPr lang="en-IE" sz="2000" b="1" dirty="0" smtClean="0">
                <a:latin typeface="Courier New" pitchFamily="49" charset="0"/>
              </a:rPr>
              <a:t>&gt;</a:t>
            </a:r>
          </a:p>
          <a:p>
            <a:r>
              <a:rPr lang="en-IE" sz="2000" b="1" dirty="0">
                <a:latin typeface="Courier New" pitchFamily="49" charset="0"/>
              </a:rPr>
              <a:t>	</a:t>
            </a:r>
            <a:r>
              <a:rPr lang="en-IE" sz="2000" b="1" dirty="0" smtClean="0">
                <a:latin typeface="Courier New" pitchFamily="49" charset="0"/>
              </a:rPr>
              <a:t>&lt;header&gt;</a:t>
            </a:r>
            <a:endParaRPr lang="en-IE" sz="2000" b="1" dirty="0">
              <a:latin typeface="Courier New" pitchFamily="49" charset="0"/>
            </a:endParaRPr>
          </a:p>
          <a:p>
            <a:r>
              <a:rPr lang="en-IE" sz="2000" b="1" dirty="0">
                <a:latin typeface="Courier New" pitchFamily="49" charset="0"/>
              </a:rPr>
              <a:t>	</a:t>
            </a:r>
            <a:r>
              <a:rPr lang="en-IE" sz="2000" b="1" dirty="0" smtClean="0">
                <a:latin typeface="Courier New" pitchFamily="49" charset="0"/>
              </a:rPr>
              <a:t>	&lt;</a:t>
            </a:r>
            <a:r>
              <a:rPr lang="en-IE" sz="2000" b="1" dirty="0" err="1">
                <a:latin typeface="Courier New" pitchFamily="49" charset="0"/>
              </a:rPr>
              <a:t>img</a:t>
            </a:r>
            <a:r>
              <a:rPr lang="en-IE" sz="2000" b="1" dirty="0">
                <a:latin typeface="Courier New" pitchFamily="49" charset="0"/>
              </a:rPr>
              <a:t> </a:t>
            </a:r>
            <a:r>
              <a:rPr lang="en-IE" sz="2000" b="1" dirty="0" err="1" smtClean="0">
                <a:latin typeface="Courier New" pitchFamily="49" charset="0"/>
              </a:rPr>
              <a:t>src</a:t>
            </a:r>
            <a:r>
              <a:rPr lang="en-IE" sz="2000" b="1" dirty="0" smtClean="0">
                <a:latin typeface="Courier New" pitchFamily="49" charset="0"/>
              </a:rPr>
              <a:t>="images/matt.jpg</a:t>
            </a:r>
            <a:r>
              <a:rPr lang="en-IE" sz="2000" b="1" dirty="0">
                <a:latin typeface="Courier New" pitchFamily="49" charset="0"/>
              </a:rPr>
              <a:t>" </a:t>
            </a:r>
            <a:r>
              <a:rPr lang="en-IE" sz="2000" b="1" dirty="0" smtClean="0">
                <a:latin typeface="Courier New" pitchFamily="49" charset="0"/>
              </a:rPr>
              <a:t/>
            </a:r>
            <a:br>
              <a:rPr lang="en-IE" sz="2000" b="1" dirty="0" smtClean="0">
                <a:latin typeface="Courier New" pitchFamily="49" charset="0"/>
              </a:rPr>
            </a:br>
            <a:r>
              <a:rPr lang="en-IE" sz="2000" b="1" dirty="0" smtClean="0">
                <a:latin typeface="Courier New" pitchFamily="49" charset="0"/>
              </a:rPr>
              <a:t>		alt</a:t>
            </a:r>
            <a:r>
              <a:rPr lang="en-IE" sz="2000" b="1" dirty="0">
                <a:latin typeface="Courier New" pitchFamily="49" charset="0"/>
              </a:rPr>
              <a:t>="picture of </a:t>
            </a:r>
            <a:r>
              <a:rPr lang="en-IE" sz="2000" b="1" dirty="0" smtClean="0">
                <a:latin typeface="Courier New" pitchFamily="49" charset="0"/>
              </a:rPr>
              <a:t>Matt"&gt;</a:t>
            </a:r>
          </a:p>
          <a:p>
            <a:r>
              <a:rPr lang="en-IE" sz="2000" b="1" dirty="0">
                <a:latin typeface="Courier New" pitchFamily="49" charset="0"/>
              </a:rPr>
              <a:t>	</a:t>
            </a:r>
            <a:r>
              <a:rPr lang="en-IE" sz="2000" b="1" dirty="0" smtClean="0">
                <a:latin typeface="Courier New" pitchFamily="49" charset="0"/>
              </a:rPr>
              <a:t>&lt;/header&gt;</a:t>
            </a:r>
            <a:endParaRPr lang="en-IE" sz="2000" b="1" dirty="0">
              <a:latin typeface="Courier New" pitchFamily="49" charset="0"/>
            </a:endParaRPr>
          </a:p>
          <a:p>
            <a:r>
              <a:rPr lang="en-IE" sz="2000" b="1" dirty="0" smtClean="0">
                <a:latin typeface="Courier New" pitchFamily="49" charset="0"/>
              </a:rPr>
              <a:t>	&lt;</a:t>
            </a:r>
            <a:r>
              <a:rPr lang="en-IE" sz="2000" b="1" dirty="0">
                <a:latin typeface="Courier New" pitchFamily="49" charset="0"/>
              </a:rPr>
              <a:t>h1&gt;Matt Smith&lt;/h1&gt;</a:t>
            </a:r>
          </a:p>
          <a:p>
            <a:r>
              <a:rPr lang="en-IE" sz="2000" b="1" dirty="0" smtClean="0">
                <a:latin typeface="Courier New" pitchFamily="49" charset="0"/>
              </a:rPr>
              <a:t>	&lt;</a:t>
            </a:r>
            <a:r>
              <a:rPr lang="en-IE" sz="2000" b="1" dirty="0">
                <a:latin typeface="Courier New" pitchFamily="49" charset="0"/>
              </a:rPr>
              <a:t>p&gt;</a:t>
            </a:r>
          </a:p>
          <a:p>
            <a:r>
              <a:rPr lang="en-IE" sz="2000" b="1" dirty="0" smtClean="0">
                <a:latin typeface="Courier New" pitchFamily="49" charset="0"/>
              </a:rPr>
              <a:t>	Matt </a:t>
            </a:r>
            <a:r>
              <a:rPr lang="en-IE" sz="2000" b="1" dirty="0">
                <a:latin typeface="Courier New" pitchFamily="49" charset="0"/>
              </a:rPr>
              <a:t>is senior lecturer at ITB.</a:t>
            </a:r>
          </a:p>
          <a:p>
            <a:r>
              <a:rPr lang="en-IE" sz="2000" b="1" dirty="0" smtClean="0">
                <a:latin typeface="Courier New" pitchFamily="49" charset="0"/>
              </a:rPr>
              <a:t>	He </a:t>
            </a:r>
            <a:r>
              <a:rPr lang="en-IE" sz="2000" b="1" dirty="0">
                <a:latin typeface="Courier New" pitchFamily="49" charset="0"/>
              </a:rPr>
              <a:t>is one of the Web Dev 1 lecturers this year.</a:t>
            </a:r>
          </a:p>
          <a:p>
            <a:r>
              <a:rPr lang="en-IE" sz="2000" b="1" dirty="0" smtClean="0">
                <a:latin typeface="Courier New" pitchFamily="49" charset="0"/>
              </a:rPr>
              <a:t>	&lt;</a:t>
            </a:r>
            <a:r>
              <a:rPr lang="en-IE" sz="2000" b="1" dirty="0">
                <a:latin typeface="Courier New" pitchFamily="49" charset="0"/>
              </a:rPr>
              <a:t>/p&gt;</a:t>
            </a:r>
          </a:p>
          <a:p>
            <a:r>
              <a:rPr lang="en-IE" sz="2000" b="1" dirty="0" smtClean="0">
                <a:latin typeface="Courier New" pitchFamily="49" charset="0"/>
              </a:rPr>
              <a:t>	&lt;hr&gt;</a:t>
            </a:r>
            <a:endParaRPr lang="en-IE" sz="2000" b="1" dirty="0">
              <a:latin typeface="Courier New" pitchFamily="49" charset="0"/>
            </a:endParaRPr>
          </a:p>
          <a:p>
            <a:r>
              <a:rPr lang="en-IE" sz="2000" b="1" dirty="0" smtClean="0">
                <a:latin typeface="Courier New" pitchFamily="49" charset="0"/>
              </a:rPr>
              <a:t>	&lt;</a:t>
            </a:r>
            <a:r>
              <a:rPr lang="en-IE" sz="2000" b="1" dirty="0">
                <a:latin typeface="Courier New" pitchFamily="49" charset="0"/>
              </a:rPr>
              <a:t>footer&gt;Copyright 2012&lt;/footer&gt;</a:t>
            </a:r>
          </a:p>
          <a:p>
            <a:r>
              <a:rPr lang="en-IE" sz="2000" b="1" dirty="0">
                <a:latin typeface="Courier New" pitchFamily="49" charset="0"/>
              </a:rPr>
              <a:t>&lt;/body</a:t>
            </a:r>
            <a:r>
              <a:rPr lang="en-IE" sz="2000" b="1" dirty="0" smtClean="0">
                <a:latin typeface="Courier New" pitchFamily="49" charset="0"/>
              </a:rPr>
              <a:t>&gt;</a:t>
            </a:r>
          </a:p>
          <a:p>
            <a:r>
              <a:rPr lang="en-IE" sz="2000" b="1" dirty="0" smtClean="0">
                <a:latin typeface="Courier New" pitchFamily="49" charset="0"/>
              </a:rPr>
              <a:t>&lt;/</a:t>
            </a:r>
            <a:r>
              <a:rPr lang="en-IE" sz="2000" b="1" dirty="0">
                <a:latin typeface="Courier New" pitchFamily="49" charset="0"/>
              </a:rPr>
              <a:t>html</a:t>
            </a:r>
            <a:r>
              <a:rPr lang="en-IE" sz="2000" b="1" dirty="0" smtClean="0">
                <a:latin typeface="Courier New" pitchFamily="49" charset="0"/>
              </a:rPr>
              <a:t>&gt;</a:t>
            </a:r>
            <a:endParaRPr lang="en-IE" sz="2000" b="1" dirty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19</a:t>
            </a:fld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– update for 2015 …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Following feedback from past students towards the end of this semester we’ll get a gentle introduction to PHP (the server-side of web </a:t>
            </a:r>
            <a:r>
              <a:rPr lang="en-US" dirty="0" err="1" smtClean="0"/>
              <a:t>dev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 while this module is mostly HTML and CSS,</a:t>
            </a:r>
            <a:br>
              <a:rPr lang="en-US" dirty="0" smtClean="0"/>
            </a:br>
            <a:r>
              <a:rPr lang="en-US" dirty="0" smtClean="0"/>
              <a:t>there is a ‘taster’ of PHP as well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6279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4676"/>
            <a:ext cx="7416824" cy="619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20</a:t>
            </a:fld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187624" y="3068960"/>
            <a:ext cx="7848872" cy="2125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4400" b="1" dirty="0" smtClean="0">
                <a:latin typeface="Tahoma" pitchFamily="34" charset="0"/>
              </a:rPr>
              <a:t>Technologies </a:t>
            </a:r>
          </a:p>
          <a:p>
            <a:pPr marL="0" lvl="1" indent="0"/>
            <a:r>
              <a:rPr lang="en-GB" sz="4400" b="1" dirty="0" smtClean="0">
                <a:latin typeface="Tahoma" pitchFamily="34" charset="0"/>
              </a:rPr>
              <a:t>2: CSS </a:t>
            </a:r>
            <a:br>
              <a:rPr lang="en-GB" sz="4400" b="1" dirty="0" smtClean="0">
                <a:latin typeface="Tahoma" pitchFamily="34" charset="0"/>
              </a:rPr>
            </a:br>
            <a:r>
              <a:rPr lang="en-GB" sz="4400" b="1" dirty="0" smtClean="0">
                <a:latin typeface="Tahoma" pitchFamily="34" charset="0"/>
              </a:rPr>
              <a:t>(Cascading Style Sheets)</a:t>
            </a:r>
            <a:endParaRPr lang="en-GB" sz="4400" b="1" dirty="0">
              <a:latin typeface="Tahom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493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smtClean="0"/>
              <a:t>Technologies for Web Development</a:t>
            </a:r>
            <a:endParaRPr lang="en-GB" smtClean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013325"/>
          </a:xfrm>
        </p:spPr>
        <p:txBody>
          <a:bodyPr/>
          <a:lstStyle/>
          <a:p>
            <a:pPr marL="457200" indent="-457200">
              <a:buFont typeface="Symbol" pitchFamily="18" charset="2"/>
              <a:buNone/>
            </a:pPr>
            <a:r>
              <a:rPr lang="en-GB" b="1" dirty="0" smtClean="0"/>
              <a:t>2. CSS (Cascading Style Sheets)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HTML</a:t>
            </a:r>
            <a:r>
              <a:rPr lang="en-GB" dirty="0" smtClean="0"/>
              <a:t> is used to describe the </a:t>
            </a:r>
            <a:r>
              <a:rPr lang="en-GB" i="1" u="sng" dirty="0" smtClean="0"/>
              <a:t>content</a:t>
            </a:r>
            <a:r>
              <a:rPr lang="en-GB" dirty="0" smtClean="0"/>
              <a:t> of a web page.</a:t>
            </a:r>
          </a:p>
          <a:p>
            <a:pPr marL="457200" indent="-457200">
              <a:buFont typeface="Arial" charset="0"/>
              <a:buChar char="•"/>
            </a:pPr>
            <a:r>
              <a:rPr lang="en-GB" dirty="0" smtClean="0"/>
              <a:t>CSS describe how you want that content to </a:t>
            </a:r>
            <a:r>
              <a:rPr lang="en-GB" i="1" u="sng" dirty="0" smtClean="0"/>
              <a:t>look</a:t>
            </a:r>
            <a:r>
              <a:rPr lang="en-GB" dirty="0" smtClean="0"/>
              <a:t>.</a:t>
            </a:r>
          </a:p>
          <a:p>
            <a:pPr marL="457200" indent="-457200">
              <a:buFont typeface="Arial" charset="0"/>
              <a:buChar char="•"/>
            </a:pPr>
            <a:endParaRPr lang="en-GB" dirty="0" smtClean="0"/>
          </a:p>
          <a:p>
            <a:pPr marL="457200" indent="-457200">
              <a:buFont typeface="Arial" charset="0"/>
              <a:buChar char="•"/>
            </a:pPr>
            <a:r>
              <a:rPr lang="en-GB" dirty="0" smtClean="0"/>
              <a:t>This is called the </a:t>
            </a:r>
            <a:r>
              <a:rPr lang="en-GB" i="1" dirty="0" smtClean="0"/>
              <a:t>presentation</a:t>
            </a:r>
            <a:r>
              <a:rPr lang="en-GB" dirty="0" smtClean="0"/>
              <a:t> of the page.</a:t>
            </a:r>
          </a:p>
          <a:p>
            <a:pPr marL="457200" indent="-457200">
              <a:buFont typeface="Arial" charset="0"/>
              <a:buChar char="•"/>
            </a:pPr>
            <a:endParaRPr lang="en-GB" dirty="0" smtClean="0"/>
          </a:p>
          <a:p>
            <a:pPr marL="457200" indent="-457200">
              <a:buFont typeface="Arial" charset="0"/>
              <a:buChar char="•"/>
            </a:pPr>
            <a:r>
              <a:rPr lang="en-GB" dirty="0" smtClean="0"/>
              <a:t>A CSS document is called a </a:t>
            </a:r>
            <a:r>
              <a:rPr lang="en-GB" i="1" dirty="0" smtClean="0"/>
              <a:t>style sheet</a:t>
            </a:r>
            <a:r>
              <a:rPr lang="en-GB" dirty="0" smtClean="0"/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en-GB" dirty="0" smtClean="0"/>
              <a:t>CSS is powerful way to formatting text, arranging the page layout, and any other visual formatting that is necessary.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22</a:t>
            </a:fld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smtClean="0"/>
              <a:t>Technologies for Web Development</a:t>
            </a:r>
            <a:endParaRPr lang="en-GB" smtClean="0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51520" y="188640"/>
            <a:ext cx="8892480" cy="50189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sz="2000" b="1" dirty="0" smtClean="0">
                <a:latin typeface="Courier New" pitchFamily="49" charset="0"/>
              </a:rPr>
              <a:t>body </a:t>
            </a:r>
            <a:r>
              <a:rPr lang="en-IE" sz="2000" b="1" dirty="0">
                <a:latin typeface="Courier New" pitchFamily="49" charset="0"/>
              </a:rPr>
              <a:t>{</a:t>
            </a:r>
          </a:p>
          <a:p>
            <a:r>
              <a:rPr lang="en-IE" sz="2000" b="1" dirty="0">
                <a:latin typeface="Courier New" pitchFamily="49" charset="0"/>
              </a:rPr>
              <a:t>	background-color: yellow;</a:t>
            </a:r>
          </a:p>
          <a:p>
            <a:r>
              <a:rPr lang="en-IE" sz="2000" b="1" dirty="0">
                <a:latin typeface="Courier New" pitchFamily="49" charset="0"/>
              </a:rPr>
              <a:t>}</a:t>
            </a:r>
          </a:p>
          <a:p>
            <a:endParaRPr lang="en-IE" sz="2000" b="1" dirty="0">
              <a:latin typeface="Courier New" pitchFamily="49" charset="0"/>
            </a:endParaRPr>
          </a:p>
          <a:p>
            <a:r>
              <a:rPr lang="en-IE" sz="2000" b="1" dirty="0">
                <a:latin typeface="Courier New" pitchFamily="49" charset="0"/>
              </a:rPr>
              <a:t>h1 {</a:t>
            </a:r>
          </a:p>
          <a:p>
            <a:r>
              <a:rPr lang="en-IE" sz="2000" b="1" dirty="0">
                <a:latin typeface="Courier New" pitchFamily="49" charset="0"/>
              </a:rPr>
              <a:t>	color: green;</a:t>
            </a:r>
          </a:p>
          <a:p>
            <a:r>
              <a:rPr lang="en-IE" sz="2000" b="1" dirty="0">
                <a:latin typeface="Courier New" pitchFamily="49" charset="0"/>
              </a:rPr>
              <a:t>}</a:t>
            </a:r>
          </a:p>
          <a:p>
            <a:endParaRPr lang="en-IE" sz="2000" b="1" dirty="0">
              <a:latin typeface="Courier New" pitchFamily="49" charset="0"/>
            </a:endParaRPr>
          </a:p>
          <a:p>
            <a:r>
              <a:rPr lang="en-IE" sz="2000" b="1" dirty="0">
                <a:latin typeface="Courier New" pitchFamily="49" charset="0"/>
              </a:rPr>
              <a:t>p {</a:t>
            </a:r>
          </a:p>
          <a:p>
            <a:r>
              <a:rPr lang="en-IE" sz="2000" b="1" dirty="0">
                <a:latin typeface="Courier New" pitchFamily="49" charset="0"/>
              </a:rPr>
              <a:t>	font-size: small;</a:t>
            </a:r>
          </a:p>
          <a:p>
            <a:r>
              <a:rPr lang="en-IE" sz="2000" b="1" dirty="0">
                <a:latin typeface="Courier New" pitchFamily="49" charset="0"/>
              </a:rPr>
              <a:t>	font-family: sans-serif;</a:t>
            </a:r>
          </a:p>
          <a:p>
            <a:r>
              <a:rPr lang="en-IE" sz="2000" b="1" dirty="0">
                <a:latin typeface="Courier New" pitchFamily="49" charset="0"/>
              </a:rPr>
              <a:t>}</a:t>
            </a:r>
          </a:p>
          <a:p>
            <a:endParaRPr lang="en-IE" sz="2000" b="1" dirty="0">
              <a:latin typeface="Courier New" pitchFamily="49" charset="0"/>
            </a:endParaRPr>
          </a:p>
          <a:p>
            <a:r>
              <a:rPr lang="en-IE" sz="2000" b="1" dirty="0">
                <a:latin typeface="Courier New" pitchFamily="49" charset="0"/>
              </a:rPr>
              <a:t>header {</a:t>
            </a:r>
          </a:p>
          <a:p>
            <a:r>
              <a:rPr lang="en-IE" sz="2000" b="1" dirty="0">
                <a:latin typeface="Courier New" pitchFamily="49" charset="0"/>
              </a:rPr>
              <a:t>	text-align: right;</a:t>
            </a:r>
          </a:p>
          <a:p>
            <a:r>
              <a:rPr lang="en-IE" sz="2000" b="1" dirty="0">
                <a:latin typeface="Courier New" pitchFamily="49" charset="0"/>
              </a:rPr>
              <a:t>}	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82600" y="5445125"/>
            <a:ext cx="8178800" cy="549275"/>
          </a:xfrm>
          <a:noFill/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GB" smtClean="0"/>
              <a:t>The next slide shows you the result of applying this style sheet to the previous web page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283968" y="1700808"/>
            <a:ext cx="4139455" cy="46384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IE" sz="2400" b="1" dirty="0" smtClean="0">
                <a:latin typeface="Tahoma" pitchFamily="34" charset="0"/>
              </a:rPr>
              <a:t>Note USA ‘</a:t>
            </a:r>
            <a:r>
              <a:rPr lang="en-IE" sz="2400" b="1" dirty="0" err="1" smtClean="0">
                <a:latin typeface="Tahoma" pitchFamily="34" charset="0"/>
              </a:rPr>
              <a:t>color</a:t>
            </a:r>
            <a:r>
              <a:rPr lang="en-IE" sz="2400" b="1" dirty="0" smtClean="0">
                <a:latin typeface="Tahoma" pitchFamily="34" charset="0"/>
              </a:rPr>
              <a:t>’ spelling</a:t>
            </a:r>
            <a:endParaRPr lang="en-US" sz="1800" dirty="0"/>
          </a:p>
        </p:txBody>
      </p:sp>
      <p:sp>
        <p:nvSpPr>
          <p:cNvPr id="3" name="Left Arrow 2"/>
          <p:cNvSpPr/>
          <p:nvPr/>
        </p:nvSpPr>
        <p:spPr bwMode="auto">
          <a:xfrm>
            <a:off x="3347864" y="1844824"/>
            <a:ext cx="1080120" cy="216024"/>
          </a:xfrm>
          <a:prstGeom prst="leftArrow">
            <a:avLst/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8" name="Left Arrow 7"/>
          <p:cNvSpPr/>
          <p:nvPr/>
        </p:nvSpPr>
        <p:spPr bwMode="auto">
          <a:xfrm rot="2307339">
            <a:off x="4306006" y="1149151"/>
            <a:ext cx="1080120" cy="216024"/>
          </a:xfrm>
          <a:prstGeom prst="leftArrow">
            <a:avLst/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24</a:t>
            </a:fld>
            <a:endParaRPr lang="en-GB" dirty="0"/>
          </a:p>
        </p:txBody>
      </p:sp>
      <p:pic>
        <p:nvPicPr>
          <p:cNvPr id="4" name="Picture 3" descr="matt_with_sty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6672"/>
            <a:ext cx="8356600" cy="50673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smtClean="0"/>
              <a:t>Technologies for Web Development</a:t>
            </a:r>
            <a:endParaRPr lang="en-GB" smtClean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95400"/>
            <a:ext cx="8964488" cy="5013325"/>
          </a:xfrm>
        </p:spPr>
        <p:txBody>
          <a:bodyPr/>
          <a:lstStyle/>
          <a:p>
            <a:pPr marL="457200" indent="-457200">
              <a:buFont typeface="Symbol" pitchFamily="18" charset="2"/>
              <a:buNone/>
            </a:pPr>
            <a:r>
              <a:rPr lang="en-GB" b="1" dirty="0" smtClean="0"/>
              <a:t>3. </a:t>
            </a:r>
            <a:r>
              <a:rPr lang="en-GB" b="1" dirty="0" err="1" smtClean="0"/>
              <a:t>Javascript</a:t>
            </a:r>
            <a:r>
              <a:rPr lang="en-GB" b="1" dirty="0" smtClean="0"/>
              <a:t>/DOM scripting</a:t>
            </a:r>
          </a:p>
          <a:p>
            <a:pPr marL="457200" indent="-457200">
              <a:buFont typeface="Arial" charset="0"/>
              <a:buChar char="•"/>
            </a:pPr>
            <a:r>
              <a:rPr lang="en-GB" dirty="0" smtClean="0"/>
              <a:t>Used to add interactivity and behaviours to web pages.</a:t>
            </a:r>
          </a:p>
          <a:p>
            <a:pPr marL="838200" lvl="1" indent="-381000"/>
            <a:r>
              <a:rPr lang="en-GB" dirty="0" smtClean="0"/>
              <a:t>Checking forms for valid entries</a:t>
            </a:r>
          </a:p>
          <a:p>
            <a:pPr marL="838200" lvl="1" indent="-381000"/>
            <a:r>
              <a:rPr lang="en-GB" dirty="0" smtClean="0"/>
              <a:t>Swapping out styles for an element or an entire site</a:t>
            </a:r>
          </a:p>
          <a:p>
            <a:pPr marL="838200" lvl="1" indent="-381000"/>
            <a:r>
              <a:rPr lang="en-GB" dirty="0" smtClean="0"/>
              <a:t>Making the browser remember information about the user</a:t>
            </a:r>
            <a:endParaRPr lang="en-GB" b="1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DOM – Document Object Model</a:t>
            </a:r>
          </a:p>
          <a:p>
            <a:pPr marL="0" indent="0">
              <a:buNone/>
            </a:pPr>
            <a:r>
              <a:rPr lang="en-GB" dirty="0" smtClean="0"/>
              <a:t> - allows scripts to locate / change web page elements in the browser – interactive web pages – DYNAMIC 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See this with </a:t>
            </a:r>
            <a:r>
              <a:rPr lang="en-GB" dirty="0" err="1" smtClean="0"/>
              <a:t>JQuery</a:t>
            </a:r>
            <a:r>
              <a:rPr lang="en-GB" dirty="0" smtClean="0"/>
              <a:t> at (note: prices just for testing!)</a:t>
            </a:r>
          </a:p>
          <a:p>
            <a:pPr marL="0" indent="0">
              <a:buNone/>
            </a:pPr>
            <a:r>
              <a:rPr lang="en-GB" dirty="0"/>
              <a:t>http://</a:t>
            </a:r>
            <a:r>
              <a:rPr lang="en-GB" dirty="0" smtClean="0"/>
              <a:t>www.mattsmithdev.com/estimator 229/</a:t>
            </a:r>
            <a:r>
              <a:rPr lang="en-GB" dirty="0" err="1" smtClean="0"/>
              <a:t>estimator.php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25</a:t>
            </a:fld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179512" y="1196752"/>
            <a:ext cx="8856984" cy="5184576"/>
          </a:xfrm>
          <a:prstGeom prst="roundRect">
            <a:avLst/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Web Development “3-layer cake” </a:t>
            </a:r>
            <a:br>
              <a:rPr lang="en-IE" dirty="0" smtClean="0"/>
            </a:br>
            <a:r>
              <a:rPr lang="en-IE" dirty="0" smtClean="0"/>
              <a:t>– client side (in the web browser)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27696"/>
              </p:ext>
            </p:extLst>
          </p:nvPr>
        </p:nvGraphicFramePr>
        <p:xfrm>
          <a:off x="745232" y="1412776"/>
          <a:ext cx="7787208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086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smtClean="0"/>
              <a:t>Technologies for Web Development</a:t>
            </a:r>
            <a:endParaRPr lang="en-GB" smtClean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013325"/>
          </a:xfrm>
        </p:spPr>
        <p:txBody>
          <a:bodyPr/>
          <a:lstStyle/>
          <a:p>
            <a:pPr marL="457200" indent="-457200">
              <a:buFont typeface="Symbol" pitchFamily="18" charset="2"/>
              <a:buNone/>
            </a:pPr>
            <a:r>
              <a:rPr lang="en-GB" b="1" dirty="0" smtClean="0"/>
              <a:t>4. Server-side programming</a:t>
            </a:r>
          </a:p>
          <a:p>
            <a:pPr marL="457200" indent="-457200">
              <a:buFont typeface="Arial" charset="0"/>
              <a:buChar char="•"/>
            </a:pPr>
            <a:r>
              <a:rPr lang="en-GB" dirty="0" smtClean="0"/>
              <a:t>Used to develop web applications</a:t>
            </a:r>
          </a:p>
          <a:p>
            <a:pPr marL="457200" indent="-457200">
              <a:buFont typeface="Arial" charset="0"/>
              <a:buChar char="•"/>
            </a:pPr>
            <a:r>
              <a:rPr lang="en-GB" dirty="0" smtClean="0"/>
              <a:t>For example, shopping carts, databases, etc.</a:t>
            </a:r>
          </a:p>
          <a:p>
            <a:pPr marL="457200" indent="-457200">
              <a:buFont typeface="Arial" charset="0"/>
              <a:buChar char="•"/>
            </a:pPr>
            <a:r>
              <a:rPr lang="en-GB" dirty="0" smtClean="0"/>
              <a:t>Languages such as PHP, JSP, .NET, Python, Perl …</a:t>
            </a:r>
          </a:p>
          <a:p>
            <a:pPr marL="857250" lvl="1" indent="-457200">
              <a:buFont typeface="Arial" charset="0"/>
              <a:buChar char="•"/>
            </a:pPr>
            <a:r>
              <a:rPr lang="en-GB" sz="2400" dirty="0" smtClean="0"/>
              <a:t>Also – XML, Java, Flash …. </a:t>
            </a:r>
          </a:p>
          <a:p>
            <a:r>
              <a:rPr lang="en-IE" dirty="0" smtClean="0"/>
              <a:t>Web </a:t>
            </a:r>
            <a:r>
              <a:rPr lang="en-IE" dirty="0"/>
              <a:t>application </a:t>
            </a:r>
            <a:r>
              <a:rPr lang="en-IE" dirty="0" smtClean="0"/>
              <a:t>(MVC) frameworks: </a:t>
            </a:r>
          </a:p>
          <a:p>
            <a:pPr lvl="1"/>
            <a:r>
              <a:rPr lang="en-IE" sz="2400" dirty="0" smtClean="0"/>
              <a:t>E.g. Symfony2, </a:t>
            </a:r>
            <a:r>
              <a:rPr lang="en-IE" sz="2400" dirty="0"/>
              <a:t>Zend</a:t>
            </a:r>
          </a:p>
          <a:p>
            <a:r>
              <a:rPr lang="en-IE" dirty="0"/>
              <a:t>CMS (Content management system</a:t>
            </a:r>
            <a:r>
              <a:rPr lang="en-IE" dirty="0" smtClean="0"/>
              <a:t>) </a:t>
            </a:r>
          </a:p>
          <a:p>
            <a:pPr lvl="1"/>
            <a:r>
              <a:rPr lang="en-IE" sz="2400" dirty="0" smtClean="0"/>
              <a:t>E.g.  Wordpress</a:t>
            </a:r>
          </a:p>
          <a:p>
            <a:endParaRPr lang="en-IE" dirty="0"/>
          </a:p>
          <a:p>
            <a:r>
              <a:rPr lang="en-US" dirty="0" smtClean="0"/>
              <a:t>S</a:t>
            </a:r>
            <a:r>
              <a:rPr lang="en-IE" dirty="0" smtClean="0"/>
              <a:t>erver code ‘talks’ to server Database</a:t>
            </a:r>
            <a:endParaRPr lang="en-IE" dirty="0"/>
          </a:p>
          <a:p>
            <a:pPr lvl="1"/>
            <a:r>
              <a:rPr lang="en-IE" sz="2400" dirty="0"/>
              <a:t>E.g. MySQL, SQL Server, </a:t>
            </a:r>
            <a:r>
              <a:rPr lang="en-IE" sz="2400" dirty="0" smtClean="0"/>
              <a:t>ORACLE</a:t>
            </a:r>
            <a:endParaRPr lang="en-IE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2245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Web System – 3-tier system</a:t>
            </a:r>
            <a:endParaRPr lang="en-IE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041543"/>
              </p:ext>
            </p:extLst>
          </p:nvPr>
        </p:nvGraphicFramePr>
        <p:xfrm>
          <a:off x="323528" y="1412776"/>
          <a:ext cx="6552728" cy="479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86562" y="1556792"/>
            <a:ext cx="23391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Client side</a:t>
            </a:r>
          </a:p>
          <a:p>
            <a:r>
              <a:rPr lang="en-IE" sz="2800" dirty="0" smtClean="0"/>
              <a:t>e.g. browser</a:t>
            </a:r>
            <a:endParaRPr lang="en-IE" sz="28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79512" y="2960948"/>
            <a:ext cx="8784976" cy="3384376"/>
          </a:xfrm>
          <a:prstGeom prst="rect">
            <a:avLst/>
          </a:prstGeom>
          <a:solidFill>
            <a:srgbClr val="339966">
              <a:alpha val="3999"/>
            </a:srgbClr>
          </a:solidFill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84107" y="4221088"/>
            <a:ext cx="1544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 smtClean="0"/>
              <a:t>Server</a:t>
            </a:r>
            <a:br>
              <a:rPr lang="en-IE" dirty="0" smtClean="0"/>
            </a:br>
            <a:r>
              <a:rPr lang="en-IE" dirty="0" smtClean="0"/>
              <a:t>side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5766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558088" cy="609600"/>
          </a:xfrm>
        </p:spPr>
        <p:txBody>
          <a:bodyPr/>
          <a:lstStyle/>
          <a:p>
            <a:r>
              <a:rPr lang="en-IE" dirty="0" smtClean="0"/>
              <a:t>HTML and CSS – only these 2 in this module !!!!!</a:t>
            </a:r>
            <a:endParaRPr lang="en-IE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960840"/>
              </p:ext>
            </p:extLst>
          </p:nvPr>
        </p:nvGraphicFramePr>
        <p:xfrm>
          <a:off x="323528" y="1412776"/>
          <a:ext cx="6552728" cy="479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86562" y="1556792"/>
            <a:ext cx="23391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Client side</a:t>
            </a:r>
          </a:p>
          <a:p>
            <a:r>
              <a:rPr lang="en-IE" sz="2800" dirty="0" smtClean="0"/>
              <a:t>e.g. browser</a:t>
            </a:r>
            <a:endParaRPr lang="en-IE" sz="28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79512" y="2960948"/>
            <a:ext cx="8784976" cy="3384376"/>
          </a:xfrm>
          <a:prstGeom prst="rect">
            <a:avLst/>
          </a:prstGeom>
          <a:solidFill>
            <a:srgbClr val="339966">
              <a:alpha val="3999"/>
            </a:srgbClr>
          </a:solidFill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84107" y="4221088"/>
            <a:ext cx="1544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 smtClean="0"/>
              <a:t>Server</a:t>
            </a:r>
            <a:br>
              <a:rPr lang="en-IE" dirty="0" smtClean="0"/>
            </a:br>
            <a:r>
              <a:rPr lang="en-IE" dirty="0" smtClean="0"/>
              <a:t>side</a:t>
            </a:r>
            <a:endParaRPr lang="en-IE" dirty="0"/>
          </a:p>
        </p:txBody>
      </p:sp>
      <p:sp>
        <p:nvSpPr>
          <p:cNvPr id="3" name="Oval 2"/>
          <p:cNvSpPr/>
          <p:nvPr/>
        </p:nvSpPr>
        <p:spPr bwMode="auto">
          <a:xfrm>
            <a:off x="3209280" y="1916832"/>
            <a:ext cx="2952328" cy="792088"/>
          </a:xfrm>
          <a:prstGeom prst="ellipse">
            <a:avLst/>
          </a:prstGeom>
          <a:solidFill>
            <a:srgbClr val="339966">
              <a:alpha val="3999"/>
            </a:srgbClr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2195736" y="764704"/>
            <a:ext cx="2736304" cy="1152128"/>
          </a:xfrm>
          <a:prstGeom prst="straightConnector1">
            <a:avLst/>
          </a:prstGeom>
          <a:solidFill>
            <a:srgbClr val="339966">
              <a:alpha val="3999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992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475656" y="3068960"/>
            <a:ext cx="5688632" cy="14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4400" b="1" dirty="0" smtClean="0">
                <a:latin typeface="Tahoma" pitchFamily="34" charset="0"/>
              </a:rPr>
              <a:t>What does a web designer do?</a:t>
            </a:r>
            <a:endParaRPr lang="en-US" sz="4400" b="1" dirty="0">
              <a:latin typeface="Tahom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983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676400" y="2665413"/>
            <a:ext cx="4103179" cy="14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 dirty="0" smtClean="0">
                <a:latin typeface="Tahoma" pitchFamily="34" charset="0"/>
              </a:rPr>
              <a:t>Summary and</a:t>
            </a:r>
            <a:br>
              <a:rPr lang="en-US" sz="4400" b="1" dirty="0" smtClean="0">
                <a:latin typeface="Tahoma" pitchFamily="34" charset="0"/>
              </a:rPr>
            </a:br>
            <a:r>
              <a:rPr lang="en-US" sz="4400" b="1" dirty="0" smtClean="0">
                <a:latin typeface="Tahoma" pitchFamily="34" charset="0"/>
              </a:rPr>
              <a:t>Conclusions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310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737600" cy="609600"/>
          </a:xfrm>
        </p:spPr>
        <p:txBody>
          <a:bodyPr/>
          <a:lstStyle/>
          <a:p>
            <a:r>
              <a:rPr lang="en-GB" sz="2800" dirty="0" smtClean="0"/>
              <a:t>Summary / Conclusions … </a:t>
            </a:r>
            <a:r>
              <a:rPr lang="en-IE" b="1" dirty="0"/>
              <a:t>Web Development</a:t>
            </a:r>
            <a:endParaRPr lang="en-GB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86800" cy="4762500"/>
          </a:xfrm>
        </p:spPr>
        <p:txBody>
          <a:bodyPr/>
          <a:lstStyle/>
          <a:p>
            <a:r>
              <a:rPr lang="en-IE" sz="2800" b="1" dirty="0" smtClean="0"/>
              <a:t>combination of:</a:t>
            </a:r>
          </a:p>
          <a:p>
            <a:pPr lvl="1">
              <a:buFont typeface="Arial" charset="0"/>
              <a:buChar char="•"/>
            </a:pPr>
            <a:r>
              <a:rPr lang="en-IE" sz="2400" dirty="0" smtClean="0"/>
              <a:t>Design</a:t>
            </a:r>
          </a:p>
          <a:p>
            <a:pPr lvl="1">
              <a:buFont typeface="Arial" charset="0"/>
              <a:buChar char="•"/>
            </a:pPr>
            <a:r>
              <a:rPr lang="en-IE" sz="2400" b="1" dirty="0" smtClean="0"/>
              <a:t>Development / Production </a:t>
            </a:r>
          </a:p>
          <a:p>
            <a:pPr lvl="1">
              <a:buFont typeface="Arial" charset="0"/>
              <a:buChar char="•"/>
            </a:pPr>
            <a:r>
              <a:rPr lang="en-IE" sz="2400" dirty="0" smtClean="0"/>
              <a:t>Content Strategy</a:t>
            </a:r>
          </a:p>
          <a:p>
            <a:pPr lvl="1">
              <a:buFont typeface="Arial" charset="0"/>
              <a:buChar char="•"/>
            </a:pPr>
            <a:r>
              <a:rPr lang="en-IE" sz="2400" dirty="0" smtClean="0"/>
              <a:t>Multimedia: e.g. audio, video, animations, still images</a:t>
            </a:r>
          </a:p>
          <a:p>
            <a:pPr>
              <a:buFont typeface="Arial" charset="0"/>
              <a:buChar char="•"/>
            </a:pPr>
            <a:r>
              <a:rPr lang="en-IE" sz="2800" b="1" dirty="0" smtClean="0"/>
              <a:t>Client side </a:t>
            </a:r>
            <a:r>
              <a:rPr lang="en-IE" sz="2800" dirty="0" smtClean="0"/>
              <a:t>/ Server Side</a:t>
            </a:r>
          </a:p>
          <a:p>
            <a:pPr>
              <a:buFont typeface="Arial" charset="0"/>
              <a:buChar char="•"/>
            </a:pPr>
            <a:r>
              <a:rPr lang="en-IE" sz="2800" dirty="0" smtClean="0"/>
              <a:t>4 main technologies</a:t>
            </a:r>
          </a:p>
          <a:p>
            <a:pPr lvl="2">
              <a:buFont typeface="Arial" charset="0"/>
              <a:buChar char="•"/>
            </a:pPr>
            <a:r>
              <a:rPr lang="en-IE" sz="2800" b="1" dirty="0" smtClean="0"/>
              <a:t>HTML</a:t>
            </a:r>
          </a:p>
          <a:p>
            <a:pPr lvl="2">
              <a:buFont typeface="Arial" charset="0"/>
              <a:buChar char="•"/>
            </a:pPr>
            <a:r>
              <a:rPr lang="en-IE" sz="2800" b="1" dirty="0" smtClean="0"/>
              <a:t>CSS</a:t>
            </a:r>
          </a:p>
          <a:p>
            <a:pPr lvl="2">
              <a:buFont typeface="Arial" charset="0"/>
              <a:buChar char="•"/>
            </a:pPr>
            <a:r>
              <a:rPr lang="en-IE" sz="2800" i="1" dirty="0" smtClean="0"/>
              <a:t>JS/DOM scripting </a:t>
            </a:r>
          </a:p>
          <a:p>
            <a:pPr lvl="2">
              <a:buFont typeface="Arial" charset="0"/>
              <a:buChar char="•"/>
            </a:pPr>
            <a:r>
              <a:rPr lang="en-IE" sz="2800" i="1" dirty="0" smtClean="0"/>
              <a:t>Server side programming</a:t>
            </a:r>
          </a:p>
          <a:p>
            <a:endParaRPr lang="en-IE" dirty="0" smtClean="0"/>
          </a:p>
          <a:p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51520" y="2276872"/>
            <a:ext cx="8712968" cy="432048"/>
          </a:xfrm>
          <a:prstGeom prst="roundRect">
            <a:avLst/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51520" y="4653136"/>
            <a:ext cx="8712968" cy="936104"/>
          </a:xfrm>
          <a:prstGeom prst="roundRect">
            <a:avLst/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948264" y="3140968"/>
            <a:ext cx="2016224" cy="504056"/>
          </a:xfrm>
          <a:prstGeom prst="roundRect">
            <a:avLst/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097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W3C and 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about the international web standards body</a:t>
            </a:r>
          </a:p>
          <a:p>
            <a:r>
              <a:rPr lang="en-US" dirty="0" smtClean="0"/>
              <a:t>The W3C</a:t>
            </a:r>
          </a:p>
          <a:p>
            <a:pPr lvl="1"/>
            <a:r>
              <a:rPr lang="en-US" dirty="0">
                <a:hlinkClick r:id="rId2"/>
              </a:rPr>
              <a:t>http://www.w3.org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article about them wen HTML5 was </a:t>
            </a:r>
            <a:r>
              <a:rPr lang="en-US" dirty="0" err="1" smtClean="0"/>
              <a:t>finalised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http://thenextweb.com/dd/2014/10/28/world-wide-web-consortium-finally-recommending-html5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 video they published about the web and why standards are important</a:t>
            </a:r>
          </a:p>
          <a:p>
            <a:pPr lvl="1"/>
            <a:r>
              <a:rPr lang="pt-BR" dirty="0">
                <a:hlinkClick r:id="rId4"/>
              </a:rPr>
              <a:t>http://vimeo.com/</a:t>
            </a:r>
            <a:r>
              <a:rPr lang="pt-BR" dirty="0" smtClean="0">
                <a:hlinkClick r:id="rId4"/>
              </a:rPr>
              <a:t>110256895</a:t>
            </a:r>
            <a:endParaRPr lang="pt-BR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19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web designer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Web-design</a:t>
            </a:r>
          </a:p>
          <a:p>
            <a:pPr lvl="1"/>
            <a:r>
              <a:rPr lang="en-US" dirty="0" smtClean="0"/>
              <a:t>Catch-all phrase for complex process requiring different disciplines 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can divide roles &amp; responsibilities into 4 categories: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Design</a:t>
            </a:r>
          </a:p>
          <a:p>
            <a:pPr marL="914400" lvl="1" indent="-457200">
              <a:buFont typeface="+mj-lt"/>
              <a:buAutoNum type="arabicPeriod"/>
            </a:pPr>
            <a:endParaRPr lang="en-US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Development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 smtClean="0"/>
              <a:t>Content Strategy</a:t>
            </a:r>
          </a:p>
          <a:p>
            <a:pPr marL="1314450" lvl="2" indent="-457200"/>
            <a:r>
              <a:rPr lang="en-US" sz="2000" dirty="0"/>
              <a:t>Writing / collection text, images, videos etc</a:t>
            </a:r>
            <a:r>
              <a:rPr lang="en-US" sz="2000" dirty="0" smtClean="0"/>
              <a:t>.</a:t>
            </a:r>
          </a:p>
          <a:p>
            <a:pPr marL="1314450" lvl="2" indent="-457200"/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 smtClean="0"/>
              <a:t>Multime</a:t>
            </a:r>
            <a:r>
              <a:rPr lang="en-US" dirty="0" smtClean="0"/>
              <a:t>dia</a:t>
            </a:r>
          </a:p>
          <a:p>
            <a:pPr marL="1314450" lvl="2" indent="-457200"/>
            <a:r>
              <a:rPr lang="en-US" sz="2000" dirty="0"/>
              <a:t>In this module we’ll only be using still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04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1.</a:t>
            </a:r>
          </a:p>
          <a:p>
            <a:r>
              <a:rPr lang="en-IE" dirty="0" smtClean="0"/>
              <a:t>DESIGN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90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web designer </a:t>
            </a:r>
            <a:r>
              <a:rPr lang="en-US" dirty="0" smtClean="0"/>
              <a:t>do: 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so much about </a:t>
            </a:r>
            <a:r>
              <a:rPr lang="en-US" u="sng" dirty="0" smtClean="0"/>
              <a:t>looks</a:t>
            </a:r>
          </a:p>
          <a:p>
            <a:r>
              <a:rPr lang="en-US" dirty="0" smtClean="0"/>
              <a:t>More about how site WORKS</a:t>
            </a:r>
          </a:p>
          <a:p>
            <a:endParaRPr lang="en-US" dirty="0" smtClean="0"/>
          </a:p>
          <a:p>
            <a:r>
              <a:rPr lang="en-US" dirty="0" smtClean="0"/>
              <a:t>Web site workings …</a:t>
            </a:r>
          </a:p>
          <a:p>
            <a:pPr lvl="1"/>
            <a:r>
              <a:rPr lang="en-US" dirty="0" smtClean="0"/>
              <a:t>WHO are users of site</a:t>
            </a:r>
          </a:p>
          <a:p>
            <a:pPr lvl="1"/>
            <a:r>
              <a:rPr lang="en-US" dirty="0" smtClean="0"/>
              <a:t>WHAT are their </a:t>
            </a:r>
            <a:r>
              <a:rPr lang="en-US" dirty="0"/>
              <a:t>information goals / interaction </a:t>
            </a:r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HOW does user know their current location in the site?</a:t>
            </a:r>
          </a:p>
          <a:p>
            <a:pPr lvl="1"/>
            <a:r>
              <a:rPr lang="en-US" dirty="0" smtClean="0"/>
              <a:t>HOW can user find out how to get to where they need to?</a:t>
            </a:r>
          </a:p>
          <a:p>
            <a:pPr lvl="1"/>
            <a:endParaRPr lang="en-US" dirty="0"/>
          </a:p>
          <a:p>
            <a:r>
              <a:rPr lang="en-US" dirty="0" smtClean="0"/>
              <a:t>DESIGN:</a:t>
            </a:r>
          </a:p>
          <a:p>
            <a:pPr lvl="1"/>
            <a:r>
              <a:rPr lang="en-US" dirty="0" smtClean="0"/>
              <a:t>“UX” = the User </a:t>
            </a:r>
            <a:r>
              <a:rPr lang="en-US" dirty="0"/>
              <a:t>Experience </a:t>
            </a:r>
            <a:endParaRPr lang="en-US" dirty="0" smtClean="0"/>
          </a:p>
          <a:p>
            <a:pPr lvl="1"/>
            <a:r>
              <a:rPr lang="en-US" dirty="0" smtClean="0"/>
              <a:t>To meet the (business) “objectives” of the website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6096" y="1340768"/>
            <a:ext cx="3456384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Please do NOT talk about </a:t>
            </a:r>
            <a:r>
              <a:rPr lang="en-US" sz="2400" dirty="0" err="1" smtClean="0"/>
              <a:t>colour</a:t>
            </a:r>
            <a:r>
              <a:rPr lang="en-US" sz="2400" dirty="0" smtClean="0"/>
              <a:t> and fonts during your web project demo/</a:t>
            </a:r>
            <a:r>
              <a:rPr lang="en-US" sz="2400" dirty="0" err="1" smtClean="0"/>
              <a:t>defence</a:t>
            </a:r>
            <a:r>
              <a:rPr lang="en-US" sz="2400" dirty="0" smtClean="0"/>
              <a:t> …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36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2-09-13 at 15.36.3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83" r="-24883"/>
          <a:stretch>
            <a:fillRect/>
          </a:stretch>
        </p:blipFill>
        <p:spPr>
          <a:xfrm>
            <a:off x="-1332656" y="0"/>
            <a:ext cx="11065614" cy="644348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582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2-09-13 at 15.36.3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80" r="-16280"/>
          <a:stretch>
            <a:fillRect/>
          </a:stretch>
        </p:blipFill>
        <p:spPr>
          <a:xfrm>
            <a:off x="-828600" y="0"/>
            <a:ext cx="10711544" cy="623731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7716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2-09-13 at 15.37.3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26" r="-14826"/>
          <a:stretch>
            <a:fillRect/>
          </a:stretch>
        </p:blipFill>
        <p:spPr>
          <a:xfrm>
            <a:off x="-900608" y="44624"/>
            <a:ext cx="10585176" cy="616372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483768" y="6165304"/>
            <a:ext cx="4203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i.e. a web page ‘mockup’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4214364"/>
      </p:ext>
    </p:extLst>
  </p:cSld>
  <p:clrMapOvr>
    <a:masterClrMapping/>
  </p:clrMapOvr>
</p:sld>
</file>

<file path=ppt/theme/theme1.xml><?xml version="1.0" encoding="utf-8"?>
<a:theme xmlns:a="http://schemas.openxmlformats.org/drawingml/2006/main" name="AnimationLecture">
  <a:themeElements>
    <a:clrScheme name="AnimationLectur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nimationLectur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nimationLectur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1217</Words>
  <Application>Microsoft Macintosh PowerPoint</Application>
  <PresentationFormat>On-screen Show (4:3)</PresentationFormat>
  <Paragraphs>283</Paragraphs>
  <Slides>32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AnimationLecture</vt:lpstr>
      <vt:lpstr>Web Development 1</vt:lpstr>
      <vt:lpstr>PowerPoint Presentation</vt:lpstr>
      <vt:lpstr>PowerPoint Presentation</vt:lpstr>
      <vt:lpstr>What does a web designer do?</vt:lpstr>
      <vt:lpstr>PowerPoint Presentation</vt:lpstr>
      <vt:lpstr>What does a web designer do: DESIGN</vt:lpstr>
      <vt:lpstr>PowerPoint Presentation</vt:lpstr>
      <vt:lpstr>PowerPoint Presentation</vt:lpstr>
      <vt:lpstr>PowerPoint Presentation</vt:lpstr>
      <vt:lpstr>PowerPoint Presentation</vt:lpstr>
      <vt:lpstr>What does a web designer do: DEVELOPMENT</vt:lpstr>
      <vt:lpstr>DEVELOPMENT: Authoring / Markup</vt:lpstr>
      <vt:lpstr>DEVELOPMENT: Styling</vt:lpstr>
      <vt:lpstr>DEVELOPMENT: Scripting</vt:lpstr>
      <vt:lpstr>PowerPoint Presentation</vt:lpstr>
      <vt:lpstr>Languages/Technologies for Web Development</vt:lpstr>
      <vt:lpstr>PowerPoint Presentation</vt:lpstr>
      <vt:lpstr>Technologies for Web Development</vt:lpstr>
      <vt:lpstr>example of an HTML document</vt:lpstr>
      <vt:lpstr>PowerPoint Presentation</vt:lpstr>
      <vt:lpstr>PowerPoint Presentation</vt:lpstr>
      <vt:lpstr>Technologies for Web Development</vt:lpstr>
      <vt:lpstr>Technologies for Web Development</vt:lpstr>
      <vt:lpstr>PowerPoint Presentation</vt:lpstr>
      <vt:lpstr>Technologies for Web Development</vt:lpstr>
      <vt:lpstr>Web Development “3-layer cake”  – client side (in the web browser)</vt:lpstr>
      <vt:lpstr>Technologies for Web Development</vt:lpstr>
      <vt:lpstr>Web System – 3-tier system</vt:lpstr>
      <vt:lpstr>HTML and CSS – only these 2 in this module !!!!!</vt:lpstr>
      <vt:lpstr>PowerPoint Presentation</vt:lpstr>
      <vt:lpstr>Summary / Conclusions … Web Development</vt:lpstr>
      <vt:lpstr>The W3C and web standards</vt:lpstr>
    </vt:vector>
  </TitlesOfParts>
  <Company>Hugh McCabe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Video and Animation</dc:title>
  <dc:creator>Smith, Matt</dc:creator>
  <cp:lastModifiedBy>matt smith</cp:lastModifiedBy>
  <cp:revision>128</cp:revision>
  <cp:lastPrinted>2014-09-08T11:43:46Z</cp:lastPrinted>
  <dcterms:modified xsi:type="dcterms:W3CDTF">2015-09-25T18:44:44Z</dcterms:modified>
</cp:coreProperties>
</file>