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47" r:id="rId14"/>
    <p:sldId id="311" r:id="rId15"/>
    <p:sldId id="312" r:id="rId16"/>
    <p:sldId id="337" r:id="rId17"/>
    <p:sldId id="338" r:id="rId18"/>
    <p:sldId id="334" r:id="rId19"/>
    <p:sldId id="322" r:id="rId20"/>
    <p:sldId id="339" r:id="rId21"/>
    <p:sldId id="340" r:id="rId22"/>
    <p:sldId id="349" r:id="rId23"/>
    <p:sldId id="348" r:id="rId24"/>
    <p:sldId id="350" r:id="rId25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32" d="100"/>
          <a:sy n="132" d="100"/>
        </p:scale>
        <p:origin x="984" y="9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9114F-3993-0B45-A593-793CE2AD9FB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4C147-1C52-3D48-BE8A-FBE0D1DF7A82}">
      <dgm:prSet phldrT="[Text]"/>
      <dgm:spPr/>
      <dgm:t>
        <a:bodyPr/>
        <a:lstStyle/>
        <a:p>
          <a:r>
            <a:rPr lang="en-US" dirty="0" smtClean="0"/>
            <a:t>/site</a:t>
          </a:r>
          <a:endParaRPr lang="en-US" dirty="0"/>
        </a:p>
      </dgm:t>
    </dgm:pt>
    <dgm:pt modelId="{9D8965D8-5E8B-0F4D-A5B3-6AFEF7392FB7}" type="parTrans" cxnId="{38BE4C93-86AA-814C-A6C2-CD9280E5DE3C}">
      <dgm:prSet/>
      <dgm:spPr/>
      <dgm:t>
        <a:bodyPr/>
        <a:lstStyle/>
        <a:p>
          <a:endParaRPr lang="en-US"/>
        </a:p>
      </dgm:t>
    </dgm:pt>
    <dgm:pt modelId="{2B237323-C655-9744-9793-F8E75B6966C7}" type="sibTrans" cxnId="{38BE4C93-86AA-814C-A6C2-CD9280E5DE3C}">
      <dgm:prSet/>
      <dgm:spPr/>
      <dgm:t>
        <a:bodyPr/>
        <a:lstStyle/>
        <a:p>
          <a:endParaRPr lang="en-US"/>
        </a:p>
      </dgm:t>
    </dgm:pt>
    <dgm:pt modelId="{3877D2B1-773E-ED4C-B885-AE3F027E209D}">
      <dgm:prSet phldrT="[Text]"/>
      <dgm:spPr/>
      <dgm:t>
        <a:bodyPr/>
        <a:lstStyle/>
        <a:p>
          <a:r>
            <a:rPr lang="en-US" dirty="0" err="1" smtClean="0"/>
            <a:t>index.html</a:t>
          </a:r>
          <a:endParaRPr lang="en-US" dirty="0"/>
        </a:p>
      </dgm:t>
    </dgm:pt>
    <dgm:pt modelId="{9192D728-4B9A-6742-A142-41F7F7FAC43E}" type="parTrans" cxnId="{C3634F85-7FBF-784F-ABE1-2333A7BAC7D5}">
      <dgm:prSet/>
      <dgm:spPr/>
      <dgm:t>
        <a:bodyPr/>
        <a:lstStyle/>
        <a:p>
          <a:endParaRPr lang="en-US"/>
        </a:p>
      </dgm:t>
    </dgm:pt>
    <dgm:pt modelId="{E7892FE0-5825-5A43-88F7-0A73E1345A3C}" type="sibTrans" cxnId="{C3634F85-7FBF-784F-ABE1-2333A7BAC7D5}">
      <dgm:prSet/>
      <dgm:spPr/>
      <dgm:t>
        <a:bodyPr/>
        <a:lstStyle/>
        <a:p>
          <a:endParaRPr lang="en-US"/>
        </a:p>
      </dgm:t>
    </dgm:pt>
    <dgm:pt modelId="{97755A87-E6BD-8B40-A882-EB013F304C49}">
      <dgm:prSet phldrT="[Text]"/>
      <dgm:spPr/>
      <dgm:t>
        <a:bodyPr/>
        <a:lstStyle/>
        <a:p>
          <a:r>
            <a:rPr lang="en-US" dirty="0" err="1" smtClean="0"/>
            <a:t>about.html</a:t>
          </a:r>
          <a:endParaRPr lang="en-US" dirty="0"/>
        </a:p>
      </dgm:t>
    </dgm:pt>
    <dgm:pt modelId="{72287172-8AE3-6846-9B74-855D885E326A}" type="parTrans" cxnId="{12C1D52B-09D6-024F-A1A8-BD850CA15F75}">
      <dgm:prSet/>
      <dgm:spPr/>
      <dgm:t>
        <a:bodyPr/>
        <a:lstStyle/>
        <a:p>
          <a:endParaRPr lang="en-US"/>
        </a:p>
      </dgm:t>
    </dgm:pt>
    <dgm:pt modelId="{65C855F5-B5FA-EA4B-AEF5-C428459620C0}" type="sibTrans" cxnId="{12C1D52B-09D6-024F-A1A8-BD850CA15F75}">
      <dgm:prSet/>
      <dgm:spPr/>
      <dgm:t>
        <a:bodyPr/>
        <a:lstStyle/>
        <a:p>
          <a:endParaRPr lang="en-US"/>
        </a:p>
      </dgm:t>
    </dgm:pt>
    <dgm:pt modelId="{3822D7A5-B15B-0243-99A8-B227B32B92CF}">
      <dgm:prSet phldrT="[Text]"/>
      <dgm:spPr/>
      <dgm:t>
        <a:bodyPr/>
        <a:lstStyle/>
        <a:p>
          <a:r>
            <a:rPr lang="en-US" dirty="0" err="1" smtClean="0"/>
            <a:t>contact.html</a:t>
          </a:r>
          <a:endParaRPr lang="en-US" dirty="0"/>
        </a:p>
      </dgm:t>
    </dgm:pt>
    <dgm:pt modelId="{5487DFCA-5155-D34F-9F01-04E9DD9A91A4}" type="parTrans" cxnId="{AA19558D-8D7E-8B40-845B-87D2DCDB6F7C}">
      <dgm:prSet/>
      <dgm:spPr/>
      <dgm:t>
        <a:bodyPr/>
        <a:lstStyle/>
        <a:p>
          <a:endParaRPr lang="en-US"/>
        </a:p>
      </dgm:t>
    </dgm:pt>
    <dgm:pt modelId="{9A9BADCF-52E2-FF4C-B7A7-43EDE591FA8B}" type="sibTrans" cxnId="{AA19558D-8D7E-8B40-845B-87D2DCDB6F7C}">
      <dgm:prSet/>
      <dgm:spPr/>
      <dgm:t>
        <a:bodyPr/>
        <a:lstStyle/>
        <a:p>
          <a:endParaRPr lang="en-US"/>
        </a:p>
      </dgm:t>
    </dgm:pt>
    <dgm:pt modelId="{7E1FB979-BE94-1B45-A5D5-F89D6B7FFE87}">
      <dgm:prSet phldrT="[Text]"/>
      <dgm:spPr/>
      <dgm:t>
        <a:bodyPr/>
        <a:lstStyle/>
        <a:p>
          <a:r>
            <a:rPr lang="en-US" dirty="0" smtClean="0"/>
            <a:t>/images</a:t>
          </a:r>
          <a:endParaRPr lang="en-US" dirty="0"/>
        </a:p>
      </dgm:t>
    </dgm:pt>
    <dgm:pt modelId="{8E58CD8F-C78F-B34D-9A47-17AB93AA6A31}" type="parTrans" cxnId="{BBAEF9DF-A62F-F745-AA43-BB674B9D7A84}">
      <dgm:prSet/>
      <dgm:spPr/>
      <dgm:t>
        <a:bodyPr/>
        <a:lstStyle/>
        <a:p>
          <a:endParaRPr lang="en-US"/>
        </a:p>
      </dgm:t>
    </dgm:pt>
    <dgm:pt modelId="{E43770A8-3670-D64B-B676-6BDCCDCD590A}" type="sibTrans" cxnId="{BBAEF9DF-A62F-F745-AA43-BB674B9D7A84}">
      <dgm:prSet/>
      <dgm:spPr/>
      <dgm:t>
        <a:bodyPr/>
        <a:lstStyle/>
        <a:p>
          <a:endParaRPr lang="en-US"/>
        </a:p>
      </dgm:t>
    </dgm:pt>
    <dgm:pt modelId="{2BC63189-2362-2B46-A4AB-A8C25F567937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css</a:t>
          </a:r>
          <a:endParaRPr lang="en-US" dirty="0"/>
        </a:p>
      </dgm:t>
    </dgm:pt>
    <dgm:pt modelId="{0037F7D6-55C9-314A-8AB4-AC314B82415E}" type="parTrans" cxnId="{838327A7-2B48-9D4B-8A9A-F4314173B2C1}">
      <dgm:prSet/>
      <dgm:spPr/>
      <dgm:t>
        <a:bodyPr/>
        <a:lstStyle/>
        <a:p>
          <a:endParaRPr lang="en-US"/>
        </a:p>
      </dgm:t>
    </dgm:pt>
    <dgm:pt modelId="{9593E4B0-345F-504A-9C72-ED1146667CE3}" type="sibTrans" cxnId="{838327A7-2B48-9D4B-8A9A-F4314173B2C1}">
      <dgm:prSet/>
      <dgm:spPr/>
      <dgm:t>
        <a:bodyPr/>
        <a:lstStyle/>
        <a:p>
          <a:endParaRPr lang="en-US"/>
        </a:p>
      </dgm:t>
    </dgm:pt>
    <dgm:pt modelId="{8530C8B2-DB08-AF4D-970A-D2C97C63CC1D}">
      <dgm:prSet phldrT="[Text]"/>
      <dgm:spPr/>
      <dgm:t>
        <a:bodyPr/>
        <a:lstStyle/>
        <a:p>
          <a:r>
            <a:rPr lang="en-US" dirty="0" err="1" smtClean="0"/>
            <a:t>mystyle.css</a:t>
          </a:r>
          <a:endParaRPr lang="en-US" dirty="0"/>
        </a:p>
      </dgm:t>
    </dgm:pt>
    <dgm:pt modelId="{2D66E1C1-E685-2945-B468-3FDEE11198FA}" type="parTrans" cxnId="{BAB295CB-A17F-5E45-A084-2C16ACA2742C}">
      <dgm:prSet/>
      <dgm:spPr/>
      <dgm:t>
        <a:bodyPr/>
        <a:lstStyle/>
        <a:p>
          <a:endParaRPr lang="en-US"/>
        </a:p>
      </dgm:t>
    </dgm:pt>
    <dgm:pt modelId="{4668A526-1B77-D440-88D9-030845B47918}" type="sibTrans" cxnId="{BAB295CB-A17F-5E45-A084-2C16ACA2742C}">
      <dgm:prSet/>
      <dgm:spPr/>
      <dgm:t>
        <a:bodyPr/>
        <a:lstStyle/>
        <a:p>
          <a:endParaRPr lang="en-US"/>
        </a:p>
      </dgm:t>
    </dgm:pt>
    <dgm:pt modelId="{9F5E6F1D-FC9D-B14A-BBD1-582E4A26F808}">
      <dgm:prSet phldrT="[Text]"/>
      <dgm:spPr/>
      <dgm:t>
        <a:bodyPr/>
        <a:lstStyle/>
        <a:p>
          <a:r>
            <a:rPr lang="en-US" dirty="0" err="1" smtClean="0"/>
            <a:t>logo.png</a:t>
          </a:r>
          <a:endParaRPr lang="en-US" dirty="0"/>
        </a:p>
      </dgm:t>
    </dgm:pt>
    <dgm:pt modelId="{31698276-65C2-FC40-952E-EEBF1E518B9A}" type="parTrans" cxnId="{FA9AB191-49DE-1B4C-8609-DF2E25B3B40E}">
      <dgm:prSet/>
      <dgm:spPr/>
      <dgm:t>
        <a:bodyPr/>
        <a:lstStyle/>
        <a:p>
          <a:endParaRPr lang="en-US"/>
        </a:p>
      </dgm:t>
    </dgm:pt>
    <dgm:pt modelId="{3D54F235-C024-5749-A24F-2BAB6DF30A8C}" type="sibTrans" cxnId="{FA9AB191-49DE-1B4C-8609-DF2E25B3B40E}">
      <dgm:prSet/>
      <dgm:spPr/>
      <dgm:t>
        <a:bodyPr/>
        <a:lstStyle/>
        <a:p>
          <a:endParaRPr lang="en-US"/>
        </a:p>
      </dgm:t>
    </dgm:pt>
    <dgm:pt modelId="{F53B88F3-F126-4340-9D18-6B6FC6EC7C76}">
      <dgm:prSet phldrT="[Text]"/>
      <dgm:spPr/>
      <dgm:t>
        <a:bodyPr/>
        <a:lstStyle/>
        <a:p>
          <a:r>
            <a:rPr lang="en-US" dirty="0" smtClean="0"/>
            <a:t>product1.jpg</a:t>
          </a:r>
          <a:endParaRPr lang="en-US" dirty="0"/>
        </a:p>
      </dgm:t>
    </dgm:pt>
    <dgm:pt modelId="{91EE1915-374B-E843-ACC0-FBA29F816B92}" type="parTrans" cxnId="{7C26D735-83AE-0D4E-BBE2-9A430E16C9BD}">
      <dgm:prSet/>
      <dgm:spPr/>
      <dgm:t>
        <a:bodyPr/>
        <a:lstStyle/>
        <a:p>
          <a:endParaRPr lang="en-US"/>
        </a:p>
      </dgm:t>
    </dgm:pt>
    <dgm:pt modelId="{0F5305BB-9739-B546-AFC3-EFC1D11ECFCC}" type="sibTrans" cxnId="{7C26D735-83AE-0D4E-BBE2-9A430E16C9BD}">
      <dgm:prSet/>
      <dgm:spPr/>
      <dgm:t>
        <a:bodyPr/>
        <a:lstStyle/>
        <a:p>
          <a:endParaRPr lang="en-US"/>
        </a:p>
      </dgm:t>
    </dgm:pt>
    <dgm:pt modelId="{D6C82AE9-7D66-7643-B589-2CA7C0AFCD4B}" type="pres">
      <dgm:prSet presAssocID="{7239114F-3993-0B45-A593-793CE2AD9F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E"/>
        </a:p>
      </dgm:t>
    </dgm:pt>
    <dgm:pt modelId="{61A8DFD5-E40F-9E49-8C8A-BE2C1CDFD6F8}" type="pres">
      <dgm:prSet presAssocID="{E7A4C147-1C52-3D48-BE8A-FBE0D1DF7A82}" presName="hierRoot1" presStyleCnt="0">
        <dgm:presLayoutVars>
          <dgm:hierBranch val="init"/>
        </dgm:presLayoutVars>
      </dgm:prSet>
      <dgm:spPr/>
    </dgm:pt>
    <dgm:pt modelId="{ECD50015-374D-194A-B586-2FDEF5A8C81F}" type="pres">
      <dgm:prSet presAssocID="{E7A4C147-1C52-3D48-BE8A-FBE0D1DF7A82}" presName="rootComposite1" presStyleCnt="0"/>
      <dgm:spPr/>
    </dgm:pt>
    <dgm:pt modelId="{4B7921D5-647A-BB4B-8A42-14230A5DE08E}" type="pres">
      <dgm:prSet presAssocID="{E7A4C147-1C52-3D48-BE8A-FBE0D1DF7A8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F7A40-F632-A444-B11E-29D9DFA95BD3}" type="pres">
      <dgm:prSet presAssocID="{E7A4C147-1C52-3D48-BE8A-FBE0D1DF7A82}" presName="rootConnector1" presStyleLbl="node1" presStyleIdx="0" presStyleCnt="0"/>
      <dgm:spPr/>
      <dgm:t>
        <a:bodyPr/>
        <a:lstStyle/>
        <a:p>
          <a:endParaRPr lang="en-IE"/>
        </a:p>
      </dgm:t>
    </dgm:pt>
    <dgm:pt modelId="{160C570C-86E6-D242-A14A-73FD962CD342}" type="pres">
      <dgm:prSet presAssocID="{E7A4C147-1C52-3D48-BE8A-FBE0D1DF7A82}" presName="hierChild2" presStyleCnt="0"/>
      <dgm:spPr/>
    </dgm:pt>
    <dgm:pt modelId="{CFD731CB-5B25-7447-B7EC-9CF8EA1C07E3}" type="pres">
      <dgm:prSet presAssocID="{9192D728-4B9A-6742-A142-41F7F7FAC43E}" presName="Name37" presStyleLbl="parChTrans1D2" presStyleIdx="0" presStyleCnt="5"/>
      <dgm:spPr/>
      <dgm:t>
        <a:bodyPr/>
        <a:lstStyle/>
        <a:p>
          <a:endParaRPr lang="en-IE"/>
        </a:p>
      </dgm:t>
    </dgm:pt>
    <dgm:pt modelId="{93E9F302-CA60-3349-BE64-4CCDCE99BC41}" type="pres">
      <dgm:prSet presAssocID="{3877D2B1-773E-ED4C-B885-AE3F027E209D}" presName="hierRoot2" presStyleCnt="0">
        <dgm:presLayoutVars>
          <dgm:hierBranch val="init"/>
        </dgm:presLayoutVars>
      </dgm:prSet>
      <dgm:spPr/>
    </dgm:pt>
    <dgm:pt modelId="{462FCEB9-106F-B945-98D5-81F835AED962}" type="pres">
      <dgm:prSet presAssocID="{3877D2B1-773E-ED4C-B885-AE3F027E209D}" presName="rootComposite" presStyleCnt="0"/>
      <dgm:spPr/>
    </dgm:pt>
    <dgm:pt modelId="{4C5C4A08-AFF9-E141-A2C4-6C5159F08497}" type="pres">
      <dgm:prSet presAssocID="{3877D2B1-773E-ED4C-B885-AE3F027E209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8D678405-07A8-FF40-A9BC-F13BF3942BBC}" type="pres">
      <dgm:prSet presAssocID="{3877D2B1-773E-ED4C-B885-AE3F027E209D}" presName="rootConnector" presStyleLbl="node2" presStyleIdx="0" presStyleCnt="5"/>
      <dgm:spPr/>
      <dgm:t>
        <a:bodyPr/>
        <a:lstStyle/>
        <a:p>
          <a:endParaRPr lang="en-IE"/>
        </a:p>
      </dgm:t>
    </dgm:pt>
    <dgm:pt modelId="{CEABAB68-4308-104D-AA89-F08DC0C22BE1}" type="pres">
      <dgm:prSet presAssocID="{3877D2B1-773E-ED4C-B885-AE3F027E209D}" presName="hierChild4" presStyleCnt="0"/>
      <dgm:spPr/>
    </dgm:pt>
    <dgm:pt modelId="{1311D29E-BAA1-BA49-808D-10E852D56B0A}" type="pres">
      <dgm:prSet presAssocID="{3877D2B1-773E-ED4C-B885-AE3F027E209D}" presName="hierChild5" presStyleCnt="0"/>
      <dgm:spPr/>
    </dgm:pt>
    <dgm:pt modelId="{6E9546A8-019D-0744-9B89-9D2C00AE8FB8}" type="pres">
      <dgm:prSet presAssocID="{72287172-8AE3-6846-9B74-855D885E326A}" presName="Name37" presStyleLbl="parChTrans1D2" presStyleIdx="1" presStyleCnt="5"/>
      <dgm:spPr/>
      <dgm:t>
        <a:bodyPr/>
        <a:lstStyle/>
        <a:p>
          <a:endParaRPr lang="en-IE"/>
        </a:p>
      </dgm:t>
    </dgm:pt>
    <dgm:pt modelId="{231501B4-68B6-2841-8A47-A7C050C2A54B}" type="pres">
      <dgm:prSet presAssocID="{97755A87-E6BD-8B40-A882-EB013F304C49}" presName="hierRoot2" presStyleCnt="0">
        <dgm:presLayoutVars>
          <dgm:hierBranch val="init"/>
        </dgm:presLayoutVars>
      </dgm:prSet>
      <dgm:spPr/>
    </dgm:pt>
    <dgm:pt modelId="{CE59ABDB-90C4-4B46-9780-1371C88E47AC}" type="pres">
      <dgm:prSet presAssocID="{97755A87-E6BD-8B40-A882-EB013F304C49}" presName="rootComposite" presStyleCnt="0"/>
      <dgm:spPr/>
    </dgm:pt>
    <dgm:pt modelId="{23006C33-310A-A441-8458-902112550D7B}" type="pres">
      <dgm:prSet presAssocID="{97755A87-E6BD-8B40-A882-EB013F304C4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4098A-9321-3944-AE71-181A8CC15EC4}" type="pres">
      <dgm:prSet presAssocID="{97755A87-E6BD-8B40-A882-EB013F304C49}" presName="rootConnector" presStyleLbl="node2" presStyleIdx="1" presStyleCnt="5"/>
      <dgm:spPr/>
      <dgm:t>
        <a:bodyPr/>
        <a:lstStyle/>
        <a:p>
          <a:endParaRPr lang="en-IE"/>
        </a:p>
      </dgm:t>
    </dgm:pt>
    <dgm:pt modelId="{39274AD5-4B19-6849-8E19-16116D1D37A5}" type="pres">
      <dgm:prSet presAssocID="{97755A87-E6BD-8B40-A882-EB013F304C49}" presName="hierChild4" presStyleCnt="0"/>
      <dgm:spPr/>
    </dgm:pt>
    <dgm:pt modelId="{8362F637-2508-7844-A763-4B1A69CF82EA}" type="pres">
      <dgm:prSet presAssocID="{97755A87-E6BD-8B40-A882-EB013F304C49}" presName="hierChild5" presStyleCnt="0"/>
      <dgm:spPr/>
    </dgm:pt>
    <dgm:pt modelId="{A0A2CA66-5794-A546-B1B0-24CACD35FB6C}" type="pres">
      <dgm:prSet presAssocID="{5487DFCA-5155-D34F-9F01-04E9DD9A91A4}" presName="Name37" presStyleLbl="parChTrans1D2" presStyleIdx="2" presStyleCnt="5"/>
      <dgm:spPr/>
      <dgm:t>
        <a:bodyPr/>
        <a:lstStyle/>
        <a:p>
          <a:endParaRPr lang="en-IE"/>
        </a:p>
      </dgm:t>
    </dgm:pt>
    <dgm:pt modelId="{E0EF7541-9609-E745-A95F-A125928E001C}" type="pres">
      <dgm:prSet presAssocID="{3822D7A5-B15B-0243-99A8-B227B32B92CF}" presName="hierRoot2" presStyleCnt="0">
        <dgm:presLayoutVars>
          <dgm:hierBranch val="init"/>
        </dgm:presLayoutVars>
      </dgm:prSet>
      <dgm:spPr/>
    </dgm:pt>
    <dgm:pt modelId="{3D7DC515-FFC8-7842-81F1-CD6C66FFC6B9}" type="pres">
      <dgm:prSet presAssocID="{3822D7A5-B15B-0243-99A8-B227B32B92CF}" presName="rootComposite" presStyleCnt="0"/>
      <dgm:spPr/>
    </dgm:pt>
    <dgm:pt modelId="{4C83CA46-1254-4A48-B242-A9DEF4F1B3B9}" type="pres">
      <dgm:prSet presAssocID="{3822D7A5-B15B-0243-99A8-B227B32B92C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B82E80B8-77E9-6E46-87AF-02C621FF032D}" type="pres">
      <dgm:prSet presAssocID="{3822D7A5-B15B-0243-99A8-B227B32B92CF}" presName="rootConnector" presStyleLbl="node2" presStyleIdx="2" presStyleCnt="5"/>
      <dgm:spPr/>
      <dgm:t>
        <a:bodyPr/>
        <a:lstStyle/>
        <a:p>
          <a:endParaRPr lang="en-IE"/>
        </a:p>
      </dgm:t>
    </dgm:pt>
    <dgm:pt modelId="{6F89FA1A-76C7-0646-836E-92606C577B92}" type="pres">
      <dgm:prSet presAssocID="{3822D7A5-B15B-0243-99A8-B227B32B92CF}" presName="hierChild4" presStyleCnt="0"/>
      <dgm:spPr/>
    </dgm:pt>
    <dgm:pt modelId="{CFE63454-14DE-A249-BAFD-7F3D510CED5B}" type="pres">
      <dgm:prSet presAssocID="{3822D7A5-B15B-0243-99A8-B227B32B92CF}" presName="hierChild5" presStyleCnt="0"/>
      <dgm:spPr/>
    </dgm:pt>
    <dgm:pt modelId="{EA730AD9-4D9D-3E45-956D-B01B13143E69}" type="pres">
      <dgm:prSet presAssocID="{8E58CD8F-C78F-B34D-9A47-17AB93AA6A31}" presName="Name37" presStyleLbl="parChTrans1D2" presStyleIdx="3" presStyleCnt="5"/>
      <dgm:spPr/>
      <dgm:t>
        <a:bodyPr/>
        <a:lstStyle/>
        <a:p>
          <a:endParaRPr lang="en-IE"/>
        </a:p>
      </dgm:t>
    </dgm:pt>
    <dgm:pt modelId="{BCA22F48-BF26-BD45-84F3-F99B3D99BEF0}" type="pres">
      <dgm:prSet presAssocID="{7E1FB979-BE94-1B45-A5D5-F89D6B7FFE87}" presName="hierRoot2" presStyleCnt="0">
        <dgm:presLayoutVars>
          <dgm:hierBranch val="init"/>
        </dgm:presLayoutVars>
      </dgm:prSet>
      <dgm:spPr/>
    </dgm:pt>
    <dgm:pt modelId="{E33D73F8-94FE-DD4A-9BF9-EA5F29F520DE}" type="pres">
      <dgm:prSet presAssocID="{7E1FB979-BE94-1B45-A5D5-F89D6B7FFE87}" presName="rootComposite" presStyleCnt="0"/>
      <dgm:spPr/>
    </dgm:pt>
    <dgm:pt modelId="{0967F979-9C3E-6F4B-B5F0-0B44313EFF76}" type="pres">
      <dgm:prSet presAssocID="{7E1FB979-BE94-1B45-A5D5-F89D6B7FFE8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46216E63-74B8-BA40-95C7-7F865620E9DE}" type="pres">
      <dgm:prSet presAssocID="{7E1FB979-BE94-1B45-A5D5-F89D6B7FFE87}" presName="rootConnector" presStyleLbl="node2" presStyleIdx="3" presStyleCnt="5"/>
      <dgm:spPr/>
      <dgm:t>
        <a:bodyPr/>
        <a:lstStyle/>
        <a:p>
          <a:endParaRPr lang="en-IE"/>
        </a:p>
      </dgm:t>
    </dgm:pt>
    <dgm:pt modelId="{90966D69-7F03-8D40-8AF6-07C7BD5EA9A3}" type="pres">
      <dgm:prSet presAssocID="{7E1FB979-BE94-1B45-A5D5-F89D6B7FFE87}" presName="hierChild4" presStyleCnt="0"/>
      <dgm:spPr/>
    </dgm:pt>
    <dgm:pt modelId="{867F544C-520D-B247-B29C-D1FF652CB208}" type="pres">
      <dgm:prSet presAssocID="{31698276-65C2-FC40-952E-EEBF1E518B9A}" presName="Name37" presStyleLbl="parChTrans1D3" presStyleIdx="0" presStyleCnt="3"/>
      <dgm:spPr/>
      <dgm:t>
        <a:bodyPr/>
        <a:lstStyle/>
        <a:p>
          <a:endParaRPr lang="en-IE"/>
        </a:p>
      </dgm:t>
    </dgm:pt>
    <dgm:pt modelId="{B7D8C142-3E3B-4C40-803A-625706A9852B}" type="pres">
      <dgm:prSet presAssocID="{9F5E6F1D-FC9D-B14A-BBD1-582E4A26F808}" presName="hierRoot2" presStyleCnt="0">
        <dgm:presLayoutVars>
          <dgm:hierBranch val="init"/>
        </dgm:presLayoutVars>
      </dgm:prSet>
      <dgm:spPr/>
    </dgm:pt>
    <dgm:pt modelId="{34D67818-E77A-A843-A7CB-75E89C78A569}" type="pres">
      <dgm:prSet presAssocID="{9F5E6F1D-FC9D-B14A-BBD1-582E4A26F808}" presName="rootComposite" presStyleCnt="0"/>
      <dgm:spPr/>
    </dgm:pt>
    <dgm:pt modelId="{3257C194-DE2E-8640-AFFF-F38C83990EDC}" type="pres">
      <dgm:prSet presAssocID="{9F5E6F1D-FC9D-B14A-BBD1-582E4A26F80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C32F3-052D-9A46-8B93-157B78DF895F}" type="pres">
      <dgm:prSet presAssocID="{9F5E6F1D-FC9D-B14A-BBD1-582E4A26F808}" presName="rootConnector" presStyleLbl="node3" presStyleIdx="0" presStyleCnt="3"/>
      <dgm:spPr/>
      <dgm:t>
        <a:bodyPr/>
        <a:lstStyle/>
        <a:p>
          <a:endParaRPr lang="en-IE"/>
        </a:p>
      </dgm:t>
    </dgm:pt>
    <dgm:pt modelId="{D977B5F6-341C-0948-A91C-6EAF1585847B}" type="pres">
      <dgm:prSet presAssocID="{9F5E6F1D-FC9D-B14A-BBD1-582E4A26F808}" presName="hierChild4" presStyleCnt="0"/>
      <dgm:spPr/>
    </dgm:pt>
    <dgm:pt modelId="{534AE51E-EE81-3F45-A2FE-5D153AAFAF4B}" type="pres">
      <dgm:prSet presAssocID="{9F5E6F1D-FC9D-B14A-BBD1-582E4A26F808}" presName="hierChild5" presStyleCnt="0"/>
      <dgm:spPr/>
    </dgm:pt>
    <dgm:pt modelId="{D61D4402-CFC2-A44A-A285-D1DBE60AB9A8}" type="pres">
      <dgm:prSet presAssocID="{91EE1915-374B-E843-ACC0-FBA29F816B92}" presName="Name37" presStyleLbl="parChTrans1D3" presStyleIdx="1" presStyleCnt="3"/>
      <dgm:spPr/>
      <dgm:t>
        <a:bodyPr/>
        <a:lstStyle/>
        <a:p>
          <a:endParaRPr lang="en-IE"/>
        </a:p>
      </dgm:t>
    </dgm:pt>
    <dgm:pt modelId="{9D8EFFAD-0C90-C14B-A5C6-9E89C0DFEB9A}" type="pres">
      <dgm:prSet presAssocID="{F53B88F3-F126-4340-9D18-6B6FC6EC7C76}" presName="hierRoot2" presStyleCnt="0">
        <dgm:presLayoutVars>
          <dgm:hierBranch val="init"/>
        </dgm:presLayoutVars>
      </dgm:prSet>
      <dgm:spPr/>
    </dgm:pt>
    <dgm:pt modelId="{4378DCAF-CD05-0D4F-8650-A739A4122EB3}" type="pres">
      <dgm:prSet presAssocID="{F53B88F3-F126-4340-9D18-6B6FC6EC7C76}" presName="rootComposite" presStyleCnt="0"/>
      <dgm:spPr/>
    </dgm:pt>
    <dgm:pt modelId="{B510FA8A-BB72-EF48-AD70-3B53BE568DE3}" type="pres">
      <dgm:prSet presAssocID="{F53B88F3-F126-4340-9D18-6B6FC6EC7C7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BCB560-8743-274B-8DDC-B5505F71F0FF}" type="pres">
      <dgm:prSet presAssocID="{F53B88F3-F126-4340-9D18-6B6FC6EC7C76}" presName="rootConnector" presStyleLbl="node3" presStyleIdx="1" presStyleCnt="3"/>
      <dgm:spPr/>
      <dgm:t>
        <a:bodyPr/>
        <a:lstStyle/>
        <a:p>
          <a:endParaRPr lang="en-IE"/>
        </a:p>
      </dgm:t>
    </dgm:pt>
    <dgm:pt modelId="{71197821-C67A-AD40-847C-DF5E1895D74B}" type="pres">
      <dgm:prSet presAssocID="{F53B88F3-F126-4340-9D18-6B6FC6EC7C76}" presName="hierChild4" presStyleCnt="0"/>
      <dgm:spPr/>
    </dgm:pt>
    <dgm:pt modelId="{7D683547-5AC9-A542-993D-68D09BA9B4E6}" type="pres">
      <dgm:prSet presAssocID="{F53B88F3-F126-4340-9D18-6B6FC6EC7C76}" presName="hierChild5" presStyleCnt="0"/>
      <dgm:spPr/>
    </dgm:pt>
    <dgm:pt modelId="{C02F0C2D-35F2-0C47-9133-993E22EFF00C}" type="pres">
      <dgm:prSet presAssocID="{7E1FB979-BE94-1B45-A5D5-F89D6B7FFE87}" presName="hierChild5" presStyleCnt="0"/>
      <dgm:spPr/>
    </dgm:pt>
    <dgm:pt modelId="{77D672AF-0C2F-094E-8485-A886519137DE}" type="pres">
      <dgm:prSet presAssocID="{0037F7D6-55C9-314A-8AB4-AC314B82415E}" presName="Name37" presStyleLbl="parChTrans1D2" presStyleIdx="4" presStyleCnt="5"/>
      <dgm:spPr/>
      <dgm:t>
        <a:bodyPr/>
        <a:lstStyle/>
        <a:p>
          <a:endParaRPr lang="en-IE"/>
        </a:p>
      </dgm:t>
    </dgm:pt>
    <dgm:pt modelId="{833D1DC4-8936-7A43-8EA0-CC0AACCA5A5B}" type="pres">
      <dgm:prSet presAssocID="{2BC63189-2362-2B46-A4AB-A8C25F567937}" presName="hierRoot2" presStyleCnt="0">
        <dgm:presLayoutVars>
          <dgm:hierBranch val="init"/>
        </dgm:presLayoutVars>
      </dgm:prSet>
      <dgm:spPr/>
    </dgm:pt>
    <dgm:pt modelId="{94E2592A-AB63-D443-9AF6-13F8D89B0DA7}" type="pres">
      <dgm:prSet presAssocID="{2BC63189-2362-2B46-A4AB-A8C25F567937}" presName="rootComposite" presStyleCnt="0"/>
      <dgm:spPr/>
    </dgm:pt>
    <dgm:pt modelId="{6E622E95-4946-9C4C-A5E0-CED15E0CA47E}" type="pres">
      <dgm:prSet presAssocID="{2BC63189-2362-2B46-A4AB-A8C25F56793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F1FED6E5-ADD9-9642-80DE-6A903F7D3289}" type="pres">
      <dgm:prSet presAssocID="{2BC63189-2362-2B46-A4AB-A8C25F567937}" presName="rootConnector" presStyleLbl="node2" presStyleIdx="4" presStyleCnt="5"/>
      <dgm:spPr/>
      <dgm:t>
        <a:bodyPr/>
        <a:lstStyle/>
        <a:p>
          <a:endParaRPr lang="en-IE"/>
        </a:p>
      </dgm:t>
    </dgm:pt>
    <dgm:pt modelId="{B0C7A924-85AF-114D-968B-83AD17C03E16}" type="pres">
      <dgm:prSet presAssocID="{2BC63189-2362-2B46-A4AB-A8C25F567937}" presName="hierChild4" presStyleCnt="0"/>
      <dgm:spPr/>
    </dgm:pt>
    <dgm:pt modelId="{65CEA8F4-9FF5-D841-9561-5AD556149EEE}" type="pres">
      <dgm:prSet presAssocID="{2D66E1C1-E685-2945-B468-3FDEE11198FA}" presName="Name37" presStyleLbl="parChTrans1D3" presStyleIdx="2" presStyleCnt="3"/>
      <dgm:spPr/>
      <dgm:t>
        <a:bodyPr/>
        <a:lstStyle/>
        <a:p>
          <a:endParaRPr lang="en-IE"/>
        </a:p>
      </dgm:t>
    </dgm:pt>
    <dgm:pt modelId="{4BE80958-588D-E143-ACF1-445CC8FFFA50}" type="pres">
      <dgm:prSet presAssocID="{8530C8B2-DB08-AF4D-970A-D2C97C63CC1D}" presName="hierRoot2" presStyleCnt="0">
        <dgm:presLayoutVars>
          <dgm:hierBranch val="init"/>
        </dgm:presLayoutVars>
      </dgm:prSet>
      <dgm:spPr/>
    </dgm:pt>
    <dgm:pt modelId="{D75BDFD7-8B76-D64C-ACFA-FF9A039408A1}" type="pres">
      <dgm:prSet presAssocID="{8530C8B2-DB08-AF4D-970A-D2C97C63CC1D}" presName="rootComposite" presStyleCnt="0"/>
      <dgm:spPr/>
    </dgm:pt>
    <dgm:pt modelId="{C57D6FEB-C83E-3541-8A08-870B50187FB5}" type="pres">
      <dgm:prSet presAssocID="{8530C8B2-DB08-AF4D-970A-D2C97C63CC1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48517-F0C9-2140-AF8F-D340C2FBAD2B}" type="pres">
      <dgm:prSet presAssocID="{8530C8B2-DB08-AF4D-970A-D2C97C63CC1D}" presName="rootConnector" presStyleLbl="node3" presStyleIdx="2" presStyleCnt="3"/>
      <dgm:spPr/>
      <dgm:t>
        <a:bodyPr/>
        <a:lstStyle/>
        <a:p>
          <a:endParaRPr lang="en-IE"/>
        </a:p>
      </dgm:t>
    </dgm:pt>
    <dgm:pt modelId="{F293E4E1-2079-4C4D-B295-BC7ADB76C4A9}" type="pres">
      <dgm:prSet presAssocID="{8530C8B2-DB08-AF4D-970A-D2C97C63CC1D}" presName="hierChild4" presStyleCnt="0"/>
      <dgm:spPr/>
    </dgm:pt>
    <dgm:pt modelId="{66760123-6618-F246-86F7-EF34155D5EAF}" type="pres">
      <dgm:prSet presAssocID="{8530C8B2-DB08-AF4D-970A-D2C97C63CC1D}" presName="hierChild5" presStyleCnt="0"/>
      <dgm:spPr/>
    </dgm:pt>
    <dgm:pt modelId="{23D5E194-D5E2-564C-A23E-E869B486BE72}" type="pres">
      <dgm:prSet presAssocID="{2BC63189-2362-2B46-A4AB-A8C25F567937}" presName="hierChild5" presStyleCnt="0"/>
      <dgm:spPr/>
    </dgm:pt>
    <dgm:pt modelId="{3D08A25D-B78E-0D46-B6B7-4CC17DCD1E29}" type="pres">
      <dgm:prSet presAssocID="{E7A4C147-1C52-3D48-BE8A-FBE0D1DF7A82}" presName="hierChild3" presStyleCnt="0"/>
      <dgm:spPr/>
    </dgm:pt>
  </dgm:ptLst>
  <dgm:cxnLst>
    <dgm:cxn modelId="{F9B784CB-86C9-8D4A-B3A6-D527892A66BD}" type="presOf" srcId="{97755A87-E6BD-8B40-A882-EB013F304C49}" destId="{23006C33-310A-A441-8458-902112550D7B}" srcOrd="0" destOrd="0" presId="urn:microsoft.com/office/officeart/2005/8/layout/orgChart1"/>
    <dgm:cxn modelId="{BBCBF522-72E9-2E4E-910F-091965A5D1EE}" type="presOf" srcId="{3877D2B1-773E-ED4C-B885-AE3F027E209D}" destId="{8D678405-07A8-FF40-A9BC-F13BF3942BBC}" srcOrd="1" destOrd="0" presId="urn:microsoft.com/office/officeart/2005/8/layout/orgChart1"/>
    <dgm:cxn modelId="{0888C880-97EC-D44A-846C-22C4C4493320}" type="presOf" srcId="{31698276-65C2-FC40-952E-EEBF1E518B9A}" destId="{867F544C-520D-B247-B29C-D1FF652CB208}" srcOrd="0" destOrd="0" presId="urn:microsoft.com/office/officeart/2005/8/layout/orgChart1"/>
    <dgm:cxn modelId="{E36A6B19-4448-D54D-9993-E8BBC98BD580}" type="presOf" srcId="{8530C8B2-DB08-AF4D-970A-D2C97C63CC1D}" destId="{C57D6FEB-C83E-3541-8A08-870B50187FB5}" srcOrd="0" destOrd="0" presId="urn:microsoft.com/office/officeart/2005/8/layout/orgChart1"/>
    <dgm:cxn modelId="{F2CACD65-AD11-5B4E-9C93-CB9538962044}" type="presOf" srcId="{E7A4C147-1C52-3D48-BE8A-FBE0D1DF7A82}" destId="{4B7921D5-647A-BB4B-8A42-14230A5DE08E}" srcOrd="0" destOrd="0" presId="urn:microsoft.com/office/officeart/2005/8/layout/orgChart1"/>
    <dgm:cxn modelId="{DA877CED-54A0-D145-AFD2-4A1E1E89618C}" type="presOf" srcId="{3822D7A5-B15B-0243-99A8-B227B32B92CF}" destId="{4C83CA46-1254-4A48-B242-A9DEF4F1B3B9}" srcOrd="0" destOrd="0" presId="urn:microsoft.com/office/officeart/2005/8/layout/orgChart1"/>
    <dgm:cxn modelId="{88A91989-BC3F-C849-993D-8FD437FBABF5}" type="presOf" srcId="{3822D7A5-B15B-0243-99A8-B227B32B92CF}" destId="{B82E80B8-77E9-6E46-87AF-02C621FF032D}" srcOrd="1" destOrd="0" presId="urn:microsoft.com/office/officeart/2005/8/layout/orgChart1"/>
    <dgm:cxn modelId="{E0457D33-CBCA-D649-9F18-1EB459C1EE11}" type="presOf" srcId="{9F5E6F1D-FC9D-B14A-BBD1-582E4A26F808}" destId="{3257C194-DE2E-8640-AFFF-F38C83990EDC}" srcOrd="0" destOrd="0" presId="urn:microsoft.com/office/officeart/2005/8/layout/orgChart1"/>
    <dgm:cxn modelId="{12C1D52B-09D6-024F-A1A8-BD850CA15F75}" srcId="{E7A4C147-1C52-3D48-BE8A-FBE0D1DF7A82}" destId="{97755A87-E6BD-8B40-A882-EB013F304C49}" srcOrd="1" destOrd="0" parTransId="{72287172-8AE3-6846-9B74-855D885E326A}" sibTransId="{65C855F5-B5FA-EA4B-AEF5-C428459620C0}"/>
    <dgm:cxn modelId="{F4F138BE-99D0-9C43-8DFF-4D1216FCE3CC}" type="presOf" srcId="{2BC63189-2362-2B46-A4AB-A8C25F567937}" destId="{F1FED6E5-ADD9-9642-80DE-6A903F7D3289}" srcOrd="1" destOrd="0" presId="urn:microsoft.com/office/officeart/2005/8/layout/orgChart1"/>
    <dgm:cxn modelId="{20D92146-619E-AF41-990A-64E6B60FA553}" type="presOf" srcId="{0037F7D6-55C9-314A-8AB4-AC314B82415E}" destId="{77D672AF-0C2F-094E-8485-A886519137DE}" srcOrd="0" destOrd="0" presId="urn:microsoft.com/office/officeart/2005/8/layout/orgChart1"/>
    <dgm:cxn modelId="{BBAEF9DF-A62F-F745-AA43-BB674B9D7A84}" srcId="{E7A4C147-1C52-3D48-BE8A-FBE0D1DF7A82}" destId="{7E1FB979-BE94-1B45-A5D5-F89D6B7FFE87}" srcOrd="3" destOrd="0" parTransId="{8E58CD8F-C78F-B34D-9A47-17AB93AA6A31}" sibTransId="{E43770A8-3670-D64B-B676-6BDCCDCD590A}"/>
    <dgm:cxn modelId="{5CF64C79-D2F4-3D47-BD0A-810685B58690}" type="presOf" srcId="{72287172-8AE3-6846-9B74-855D885E326A}" destId="{6E9546A8-019D-0744-9B89-9D2C00AE8FB8}" srcOrd="0" destOrd="0" presId="urn:microsoft.com/office/officeart/2005/8/layout/orgChart1"/>
    <dgm:cxn modelId="{7C26D735-83AE-0D4E-BBE2-9A430E16C9BD}" srcId="{7E1FB979-BE94-1B45-A5D5-F89D6B7FFE87}" destId="{F53B88F3-F126-4340-9D18-6B6FC6EC7C76}" srcOrd="1" destOrd="0" parTransId="{91EE1915-374B-E843-ACC0-FBA29F816B92}" sibTransId="{0F5305BB-9739-B546-AFC3-EFC1D11ECFCC}"/>
    <dgm:cxn modelId="{50D3AF19-56F8-984F-B5B6-576E23A10E5F}" type="presOf" srcId="{7E1FB979-BE94-1B45-A5D5-F89D6B7FFE87}" destId="{0967F979-9C3E-6F4B-B5F0-0B44313EFF76}" srcOrd="0" destOrd="0" presId="urn:microsoft.com/office/officeart/2005/8/layout/orgChart1"/>
    <dgm:cxn modelId="{BAB295CB-A17F-5E45-A084-2C16ACA2742C}" srcId="{2BC63189-2362-2B46-A4AB-A8C25F567937}" destId="{8530C8B2-DB08-AF4D-970A-D2C97C63CC1D}" srcOrd="0" destOrd="0" parTransId="{2D66E1C1-E685-2945-B468-3FDEE11198FA}" sibTransId="{4668A526-1B77-D440-88D9-030845B47918}"/>
    <dgm:cxn modelId="{838327A7-2B48-9D4B-8A9A-F4314173B2C1}" srcId="{E7A4C147-1C52-3D48-BE8A-FBE0D1DF7A82}" destId="{2BC63189-2362-2B46-A4AB-A8C25F567937}" srcOrd="4" destOrd="0" parTransId="{0037F7D6-55C9-314A-8AB4-AC314B82415E}" sibTransId="{9593E4B0-345F-504A-9C72-ED1146667CE3}"/>
    <dgm:cxn modelId="{131E5DA4-F449-BF4C-8353-D604D010932F}" type="presOf" srcId="{8E58CD8F-C78F-B34D-9A47-17AB93AA6A31}" destId="{EA730AD9-4D9D-3E45-956D-B01B13143E69}" srcOrd="0" destOrd="0" presId="urn:microsoft.com/office/officeart/2005/8/layout/orgChart1"/>
    <dgm:cxn modelId="{8959E8BF-1A82-4847-98C0-AC4DC81BDA03}" type="presOf" srcId="{F53B88F3-F126-4340-9D18-6B6FC6EC7C76}" destId="{93BCB560-8743-274B-8DDC-B5505F71F0FF}" srcOrd="1" destOrd="0" presId="urn:microsoft.com/office/officeart/2005/8/layout/orgChart1"/>
    <dgm:cxn modelId="{4324ED95-F356-1F4D-A729-E71CE58E762D}" type="presOf" srcId="{7E1FB979-BE94-1B45-A5D5-F89D6B7FFE87}" destId="{46216E63-74B8-BA40-95C7-7F865620E9DE}" srcOrd="1" destOrd="0" presId="urn:microsoft.com/office/officeart/2005/8/layout/orgChart1"/>
    <dgm:cxn modelId="{FA9AB191-49DE-1B4C-8609-DF2E25B3B40E}" srcId="{7E1FB979-BE94-1B45-A5D5-F89D6B7FFE87}" destId="{9F5E6F1D-FC9D-B14A-BBD1-582E4A26F808}" srcOrd="0" destOrd="0" parTransId="{31698276-65C2-FC40-952E-EEBF1E518B9A}" sibTransId="{3D54F235-C024-5749-A24F-2BAB6DF30A8C}"/>
    <dgm:cxn modelId="{559D682C-0E2F-8A45-BBAC-6E457C37BB3C}" type="presOf" srcId="{5487DFCA-5155-D34F-9F01-04E9DD9A91A4}" destId="{A0A2CA66-5794-A546-B1B0-24CACD35FB6C}" srcOrd="0" destOrd="0" presId="urn:microsoft.com/office/officeart/2005/8/layout/orgChart1"/>
    <dgm:cxn modelId="{6C83AAB8-8C6B-F24A-82B0-78C0EB1C62C3}" type="presOf" srcId="{8530C8B2-DB08-AF4D-970A-D2C97C63CC1D}" destId="{2E348517-F0C9-2140-AF8F-D340C2FBAD2B}" srcOrd="1" destOrd="0" presId="urn:microsoft.com/office/officeart/2005/8/layout/orgChart1"/>
    <dgm:cxn modelId="{6477E333-7145-C042-9384-74A85C85330F}" type="presOf" srcId="{2BC63189-2362-2B46-A4AB-A8C25F567937}" destId="{6E622E95-4946-9C4C-A5E0-CED15E0CA47E}" srcOrd="0" destOrd="0" presId="urn:microsoft.com/office/officeart/2005/8/layout/orgChart1"/>
    <dgm:cxn modelId="{C3634F85-7FBF-784F-ABE1-2333A7BAC7D5}" srcId="{E7A4C147-1C52-3D48-BE8A-FBE0D1DF7A82}" destId="{3877D2B1-773E-ED4C-B885-AE3F027E209D}" srcOrd="0" destOrd="0" parTransId="{9192D728-4B9A-6742-A142-41F7F7FAC43E}" sibTransId="{E7892FE0-5825-5A43-88F7-0A73E1345A3C}"/>
    <dgm:cxn modelId="{6FADAE3A-EBC7-CF4B-8A84-67D4DBEA76F6}" type="presOf" srcId="{91EE1915-374B-E843-ACC0-FBA29F816B92}" destId="{D61D4402-CFC2-A44A-A285-D1DBE60AB9A8}" srcOrd="0" destOrd="0" presId="urn:microsoft.com/office/officeart/2005/8/layout/orgChart1"/>
    <dgm:cxn modelId="{38BE4C93-86AA-814C-A6C2-CD9280E5DE3C}" srcId="{7239114F-3993-0B45-A593-793CE2AD9FB8}" destId="{E7A4C147-1C52-3D48-BE8A-FBE0D1DF7A82}" srcOrd="0" destOrd="0" parTransId="{9D8965D8-5E8B-0F4D-A5B3-6AFEF7392FB7}" sibTransId="{2B237323-C655-9744-9793-F8E75B6966C7}"/>
    <dgm:cxn modelId="{8288DCB4-E53D-8D4B-989D-B3C0E8723BD9}" type="presOf" srcId="{7239114F-3993-0B45-A593-793CE2AD9FB8}" destId="{D6C82AE9-7D66-7643-B589-2CA7C0AFCD4B}" srcOrd="0" destOrd="0" presId="urn:microsoft.com/office/officeart/2005/8/layout/orgChart1"/>
    <dgm:cxn modelId="{A3F9CF8D-3C54-D742-A5D3-4C6FE0C51DC3}" type="presOf" srcId="{97755A87-E6BD-8B40-A882-EB013F304C49}" destId="{0514098A-9321-3944-AE71-181A8CC15EC4}" srcOrd="1" destOrd="0" presId="urn:microsoft.com/office/officeart/2005/8/layout/orgChart1"/>
    <dgm:cxn modelId="{F7A80962-60A5-4E42-9FC6-182587317726}" type="presOf" srcId="{2D66E1C1-E685-2945-B468-3FDEE11198FA}" destId="{65CEA8F4-9FF5-D841-9561-5AD556149EEE}" srcOrd="0" destOrd="0" presId="urn:microsoft.com/office/officeart/2005/8/layout/orgChart1"/>
    <dgm:cxn modelId="{AA19558D-8D7E-8B40-845B-87D2DCDB6F7C}" srcId="{E7A4C147-1C52-3D48-BE8A-FBE0D1DF7A82}" destId="{3822D7A5-B15B-0243-99A8-B227B32B92CF}" srcOrd="2" destOrd="0" parTransId="{5487DFCA-5155-D34F-9F01-04E9DD9A91A4}" sibTransId="{9A9BADCF-52E2-FF4C-B7A7-43EDE591FA8B}"/>
    <dgm:cxn modelId="{5347EEB7-99EE-E145-92EA-8EE1432F1832}" type="presOf" srcId="{F53B88F3-F126-4340-9D18-6B6FC6EC7C76}" destId="{B510FA8A-BB72-EF48-AD70-3B53BE568DE3}" srcOrd="0" destOrd="0" presId="urn:microsoft.com/office/officeart/2005/8/layout/orgChart1"/>
    <dgm:cxn modelId="{5018CC7C-6DA4-FD49-8BD1-DB9D007A7661}" type="presOf" srcId="{9192D728-4B9A-6742-A142-41F7F7FAC43E}" destId="{CFD731CB-5B25-7447-B7EC-9CF8EA1C07E3}" srcOrd="0" destOrd="0" presId="urn:microsoft.com/office/officeart/2005/8/layout/orgChart1"/>
    <dgm:cxn modelId="{619C20AB-E272-E64B-942F-E97CF7589F19}" type="presOf" srcId="{3877D2B1-773E-ED4C-B885-AE3F027E209D}" destId="{4C5C4A08-AFF9-E141-A2C4-6C5159F08497}" srcOrd="0" destOrd="0" presId="urn:microsoft.com/office/officeart/2005/8/layout/orgChart1"/>
    <dgm:cxn modelId="{224579D1-34AC-9D46-ABFE-5014DC333814}" type="presOf" srcId="{E7A4C147-1C52-3D48-BE8A-FBE0D1DF7A82}" destId="{DB4F7A40-F632-A444-B11E-29D9DFA95BD3}" srcOrd="1" destOrd="0" presId="urn:microsoft.com/office/officeart/2005/8/layout/orgChart1"/>
    <dgm:cxn modelId="{8CD0D1F4-E269-C64A-8441-CF392C1155AA}" type="presOf" srcId="{9F5E6F1D-FC9D-B14A-BBD1-582E4A26F808}" destId="{B4EC32F3-052D-9A46-8B93-157B78DF895F}" srcOrd="1" destOrd="0" presId="urn:microsoft.com/office/officeart/2005/8/layout/orgChart1"/>
    <dgm:cxn modelId="{A99656B7-1D2A-B344-B1C1-63DC6C5CB52A}" type="presParOf" srcId="{D6C82AE9-7D66-7643-B589-2CA7C0AFCD4B}" destId="{61A8DFD5-E40F-9E49-8C8A-BE2C1CDFD6F8}" srcOrd="0" destOrd="0" presId="urn:microsoft.com/office/officeart/2005/8/layout/orgChart1"/>
    <dgm:cxn modelId="{84DECA1E-06BE-914C-BDDC-62B12CB133CA}" type="presParOf" srcId="{61A8DFD5-E40F-9E49-8C8A-BE2C1CDFD6F8}" destId="{ECD50015-374D-194A-B586-2FDEF5A8C81F}" srcOrd="0" destOrd="0" presId="urn:microsoft.com/office/officeart/2005/8/layout/orgChart1"/>
    <dgm:cxn modelId="{6732D2C8-358E-A347-B450-81525304C54F}" type="presParOf" srcId="{ECD50015-374D-194A-B586-2FDEF5A8C81F}" destId="{4B7921D5-647A-BB4B-8A42-14230A5DE08E}" srcOrd="0" destOrd="0" presId="urn:microsoft.com/office/officeart/2005/8/layout/orgChart1"/>
    <dgm:cxn modelId="{35453937-0C90-4149-B6E2-F0FEEDDB77AA}" type="presParOf" srcId="{ECD50015-374D-194A-B586-2FDEF5A8C81F}" destId="{DB4F7A40-F632-A444-B11E-29D9DFA95BD3}" srcOrd="1" destOrd="0" presId="urn:microsoft.com/office/officeart/2005/8/layout/orgChart1"/>
    <dgm:cxn modelId="{C5A6C80D-319C-994D-9694-FFAA249BB25E}" type="presParOf" srcId="{61A8DFD5-E40F-9E49-8C8A-BE2C1CDFD6F8}" destId="{160C570C-86E6-D242-A14A-73FD962CD342}" srcOrd="1" destOrd="0" presId="urn:microsoft.com/office/officeart/2005/8/layout/orgChart1"/>
    <dgm:cxn modelId="{0FC28328-C2AC-0D41-A366-FFE4D72DD779}" type="presParOf" srcId="{160C570C-86E6-D242-A14A-73FD962CD342}" destId="{CFD731CB-5B25-7447-B7EC-9CF8EA1C07E3}" srcOrd="0" destOrd="0" presId="urn:microsoft.com/office/officeart/2005/8/layout/orgChart1"/>
    <dgm:cxn modelId="{1B35C2EF-7540-1C45-BCBB-C1A7331CD49D}" type="presParOf" srcId="{160C570C-86E6-D242-A14A-73FD962CD342}" destId="{93E9F302-CA60-3349-BE64-4CCDCE99BC41}" srcOrd="1" destOrd="0" presId="urn:microsoft.com/office/officeart/2005/8/layout/orgChart1"/>
    <dgm:cxn modelId="{E721A1D5-71EC-E74F-B695-B605E2BE1A8E}" type="presParOf" srcId="{93E9F302-CA60-3349-BE64-4CCDCE99BC41}" destId="{462FCEB9-106F-B945-98D5-81F835AED962}" srcOrd="0" destOrd="0" presId="urn:microsoft.com/office/officeart/2005/8/layout/orgChart1"/>
    <dgm:cxn modelId="{D5A6E007-B012-BA46-A18C-E66890DC3103}" type="presParOf" srcId="{462FCEB9-106F-B945-98D5-81F835AED962}" destId="{4C5C4A08-AFF9-E141-A2C4-6C5159F08497}" srcOrd="0" destOrd="0" presId="urn:microsoft.com/office/officeart/2005/8/layout/orgChart1"/>
    <dgm:cxn modelId="{094A92DD-21C0-C94F-B556-0DE001217F50}" type="presParOf" srcId="{462FCEB9-106F-B945-98D5-81F835AED962}" destId="{8D678405-07A8-FF40-A9BC-F13BF3942BBC}" srcOrd="1" destOrd="0" presId="urn:microsoft.com/office/officeart/2005/8/layout/orgChart1"/>
    <dgm:cxn modelId="{FD9E16F2-F2D7-FF4A-985B-FB91313B1A71}" type="presParOf" srcId="{93E9F302-CA60-3349-BE64-4CCDCE99BC41}" destId="{CEABAB68-4308-104D-AA89-F08DC0C22BE1}" srcOrd="1" destOrd="0" presId="urn:microsoft.com/office/officeart/2005/8/layout/orgChart1"/>
    <dgm:cxn modelId="{E5E591B5-9744-254C-9705-B1DE2704E2A6}" type="presParOf" srcId="{93E9F302-CA60-3349-BE64-4CCDCE99BC41}" destId="{1311D29E-BAA1-BA49-808D-10E852D56B0A}" srcOrd="2" destOrd="0" presId="urn:microsoft.com/office/officeart/2005/8/layout/orgChart1"/>
    <dgm:cxn modelId="{25E2FDC6-7CA2-B043-95C9-1FC90A14960D}" type="presParOf" srcId="{160C570C-86E6-D242-A14A-73FD962CD342}" destId="{6E9546A8-019D-0744-9B89-9D2C00AE8FB8}" srcOrd="2" destOrd="0" presId="urn:microsoft.com/office/officeart/2005/8/layout/orgChart1"/>
    <dgm:cxn modelId="{AE2FDC82-FEF8-CE4E-BAAA-2FD507C7D0FB}" type="presParOf" srcId="{160C570C-86E6-D242-A14A-73FD962CD342}" destId="{231501B4-68B6-2841-8A47-A7C050C2A54B}" srcOrd="3" destOrd="0" presId="urn:microsoft.com/office/officeart/2005/8/layout/orgChart1"/>
    <dgm:cxn modelId="{FA40875B-997F-AD49-BB48-00E75EC61F5F}" type="presParOf" srcId="{231501B4-68B6-2841-8A47-A7C050C2A54B}" destId="{CE59ABDB-90C4-4B46-9780-1371C88E47AC}" srcOrd="0" destOrd="0" presId="urn:microsoft.com/office/officeart/2005/8/layout/orgChart1"/>
    <dgm:cxn modelId="{12327FDE-C641-104E-8EB2-F7EB83CE0075}" type="presParOf" srcId="{CE59ABDB-90C4-4B46-9780-1371C88E47AC}" destId="{23006C33-310A-A441-8458-902112550D7B}" srcOrd="0" destOrd="0" presId="urn:microsoft.com/office/officeart/2005/8/layout/orgChart1"/>
    <dgm:cxn modelId="{FCAE70A5-C4D7-A749-B21A-999E7333EE79}" type="presParOf" srcId="{CE59ABDB-90C4-4B46-9780-1371C88E47AC}" destId="{0514098A-9321-3944-AE71-181A8CC15EC4}" srcOrd="1" destOrd="0" presId="urn:microsoft.com/office/officeart/2005/8/layout/orgChart1"/>
    <dgm:cxn modelId="{307642D0-256F-944F-AFFA-C77E0CDF442D}" type="presParOf" srcId="{231501B4-68B6-2841-8A47-A7C050C2A54B}" destId="{39274AD5-4B19-6849-8E19-16116D1D37A5}" srcOrd="1" destOrd="0" presId="urn:microsoft.com/office/officeart/2005/8/layout/orgChart1"/>
    <dgm:cxn modelId="{7623D846-ED09-474F-8CDD-8B8763DD62D6}" type="presParOf" srcId="{231501B4-68B6-2841-8A47-A7C050C2A54B}" destId="{8362F637-2508-7844-A763-4B1A69CF82EA}" srcOrd="2" destOrd="0" presId="urn:microsoft.com/office/officeart/2005/8/layout/orgChart1"/>
    <dgm:cxn modelId="{9A206A67-5BDE-A243-BABA-C1332015B255}" type="presParOf" srcId="{160C570C-86E6-D242-A14A-73FD962CD342}" destId="{A0A2CA66-5794-A546-B1B0-24CACD35FB6C}" srcOrd="4" destOrd="0" presId="urn:microsoft.com/office/officeart/2005/8/layout/orgChart1"/>
    <dgm:cxn modelId="{CD639007-BBF0-EE40-82B2-794B724506E5}" type="presParOf" srcId="{160C570C-86E6-D242-A14A-73FD962CD342}" destId="{E0EF7541-9609-E745-A95F-A125928E001C}" srcOrd="5" destOrd="0" presId="urn:microsoft.com/office/officeart/2005/8/layout/orgChart1"/>
    <dgm:cxn modelId="{1879B9E8-45A5-D344-9FAE-915C3C51E975}" type="presParOf" srcId="{E0EF7541-9609-E745-A95F-A125928E001C}" destId="{3D7DC515-FFC8-7842-81F1-CD6C66FFC6B9}" srcOrd="0" destOrd="0" presId="urn:microsoft.com/office/officeart/2005/8/layout/orgChart1"/>
    <dgm:cxn modelId="{CF204E7E-BC5B-FD41-A177-F8D11E2D9019}" type="presParOf" srcId="{3D7DC515-FFC8-7842-81F1-CD6C66FFC6B9}" destId="{4C83CA46-1254-4A48-B242-A9DEF4F1B3B9}" srcOrd="0" destOrd="0" presId="urn:microsoft.com/office/officeart/2005/8/layout/orgChart1"/>
    <dgm:cxn modelId="{5BA10894-6836-C549-AC36-AD52F79C88D0}" type="presParOf" srcId="{3D7DC515-FFC8-7842-81F1-CD6C66FFC6B9}" destId="{B82E80B8-77E9-6E46-87AF-02C621FF032D}" srcOrd="1" destOrd="0" presId="urn:microsoft.com/office/officeart/2005/8/layout/orgChart1"/>
    <dgm:cxn modelId="{CAC19818-B6DC-3741-B01F-A8758AC60BBD}" type="presParOf" srcId="{E0EF7541-9609-E745-A95F-A125928E001C}" destId="{6F89FA1A-76C7-0646-836E-92606C577B92}" srcOrd="1" destOrd="0" presId="urn:microsoft.com/office/officeart/2005/8/layout/orgChart1"/>
    <dgm:cxn modelId="{85C31B56-4A0C-CB44-B825-C39033ED2412}" type="presParOf" srcId="{E0EF7541-9609-E745-A95F-A125928E001C}" destId="{CFE63454-14DE-A249-BAFD-7F3D510CED5B}" srcOrd="2" destOrd="0" presId="urn:microsoft.com/office/officeart/2005/8/layout/orgChart1"/>
    <dgm:cxn modelId="{3411CCDA-096A-7248-93F4-FAD3C8D0A96C}" type="presParOf" srcId="{160C570C-86E6-D242-A14A-73FD962CD342}" destId="{EA730AD9-4D9D-3E45-956D-B01B13143E69}" srcOrd="6" destOrd="0" presId="urn:microsoft.com/office/officeart/2005/8/layout/orgChart1"/>
    <dgm:cxn modelId="{1954C3D3-8711-9244-82C2-47FFBDB14B05}" type="presParOf" srcId="{160C570C-86E6-D242-A14A-73FD962CD342}" destId="{BCA22F48-BF26-BD45-84F3-F99B3D99BEF0}" srcOrd="7" destOrd="0" presId="urn:microsoft.com/office/officeart/2005/8/layout/orgChart1"/>
    <dgm:cxn modelId="{FE474960-41BE-D34C-939E-295B6B649909}" type="presParOf" srcId="{BCA22F48-BF26-BD45-84F3-F99B3D99BEF0}" destId="{E33D73F8-94FE-DD4A-9BF9-EA5F29F520DE}" srcOrd="0" destOrd="0" presId="urn:microsoft.com/office/officeart/2005/8/layout/orgChart1"/>
    <dgm:cxn modelId="{8167C407-C372-B94F-90F2-76ECCEC7BFD0}" type="presParOf" srcId="{E33D73F8-94FE-DD4A-9BF9-EA5F29F520DE}" destId="{0967F979-9C3E-6F4B-B5F0-0B44313EFF76}" srcOrd="0" destOrd="0" presId="urn:microsoft.com/office/officeart/2005/8/layout/orgChart1"/>
    <dgm:cxn modelId="{C89C3E72-6B44-694F-A9E8-F9F4ADE3F53C}" type="presParOf" srcId="{E33D73F8-94FE-DD4A-9BF9-EA5F29F520DE}" destId="{46216E63-74B8-BA40-95C7-7F865620E9DE}" srcOrd="1" destOrd="0" presId="urn:microsoft.com/office/officeart/2005/8/layout/orgChart1"/>
    <dgm:cxn modelId="{429F94DA-B133-BA4B-B89A-51290BD5BF78}" type="presParOf" srcId="{BCA22F48-BF26-BD45-84F3-F99B3D99BEF0}" destId="{90966D69-7F03-8D40-8AF6-07C7BD5EA9A3}" srcOrd="1" destOrd="0" presId="urn:microsoft.com/office/officeart/2005/8/layout/orgChart1"/>
    <dgm:cxn modelId="{4F126B41-84F4-7649-9325-92076B1C40D2}" type="presParOf" srcId="{90966D69-7F03-8D40-8AF6-07C7BD5EA9A3}" destId="{867F544C-520D-B247-B29C-D1FF652CB208}" srcOrd="0" destOrd="0" presId="urn:microsoft.com/office/officeart/2005/8/layout/orgChart1"/>
    <dgm:cxn modelId="{2B4D5E60-829F-D540-80B5-A0C542311EC2}" type="presParOf" srcId="{90966D69-7F03-8D40-8AF6-07C7BD5EA9A3}" destId="{B7D8C142-3E3B-4C40-803A-625706A9852B}" srcOrd="1" destOrd="0" presId="urn:microsoft.com/office/officeart/2005/8/layout/orgChart1"/>
    <dgm:cxn modelId="{D24AA5EE-C096-5E44-B285-250D0437CB25}" type="presParOf" srcId="{B7D8C142-3E3B-4C40-803A-625706A9852B}" destId="{34D67818-E77A-A843-A7CB-75E89C78A569}" srcOrd="0" destOrd="0" presId="urn:microsoft.com/office/officeart/2005/8/layout/orgChart1"/>
    <dgm:cxn modelId="{5D6C8AD2-1664-554E-B91E-97A95FFCB801}" type="presParOf" srcId="{34D67818-E77A-A843-A7CB-75E89C78A569}" destId="{3257C194-DE2E-8640-AFFF-F38C83990EDC}" srcOrd="0" destOrd="0" presId="urn:microsoft.com/office/officeart/2005/8/layout/orgChart1"/>
    <dgm:cxn modelId="{ACFFCF95-5658-D344-9F96-9015D77D5FB0}" type="presParOf" srcId="{34D67818-E77A-A843-A7CB-75E89C78A569}" destId="{B4EC32F3-052D-9A46-8B93-157B78DF895F}" srcOrd="1" destOrd="0" presId="urn:microsoft.com/office/officeart/2005/8/layout/orgChart1"/>
    <dgm:cxn modelId="{D27F0769-234D-AC4E-A43A-2F5D1C7BEC1F}" type="presParOf" srcId="{B7D8C142-3E3B-4C40-803A-625706A9852B}" destId="{D977B5F6-341C-0948-A91C-6EAF1585847B}" srcOrd="1" destOrd="0" presId="urn:microsoft.com/office/officeart/2005/8/layout/orgChart1"/>
    <dgm:cxn modelId="{F4962BCB-9469-5248-AB8F-713407730588}" type="presParOf" srcId="{B7D8C142-3E3B-4C40-803A-625706A9852B}" destId="{534AE51E-EE81-3F45-A2FE-5D153AAFAF4B}" srcOrd="2" destOrd="0" presId="urn:microsoft.com/office/officeart/2005/8/layout/orgChart1"/>
    <dgm:cxn modelId="{ABD406E6-08F2-194B-A1FC-02DE66834747}" type="presParOf" srcId="{90966D69-7F03-8D40-8AF6-07C7BD5EA9A3}" destId="{D61D4402-CFC2-A44A-A285-D1DBE60AB9A8}" srcOrd="2" destOrd="0" presId="urn:microsoft.com/office/officeart/2005/8/layout/orgChart1"/>
    <dgm:cxn modelId="{FCA393EA-0958-3641-8977-BF20E74C5550}" type="presParOf" srcId="{90966D69-7F03-8D40-8AF6-07C7BD5EA9A3}" destId="{9D8EFFAD-0C90-C14B-A5C6-9E89C0DFEB9A}" srcOrd="3" destOrd="0" presId="urn:microsoft.com/office/officeart/2005/8/layout/orgChart1"/>
    <dgm:cxn modelId="{16A93003-2A44-6544-9BFF-026ADC62B5D3}" type="presParOf" srcId="{9D8EFFAD-0C90-C14B-A5C6-9E89C0DFEB9A}" destId="{4378DCAF-CD05-0D4F-8650-A739A4122EB3}" srcOrd="0" destOrd="0" presId="urn:microsoft.com/office/officeart/2005/8/layout/orgChart1"/>
    <dgm:cxn modelId="{6A9435E9-0F1B-DC47-84CB-0DD9A23068E5}" type="presParOf" srcId="{4378DCAF-CD05-0D4F-8650-A739A4122EB3}" destId="{B510FA8A-BB72-EF48-AD70-3B53BE568DE3}" srcOrd="0" destOrd="0" presId="urn:microsoft.com/office/officeart/2005/8/layout/orgChart1"/>
    <dgm:cxn modelId="{5D69713E-4946-3042-95EC-6DDD2FA764E0}" type="presParOf" srcId="{4378DCAF-CD05-0D4F-8650-A739A4122EB3}" destId="{93BCB560-8743-274B-8DDC-B5505F71F0FF}" srcOrd="1" destOrd="0" presId="urn:microsoft.com/office/officeart/2005/8/layout/orgChart1"/>
    <dgm:cxn modelId="{2D65A53E-0643-8C45-A57E-5791C6E3C43E}" type="presParOf" srcId="{9D8EFFAD-0C90-C14B-A5C6-9E89C0DFEB9A}" destId="{71197821-C67A-AD40-847C-DF5E1895D74B}" srcOrd="1" destOrd="0" presId="urn:microsoft.com/office/officeart/2005/8/layout/orgChart1"/>
    <dgm:cxn modelId="{D6E97CB6-88D5-2D49-9055-D5DD2FE1FA5B}" type="presParOf" srcId="{9D8EFFAD-0C90-C14B-A5C6-9E89C0DFEB9A}" destId="{7D683547-5AC9-A542-993D-68D09BA9B4E6}" srcOrd="2" destOrd="0" presId="urn:microsoft.com/office/officeart/2005/8/layout/orgChart1"/>
    <dgm:cxn modelId="{7532F383-BBD5-0741-86DB-FB48E4FBBF2C}" type="presParOf" srcId="{BCA22F48-BF26-BD45-84F3-F99B3D99BEF0}" destId="{C02F0C2D-35F2-0C47-9133-993E22EFF00C}" srcOrd="2" destOrd="0" presId="urn:microsoft.com/office/officeart/2005/8/layout/orgChart1"/>
    <dgm:cxn modelId="{EFDDF4B2-2906-3E43-94FF-495CD06F1D3B}" type="presParOf" srcId="{160C570C-86E6-D242-A14A-73FD962CD342}" destId="{77D672AF-0C2F-094E-8485-A886519137DE}" srcOrd="8" destOrd="0" presId="urn:microsoft.com/office/officeart/2005/8/layout/orgChart1"/>
    <dgm:cxn modelId="{3A259675-7068-C247-B5FF-9CA1217FC816}" type="presParOf" srcId="{160C570C-86E6-D242-A14A-73FD962CD342}" destId="{833D1DC4-8936-7A43-8EA0-CC0AACCA5A5B}" srcOrd="9" destOrd="0" presId="urn:microsoft.com/office/officeart/2005/8/layout/orgChart1"/>
    <dgm:cxn modelId="{C0D1E64D-1E86-6140-AB33-54201D25487B}" type="presParOf" srcId="{833D1DC4-8936-7A43-8EA0-CC0AACCA5A5B}" destId="{94E2592A-AB63-D443-9AF6-13F8D89B0DA7}" srcOrd="0" destOrd="0" presId="urn:microsoft.com/office/officeart/2005/8/layout/orgChart1"/>
    <dgm:cxn modelId="{3891371E-6A0E-024A-8540-F1B87C61D904}" type="presParOf" srcId="{94E2592A-AB63-D443-9AF6-13F8D89B0DA7}" destId="{6E622E95-4946-9C4C-A5E0-CED15E0CA47E}" srcOrd="0" destOrd="0" presId="urn:microsoft.com/office/officeart/2005/8/layout/orgChart1"/>
    <dgm:cxn modelId="{A2B3BD79-F989-514A-825A-6C713DAEE1B8}" type="presParOf" srcId="{94E2592A-AB63-D443-9AF6-13F8D89B0DA7}" destId="{F1FED6E5-ADD9-9642-80DE-6A903F7D3289}" srcOrd="1" destOrd="0" presId="urn:microsoft.com/office/officeart/2005/8/layout/orgChart1"/>
    <dgm:cxn modelId="{F387746D-709D-3047-8693-11A48739D842}" type="presParOf" srcId="{833D1DC4-8936-7A43-8EA0-CC0AACCA5A5B}" destId="{B0C7A924-85AF-114D-968B-83AD17C03E16}" srcOrd="1" destOrd="0" presId="urn:microsoft.com/office/officeart/2005/8/layout/orgChart1"/>
    <dgm:cxn modelId="{24823F35-5C24-4146-9DD9-0A39B3AE1454}" type="presParOf" srcId="{B0C7A924-85AF-114D-968B-83AD17C03E16}" destId="{65CEA8F4-9FF5-D841-9561-5AD556149EEE}" srcOrd="0" destOrd="0" presId="urn:microsoft.com/office/officeart/2005/8/layout/orgChart1"/>
    <dgm:cxn modelId="{5A5E7730-0D70-3041-9F8F-28AB30C78EDD}" type="presParOf" srcId="{B0C7A924-85AF-114D-968B-83AD17C03E16}" destId="{4BE80958-588D-E143-ACF1-445CC8FFFA50}" srcOrd="1" destOrd="0" presId="urn:microsoft.com/office/officeart/2005/8/layout/orgChart1"/>
    <dgm:cxn modelId="{49BD3AF6-91C8-FE45-9E1B-CA5F64692052}" type="presParOf" srcId="{4BE80958-588D-E143-ACF1-445CC8FFFA50}" destId="{D75BDFD7-8B76-D64C-ACFA-FF9A039408A1}" srcOrd="0" destOrd="0" presId="urn:microsoft.com/office/officeart/2005/8/layout/orgChart1"/>
    <dgm:cxn modelId="{72A96365-0B8E-FF44-BD0E-1DC1462A36B9}" type="presParOf" srcId="{D75BDFD7-8B76-D64C-ACFA-FF9A039408A1}" destId="{C57D6FEB-C83E-3541-8A08-870B50187FB5}" srcOrd="0" destOrd="0" presId="urn:microsoft.com/office/officeart/2005/8/layout/orgChart1"/>
    <dgm:cxn modelId="{4EBAFCE1-F0A9-F243-8C47-D46DB125481F}" type="presParOf" srcId="{D75BDFD7-8B76-D64C-ACFA-FF9A039408A1}" destId="{2E348517-F0C9-2140-AF8F-D340C2FBAD2B}" srcOrd="1" destOrd="0" presId="urn:microsoft.com/office/officeart/2005/8/layout/orgChart1"/>
    <dgm:cxn modelId="{8EE117E7-16D9-324D-A1B3-35362FAE62C8}" type="presParOf" srcId="{4BE80958-588D-E143-ACF1-445CC8FFFA50}" destId="{F293E4E1-2079-4C4D-B295-BC7ADB76C4A9}" srcOrd="1" destOrd="0" presId="urn:microsoft.com/office/officeart/2005/8/layout/orgChart1"/>
    <dgm:cxn modelId="{6345A02E-7068-BB45-AF66-F026DE1E1576}" type="presParOf" srcId="{4BE80958-588D-E143-ACF1-445CC8FFFA50}" destId="{66760123-6618-F246-86F7-EF34155D5EAF}" srcOrd="2" destOrd="0" presId="urn:microsoft.com/office/officeart/2005/8/layout/orgChart1"/>
    <dgm:cxn modelId="{1C57F473-E28D-3647-9E6D-EC5A1580E75F}" type="presParOf" srcId="{833D1DC4-8936-7A43-8EA0-CC0AACCA5A5B}" destId="{23D5E194-D5E2-564C-A23E-E869B486BE72}" srcOrd="2" destOrd="0" presId="urn:microsoft.com/office/officeart/2005/8/layout/orgChart1"/>
    <dgm:cxn modelId="{C5D629E1-C264-5B4A-A0A7-08CF58D411CC}" type="presParOf" srcId="{61A8DFD5-E40F-9E49-8C8A-BE2C1CDFD6F8}" destId="{3D08A25D-B78E-0D46-B6B7-4CC17DCD1E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E05AA-20B6-A847-BEB0-8146477B9B78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3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C8FC2-093A-0F44-BC3F-953FEB423062}" type="slidenum">
              <a:rPr lang="en-US"/>
              <a:pPr/>
              <a:t>10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99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92F29-CB4D-0D41-AD3E-A2401FCD37EE}" type="slidenum">
              <a:rPr lang="en-US"/>
              <a:pPr/>
              <a:t>11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8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FEE44-BD6D-2545-B390-1D852C2F1297}" type="slidenum">
              <a:rPr lang="en-US"/>
              <a:pPr/>
              <a:t>12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3D889-0E34-6B43-8272-4AFB8294FE77}" type="slidenum">
              <a:rPr lang="en-US"/>
              <a:pPr/>
              <a:t>14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5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1294D-2AD5-824E-B7EB-86C2D3579984}" type="slidenum">
              <a:rPr lang="en-US"/>
              <a:pPr/>
              <a:t>15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329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83A0C-EA9B-894D-8ADA-CFD15C3243BD}" type="slidenum">
              <a:rPr lang="en-US"/>
              <a:pPr/>
              <a:t>19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30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970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970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17D40-E6F7-7645-930F-20BC8E6B657D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80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88BDD-D0F4-7A42-9012-A967568FB993}" type="slidenum">
              <a:rPr lang="en-US"/>
              <a:pPr/>
              <a:t>3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4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A728F-B908-9844-9BA0-C19514A24842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3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35FB6-8FF8-204D-9036-D9764F983E1E}" type="slidenum">
              <a:rPr lang="en-US"/>
              <a:pPr/>
              <a:t>5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5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D855C-B4A9-A84C-A5D8-C3FD24EE970F}" type="slidenum">
              <a:rPr lang="en-US"/>
              <a:pPr/>
              <a:t>6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92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B3AA7-08CD-8744-A51E-4FDD72DD354E}" type="slidenum">
              <a:rPr lang="en-US"/>
              <a:pPr/>
              <a:t>7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852CA-B563-7B4B-8A9C-2FA6A1A0447E}" type="slidenum">
              <a:rPr lang="en-US"/>
              <a:pPr/>
              <a:t>8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7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66073-9851-FA42-9398-434CBFBD824B}" type="slidenum">
              <a:rPr lang="en-US"/>
              <a:pPr/>
              <a:t>9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4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Development </a:t>
            </a:r>
            <a:r>
              <a:rPr lang="en-IE" sz="2800" dirty="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27585" y="5195888"/>
            <a:ext cx="3757636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IE" sz="2800" dirty="0" smtClean="0"/>
              <a:t>Lecture 3b</a:t>
            </a:r>
          </a:p>
          <a:p>
            <a:r>
              <a:rPr lang="en-IE" sz="2800" dirty="0" smtClean="0"/>
              <a:t>HTML – Links</a:t>
            </a: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</a:t>
            </a:r>
            <a:r>
              <a:rPr lang="en-US" sz="1800" b="1" smtClean="0"/>
              <a:t>Smith 2008-2014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163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Linking to Pages on the Web</a:t>
            </a:r>
            <a:endParaRPr lang="en-GB" dirty="0"/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0" y="-99392"/>
            <a:ext cx="9144000" cy="7019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&lt;!DOCTYPE html&gt;</a:t>
            </a:r>
          </a:p>
          <a:p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&lt;html&gt;&lt;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head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IE" sz="1800" b="1" dirty="0" smtClean="0">
                <a:latin typeface="Courier New" pitchFamily="49" charset="0"/>
              </a:rPr>
              <a:t>   </a:t>
            </a:r>
            <a:r>
              <a:rPr lang="en-IE" sz="18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IE" sz="1800" b="1" dirty="0">
                <a:solidFill>
                  <a:srgbClr val="336666"/>
                </a:solidFill>
                <a:latin typeface="Courier New" charset="0"/>
              </a:rPr>
              <a:t>meta charset="utf-8”&gt;</a:t>
            </a:r>
            <a:endParaRPr lang="en-US" sz="18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&lt;title&gt;</a:t>
            </a:r>
            <a:r>
              <a:rPr lang="en-US" sz="1800" b="1" dirty="0">
                <a:latin typeface="Courier New" charset="0"/>
              </a:rPr>
              <a:t>Links Example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&lt;/head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US" sz="18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body&gt;</a:t>
            </a:r>
          </a:p>
          <a:p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p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1800" b="1" dirty="0" smtClean="0">
                <a:latin typeface="Courier New" charset="0"/>
              </a:rPr>
              <a:t>An </a:t>
            </a:r>
            <a:r>
              <a:rPr lang="en-US" sz="1800" b="1" dirty="0">
                <a:latin typeface="Courier New" charset="0"/>
              </a:rPr>
              <a:t>example of a good site about web design and development is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 </a:t>
            </a: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&lt;a </a:t>
            </a:r>
            <a:r>
              <a:rPr lang="en-US" sz="1800" b="1" dirty="0" err="1">
                <a:solidFill>
                  <a:srgbClr val="336666"/>
                </a:solidFill>
                <a:latin typeface="Courier New" charset="0"/>
              </a:rPr>
              <a:t>href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="http://www.alistapart.com"&gt;</a:t>
            </a:r>
            <a:r>
              <a:rPr lang="en-US" sz="1800" b="1" dirty="0">
                <a:latin typeface="Courier New" charset="0"/>
              </a:rPr>
              <a:t>A List Apart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&lt;/a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&gt;.</a:t>
            </a:r>
          </a:p>
          <a:p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p&gt;</a:t>
            </a:r>
          </a:p>
          <a:p>
            <a:endParaRPr lang="en-US" sz="18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&lt;p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1800" b="1" dirty="0" smtClean="0">
                <a:latin typeface="Courier New" charset="0"/>
              </a:rPr>
              <a:t>It </a:t>
            </a:r>
            <a:r>
              <a:rPr lang="en-US" sz="1800" b="1" dirty="0">
                <a:latin typeface="Courier New" charset="0"/>
              </a:rPr>
              <a:t>contains information on all sorts of topics, including</a:t>
            </a:r>
            <a:r>
              <a:rPr lang="en-US" sz="1800" b="1" dirty="0" smtClean="0">
                <a:latin typeface="Courier New" charset="0"/>
              </a:rPr>
              <a:t>:</a:t>
            </a:r>
          </a:p>
          <a:p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p&gt;</a:t>
            </a:r>
          </a:p>
          <a:p>
            <a:endParaRPr lang="en-US" sz="18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18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&lt;li&gt;&lt;a </a:t>
            </a:r>
            <a:r>
              <a:rPr lang="en-US" sz="1800" b="1" dirty="0" err="1">
                <a:solidFill>
                  <a:srgbClr val="336666"/>
                </a:solidFill>
                <a:latin typeface="Courier New" charset="0"/>
              </a:rPr>
              <a:t>href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="http://www.alistapart.com/topics/code"&gt;</a:t>
            </a:r>
            <a:r>
              <a:rPr lang="en-US" sz="1800" b="1" dirty="0">
                <a:latin typeface="Courier New" charset="0"/>
              </a:rPr>
              <a:t>Code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&lt;/a&gt;&lt;/li&gt;</a:t>
            </a: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&lt;li&gt;&lt;a </a:t>
            </a:r>
            <a:r>
              <a:rPr lang="en-US" sz="1800" b="1" dirty="0" err="1">
                <a:solidFill>
                  <a:srgbClr val="336666"/>
                </a:solidFill>
                <a:latin typeface="Courier New" charset="0"/>
              </a:rPr>
              <a:t>href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="http://www.alistapart.com/topics/content"&gt;</a:t>
            </a:r>
            <a:r>
              <a:rPr lang="en-US" sz="1800" b="1" dirty="0">
                <a:latin typeface="Courier New" charset="0"/>
              </a:rPr>
              <a:t>Content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&lt;/a&gt;&lt;/li&gt;</a:t>
            </a: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&lt;li&gt;&lt;a </a:t>
            </a:r>
            <a:r>
              <a:rPr lang="en-US" sz="1800" b="1" dirty="0" err="1">
                <a:solidFill>
                  <a:srgbClr val="336666"/>
                </a:solidFill>
                <a:latin typeface="Courier New" charset="0"/>
              </a:rPr>
              <a:t>href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="http://www.alistapart.com/topics/design"&gt;</a:t>
            </a:r>
            <a:r>
              <a:rPr lang="en-US" sz="1800" b="1" dirty="0">
                <a:latin typeface="Courier New" charset="0"/>
              </a:rPr>
              <a:t>Design</a:t>
            </a:r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&lt;/a&gt;&lt;/li&gt;</a:t>
            </a: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18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US" sz="18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&lt;/body</a:t>
            </a:r>
            <a:r>
              <a:rPr lang="en-US" sz="18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US" sz="18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1800" b="1" dirty="0">
                <a:solidFill>
                  <a:srgbClr val="336666"/>
                </a:solidFill>
                <a:latin typeface="Courier New" charset="0"/>
              </a:rPr>
              <a:t>&lt;/html&gt;</a:t>
            </a:r>
            <a:endParaRPr lang="en-IE" sz="18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7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Linking to Pages on the Web</a:t>
            </a:r>
            <a:endParaRPr lang="en-GB"/>
          </a:p>
        </p:txBody>
      </p:sp>
      <p:pic>
        <p:nvPicPr>
          <p:cNvPr id="595973" name="Picture 5" descr="Lec4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" y="980728"/>
            <a:ext cx="9113788" cy="49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6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Linking Within Your Own Site</a:t>
            </a:r>
            <a:endParaRPr lang="en-GB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Most linking will </a:t>
            </a:r>
            <a:r>
              <a:rPr lang="en-GB" dirty="0"/>
              <a:t>be to pages </a:t>
            </a:r>
            <a:r>
              <a:rPr lang="en-GB" dirty="0" smtClean="0"/>
              <a:t>within same site</a:t>
            </a:r>
            <a:endParaRPr lang="en-GB" dirty="0"/>
          </a:p>
          <a:p>
            <a:pPr marL="457200" indent="-457200"/>
            <a:r>
              <a:rPr lang="en-GB" dirty="0"/>
              <a:t>In these cases, we use a </a:t>
            </a:r>
            <a:r>
              <a:rPr lang="en-GB" i="1" dirty="0"/>
              <a:t>relative</a:t>
            </a:r>
            <a:r>
              <a:rPr lang="en-GB" dirty="0"/>
              <a:t> </a:t>
            </a:r>
            <a:r>
              <a:rPr lang="en-GB" dirty="0" smtClean="0"/>
              <a:t>URL</a:t>
            </a:r>
          </a:p>
          <a:p>
            <a:pPr marL="857250" lvl="1" indent="-457200"/>
            <a:r>
              <a:rPr lang="en-GB" sz="2400" dirty="0" smtClean="0"/>
              <a:t>one </a:t>
            </a:r>
            <a:r>
              <a:rPr lang="en-GB" sz="2400" dirty="0"/>
              <a:t>that calls for a page within your own </a:t>
            </a:r>
            <a:r>
              <a:rPr lang="en-GB" sz="2400" dirty="0" smtClean="0"/>
              <a:t>server</a:t>
            </a:r>
            <a:endParaRPr lang="en-GB" sz="2400" dirty="0"/>
          </a:p>
          <a:p>
            <a:pPr marL="857250" lvl="1" indent="-457200"/>
            <a:r>
              <a:rPr lang="en-GB" sz="2400" dirty="0" smtClean="0"/>
              <a:t>you do NOT specify the protocol for relative URLs</a:t>
            </a:r>
          </a:p>
          <a:p>
            <a:pPr marL="457200" indent="-457200"/>
            <a:r>
              <a:rPr lang="en-GB" dirty="0" smtClean="0"/>
              <a:t>browser </a:t>
            </a:r>
            <a:r>
              <a:rPr lang="en-GB" dirty="0"/>
              <a:t>looks for </a:t>
            </a:r>
            <a:r>
              <a:rPr lang="en-GB" dirty="0" smtClean="0"/>
              <a:t>file </a:t>
            </a:r>
            <a:r>
              <a:rPr lang="en-GB" dirty="0"/>
              <a:t>on </a:t>
            </a:r>
            <a:r>
              <a:rPr lang="en-GB" dirty="0" smtClean="0"/>
              <a:t>current </a:t>
            </a:r>
            <a:r>
              <a:rPr lang="en-GB" dirty="0"/>
              <a:t>server </a:t>
            </a:r>
            <a:endParaRPr lang="en-GB" dirty="0" smtClean="0"/>
          </a:p>
          <a:p>
            <a:pPr marL="857250" lvl="1" indent="-457200"/>
            <a:r>
              <a:rPr lang="en-GB" sz="2400" dirty="0" smtClean="0"/>
              <a:t>i.e. same server as webpage in which link is written</a:t>
            </a:r>
          </a:p>
          <a:p>
            <a:pPr marL="457200" indent="-457200"/>
            <a:r>
              <a:rPr lang="en-GB" dirty="0" smtClean="0"/>
              <a:t>VERY simple, if website designed carefully, e.g.:</a:t>
            </a:r>
          </a:p>
          <a:p>
            <a:pPr marL="857250" lvl="1" indent="-457200"/>
            <a:r>
              <a:rPr lang="en-GB" b="1" dirty="0" err="1">
                <a:latin typeface="Courier"/>
                <a:cs typeface="Courier"/>
              </a:rPr>
              <a:t>index.html</a:t>
            </a:r>
            <a:endParaRPr lang="en-GB" b="1" dirty="0">
              <a:latin typeface="Courier"/>
              <a:cs typeface="Courier"/>
            </a:endParaRPr>
          </a:p>
          <a:p>
            <a:pPr marL="857250" lvl="1" indent="-457200"/>
            <a:r>
              <a:rPr lang="en-GB" b="1" dirty="0" err="1">
                <a:latin typeface="Courier"/>
                <a:cs typeface="Courier"/>
              </a:rPr>
              <a:t>about.html</a:t>
            </a:r>
            <a:endParaRPr lang="en-GB" b="1" dirty="0">
              <a:latin typeface="Courier"/>
              <a:cs typeface="Courier"/>
            </a:endParaRPr>
          </a:p>
          <a:p>
            <a:pPr marL="857250" lvl="1" indent="-457200"/>
            <a:r>
              <a:rPr lang="en-GB" b="1" dirty="0" err="1">
                <a:latin typeface="Courier"/>
                <a:cs typeface="Courier"/>
              </a:rPr>
              <a:t>contact.html</a:t>
            </a:r>
            <a:endParaRPr lang="en-GB" b="1" dirty="0">
              <a:latin typeface="Courier"/>
              <a:cs typeface="Courier"/>
            </a:endParaRPr>
          </a:p>
          <a:p>
            <a:pPr marL="857250" lvl="1" indent="-457200"/>
            <a:r>
              <a:rPr lang="en-GB" b="1" dirty="0" err="1" smtClean="0">
                <a:latin typeface="Courier"/>
                <a:cs typeface="Courier"/>
              </a:rPr>
              <a:t>products.html</a:t>
            </a:r>
            <a:endParaRPr lang="en-GB" b="1" dirty="0" smtClean="0">
              <a:latin typeface="Courier"/>
              <a:cs typeface="Courier"/>
            </a:endParaRPr>
          </a:p>
          <a:p>
            <a:pPr marL="857250" lvl="1" indent="-457200"/>
            <a:r>
              <a:rPr lang="en-US" dirty="0" smtClean="0"/>
              <a:t>Plus f</a:t>
            </a:r>
            <a:r>
              <a:rPr lang="en-GB" dirty="0" err="1" smtClean="0"/>
              <a:t>olders</a:t>
            </a:r>
            <a:r>
              <a:rPr lang="en-GB" b="1" dirty="0">
                <a:latin typeface="Courier"/>
                <a:cs typeface="Courier"/>
              </a:rPr>
              <a:t> /images </a:t>
            </a:r>
            <a:r>
              <a:rPr lang="en-GB" dirty="0" smtClean="0"/>
              <a:t>and </a:t>
            </a:r>
            <a:r>
              <a:rPr lang="en-GB" b="1" dirty="0">
                <a:latin typeface="Courier"/>
                <a:cs typeface="Courier"/>
              </a:rPr>
              <a:t>/</a:t>
            </a:r>
            <a:r>
              <a:rPr lang="en-GB" b="1" dirty="0" err="1">
                <a:latin typeface="Courier"/>
                <a:cs typeface="Courier"/>
              </a:rPr>
              <a:t>css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4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website 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783337"/>
              </p:ext>
            </p:extLst>
          </p:nvPr>
        </p:nvGraphicFramePr>
        <p:xfrm>
          <a:off x="457200" y="2122884"/>
          <a:ext cx="817880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95400"/>
            <a:ext cx="6491064" cy="14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Sub-folder for images</a:t>
            </a:r>
          </a:p>
          <a:p>
            <a:r>
              <a:rPr lang="en-US" smtClean="0"/>
              <a:t>Sub-folder for CSS style sheets</a:t>
            </a:r>
          </a:p>
          <a:p>
            <a:r>
              <a:rPr lang="en-US" smtClean="0"/>
              <a:t>All HTML pages in main website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b="1" u="sng" dirty="0"/>
              <a:t>Relative</a:t>
            </a:r>
            <a:r>
              <a:rPr lang="en-GB" sz="2800" b="1" dirty="0"/>
              <a:t> URLs: </a:t>
            </a:r>
            <a:br>
              <a:rPr lang="en-GB" sz="2800" b="1" dirty="0"/>
            </a:br>
            <a:r>
              <a:rPr lang="en-GB" sz="2800" dirty="0" smtClean="0"/>
              <a:t>Linking </a:t>
            </a:r>
            <a:r>
              <a:rPr lang="en-GB" sz="2800" dirty="0"/>
              <a:t>w</a:t>
            </a:r>
            <a:r>
              <a:rPr lang="en-GB" sz="2800" dirty="0" smtClean="0"/>
              <a:t>ithin same directory/folder</a:t>
            </a:r>
            <a:endParaRPr lang="en-GB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Simplest </a:t>
            </a:r>
            <a:r>
              <a:rPr lang="en-GB" dirty="0"/>
              <a:t>relative URL </a:t>
            </a:r>
            <a:r>
              <a:rPr lang="en-GB" dirty="0" smtClean="0"/>
              <a:t>is </a:t>
            </a:r>
            <a:r>
              <a:rPr lang="en-GB" dirty="0"/>
              <a:t>when we want to link to another file within </a:t>
            </a:r>
            <a:r>
              <a:rPr lang="en-GB" u="sng" dirty="0" smtClean="0"/>
              <a:t>same directory/folder</a:t>
            </a:r>
            <a:endParaRPr lang="en-GB" u="sng" dirty="0"/>
          </a:p>
          <a:p>
            <a:pPr marL="457200" indent="-457200"/>
            <a:r>
              <a:rPr lang="en-GB" dirty="0" smtClean="0"/>
              <a:t>Just write filename </a:t>
            </a:r>
            <a:r>
              <a:rPr lang="en-GB" dirty="0"/>
              <a:t>of </a:t>
            </a:r>
            <a:r>
              <a:rPr lang="en-GB" dirty="0" smtClean="0"/>
              <a:t>file to link to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For </a:t>
            </a:r>
            <a:r>
              <a:rPr lang="en-GB" dirty="0"/>
              <a:t>example, </a:t>
            </a:r>
            <a:r>
              <a:rPr lang="en-GB" dirty="0" smtClean="0"/>
              <a:t>if want </a:t>
            </a:r>
            <a:r>
              <a:rPr lang="en-GB" dirty="0"/>
              <a:t>to </a:t>
            </a:r>
            <a:r>
              <a:rPr lang="en-GB" dirty="0" smtClean="0"/>
              <a:t>link </a:t>
            </a:r>
            <a:r>
              <a:rPr lang="en-GB" dirty="0"/>
              <a:t>from </a:t>
            </a:r>
            <a:r>
              <a:rPr lang="en-GB" dirty="0">
                <a:latin typeface="Courier New" charset="0"/>
              </a:rPr>
              <a:t>index.html</a:t>
            </a:r>
            <a:r>
              <a:rPr lang="en-GB" dirty="0"/>
              <a:t> to the file </a:t>
            </a:r>
            <a:r>
              <a:rPr lang="en-GB" dirty="0">
                <a:latin typeface="Courier New" charset="0"/>
              </a:rPr>
              <a:t>about.html</a:t>
            </a:r>
            <a:r>
              <a:rPr lang="en-GB" dirty="0"/>
              <a:t>.</a:t>
            </a:r>
          </a:p>
          <a:p>
            <a:pPr marL="857250" lvl="1" indent="-457200"/>
            <a:r>
              <a:rPr lang="en-GB" sz="2400" dirty="0"/>
              <a:t>Both files are in the same directory.</a:t>
            </a:r>
          </a:p>
          <a:p>
            <a:pPr marL="857250" lvl="1" indent="-457200"/>
            <a:r>
              <a:rPr lang="en-GB" sz="2400" dirty="0"/>
              <a:t>So, the link </a:t>
            </a:r>
            <a:r>
              <a:rPr lang="en-GB" sz="2400" dirty="0" smtClean="0"/>
              <a:t>inside </a:t>
            </a:r>
            <a:r>
              <a:rPr lang="en-GB" sz="2400" dirty="0">
                <a:latin typeface="Courier New" charset="0"/>
              </a:rPr>
              <a:t>index.html </a:t>
            </a:r>
            <a:r>
              <a:rPr lang="en-GB" sz="2400" dirty="0" smtClean="0"/>
              <a:t>would </a:t>
            </a:r>
            <a:r>
              <a:rPr lang="en-GB" sz="2400" dirty="0"/>
              <a:t>be as follows:</a:t>
            </a:r>
          </a:p>
          <a:p>
            <a:pPr marL="914400" lvl="2" indent="0">
              <a:buNone/>
            </a:pPr>
            <a:r>
              <a:rPr lang="en-GB" b="1" dirty="0" smtClean="0">
                <a:latin typeface="Courier"/>
                <a:cs typeface="Courier"/>
              </a:rPr>
              <a:t>&lt;</a:t>
            </a:r>
            <a:r>
              <a:rPr lang="en-GB" b="1" dirty="0">
                <a:latin typeface="Courier"/>
                <a:cs typeface="Courier"/>
              </a:rPr>
              <a:t>a </a:t>
            </a:r>
            <a:r>
              <a:rPr lang="en-GB" b="1" dirty="0" err="1" smtClean="0">
                <a:latin typeface="Courier"/>
                <a:cs typeface="Courier"/>
              </a:rPr>
              <a:t>href</a:t>
            </a:r>
            <a:r>
              <a:rPr lang="en-GB" b="1" dirty="0" smtClean="0">
                <a:latin typeface="Courier"/>
                <a:cs typeface="Courier"/>
              </a:rPr>
              <a:t>="about.html"&gt;About </a:t>
            </a:r>
            <a:r>
              <a:rPr lang="en-GB" b="1" dirty="0">
                <a:latin typeface="Courier"/>
                <a:cs typeface="Courier"/>
              </a:rPr>
              <a:t>this </a:t>
            </a:r>
            <a:r>
              <a:rPr lang="en-GB" b="1" dirty="0" smtClean="0">
                <a:latin typeface="Courier"/>
                <a:cs typeface="Courier"/>
              </a:rPr>
              <a:t>page&lt;</a:t>
            </a:r>
            <a:r>
              <a:rPr lang="en-GB" b="1" dirty="0">
                <a:latin typeface="Courier"/>
                <a:cs typeface="Courier"/>
              </a:rPr>
              <a:t>/a&gt;</a:t>
            </a:r>
          </a:p>
          <a:p>
            <a:pPr marL="1257300" lvl="2" indent="-342900"/>
            <a:endParaRPr lang="en-GB" dirty="0"/>
          </a:p>
          <a:p>
            <a:pPr marL="457200" indent="-457200"/>
            <a:r>
              <a:rPr lang="en-GB" dirty="0"/>
              <a:t>See diagram on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5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Linking Within Your Own Site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3" name="Picture 2" descr="folder_stru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27684"/>
            <a:ext cx="5664200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112474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GB" sz="2400" dirty="0" smtClean="0">
                <a:latin typeface="Arial"/>
                <a:cs typeface="Arial"/>
              </a:rPr>
              <a:t>This code in </a:t>
            </a:r>
            <a:r>
              <a:rPr lang="en-GB" sz="2400" b="1" dirty="0" err="1">
                <a:latin typeface="Courier"/>
                <a:cs typeface="Courier"/>
              </a:rPr>
              <a:t>index.html</a:t>
            </a:r>
            <a:r>
              <a:rPr lang="en-GB" sz="2400" dirty="0" smtClean="0">
                <a:latin typeface="Arial"/>
                <a:cs typeface="Arial"/>
              </a:rPr>
              <a:t> makes the </a:t>
            </a:r>
            <a:r>
              <a:rPr lang="en-GB" sz="2400" dirty="0">
                <a:latin typeface="Arial"/>
                <a:cs typeface="Arial"/>
              </a:rPr>
              <a:t>text “About this page</a:t>
            </a:r>
            <a:r>
              <a:rPr lang="en-GB" sz="2400" dirty="0" smtClean="0">
                <a:latin typeface="Arial"/>
                <a:cs typeface="Arial"/>
              </a:rPr>
              <a:t>” a link to page </a:t>
            </a:r>
            <a:r>
              <a:rPr lang="en-GB" sz="2400" b="1" dirty="0" err="1">
                <a:latin typeface="Courier"/>
                <a:cs typeface="Courier"/>
              </a:rPr>
              <a:t>about.html</a:t>
            </a:r>
            <a:r>
              <a:rPr lang="en-GB" sz="2400" dirty="0" smtClean="0">
                <a:latin typeface="Arial"/>
                <a:cs typeface="Arial"/>
              </a:rPr>
              <a:t>:</a:t>
            </a:r>
          </a:p>
          <a:p>
            <a:pPr marL="0" lvl="2"/>
            <a:endParaRPr lang="en-GB" sz="2400" dirty="0" smtClean="0">
              <a:latin typeface="Arial"/>
              <a:cs typeface="Arial"/>
            </a:endParaRPr>
          </a:p>
          <a:p>
            <a:pPr marL="0" lvl="2"/>
            <a:r>
              <a:rPr lang="en-GB" sz="2400" b="1" dirty="0" smtClean="0">
                <a:latin typeface="Courier"/>
                <a:cs typeface="Courier"/>
              </a:rPr>
              <a:t>&lt;</a:t>
            </a:r>
            <a:r>
              <a:rPr lang="en-GB" sz="2400" b="1" dirty="0">
                <a:latin typeface="Courier"/>
                <a:cs typeface="Courier"/>
              </a:rPr>
              <a:t>a </a:t>
            </a:r>
            <a:r>
              <a:rPr lang="en-GB" sz="2400" b="1" dirty="0" err="1">
                <a:latin typeface="Courier"/>
                <a:cs typeface="Courier"/>
              </a:rPr>
              <a:t>href</a:t>
            </a:r>
            <a:r>
              <a:rPr lang="en-GB" sz="2400" b="1" dirty="0">
                <a:latin typeface="Courier"/>
                <a:cs typeface="Courier"/>
              </a:rPr>
              <a:t>="</a:t>
            </a:r>
            <a:r>
              <a:rPr lang="en-GB" sz="2400" b="1" dirty="0" err="1">
                <a:latin typeface="Courier"/>
                <a:cs typeface="Courier"/>
              </a:rPr>
              <a:t>about.html</a:t>
            </a:r>
            <a:r>
              <a:rPr lang="en-GB" sz="2400" b="1" dirty="0">
                <a:latin typeface="Courier"/>
                <a:cs typeface="Courier"/>
              </a:rPr>
              <a:t>"&gt;About this </a:t>
            </a:r>
            <a:r>
              <a:rPr lang="en-GB" sz="2400" b="1" dirty="0" smtClean="0">
                <a:latin typeface="Courier"/>
                <a:cs typeface="Courier"/>
              </a:rPr>
              <a:t>page&lt;</a:t>
            </a:r>
            <a:r>
              <a:rPr lang="en-GB" sz="2400" b="1" dirty="0">
                <a:latin typeface="Courier"/>
                <a:cs typeface="Courier"/>
              </a:rPr>
              <a:t>/a</a:t>
            </a:r>
            <a:r>
              <a:rPr lang="en-GB" sz="2400" b="1" dirty="0" smtClean="0">
                <a:latin typeface="Courier"/>
                <a:cs typeface="Courier"/>
              </a:rPr>
              <a:t>&gt;</a:t>
            </a:r>
            <a:endParaRPr lang="en-GB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76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I</a:t>
            </a:r>
            <a:r>
              <a:rPr lang="en-GB" sz="3600" dirty="0" smtClean="0"/>
              <a:t>mages as Links</a:t>
            </a:r>
          </a:p>
          <a:p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6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Images as links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762500"/>
          </a:xfrm>
        </p:spPr>
        <p:txBody>
          <a:bodyPr/>
          <a:lstStyle/>
          <a:p>
            <a:r>
              <a:rPr lang="en-IE" dirty="0" smtClean="0"/>
              <a:t>To make an image a link simply add an anchor &lt;a&gt; element around your image</a:t>
            </a:r>
          </a:p>
          <a:p>
            <a:r>
              <a:rPr lang="en-IE" dirty="0" smtClean="0"/>
              <a:t>E.g.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300" b="1" dirty="0" smtClean="0"/>
              <a:t>&lt;a href="index.html"&gt;&lt;img src="house.gif" alt=""&gt;&lt;/a&gt;</a:t>
            </a:r>
          </a:p>
          <a:p>
            <a:pPr marL="457200" lvl="1" indent="0">
              <a:buNone/>
            </a:pP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pPr marL="342900" lvl="1" indent="-342900"/>
            <a:r>
              <a:rPr lang="en-IE" sz="2400" dirty="0">
                <a:ea typeface="+mn-ea"/>
                <a:cs typeface="+mn-cs"/>
              </a:rPr>
              <a:t>That’s it !</a:t>
            </a:r>
          </a:p>
          <a:p>
            <a:pPr marL="342900" lvl="1" indent="-342900"/>
            <a:endParaRPr lang="en-IE" sz="2400" dirty="0">
              <a:ea typeface="+mn-ea"/>
              <a:cs typeface="+mn-cs"/>
            </a:endParaRPr>
          </a:p>
          <a:p>
            <a:pPr marL="342900" lvl="1" indent="-342900"/>
            <a:r>
              <a:rPr lang="en-IE" sz="2400" dirty="0">
                <a:ea typeface="+mn-ea"/>
                <a:cs typeface="+mn-cs"/>
              </a:rPr>
              <a:t>NOTE</a:t>
            </a:r>
            <a:r>
              <a:rPr lang="en-IE" sz="2400" dirty="0" smtClean="0">
                <a:ea typeface="+mn-ea"/>
                <a:cs typeface="+mn-cs"/>
              </a:rPr>
              <a:t>:</a:t>
            </a:r>
            <a:br>
              <a:rPr lang="en-IE" sz="2400" dirty="0" smtClean="0">
                <a:ea typeface="+mn-ea"/>
                <a:cs typeface="+mn-cs"/>
              </a:rPr>
            </a:br>
            <a:r>
              <a:rPr lang="en-IE" sz="2400" dirty="0" smtClean="0">
                <a:ea typeface="+mn-ea"/>
                <a:cs typeface="+mn-cs"/>
              </a:rPr>
              <a:t>have no space between</a:t>
            </a:r>
            <a:r>
              <a:rPr lang="en-IE" sz="2400" b="1" dirty="0" smtClean="0">
                <a:ea typeface="+mn-ea"/>
                <a:cs typeface="+mn-cs"/>
              </a:rPr>
              <a:t> &gt;&lt; </a:t>
            </a:r>
            <a:r>
              <a:rPr lang="en-IE" sz="2400" dirty="0" smtClean="0">
                <a:ea typeface="+mn-ea"/>
                <a:cs typeface="+mn-cs"/>
              </a:rPr>
              <a:t>or you’ll get spaces as links too…</a:t>
            </a:r>
            <a:br>
              <a:rPr lang="en-IE" sz="2400" dirty="0" smtClean="0">
                <a:ea typeface="+mn-ea"/>
                <a:cs typeface="+mn-cs"/>
              </a:rPr>
            </a:br>
            <a:r>
              <a:rPr lang="en-IE" sz="2400" dirty="0"/>
              <a:t>This is one time where SPACES </a:t>
            </a:r>
            <a:r>
              <a:rPr lang="en-IE" sz="2400" dirty="0" smtClean="0"/>
              <a:t>matter a lot !!!!!!!!!!!!!!!!</a:t>
            </a:r>
            <a:endParaRPr lang="en-IE" sz="24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en-IE" dirty="0" smtClean="0"/>
          </a:p>
        </p:txBody>
      </p:sp>
      <p:sp>
        <p:nvSpPr>
          <p:cNvPr id="4" name="Up Arrow 3"/>
          <p:cNvSpPr/>
          <p:nvPr/>
        </p:nvSpPr>
        <p:spPr bwMode="auto">
          <a:xfrm>
            <a:off x="3275856" y="3284984"/>
            <a:ext cx="504056" cy="2016224"/>
          </a:xfrm>
          <a:prstGeom prst="up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Up Arrow 4"/>
          <p:cNvSpPr/>
          <p:nvPr/>
        </p:nvSpPr>
        <p:spPr bwMode="auto">
          <a:xfrm>
            <a:off x="7668344" y="3284984"/>
            <a:ext cx="504056" cy="2016224"/>
          </a:xfrm>
          <a:prstGeom prst="upArrow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09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 err="1"/>
              <a:t>eMail</a:t>
            </a:r>
            <a:r>
              <a:rPr lang="en-GB" sz="3600" dirty="0"/>
              <a:t> Links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7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 smtClean="0"/>
              <a:t>eMail</a:t>
            </a:r>
            <a:r>
              <a:rPr lang="en-GB" sz="2800" dirty="0" smtClean="0"/>
              <a:t> </a:t>
            </a:r>
            <a:r>
              <a:rPr lang="en-GB" sz="2800" dirty="0"/>
              <a:t>Links</a:t>
            </a:r>
            <a:endParaRPr lang="en-GB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36496" cy="4941888"/>
          </a:xfrm>
        </p:spPr>
        <p:txBody>
          <a:bodyPr/>
          <a:lstStyle/>
          <a:p>
            <a:pPr marL="457200" indent="-457200"/>
            <a:r>
              <a:rPr lang="en-GB" dirty="0"/>
              <a:t>Here’s something handy.</a:t>
            </a:r>
          </a:p>
          <a:p>
            <a:pPr marL="457200" indent="-457200"/>
            <a:r>
              <a:rPr lang="en-GB" dirty="0" smtClean="0"/>
              <a:t>Can use </a:t>
            </a:r>
            <a:r>
              <a:rPr lang="en-GB" sz="2800" b="1" dirty="0" smtClean="0"/>
              <a:t>mailto</a:t>
            </a:r>
            <a:r>
              <a:rPr lang="en-GB" sz="2800" dirty="0" smtClean="0"/>
              <a:t> </a:t>
            </a:r>
            <a:r>
              <a:rPr lang="en-GB" dirty="0"/>
              <a:t>protocol to put </a:t>
            </a:r>
            <a:r>
              <a:rPr lang="en-GB" dirty="0" smtClean="0"/>
              <a:t>link </a:t>
            </a:r>
            <a:r>
              <a:rPr lang="en-GB" dirty="0"/>
              <a:t>to </a:t>
            </a:r>
            <a:r>
              <a:rPr lang="en-GB" dirty="0" smtClean="0"/>
              <a:t>email </a:t>
            </a:r>
            <a:r>
              <a:rPr lang="en-GB" dirty="0"/>
              <a:t>address </a:t>
            </a:r>
            <a:r>
              <a:rPr lang="en-GB" dirty="0" smtClean="0"/>
              <a:t>appearing in web page</a:t>
            </a:r>
            <a:endParaRPr lang="en-GB" dirty="0"/>
          </a:p>
          <a:p>
            <a:pPr marL="457200" indent="-457200"/>
            <a:r>
              <a:rPr lang="en-GB" dirty="0"/>
              <a:t>When </a:t>
            </a:r>
            <a:r>
              <a:rPr lang="en-GB" dirty="0" smtClean="0"/>
              <a:t>user </a:t>
            </a:r>
            <a:r>
              <a:rPr lang="en-GB" dirty="0"/>
              <a:t>clicks </a:t>
            </a:r>
            <a:r>
              <a:rPr lang="en-GB" dirty="0" smtClean="0"/>
              <a:t>email link, </a:t>
            </a:r>
            <a:r>
              <a:rPr lang="en-GB" dirty="0"/>
              <a:t>their email program will boot up with </a:t>
            </a:r>
            <a:r>
              <a:rPr lang="en-GB" dirty="0" smtClean="0"/>
              <a:t>new </a:t>
            </a:r>
            <a:r>
              <a:rPr lang="en-GB" dirty="0"/>
              <a:t>mail message started to that email </a:t>
            </a:r>
            <a:r>
              <a:rPr lang="en-GB" dirty="0" smtClean="0"/>
              <a:t>address</a:t>
            </a:r>
          </a:p>
          <a:p>
            <a:pPr marL="857250" lvl="1" indent="-457200"/>
            <a:r>
              <a:rPr lang="en-GB" sz="2400" dirty="0" smtClean="0"/>
              <a:t>If device web page being viewed on has an email application …</a:t>
            </a:r>
            <a:endParaRPr lang="en-GB" sz="2400" dirty="0"/>
          </a:p>
          <a:p>
            <a:pPr marL="457200" indent="-457200"/>
            <a:r>
              <a:rPr lang="en-GB" dirty="0" smtClean="0"/>
              <a:t>E.g.</a:t>
            </a:r>
            <a:endParaRPr lang="en-GB" dirty="0"/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latin typeface="Courier New" charset="0"/>
              </a:rPr>
              <a:t>&lt;a </a:t>
            </a:r>
            <a:r>
              <a:rPr lang="en-GB" b="1" dirty="0" err="1" smtClean="0">
                <a:latin typeface="Courier New" charset="0"/>
              </a:rPr>
              <a:t>href</a:t>
            </a:r>
            <a:r>
              <a:rPr lang="en-GB" b="1" dirty="0" smtClean="0">
                <a:latin typeface="Courier New" charset="0"/>
              </a:rPr>
              <a:t>="</a:t>
            </a:r>
            <a:r>
              <a:rPr lang="en-GB" b="1" dirty="0" smtClean="0">
                <a:solidFill>
                  <a:srgbClr val="FF0000"/>
                </a:solidFill>
                <a:latin typeface="Courier New" charset="0"/>
              </a:rPr>
              <a:t>mailto:</a:t>
            </a:r>
            <a:r>
              <a:rPr lang="en-GB" b="1" dirty="0" smtClean="0">
                <a:latin typeface="Courier New" charset="0"/>
              </a:rPr>
              <a:t>hugh.mccabe@itb.ie"&gt;</a:t>
            </a:r>
          </a:p>
          <a:p>
            <a:pPr marL="0" indent="0">
              <a:buNone/>
            </a:pPr>
            <a:r>
              <a:rPr lang="en-GB" b="1" dirty="0" smtClean="0">
                <a:latin typeface="Courier New" charset="0"/>
              </a:rPr>
              <a:t>Contact Hugh</a:t>
            </a:r>
          </a:p>
          <a:p>
            <a:pPr marL="0" indent="0">
              <a:buNone/>
            </a:pPr>
            <a:r>
              <a:rPr lang="en-GB" b="1" dirty="0" smtClean="0">
                <a:latin typeface="Courier New" charset="0"/>
              </a:rPr>
              <a:t>&lt;/</a:t>
            </a:r>
            <a:r>
              <a:rPr lang="en-GB" b="1" dirty="0">
                <a:latin typeface="Courier New" charset="0"/>
              </a:rPr>
              <a:t>a&gt;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8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Introduction</a:t>
            </a:r>
            <a:endParaRPr lang="en-GB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dirty="0"/>
              <a:t>This week we are </a:t>
            </a:r>
            <a:r>
              <a:rPr lang="en-GB" dirty="0" smtClean="0"/>
              <a:t>going learning how </a:t>
            </a:r>
            <a:r>
              <a:rPr lang="en-GB" dirty="0"/>
              <a:t>to add </a:t>
            </a:r>
            <a:r>
              <a:rPr lang="en-GB" dirty="0" smtClean="0"/>
              <a:t>an important </a:t>
            </a:r>
            <a:r>
              <a:rPr lang="en-GB" dirty="0"/>
              <a:t>features to web </a:t>
            </a:r>
            <a:r>
              <a:rPr lang="en-GB" dirty="0" smtClean="0"/>
              <a:t>pages</a:t>
            </a:r>
            <a:r>
              <a:rPr lang="en-GB" dirty="0"/>
              <a:t>:</a:t>
            </a:r>
            <a:endParaRPr lang="en-GB" dirty="0" smtClean="0"/>
          </a:p>
          <a:p>
            <a:pPr marL="457200" indent="-457200"/>
            <a:endParaRPr lang="en-GB" dirty="0"/>
          </a:p>
          <a:p>
            <a:pPr marL="457200" indent="-457200"/>
            <a:r>
              <a:rPr lang="en-GB" dirty="0" smtClean="0"/>
              <a:t>hypertext </a:t>
            </a:r>
            <a:r>
              <a:rPr lang="en-GB" sz="2800" b="1" i="1" dirty="0" smtClean="0"/>
              <a:t>links</a:t>
            </a:r>
            <a:endParaRPr lang="en-GB" dirty="0"/>
          </a:p>
          <a:p>
            <a:pPr marL="857250" lvl="1" indent="-457200"/>
            <a:r>
              <a:rPr lang="en-GB" sz="2400" dirty="0"/>
              <a:t>This allows us to make sites, comprising of multiple </a:t>
            </a:r>
            <a:r>
              <a:rPr lang="en-GB" sz="2400" u="sng" dirty="0"/>
              <a:t>interlinked</a:t>
            </a:r>
            <a:r>
              <a:rPr lang="en-GB" sz="2400" dirty="0"/>
              <a:t> pages, and also link to </a:t>
            </a:r>
            <a:r>
              <a:rPr lang="en-GB" sz="2400" dirty="0" smtClean="0"/>
              <a:t>pages on other web sites </a:t>
            </a:r>
            <a:r>
              <a:rPr lang="en-GB" sz="2400" dirty="0"/>
              <a:t>on the </a:t>
            </a:r>
            <a:r>
              <a:rPr lang="en-GB" sz="2400" dirty="0" smtClean="0"/>
              <a:t>WWW</a:t>
            </a:r>
          </a:p>
          <a:p>
            <a:pPr marL="857250" lvl="1" indent="-457200"/>
            <a:endParaRPr lang="en-GB" sz="2400" dirty="0"/>
          </a:p>
          <a:p>
            <a:pPr marL="457200" indent="-457200"/>
            <a:r>
              <a:rPr lang="en-GB" sz="2800" dirty="0" smtClean="0"/>
              <a:t>Plus we’ll learn a bit more about images …</a:t>
            </a:r>
            <a:endParaRPr lang="en-GB" sz="2800" dirty="0"/>
          </a:p>
          <a:p>
            <a:pPr marL="838200" lvl="1" indent="-381000"/>
            <a:endParaRPr lang="en-GB" dirty="0"/>
          </a:p>
          <a:p>
            <a:pPr marL="457200" indent="-4572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1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6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609600"/>
          </a:xfrm>
        </p:spPr>
        <p:txBody>
          <a:bodyPr/>
          <a:lstStyle/>
          <a:p>
            <a:r>
              <a:rPr lang="en-GB" sz="2800" dirty="0" smtClean="0"/>
              <a:t>Summary / Conclusions … </a:t>
            </a:r>
            <a:r>
              <a:rPr lang="en-IE" b="1" dirty="0" smtClean="0"/>
              <a:t>links/images/email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762500"/>
          </a:xfrm>
        </p:spPr>
        <p:txBody>
          <a:bodyPr/>
          <a:lstStyle/>
          <a:p>
            <a:pPr marL="457200" indent="-457200"/>
            <a:r>
              <a:rPr lang="en-IE" dirty="0"/>
              <a:t>Linking </a:t>
            </a:r>
            <a:r>
              <a:rPr lang="en-IE" dirty="0" smtClean="0"/>
              <a:t>to page on basic site </a:t>
            </a:r>
            <a:r>
              <a:rPr lang="en-IE" dirty="0"/>
              <a:t>easy: </a:t>
            </a:r>
            <a:r>
              <a:rPr lang="en-IE" u="sng" dirty="0"/>
              <a:t>relative URL</a:t>
            </a:r>
          </a:p>
          <a:p>
            <a:pPr marL="857250" lvl="1" indent="-457200"/>
            <a:r>
              <a:rPr lang="en-IE" sz="2400" dirty="0"/>
              <a:t>Just give file </a:t>
            </a:r>
            <a:r>
              <a:rPr lang="en-IE" sz="2400" dirty="0" smtClean="0"/>
              <a:t>name</a:t>
            </a:r>
            <a:br>
              <a:rPr lang="en-IE" sz="2400" dirty="0" smtClean="0"/>
            </a:br>
            <a:r>
              <a:rPr lang="en-IE" sz="2400" dirty="0" smtClean="0"/>
              <a:t>(if all HTML in main website folder)</a:t>
            </a:r>
          </a:p>
          <a:p>
            <a:pPr marL="857250" lvl="1" indent="-457200"/>
            <a:endParaRPr lang="en-IE" sz="2400" dirty="0"/>
          </a:p>
          <a:p>
            <a:pPr marL="457200" indent="-457200"/>
            <a:r>
              <a:rPr lang="en-IE" dirty="0" smtClean="0"/>
              <a:t>Link </a:t>
            </a:r>
            <a:r>
              <a:rPr lang="en-IE" dirty="0"/>
              <a:t>to file on </a:t>
            </a:r>
            <a:r>
              <a:rPr lang="en-IE" dirty="0" smtClean="0"/>
              <a:t>different </a:t>
            </a:r>
            <a:r>
              <a:rPr lang="en-IE" dirty="0"/>
              <a:t>website: </a:t>
            </a:r>
            <a:r>
              <a:rPr lang="en-IE" u="sng" dirty="0"/>
              <a:t>absolute URL</a:t>
            </a:r>
          </a:p>
          <a:p>
            <a:pPr marL="857250" lvl="1" indent="-457200"/>
            <a:r>
              <a:rPr lang="en-IE" sz="2400" dirty="0"/>
              <a:t>Need to write protocol, sitename, and </a:t>
            </a:r>
            <a:r>
              <a:rPr lang="en-IE" sz="2400" dirty="0" smtClean="0"/>
              <a:t>path &amp; file</a:t>
            </a:r>
          </a:p>
          <a:p>
            <a:pPr marL="857250" lvl="1" indent="-457200"/>
            <a:endParaRPr lang="en-IE" sz="2400" dirty="0" smtClean="0"/>
          </a:p>
          <a:p>
            <a:pPr marL="457200" indent="-457200"/>
            <a:r>
              <a:rPr lang="en-IE" dirty="0" smtClean="0"/>
              <a:t>Can turn anything into a link</a:t>
            </a:r>
          </a:p>
          <a:p>
            <a:pPr marL="857250" lvl="1" indent="-457200"/>
            <a:r>
              <a:rPr lang="en-IE" sz="2400" dirty="0" smtClean="0"/>
              <a:t>Text, images, text and images, headings etc.</a:t>
            </a:r>
          </a:p>
          <a:p>
            <a:pPr marL="857250" lvl="1" indent="-457200"/>
            <a:endParaRPr lang="en-IE" sz="2400" dirty="0" smtClean="0"/>
          </a:p>
          <a:p>
            <a:pPr marL="457200" indent="-457200"/>
            <a:r>
              <a:rPr lang="en-IE" dirty="0" smtClean="0"/>
              <a:t>Can define a mailto: link</a:t>
            </a:r>
          </a:p>
          <a:p>
            <a:pPr marL="857250" lvl="1" indent="-457200"/>
            <a:r>
              <a:rPr lang="en-IE" sz="2400" dirty="0" smtClean="0"/>
              <a:t>So new email message pops up when clicked</a:t>
            </a:r>
          </a:p>
          <a:p>
            <a:pPr marL="400050" lvl="2" indent="0">
              <a:buNone/>
            </a:pPr>
            <a:endParaRPr lang="en-IE" sz="2800" dirty="0">
              <a:ea typeface="+mn-ea"/>
              <a:cs typeface="+mn-cs"/>
            </a:endParaRP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Complex paths – to current and parent folder using dot and double-dot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08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4584"/>
            <a:ext cx="8737600" cy="89614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Paths to current/parent folder - dots</a:t>
            </a:r>
            <a:br>
              <a:rPr lang="en-GB" dirty="0" smtClean="0"/>
            </a:br>
            <a:r>
              <a:rPr lang="en-GB" dirty="0" smtClean="0"/>
              <a:t>(KISS – no need for this if you have simple folder structure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445968"/>
          </a:xfrm>
        </p:spPr>
        <p:txBody>
          <a:bodyPr/>
          <a:lstStyle/>
          <a:p>
            <a:pPr marL="457200" indent="-457200"/>
            <a:r>
              <a:rPr lang="en-IE" dirty="0" smtClean="0"/>
              <a:t>Sometimes (perhaps an ‘inherited’ site you have to maintain) you may have to work with HTML pages in sub folders</a:t>
            </a:r>
          </a:p>
          <a:p>
            <a:pPr marL="457200" indent="-457200"/>
            <a:r>
              <a:rPr lang="en-IE" sz="2400" dirty="0" smtClean="0"/>
              <a:t>When writing relative or absolute paths to page or image resources etc. </a:t>
            </a:r>
            <a:r>
              <a:rPr lang="en-IE" dirty="0" smtClean="0"/>
              <a:t>there are 2 special folders:</a:t>
            </a:r>
          </a:p>
          <a:p>
            <a:pPr marL="800100" lvl="2" indent="0">
              <a:buNone/>
            </a:pPr>
            <a:r>
              <a:rPr lang="en-IE" sz="2400" dirty="0" smtClean="0"/>
              <a:t>The folder in which the webpage you are writing appears</a:t>
            </a:r>
          </a:p>
          <a:p>
            <a:pPr marL="800100" lvl="2" indent="0">
              <a:buNone/>
            </a:pPr>
            <a:r>
              <a:rPr lang="en-IE" b="1" dirty="0">
                <a:ea typeface="+mn-ea"/>
                <a:cs typeface="+mn-cs"/>
              </a:rPr>
              <a:t>.</a:t>
            </a:r>
            <a:r>
              <a:rPr lang="en-IE" dirty="0" smtClean="0"/>
              <a:t> (yes – just a single full stop)</a:t>
            </a:r>
          </a:p>
          <a:p>
            <a:pPr marL="800100" lvl="2" indent="0">
              <a:buNone/>
            </a:pPr>
            <a:r>
              <a:rPr lang="en-IE" sz="2400" dirty="0" smtClean="0"/>
              <a:t>The ‘parent’ to the current page’s folder</a:t>
            </a:r>
          </a:p>
          <a:p>
            <a:pPr marL="800100" lvl="2" indent="0">
              <a:buNone/>
            </a:pPr>
            <a:r>
              <a:rPr lang="en-IE" b="1" dirty="0">
                <a:ea typeface="+mn-ea"/>
                <a:cs typeface="+mn-cs"/>
              </a:rPr>
              <a:t>. . </a:t>
            </a:r>
            <a:r>
              <a:rPr lang="en-IE" dirty="0" smtClean="0"/>
              <a:t>(yes – just 2 full stops)</a:t>
            </a:r>
          </a:p>
          <a:p>
            <a:pPr marL="457200" indent="-457200"/>
            <a:r>
              <a:rPr lang="en-IE" dirty="0" smtClean="0"/>
              <a:t>So if a page “licence.html” was in a subfolder “bits”, it could make word “home” link back up to the parent folder using the 2 dot notation in the path:</a:t>
            </a:r>
            <a:endParaRPr lang="en-IE" sz="2400" dirty="0" smtClean="0"/>
          </a:p>
          <a:p>
            <a:pPr marL="0" lvl="2" indent="0">
              <a:buNone/>
            </a:pPr>
            <a:r>
              <a:rPr lang="en-GB" b="1" dirty="0">
                <a:latin typeface="Courier"/>
                <a:cs typeface="Courier"/>
              </a:rPr>
              <a:t>&lt;a </a:t>
            </a:r>
            <a:r>
              <a:rPr lang="en-GB" b="1" dirty="0" err="1">
                <a:latin typeface="Courier"/>
                <a:cs typeface="Courier"/>
              </a:rPr>
              <a:t>href</a:t>
            </a:r>
            <a:r>
              <a:rPr lang="en-GB" b="1" dirty="0" smtClean="0">
                <a:latin typeface="Courier"/>
                <a:cs typeface="Courier"/>
              </a:rPr>
              <a:t>="../</a:t>
            </a:r>
            <a:r>
              <a:rPr lang="en-GB" b="1" dirty="0" err="1" smtClean="0">
                <a:latin typeface="Courier"/>
                <a:cs typeface="Courier"/>
              </a:rPr>
              <a:t>index.html</a:t>
            </a:r>
            <a:r>
              <a:rPr lang="en-GB" b="1" dirty="0">
                <a:latin typeface="Courier"/>
                <a:cs typeface="Courier"/>
              </a:rPr>
              <a:t>"</a:t>
            </a:r>
            <a:r>
              <a:rPr lang="en-GB" b="1" dirty="0" smtClean="0">
                <a:latin typeface="Courier"/>
                <a:cs typeface="Courier"/>
              </a:rPr>
              <a:t>&gt;home&lt;</a:t>
            </a:r>
            <a:r>
              <a:rPr lang="en-GB" b="1" dirty="0">
                <a:latin typeface="Courier"/>
                <a:cs typeface="Courier"/>
              </a:rPr>
              <a:t>/a&gt;</a:t>
            </a:r>
          </a:p>
          <a:p>
            <a:pPr marL="0" indent="0">
              <a:buNone/>
            </a:pPr>
            <a:endParaRPr lang="en-IE" sz="2400" dirty="0" smtClean="0"/>
          </a:p>
          <a:p>
            <a:pPr marL="400050" lvl="2" indent="0">
              <a:buNone/>
            </a:pPr>
            <a:endParaRPr lang="en-IE" sz="2800" dirty="0">
              <a:ea typeface="+mn-ea"/>
              <a:cs typeface="+mn-cs"/>
            </a:endParaRPr>
          </a:p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0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You’ll see “.” and “..” used in command line OS interactions, to navigate 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4941168"/>
            <a:ext cx="8178800" cy="169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Above we can see how cd (change directory) to “.” keeps us in the SAME directory (folder)</a:t>
            </a:r>
          </a:p>
          <a:p>
            <a:r>
              <a:rPr lang="en-US" dirty="0" smtClean="0"/>
              <a:t>And changing to “..” moves us to the parent directory</a:t>
            </a:r>
          </a:p>
          <a:p>
            <a:r>
              <a:rPr lang="en-US" dirty="0" smtClean="0"/>
              <a:t>Try it in DOS          Windows - Start | CMD</a:t>
            </a:r>
            <a:endParaRPr lang="en-US" dirty="0"/>
          </a:p>
        </p:txBody>
      </p:sp>
      <p:pic>
        <p:nvPicPr>
          <p:cNvPr id="8" name="Picture 7" descr="dots_in_term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7449"/>
            <a:ext cx="7632848" cy="3437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23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Adding Links - Introduction</a:t>
            </a:r>
            <a:endParaRPr lang="en-GB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5373960"/>
          </a:xfrm>
        </p:spPr>
        <p:txBody>
          <a:bodyPr/>
          <a:lstStyle/>
          <a:p>
            <a:pPr marL="457200" indent="-457200"/>
            <a:r>
              <a:rPr lang="en-GB" dirty="0"/>
              <a:t>If you are creating a page for the web, chances are you will want it to link somewhere.</a:t>
            </a:r>
          </a:p>
          <a:p>
            <a:pPr marL="457200" indent="-457200"/>
            <a:r>
              <a:rPr lang="en-GB" dirty="0" smtClean="0"/>
              <a:t>These are the main examples of where to link:</a:t>
            </a:r>
            <a:endParaRPr lang="en-GB" sz="2800" dirty="0"/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Link </a:t>
            </a:r>
            <a:r>
              <a:rPr lang="en-GB" sz="2400" dirty="0"/>
              <a:t>to another page of </a:t>
            </a:r>
            <a:r>
              <a:rPr lang="en-GB" sz="2400" u="sng" dirty="0"/>
              <a:t>your 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Link </a:t>
            </a:r>
            <a:r>
              <a:rPr lang="en-GB" sz="2400" dirty="0"/>
              <a:t>to a page on </a:t>
            </a:r>
            <a:r>
              <a:rPr lang="en-GB" sz="2400" u="sng" dirty="0"/>
              <a:t>someone else’s site</a:t>
            </a:r>
          </a:p>
          <a:p>
            <a:pPr marL="838200" lvl="1" indent="-381000"/>
            <a:endParaRPr lang="en-GB" dirty="0"/>
          </a:p>
          <a:p>
            <a:pPr marL="457200" indent="-457200"/>
            <a:r>
              <a:rPr lang="en-GB" dirty="0"/>
              <a:t>To create a link we use the </a:t>
            </a:r>
            <a:r>
              <a:rPr lang="en-GB" i="1" dirty="0"/>
              <a:t>anchor</a:t>
            </a:r>
            <a:r>
              <a:rPr lang="en-GB" dirty="0"/>
              <a:t> element, </a:t>
            </a:r>
            <a:r>
              <a:rPr lang="en-GB" sz="3200" b="1" dirty="0" smtClean="0"/>
              <a:t>a</a:t>
            </a:r>
          </a:p>
          <a:p>
            <a:pPr marL="857250" lvl="2" indent="-457200"/>
            <a:r>
              <a:rPr lang="en-GB" dirty="0">
                <a:ea typeface="+mn-ea"/>
                <a:cs typeface="+mn-cs"/>
              </a:rPr>
              <a:t>I know, this is a terrible name </a:t>
            </a:r>
            <a:r>
              <a:rPr lang="en-GB" dirty="0" smtClean="0">
                <a:ea typeface="+mn-ea"/>
                <a:cs typeface="+mn-cs"/>
              </a:rPr>
              <a:t>… but at least it’s short </a:t>
            </a:r>
            <a:r>
              <a:rPr lang="en-GB" dirty="0" smtClean="0">
                <a:ea typeface="+mn-ea"/>
                <a:cs typeface="+mn-cs"/>
                <a:sym typeface="Wingdings"/>
              </a:rPr>
              <a:t></a:t>
            </a:r>
            <a:endParaRPr lang="en-GB" dirty="0">
              <a:ea typeface="+mn-ea"/>
              <a:cs typeface="+mn-cs"/>
            </a:endParaRPr>
          </a:p>
          <a:p>
            <a:pPr marL="457200" indent="-457200"/>
            <a:r>
              <a:rPr lang="en-GB" dirty="0" smtClean="0"/>
              <a:t>This </a:t>
            </a:r>
            <a:r>
              <a:rPr lang="en-GB" dirty="0"/>
              <a:t>comprises of an opening and closing tag e.g</a:t>
            </a:r>
            <a:r>
              <a:rPr lang="en-GB" dirty="0" smtClean="0"/>
              <a:t>.</a:t>
            </a:r>
            <a:endParaRPr lang="en-GB" dirty="0"/>
          </a:p>
          <a:p>
            <a:pPr marL="1257300" lvl="2" indent="-342900"/>
            <a:r>
              <a:rPr lang="en-GB" b="1" dirty="0"/>
              <a:t>&lt;a&gt; ... &lt;/a&gt;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Adding Links - Introduction</a:t>
            </a:r>
            <a:endParaRPr lang="en-GB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07288" cy="4941888"/>
          </a:xfrm>
        </p:spPr>
        <p:txBody>
          <a:bodyPr/>
          <a:lstStyle/>
          <a:p>
            <a:pPr marL="457200" indent="-457200"/>
            <a:r>
              <a:rPr lang="en-GB" dirty="0"/>
              <a:t>The </a:t>
            </a:r>
            <a:r>
              <a:rPr lang="en-GB" u="sng" dirty="0"/>
              <a:t>content</a:t>
            </a:r>
            <a:r>
              <a:rPr lang="en-GB" dirty="0"/>
              <a:t> of this </a:t>
            </a:r>
            <a:r>
              <a:rPr lang="en-GB" dirty="0" smtClean="0"/>
              <a:t>element becomes </a:t>
            </a:r>
            <a:r>
              <a:rPr lang="en-GB" dirty="0"/>
              <a:t>the hypertext </a:t>
            </a:r>
            <a:r>
              <a:rPr lang="en-GB" dirty="0" smtClean="0"/>
              <a:t>link</a:t>
            </a:r>
          </a:p>
          <a:p>
            <a:pPr marL="457200" indent="-457200"/>
            <a:r>
              <a:rPr lang="en-GB" dirty="0" smtClean="0"/>
              <a:t>Wrap </a:t>
            </a:r>
            <a:r>
              <a:rPr lang="en-GB" dirty="0"/>
              <a:t>some text in opening and closing </a:t>
            </a:r>
            <a:r>
              <a:rPr lang="en-GB" dirty="0">
                <a:solidFill>
                  <a:srgbClr val="336666"/>
                </a:solidFill>
              </a:rPr>
              <a:t>&lt;a&gt;…&lt;/a&gt;</a:t>
            </a:r>
            <a:r>
              <a:rPr lang="en-GB" dirty="0"/>
              <a:t> tags and use the </a:t>
            </a:r>
            <a:r>
              <a:rPr lang="en-GB" dirty="0" err="1">
                <a:solidFill>
                  <a:srgbClr val="336666"/>
                </a:solidFill>
              </a:rPr>
              <a:t>href</a:t>
            </a:r>
            <a:r>
              <a:rPr lang="en-GB" dirty="0"/>
              <a:t> attribute to provide the URL of the linked page.</a:t>
            </a:r>
          </a:p>
          <a:p>
            <a:pPr marL="457200" indent="-457200"/>
            <a:r>
              <a:rPr lang="en-GB" dirty="0"/>
              <a:t>For example</a:t>
            </a:r>
            <a:r>
              <a:rPr lang="en-GB" dirty="0" smtClean="0"/>
              <a:t>:</a:t>
            </a:r>
            <a:endParaRPr lang="en-GB" dirty="0"/>
          </a:p>
          <a:p>
            <a:pPr marL="914400" lvl="2" indent="0">
              <a:buNone/>
            </a:pPr>
            <a:r>
              <a:rPr lang="en-GB" sz="2800" b="1" dirty="0"/>
              <a:t>&lt;a </a:t>
            </a:r>
            <a:r>
              <a:rPr lang="en-GB" sz="2800" b="1" dirty="0" err="1" smtClean="0"/>
              <a:t>href</a:t>
            </a:r>
            <a:r>
              <a:rPr lang="en-GB" sz="2800" b="1" dirty="0" smtClean="0"/>
              <a:t>="http</a:t>
            </a:r>
            <a:r>
              <a:rPr lang="en-GB" sz="2800" b="1" dirty="0"/>
              <a:t>://www.itb.ie"&gt;ITB&lt;/a&gt;</a:t>
            </a:r>
          </a:p>
          <a:p>
            <a:pPr marL="1257300" lvl="2" indent="-342900"/>
            <a:endParaRPr lang="en-GB" dirty="0"/>
          </a:p>
          <a:p>
            <a:pPr marL="457200" indent="-457200"/>
            <a:r>
              <a:rPr lang="en-GB" dirty="0" smtClean="0"/>
              <a:t>This links to ITB’s website</a:t>
            </a:r>
            <a:endParaRPr lang="en-GB" dirty="0"/>
          </a:p>
          <a:p>
            <a:pPr marL="457200" indent="-457200"/>
            <a:r>
              <a:rPr lang="en-GB" dirty="0" smtClean="0"/>
              <a:t>Appear in browser as text </a:t>
            </a:r>
            <a:r>
              <a:rPr lang="en-GB" dirty="0"/>
              <a:t>“ITB”, blue and </a:t>
            </a:r>
            <a:r>
              <a:rPr lang="en-GB" dirty="0" smtClean="0"/>
              <a:t>underlined</a:t>
            </a:r>
            <a:endParaRPr lang="en-GB" dirty="0"/>
          </a:p>
          <a:p>
            <a:pPr marL="857250" lvl="1" indent="-457200"/>
            <a:r>
              <a:rPr lang="en-GB" sz="2400" dirty="0" smtClean="0"/>
              <a:t>if no other style rules are applied to the page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4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Adding Links - Introduction</a:t>
            </a:r>
            <a:endParaRPr lang="en-GB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56" y="1295400"/>
            <a:ext cx="8784976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Can use IMAGES as content for links</a:t>
            </a:r>
          </a:p>
          <a:p>
            <a:pPr marL="457200" indent="-457200"/>
            <a:r>
              <a:rPr lang="en-GB" dirty="0" smtClean="0"/>
              <a:t>Or mixture of images and text</a:t>
            </a:r>
          </a:p>
          <a:p>
            <a:pPr marL="457200" indent="-457200"/>
            <a:r>
              <a:rPr lang="en-GB" dirty="0" smtClean="0"/>
              <a:t>There is NO restriction on what can be the content inside an anchor link element</a:t>
            </a:r>
          </a:p>
          <a:p>
            <a:pPr marL="857250" lvl="1" indent="-457200"/>
            <a:r>
              <a:rPr lang="en-GB" sz="2400" dirty="0" smtClean="0"/>
              <a:t>Text</a:t>
            </a:r>
          </a:p>
          <a:p>
            <a:pPr marL="857250" lvl="1" indent="-457200"/>
            <a:r>
              <a:rPr lang="en-GB" sz="2400" dirty="0" smtClean="0"/>
              <a:t>Images</a:t>
            </a:r>
          </a:p>
          <a:p>
            <a:pPr marL="857250" lvl="1" indent="-457200"/>
            <a:r>
              <a:rPr lang="en-GB" sz="2400" dirty="0" smtClean="0"/>
              <a:t>Mixed text and images</a:t>
            </a:r>
          </a:p>
          <a:p>
            <a:pPr marL="857250" lvl="1" indent="-457200"/>
            <a:r>
              <a:rPr lang="en-GB" sz="2400" dirty="0" smtClean="0"/>
              <a:t>Block level elements like paragraphs etc</a:t>
            </a:r>
            <a:r>
              <a:rPr lang="en-GB" sz="2400" dirty="0"/>
              <a:t>.</a:t>
            </a:r>
            <a:endParaRPr lang="en-GB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7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The </a:t>
            </a:r>
            <a:r>
              <a:rPr lang="en-GB" sz="2800">
                <a:solidFill>
                  <a:srgbClr val="336666"/>
                </a:solidFill>
              </a:rPr>
              <a:t>href</a:t>
            </a:r>
            <a:r>
              <a:rPr lang="en-GB" sz="2800"/>
              <a:t> Attribute</a:t>
            </a:r>
            <a:endParaRPr lang="en-GB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35280" cy="4941888"/>
          </a:xfrm>
        </p:spPr>
        <p:txBody>
          <a:bodyPr/>
          <a:lstStyle/>
          <a:p>
            <a:pPr marL="457200" indent="-457200"/>
            <a:r>
              <a:rPr lang="en-GB" dirty="0"/>
              <a:t>The </a:t>
            </a:r>
            <a:r>
              <a:rPr lang="en-GB" dirty="0" err="1">
                <a:solidFill>
                  <a:srgbClr val="336666"/>
                </a:solidFill>
              </a:rPr>
              <a:t>href</a:t>
            </a:r>
            <a:r>
              <a:rPr lang="en-GB" dirty="0"/>
              <a:t> attribute provides the address (URL) of the page we want to link to.</a:t>
            </a:r>
          </a:p>
          <a:p>
            <a:pPr marL="457200" indent="-457200"/>
            <a:r>
              <a:rPr lang="en-GB" dirty="0"/>
              <a:t>The URL must always be in quotation marks.</a:t>
            </a:r>
          </a:p>
          <a:p>
            <a:pPr marL="457200" indent="-457200"/>
            <a:r>
              <a:rPr lang="en-GB" dirty="0"/>
              <a:t>In fact, the values of </a:t>
            </a:r>
            <a:r>
              <a:rPr lang="en-GB" i="1" dirty="0"/>
              <a:t>all</a:t>
            </a:r>
            <a:r>
              <a:rPr lang="en-GB" dirty="0"/>
              <a:t> attributes should be in quotation </a:t>
            </a:r>
            <a:r>
              <a:rPr lang="en-GB" dirty="0" smtClean="0"/>
              <a:t>marks </a:t>
            </a:r>
            <a:r>
              <a:rPr lang="en-US" dirty="0" smtClean="0"/>
              <a:t>–</a:t>
            </a:r>
            <a:r>
              <a:rPr lang="en-GB" dirty="0" smtClean="0"/>
              <a:t> KISS (Keep is Simple </a:t>
            </a:r>
            <a:r>
              <a:rPr lang="en-US" dirty="0" smtClean="0"/>
              <a:t>…)</a:t>
            </a:r>
            <a:endParaRPr lang="en-GB" dirty="0" smtClean="0"/>
          </a:p>
          <a:p>
            <a:pPr marL="857250" lvl="1" indent="-457200"/>
            <a:r>
              <a:rPr lang="en-GB" sz="2400" dirty="0" smtClean="0"/>
              <a:t>(this is best practice, since it means you don’t have to worry about when they MUST be used and when they are optional </a:t>
            </a:r>
            <a:r>
              <a:rPr lang="en-US" sz="2400" dirty="0" smtClean="0"/>
              <a:t>…)</a:t>
            </a:r>
            <a:endParaRPr lang="en-GB" sz="2400" dirty="0"/>
          </a:p>
          <a:p>
            <a:pPr marL="457200" indent="-457200"/>
            <a:r>
              <a:rPr lang="en-GB" dirty="0"/>
              <a:t>Most of the time we link to other HTML documents.</a:t>
            </a:r>
          </a:p>
          <a:p>
            <a:pPr marL="457200" indent="-457200"/>
            <a:r>
              <a:rPr lang="en-GB" dirty="0"/>
              <a:t>But, we can also link to resources such as images, video files, audio and so on</a:t>
            </a:r>
            <a:r>
              <a:rPr lang="en-GB" dirty="0" smtClean="0"/>
              <a:t>.</a:t>
            </a:r>
            <a:endParaRPr lang="en-GB" dirty="0"/>
          </a:p>
          <a:p>
            <a:pPr marL="457200" indent="-457200"/>
            <a:r>
              <a:rPr lang="en-GB" dirty="0"/>
              <a:t>There are two different ways to specify the URL.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1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02104" cy="609600"/>
          </a:xfrm>
        </p:spPr>
        <p:txBody>
          <a:bodyPr/>
          <a:lstStyle/>
          <a:p>
            <a:pPr marL="0" indent="0" algn="ctr"/>
            <a:r>
              <a:rPr lang="en-GB" sz="2800" b="1" u="sng" dirty="0"/>
              <a:t>Absolute</a:t>
            </a:r>
            <a:r>
              <a:rPr lang="en-GB" sz="2800" b="1" dirty="0"/>
              <a:t> </a:t>
            </a:r>
            <a:r>
              <a:rPr lang="en-GB" sz="2800" b="1" dirty="0" smtClean="0"/>
              <a:t>URLs:      </a:t>
            </a:r>
            <a:br>
              <a:rPr lang="en-GB" sz="2800" b="1" dirty="0" smtClean="0"/>
            </a:br>
            <a:r>
              <a:rPr lang="en-GB" sz="2800" b="1" dirty="0" smtClean="0"/>
              <a:t>link to another website</a:t>
            </a:r>
            <a:endParaRPr lang="en-GB" sz="2800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Absolute </a:t>
            </a:r>
            <a:r>
              <a:rPr lang="en-GB" b="1" dirty="0"/>
              <a:t>URLs</a:t>
            </a:r>
            <a:endParaRPr lang="en-GB" dirty="0"/>
          </a:p>
          <a:p>
            <a:pPr marL="457200" indent="-457200"/>
            <a:r>
              <a:rPr lang="en-GB" dirty="0"/>
              <a:t>These provide the full URL for the document </a:t>
            </a:r>
            <a:endParaRPr lang="en-GB" dirty="0" smtClean="0"/>
          </a:p>
          <a:p>
            <a:pPr marL="457200" indent="-457200"/>
            <a:r>
              <a:rPr lang="en-GB" dirty="0" smtClean="0"/>
              <a:t>This </a:t>
            </a:r>
            <a:r>
              <a:rPr lang="en-GB" dirty="0"/>
              <a:t>includes:</a:t>
            </a:r>
          </a:p>
          <a:p>
            <a:pPr marL="838200" lvl="1" indent="-381000"/>
            <a:r>
              <a:rPr lang="en-GB" sz="2400" dirty="0"/>
              <a:t>The protocol (http://)</a:t>
            </a:r>
          </a:p>
          <a:p>
            <a:pPr marL="838200" lvl="1" indent="-381000"/>
            <a:r>
              <a:rPr lang="en-GB" sz="2400" dirty="0"/>
              <a:t>The domain name</a:t>
            </a:r>
          </a:p>
          <a:p>
            <a:pPr marL="838200" lvl="1" indent="-381000"/>
            <a:r>
              <a:rPr lang="en-GB" sz="2400" dirty="0"/>
              <a:t>The pathname</a:t>
            </a:r>
          </a:p>
          <a:p>
            <a:pPr marL="457200" indent="-457200"/>
            <a:r>
              <a:rPr lang="en-GB" dirty="0"/>
              <a:t>You have to use the absolute URL when pointing to a page that is out on the Web.</a:t>
            </a:r>
          </a:p>
          <a:p>
            <a:pPr marL="457200" indent="-457200"/>
            <a:endParaRPr lang="en-GB" dirty="0"/>
          </a:p>
          <a:p>
            <a:pPr marL="457200" indent="-457200"/>
            <a:r>
              <a:rPr lang="en-GB" dirty="0"/>
              <a:t>For example:</a:t>
            </a:r>
          </a:p>
          <a:p>
            <a:pPr marL="914400" lvl="2" indent="0">
              <a:buNone/>
            </a:pPr>
            <a:r>
              <a:rPr lang="en-GB" b="1" dirty="0" err="1" smtClean="0">
                <a:latin typeface="Courier"/>
                <a:cs typeface="Courier"/>
              </a:rPr>
              <a:t>href</a:t>
            </a:r>
            <a:r>
              <a:rPr lang="en-GB" b="1" dirty="0" smtClean="0">
                <a:latin typeface="Courier"/>
                <a:cs typeface="Courier"/>
              </a:rPr>
              <a:t>="http</a:t>
            </a:r>
            <a:r>
              <a:rPr lang="en-GB" b="1" dirty="0">
                <a:latin typeface="Courier"/>
                <a:cs typeface="Courier"/>
              </a:rPr>
              <a:t>://</a:t>
            </a:r>
            <a:r>
              <a:rPr lang="en-GB" b="1" dirty="0" err="1">
                <a:latin typeface="Courier"/>
                <a:cs typeface="Courier"/>
              </a:rPr>
              <a:t>www.alistapart</a:t>
            </a:r>
            <a:r>
              <a:rPr lang="en-GB" b="1" dirty="0" smtClean="0">
                <a:latin typeface="Courier"/>
                <a:cs typeface="Courier"/>
              </a:rPr>
              <a:t>/</a:t>
            </a:r>
            <a:r>
              <a:rPr lang="en-GB" b="1" dirty="0" err="1" smtClean="0">
                <a:latin typeface="Courier"/>
                <a:cs typeface="Courier"/>
              </a:rPr>
              <a:t>index.html</a:t>
            </a:r>
            <a:r>
              <a:rPr lang="en-GB" b="1" dirty="0" smtClean="0">
                <a:latin typeface="Courier"/>
                <a:cs typeface="Courier"/>
              </a:rPr>
              <a:t>"</a:t>
            </a:r>
            <a:endParaRPr lang="en-GB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2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GB" sz="2800" b="1" u="sng" dirty="0"/>
              <a:t>Relative</a:t>
            </a:r>
            <a:r>
              <a:rPr lang="en-GB" sz="2800" b="1" dirty="0"/>
              <a:t> </a:t>
            </a:r>
            <a:r>
              <a:rPr lang="en-GB" sz="2800" b="1" dirty="0" smtClean="0"/>
              <a:t>URLs: </a:t>
            </a:r>
            <a:br>
              <a:rPr lang="en-GB" sz="2800" b="1" dirty="0" smtClean="0"/>
            </a:br>
            <a:r>
              <a:rPr lang="en-GB" sz="2800" b="1" dirty="0" smtClean="0"/>
              <a:t>link to another page on same website</a:t>
            </a:r>
            <a:endParaRPr lang="en-GB" sz="2800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547260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Relative </a:t>
            </a:r>
            <a:r>
              <a:rPr lang="en-GB" b="1" dirty="0"/>
              <a:t>URLs</a:t>
            </a:r>
            <a:endParaRPr lang="en-GB" dirty="0"/>
          </a:p>
          <a:p>
            <a:pPr marL="457200" indent="-457200"/>
            <a:r>
              <a:rPr lang="en-GB" dirty="0"/>
              <a:t>These describe the pathname to the linked file </a:t>
            </a:r>
            <a:r>
              <a:rPr lang="en-GB" i="1" dirty="0"/>
              <a:t>relative</a:t>
            </a:r>
            <a:r>
              <a:rPr lang="en-GB" dirty="0"/>
              <a:t> to the current document. </a:t>
            </a:r>
          </a:p>
          <a:p>
            <a:pPr marL="457200" indent="-457200"/>
            <a:r>
              <a:rPr lang="en-GB" dirty="0"/>
              <a:t>No protocol, no domain </a:t>
            </a:r>
            <a:r>
              <a:rPr lang="en-GB" dirty="0" smtClean="0"/>
              <a:t>name. Just </a:t>
            </a:r>
            <a:r>
              <a:rPr lang="en-GB" dirty="0"/>
              <a:t>use the pathname.</a:t>
            </a:r>
          </a:p>
          <a:p>
            <a:pPr marL="457200" indent="-457200"/>
            <a:r>
              <a:rPr lang="en-GB" dirty="0"/>
              <a:t>Relative URLs are used when linking to pages on your own site (i.e. on the same server)</a:t>
            </a:r>
          </a:p>
          <a:p>
            <a:pPr marL="457200" indent="-457200"/>
            <a:endParaRPr lang="en-GB" sz="1200" dirty="0"/>
          </a:p>
          <a:p>
            <a:pPr marL="457200" indent="-457200"/>
            <a:r>
              <a:rPr lang="en-GB" dirty="0"/>
              <a:t>For example</a:t>
            </a:r>
            <a:r>
              <a:rPr lang="en-GB" dirty="0" smtClean="0"/>
              <a:t>: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b="1" dirty="0" err="1" smtClean="0">
                <a:latin typeface="Courier"/>
                <a:cs typeface="Courier"/>
              </a:rPr>
              <a:t>href</a:t>
            </a:r>
            <a:r>
              <a:rPr lang="en-GB" b="1" dirty="0" smtClean="0">
                <a:latin typeface="Courier"/>
                <a:cs typeface="Courier"/>
              </a:rPr>
              <a:t>="</a:t>
            </a:r>
            <a:r>
              <a:rPr lang="en-GB" b="1" dirty="0" err="1" smtClean="0">
                <a:latin typeface="Courier"/>
                <a:cs typeface="Courier"/>
              </a:rPr>
              <a:t>about.html</a:t>
            </a:r>
            <a:r>
              <a:rPr lang="en-GB" b="1" dirty="0" smtClean="0">
                <a:latin typeface="Courier"/>
                <a:cs typeface="Courier"/>
              </a:rPr>
              <a:t>"</a:t>
            </a:r>
            <a:endParaRPr lang="en-GB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b="1" dirty="0" smtClean="0">
                <a:latin typeface="Courier"/>
                <a:cs typeface="Courier"/>
              </a:rPr>
              <a:t>		</a:t>
            </a:r>
            <a:r>
              <a:rPr lang="en-GB" b="1" dirty="0" err="1" smtClean="0">
                <a:latin typeface="Courier"/>
                <a:cs typeface="Courier"/>
              </a:rPr>
              <a:t>href</a:t>
            </a:r>
            <a:r>
              <a:rPr lang="en-GB" b="1" dirty="0" smtClean="0">
                <a:latin typeface="Courier"/>
                <a:cs typeface="Courier"/>
              </a:rPr>
              <a:t>="</a:t>
            </a:r>
            <a:r>
              <a:rPr lang="en-GB" b="1" dirty="0" smtClean="0">
                <a:latin typeface="Courier"/>
                <a:cs typeface="Courier"/>
              </a:rPr>
              <a:t>contact.html“</a:t>
            </a:r>
          </a:p>
          <a:p>
            <a:pPr marL="0" indent="0">
              <a:buNone/>
            </a:pPr>
            <a:endParaRPr lang="en-GB" sz="1000" b="1" dirty="0" smtClean="0">
              <a:latin typeface="Courier"/>
              <a:cs typeface="Courier"/>
            </a:endParaRPr>
          </a:p>
          <a:p>
            <a:pPr marL="457200" indent="-457200"/>
            <a:r>
              <a:rPr lang="en-US" dirty="0" smtClean="0"/>
              <a:t>C</a:t>
            </a:r>
            <a:r>
              <a:rPr lang="en-GB" dirty="0" smtClean="0"/>
              <a:t>an also link to sub-folders </a:t>
            </a:r>
            <a:r>
              <a:rPr lang="en-US" dirty="0" smtClean="0"/>
              <a:t>…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b="1" dirty="0" err="1">
                <a:latin typeface="Courier"/>
                <a:cs typeface="Courier"/>
              </a:rPr>
              <a:t>href</a:t>
            </a:r>
            <a:r>
              <a:rPr lang="en-GB" b="1" dirty="0">
                <a:latin typeface="Courier"/>
                <a:cs typeface="Courier"/>
              </a:rPr>
              <a:t>="courses/</a:t>
            </a:r>
            <a:r>
              <a:rPr lang="en-GB" b="1" dirty="0" err="1" smtClean="0">
                <a:latin typeface="Courier"/>
                <a:cs typeface="Courier"/>
              </a:rPr>
              <a:t>computing.html</a:t>
            </a:r>
            <a:r>
              <a:rPr lang="en-GB" b="1" dirty="0" smtClean="0">
                <a:latin typeface="Courier"/>
                <a:cs typeface="Courier"/>
              </a:rPr>
              <a:t>”</a:t>
            </a:r>
          </a:p>
          <a:p>
            <a:pPr marL="0" indent="0">
              <a:buNone/>
            </a:pPr>
            <a:r>
              <a:rPr lang="ga-IE" dirty="0" smtClean="0"/>
              <a:t>(but don’t use sub-folders in your project please – KISS)</a:t>
            </a:r>
            <a:endParaRPr lang="en-GB" dirty="0"/>
          </a:p>
          <a:p>
            <a:pPr marL="0" indent="0">
              <a:buNone/>
            </a:pPr>
            <a:endParaRPr lang="en-GB" b="1" dirty="0">
              <a:latin typeface="Courier"/>
              <a:cs typeface="Courier"/>
            </a:endParaRP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0" y="5301208"/>
            <a:ext cx="9144000" cy="1556792"/>
          </a:xfrm>
          <a:prstGeom prst="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dirty="0"/>
              <a:t>Absolute</a:t>
            </a:r>
            <a:r>
              <a:rPr lang="en-GB" sz="2800" b="1" dirty="0"/>
              <a:t> URLs: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dirty="0" smtClean="0"/>
              <a:t>Linking </a:t>
            </a:r>
            <a:r>
              <a:rPr lang="en-GB" sz="2800" dirty="0"/>
              <a:t>to Pages on the Web</a:t>
            </a:r>
            <a:endParaRPr lang="en-GB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dirty="0"/>
              <a:t>A link to a page on another site </a:t>
            </a:r>
            <a:r>
              <a:rPr lang="en-GB" dirty="0" smtClean="0"/>
              <a:t>called </a:t>
            </a:r>
            <a:r>
              <a:rPr lang="en-GB" dirty="0"/>
              <a:t>an </a:t>
            </a:r>
            <a:r>
              <a:rPr lang="en-GB" i="1" dirty="0"/>
              <a:t>external</a:t>
            </a:r>
            <a:r>
              <a:rPr lang="en-GB" dirty="0"/>
              <a:t> link.</a:t>
            </a:r>
          </a:p>
          <a:p>
            <a:pPr marL="457200" indent="-457200"/>
            <a:r>
              <a:rPr lang="en-GB" dirty="0" smtClean="0"/>
              <a:t>Have to </a:t>
            </a:r>
            <a:r>
              <a:rPr lang="en-GB" dirty="0"/>
              <a:t>use </a:t>
            </a:r>
            <a:r>
              <a:rPr lang="en-GB" dirty="0" smtClean="0"/>
              <a:t>absolute </a:t>
            </a:r>
            <a:r>
              <a:rPr lang="en-GB" dirty="0"/>
              <a:t>URL for this, which </a:t>
            </a:r>
            <a:r>
              <a:rPr lang="en-GB" dirty="0" smtClean="0"/>
              <a:t>includes:</a:t>
            </a:r>
          </a:p>
          <a:p>
            <a:pPr marL="857250" lvl="1" indent="-457200"/>
            <a:r>
              <a:rPr lang="en-GB" sz="2400" dirty="0" smtClean="0"/>
              <a:t>protocol		http://</a:t>
            </a:r>
          </a:p>
          <a:p>
            <a:pPr marL="857250" lvl="1" indent="-457200"/>
            <a:r>
              <a:rPr lang="en-GB" sz="2400" dirty="0" smtClean="0"/>
              <a:t>Site name		www.itb.ie</a:t>
            </a:r>
          </a:p>
          <a:p>
            <a:pPr marL="857250" lvl="1" indent="-457200"/>
            <a:r>
              <a:rPr lang="en-GB" sz="2400" dirty="0" smtClean="0"/>
              <a:t>Pathname		/courses/computing.html</a:t>
            </a:r>
            <a:endParaRPr lang="en-GB" sz="2400" dirty="0"/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next slide contains some HTML code with some examples of external links.</a:t>
            </a:r>
          </a:p>
          <a:p>
            <a:pPr marL="457200" indent="-457200"/>
            <a:r>
              <a:rPr lang="en-GB" dirty="0"/>
              <a:t>The slide after that shows them rendered in a browser.</a:t>
            </a:r>
          </a:p>
          <a:p>
            <a:pPr marL="457200" indent="-457200"/>
            <a:endParaRPr lang="en-GB" dirty="0"/>
          </a:p>
          <a:p>
            <a:pPr marL="457200" indent="-4572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1315</Words>
  <Application>Microsoft Office PowerPoint</Application>
  <PresentationFormat>On-screen Show (4:3)</PresentationFormat>
  <Paragraphs>238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Courier</vt:lpstr>
      <vt:lpstr>Courier New</vt:lpstr>
      <vt:lpstr>Symbol</vt:lpstr>
      <vt:lpstr>Tahoma</vt:lpstr>
      <vt:lpstr>Times New Roman</vt:lpstr>
      <vt:lpstr>Wingdings</vt:lpstr>
      <vt:lpstr>AnimationLecture</vt:lpstr>
      <vt:lpstr>Web Development 1</vt:lpstr>
      <vt:lpstr>Introduction</vt:lpstr>
      <vt:lpstr>Adding Links - Introduction</vt:lpstr>
      <vt:lpstr>Adding Links - Introduction</vt:lpstr>
      <vt:lpstr>Adding Links - Introduction</vt:lpstr>
      <vt:lpstr>The href Attribute</vt:lpstr>
      <vt:lpstr>Absolute URLs:       link to another website</vt:lpstr>
      <vt:lpstr>Relative URLs:  link to another page on same website</vt:lpstr>
      <vt:lpstr>Absolute URLs:  Linking to Pages on the Web</vt:lpstr>
      <vt:lpstr>Linking to Pages on the Web</vt:lpstr>
      <vt:lpstr>Linking to Pages on the Web</vt:lpstr>
      <vt:lpstr>Linking Within Your Own Site</vt:lpstr>
      <vt:lpstr>Simple website structure</vt:lpstr>
      <vt:lpstr>Relative URLs:  Linking within same directory/folder</vt:lpstr>
      <vt:lpstr>Linking Within Your Own Site</vt:lpstr>
      <vt:lpstr>PowerPoint Presentation</vt:lpstr>
      <vt:lpstr>Images as links</vt:lpstr>
      <vt:lpstr>PowerPoint Presentation</vt:lpstr>
      <vt:lpstr>eMail Links</vt:lpstr>
      <vt:lpstr>PowerPoint Presentation</vt:lpstr>
      <vt:lpstr>Summary / Conclusions … links/images/email</vt:lpstr>
      <vt:lpstr>PowerPoint Presentation</vt:lpstr>
      <vt:lpstr>Paths to current/parent folder - dots (KISS – no need for this if you have simple folder structure</vt:lpstr>
      <vt:lpstr>You’ll see “.” and “..” used in command line OS interactions, to navigate directories</vt:lpstr>
    </vt:vector>
  </TitlesOfParts>
  <Company>Hugh McCabe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Smith, Matt</cp:lastModifiedBy>
  <cp:revision>87</cp:revision>
  <cp:lastPrinted>2011-09-08T14:13:53Z</cp:lastPrinted>
  <dcterms:modified xsi:type="dcterms:W3CDTF">2014-09-26T15:34:33Z</dcterms:modified>
</cp:coreProperties>
</file>