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98" r:id="rId2"/>
    <p:sldId id="416" r:id="rId3"/>
    <p:sldId id="415" r:id="rId4"/>
    <p:sldId id="405" r:id="rId5"/>
    <p:sldId id="417" r:id="rId6"/>
    <p:sldId id="420" r:id="rId7"/>
    <p:sldId id="403" r:id="rId8"/>
    <p:sldId id="422" r:id="rId9"/>
    <p:sldId id="421" r:id="rId10"/>
    <p:sldId id="423" r:id="rId11"/>
    <p:sldId id="363" r:id="rId12"/>
    <p:sldId id="377" r:id="rId1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11E8-E9A3-A948-A62B-2513E606F96C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6263-8482-9F4E-A685-9BF47E1039E7}" type="slidenum">
              <a:rPr lang="en-US"/>
              <a:pPr/>
              <a:t>12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</a:t>
            </a:r>
            <a:r>
              <a:rPr lang="en-IE" sz="2800"/>
              <a:t>Development </a:t>
            </a:r>
            <a:r>
              <a:rPr lang="en-IE" sz="280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99592" y="5195888"/>
            <a:ext cx="5469839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800" dirty="0" smtClean="0"/>
              <a:t>Lecture 6a</a:t>
            </a:r>
          </a:p>
          <a:p>
            <a:r>
              <a:rPr lang="en-IE" sz="2800" dirty="0"/>
              <a:t>S</a:t>
            </a:r>
            <a:r>
              <a:rPr lang="en-IE" sz="2800" dirty="0" smtClean="0"/>
              <a:t>tyling lists (ready for navbars…)</a:t>
            </a:r>
          </a:p>
        </p:txBody>
      </p:sp>
    </p:spTree>
    <p:extLst>
      <p:ext uri="{BB962C8B-B14F-4D97-AF65-F5344CB8AC3E}">
        <p14:creationId xmlns:p14="http://schemas.microsoft.com/office/powerpoint/2010/main" val="29387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has margin/padding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70" y="1951870"/>
            <a:ext cx="8475830" cy="2339892"/>
          </a:xfrm>
        </p:spPr>
        <p:txBody>
          <a:bodyPr/>
          <a:lstStyle/>
          <a:p>
            <a:r>
              <a:rPr lang="en-US" dirty="0" smtClean="0"/>
              <a:t>Note</a:t>
            </a:r>
          </a:p>
          <a:p>
            <a:pPr lvl="1"/>
            <a:r>
              <a:rPr lang="en-US" sz="2400" dirty="0" smtClean="0"/>
              <a:t>The white space around list is now just the </a:t>
            </a:r>
            <a:br>
              <a:rPr lang="en-US" sz="2400" dirty="0" smtClean="0"/>
            </a:br>
            <a:r>
              <a:rPr lang="en-US" sz="2400" dirty="0" smtClean="0"/>
              <a:t>margin/padding applied to BODY by browser</a:t>
            </a:r>
          </a:p>
          <a:p>
            <a:pPr lvl="1"/>
            <a:r>
              <a:rPr lang="en-US" sz="2400" dirty="0" smtClean="0"/>
              <a:t>Can remove that too</a:t>
            </a:r>
          </a:p>
          <a:p>
            <a:pPr lvl="2"/>
            <a:r>
              <a:rPr lang="en-US" dirty="0" smtClean="0"/>
              <a:t>But don’t have text right up a border hard to read …</a:t>
            </a:r>
            <a:endParaRPr lang="en-US" dirty="0"/>
          </a:p>
        </p:txBody>
      </p:sp>
      <p:pic>
        <p:nvPicPr>
          <p:cNvPr id="4" name="Picture 3" descr="Screen Shot 2014-10-16 at 08.0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0"/>
            <a:ext cx="30734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524" y="4462349"/>
            <a:ext cx="8972389" cy="2052393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body {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	margin</a:t>
            </a:r>
            <a:r>
              <a:rPr lang="en-US" sz="2000" dirty="0">
                <a:latin typeface="Courier"/>
                <a:cs typeface="Courier"/>
              </a:rPr>
              <a:t>: 0;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	padding</a:t>
            </a:r>
            <a:r>
              <a:rPr lang="en-US" sz="2000" dirty="0">
                <a:latin typeface="Courier"/>
                <a:cs typeface="Courier"/>
              </a:rPr>
              <a:t>: 0;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}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5612" y="5786337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pic>
        <p:nvPicPr>
          <p:cNvPr id="8" name="Picture 7" descr="Screen Shot 2014-10-16 at 09.4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4584700"/>
            <a:ext cx="3759200" cy="227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ounded Rectangle 15"/>
          <p:cNvSpPr/>
          <p:nvPr/>
        </p:nvSpPr>
        <p:spPr bwMode="auto">
          <a:xfrm>
            <a:off x="6173422" y="888059"/>
            <a:ext cx="2872688" cy="996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096001" y="1016001"/>
            <a:ext cx="65654" cy="12886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2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ga-IE" sz="4000" dirty="0" smtClean="0"/>
              <a:t>Summary and Conclusions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8290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 smtClean="0"/>
              <a:t>Navbar</a:t>
            </a:r>
            <a:r>
              <a:rPr lang="en-GB" sz="2800" dirty="0" smtClean="0"/>
              <a:t> list of link styling</a:t>
            </a:r>
            <a:endParaRPr lang="en-GB" sz="2800" dirty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36496" cy="5029200"/>
          </a:xfrm>
          <a:noFill/>
          <a:ln/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</a:t>
            </a:r>
            <a:r>
              <a:rPr lang="ga-IE" sz="2600" dirty="0" smtClean="0"/>
              <a:t>emove LIST ‘bullets’ </a:t>
            </a:r>
            <a:endParaRPr lang="ga-IE" sz="2600" dirty="0" smtClean="0"/>
          </a:p>
          <a:p>
            <a:pPr marL="0" lvl="2" indent="0">
              <a:buNone/>
            </a:pPr>
            <a:r>
              <a:rPr lang="ga-IE" b="1" dirty="0" smtClean="0">
                <a:latin typeface="Courier"/>
                <a:cs typeface="Courier"/>
              </a:rPr>
              <a:t>	list</a:t>
            </a:r>
            <a:r>
              <a:rPr lang="ga-IE" b="1" dirty="0">
                <a:latin typeface="Courier"/>
                <a:cs typeface="Courier"/>
              </a:rPr>
              <a:t>-style-</a:t>
            </a:r>
            <a:r>
              <a:rPr lang="ga-IE" b="1" dirty="0">
                <a:latin typeface="Courier"/>
                <a:cs typeface="Courier"/>
              </a:rPr>
              <a:t>type</a:t>
            </a:r>
            <a:r>
              <a:rPr lang="ga-IE" b="1" dirty="0">
                <a:latin typeface="Courier"/>
                <a:cs typeface="Courier"/>
              </a:rPr>
              <a:t>: none;</a:t>
            </a:r>
          </a:p>
          <a:p>
            <a:pPr marL="514350" indent="-514350">
              <a:buFont typeface="+mj-lt"/>
              <a:buAutoNum type="arabicPeriod"/>
            </a:pPr>
            <a:endParaRPr lang="ga-IE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ga-IE" sz="2600" dirty="0"/>
              <a:t>remove margins/</a:t>
            </a:r>
            <a:r>
              <a:rPr lang="ga-IE" sz="2600" dirty="0" smtClean="0"/>
              <a:t>padding</a:t>
            </a:r>
            <a:endParaRPr lang="ga-IE" sz="2600" dirty="0"/>
          </a:p>
          <a:p>
            <a:pPr marL="800100" lvl="2" indent="0">
              <a:buNone/>
            </a:pPr>
            <a:r>
              <a:rPr lang="en-US" b="1" dirty="0" smtClean="0">
                <a:latin typeface="Courier"/>
                <a:cs typeface="Courier"/>
              </a:rPr>
              <a:t>	margin: 0;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	padding: 0;</a:t>
            </a:r>
            <a:br>
              <a:rPr lang="en-US" b="1" dirty="0" smtClean="0">
                <a:latin typeface="Courier"/>
                <a:cs typeface="Courier"/>
              </a:rPr>
            </a:br>
            <a:endParaRPr lang="ga-IE" sz="2600" b="1" dirty="0" smtClean="0"/>
          </a:p>
          <a:p>
            <a:pPr marL="0" indent="0">
              <a:buNone/>
            </a:pPr>
            <a:r>
              <a:rPr lang="ga-IE" sz="2600" dirty="0" smtClean="0"/>
              <a:t>(</a:t>
            </a:r>
            <a:r>
              <a:rPr lang="ga-IE" sz="2600" dirty="0" smtClean="0"/>
              <a:t>remember to use descendent selector </a:t>
            </a:r>
            <a:r>
              <a:rPr lang="ga-IE" sz="2600" b="1" dirty="0" smtClean="0"/>
              <a:t>nav ul</a:t>
            </a:r>
            <a:br>
              <a:rPr lang="ga-IE" sz="2600" b="1" dirty="0" smtClean="0"/>
            </a:br>
            <a:r>
              <a:rPr lang="ga-IE" sz="2600" dirty="0" smtClean="0"/>
              <a:t>so only lists in </a:t>
            </a:r>
            <a:r>
              <a:rPr lang="ga-IE" sz="2600" b="1" dirty="0" smtClean="0"/>
              <a:t>nav</a:t>
            </a:r>
            <a:r>
              <a:rPr lang="ga-IE" sz="2600" dirty="0" smtClean="0"/>
              <a:t> elements are being styled ...)</a:t>
            </a:r>
            <a:endParaRPr lang="ga-IE" sz="2600" dirty="0"/>
          </a:p>
        </p:txBody>
      </p:sp>
    </p:spTree>
    <p:extLst>
      <p:ext uri="{BB962C8B-B14F-4D97-AF65-F5344CB8AC3E}">
        <p14:creationId xmlns:p14="http://schemas.microsoft.com/office/powerpoint/2010/main" val="126780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styling for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11" y="1272516"/>
            <a:ext cx="8178800" cy="4762500"/>
          </a:xfrm>
        </p:spPr>
        <p:txBody>
          <a:bodyPr/>
          <a:lstStyle/>
          <a:p>
            <a:r>
              <a:rPr lang="en-US" dirty="0" smtClean="0"/>
              <a:t>Bullet points</a:t>
            </a:r>
          </a:p>
          <a:p>
            <a:r>
              <a:rPr lang="en-US" dirty="0" smtClean="0"/>
              <a:t>Margin/spacing on the LEFT of the list</a:t>
            </a:r>
            <a:br>
              <a:rPr lang="en-US" dirty="0" smtClean="0"/>
            </a:br>
            <a:r>
              <a:rPr lang="en-US" dirty="0" smtClean="0"/>
              <a:t>(making space for the bullets)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&lt;li</a:t>
            </a:r>
            <a:r>
              <a:rPr lang="en-US" dirty="0" smtClean="0">
                <a:latin typeface="Courier"/>
                <a:cs typeface="Courier"/>
              </a:rPr>
              <a:t>&gt;apples&lt;</a:t>
            </a:r>
            <a:r>
              <a:rPr lang="en-US" dirty="0">
                <a:latin typeface="Courier"/>
                <a:cs typeface="Courier"/>
              </a:rPr>
              <a:t>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&lt;li</a:t>
            </a:r>
            <a:r>
              <a:rPr lang="en-US" dirty="0" smtClean="0">
                <a:latin typeface="Courier"/>
                <a:cs typeface="Courier"/>
              </a:rPr>
              <a:t>&gt;bananas&lt;</a:t>
            </a:r>
            <a:r>
              <a:rPr lang="en-US" dirty="0">
                <a:latin typeface="Courier"/>
                <a:cs typeface="Courier"/>
              </a:rPr>
              <a:t>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 &lt;li</a:t>
            </a:r>
            <a:r>
              <a:rPr lang="en-US" dirty="0" smtClean="0">
                <a:latin typeface="Courier"/>
                <a:cs typeface="Courier"/>
              </a:rPr>
              <a:t>&gt;oranges&lt;</a:t>
            </a:r>
            <a:r>
              <a:rPr lang="en-US" dirty="0">
                <a:latin typeface="Courier"/>
                <a:cs typeface="Courier"/>
              </a:rPr>
              <a:t>/li&gt;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  <a:br>
              <a:rPr lang="en-US" dirty="0">
                <a:latin typeface="Courier"/>
                <a:cs typeface="Courier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5546" y="2708461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6" name="Picture 5" descr="Screen Shot 2014-10-16 at 07.44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0"/>
            <a:ext cx="2895600" cy="195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3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err="1" smtClean="0"/>
              <a:t>navbars</a:t>
            </a:r>
            <a:r>
              <a:rPr lang="en-US" dirty="0" smtClean="0"/>
              <a:t> are LISTs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3" y="1295400"/>
            <a:ext cx="8430067" cy="4762500"/>
          </a:xfrm>
        </p:spPr>
        <p:txBody>
          <a:bodyPr/>
          <a:lstStyle/>
          <a:p>
            <a:r>
              <a:rPr lang="en-US" dirty="0" smtClean="0"/>
              <a:t>We don’t always want a LIST to look like a list</a:t>
            </a:r>
          </a:p>
          <a:p>
            <a:endParaRPr lang="en-US" dirty="0" smtClean="0"/>
          </a:p>
          <a:p>
            <a:r>
              <a:rPr lang="en-US" dirty="0" err="1" smtClean="0"/>
              <a:t>Navbars</a:t>
            </a:r>
            <a:r>
              <a:rPr lang="en-US" dirty="0" smtClean="0"/>
              <a:t> are LISTs of LINKS</a:t>
            </a:r>
          </a:p>
          <a:p>
            <a:pPr lvl="1"/>
            <a:r>
              <a:rPr lang="en-US" sz="2400" dirty="0" smtClean="0"/>
              <a:t>But we don’t usually want BULLET points in </a:t>
            </a:r>
            <a:r>
              <a:rPr lang="en-US" sz="2400" dirty="0" err="1" smtClean="0"/>
              <a:t>navbar</a:t>
            </a:r>
            <a:endParaRPr lang="en-US" sz="2400" dirty="0" smtClean="0"/>
          </a:p>
          <a:p>
            <a:pPr lvl="1"/>
            <a:r>
              <a:rPr lang="en-US" sz="2400" dirty="0" smtClean="0"/>
              <a:t>We don’t usually want left-indent or top margins for </a:t>
            </a:r>
            <a:r>
              <a:rPr lang="en-US" sz="2400" dirty="0" err="1" smtClean="0"/>
              <a:t>navbars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dirty="0" smtClean="0"/>
              <a:t>So let’s learn how to:</a:t>
            </a:r>
          </a:p>
          <a:p>
            <a:pPr lvl="1"/>
            <a:r>
              <a:rPr lang="en-US" sz="2400" dirty="0" smtClean="0"/>
              <a:t>Change / remove bullets points / numbering from lists</a:t>
            </a:r>
          </a:p>
          <a:p>
            <a:pPr lvl="1"/>
            <a:r>
              <a:rPr lang="en-US" sz="2400" dirty="0" smtClean="0"/>
              <a:t>Remove all spacing around lists </a:t>
            </a:r>
          </a:p>
        </p:txBody>
      </p:sp>
    </p:spTree>
    <p:extLst>
      <p:ext uri="{BB962C8B-B14F-4D97-AF65-F5344CB8AC3E}">
        <p14:creationId xmlns:p14="http://schemas.microsoft.com/office/powerpoint/2010/main" val="302029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532440" cy="1771650"/>
          </a:xfrm>
        </p:spPr>
        <p:txBody>
          <a:bodyPr/>
          <a:lstStyle/>
          <a:p>
            <a:r>
              <a:rPr lang="ga-IE" sz="4000" dirty="0" smtClean="0"/>
              <a:t>remove list item ‘bullets’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081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remove bullet markers for list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property </a:t>
            </a:r>
            <a:r>
              <a:rPr lang="en-US" b="1" dirty="0" smtClean="0"/>
              <a:t>list-style-type </a:t>
            </a:r>
            <a:r>
              <a:rPr lang="en-US" dirty="0" smtClean="0"/>
              <a:t>controls type of list and marker (numbered / discs / squares etc.)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ist-style-type: none</a:t>
            </a:r>
          </a:p>
          <a:p>
            <a:r>
              <a:rPr lang="en-US" dirty="0" smtClean="0"/>
              <a:t>Almost all browsers underline links by default</a:t>
            </a:r>
          </a:p>
          <a:p>
            <a:r>
              <a:rPr lang="en-US" dirty="0" smtClean="0"/>
              <a:t>Let’s turn off bullets for ALL unordered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ul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list-style-type: none;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483" y="5268095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pic>
        <p:nvPicPr>
          <p:cNvPr id="6" name="Picture 5" descr="Screen Shot 2014-10-16 at 07.4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4876800"/>
            <a:ext cx="2794000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18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250"/>
            <a:ext cx="8178800" cy="609600"/>
          </a:xfrm>
        </p:spPr>
        <p:txBody>
          <a:bodyPr/>
          <a:lstStyle/>
          <a:p>
            <a:r>
              <a:rPr lang="en-US" dirty="0" smtClean="0"/>
              <a:t>ALL unordered lists???</a:t>
            </a:r>
            <a:br>
              <a:rPr lang="en-US" dirty="0" smtClean="0"/>
            </a:br>
            <a:r>
              <a:rPr lang="en-US" dirty="0" smtClean="0"/>
              <a:t>only remove bullets for lists in NAV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1611" y="5507851"/>
            <a:ext cx="8972389" cy="1235729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>
                <a:latin typeface="Courier"/>
                <a:cs typeface="Courier"/>
              </a:rPr>
              <a:t>/* descendent selector – target UL in NAV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nav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ul</a:t>
            </a:r>
            <a:r>
              <a:rPr lang="en-US" sz="2000" b="1" dirty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 list-style-type: none;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5546" y="5977493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1611" y="926796"/>
            <a:ext cx="8972389" cy="4450906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 err="1" smtClean="0">
                <a:latin typeface="Courier"/>
                <a:cs typeface="Courier"/>
              </a:rPr>
              <a:t>nav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 smtClean="0">
                <a:latin typeface="Courier"/>
                <a:cs typeface="Courier"/>
              </a:rPr>
              <a:t>    </a:t>
            </a:r>
            <a:r>
              <a:rPr lang="en-US" sz="2000" b="1" dirty="0">
                <a:latin typeface="Courier"/>
                <a:cs typeface="Courier"/>
              </a:rPr>
              <a:t>&lt;</a:t>
            </a:r>
            <a:r>
              <a:rPr lang="en-US" sz="2000" b="1" dirty="0" err="1">
                <a:latin typeface="Courier"/>
                <a:cs typeface="Courier"/>
              </a:rPr>
              <a:t>ul</a:t>
            </a:r>
            <a:r>
              <a:rPr lang="en-US" sz="200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&lt;li&gt;home&lt;/li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&lt;li&gt;about&lt;/li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&lt;li&gt;sitemap&lt;/li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  &lt;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ul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&lt;/</a:t>
            </a:r>
            <a:r>
              <a:rPr lang="en-US" sz="2000" b="1" dirty="0" err="1">
                <a:latin typeface="Courier"/>
                <a:cs typeface="Courier"/>
              </a:rPr>
              <a:t>nav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sz="1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&lt;</a:t>
            </a:r>
            <a:r>
              <a:rPr lang="en-US" sz="2000" i="1" dirty="0" err="1">
                <a:latin typeface="Courier"/>
                <a:cs typeface="Courier"/>
              </a:rPr>
              <a:t>ul</a:t>
            </a:r>
            <a:r>
              <a:rPr lang="en-US" sz="2000" i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   &lt;li&gt;apples&lt;/li</a:t>
            </a:r>
            <a:r>
              <a:rPr lang="en-US" sz="2000" i="1" dirty="0" smtClean="0">
                <a:latin typeface="Courier"/>
                <a:cs typeface="Courier"/>
              </a:rPr>
              <a:t>&gt;</a:t>
            </a:r>
            <a:endParaRPr lang="en-US" sz="2000" i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   &lt;li&gt;bananas&lt;/li</a:t>
            </a:r>
            <a:r>
              <a:rPr lang="en-US" sz="2000" i="1" dirty="0" smtClean="0">
                <a:latin typeface="Courier"/>
                <a:cs typeface="Courier"/>
              </a:rPr>
              <a:t>&gt;</a:t>
            </a:r>
            <a:endParaRPr lang="en-US" sz="2000" i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i="1" dirty="0">
                <a:latin typeface="Courier"/>
                <a:cs typeface="Courier"/>
              </a:rPr>
              <a:t>    &lt;li&gt;oranges&lt;/li</a:t>
            </a:r>
            <a:r>
              <a:rPr lang="en-US" sz="2000" i="1" dirty="0" smtClean="0">
                <a:latin typeface="Courier"/>
                <a:cs typeface="Courier"/>
              </a:rPr>
              <a:t>&gt;</a:t>
            </a:r>
            <a:r>
              <a:rPr lang="en-US" sz="2000" i="1" dirty="0">
                <a:latin typeface="Courier"/>
                <a:cs typeface="Courier"/>
              </a:rPr>
              <a:t/>
            </a:r>
            <a:br>
              <a:rPr lang="en-US" sz="2000" i="1" dirty="0">
                <a:latin typeface="Courier"/>
                <a:cs typeface="Courier"/>
              </a:rPr>
            </a:br>
            <a:r>
              <a:rPr lang="en-US" sz="2000" i="1" dirty="0">
                <a:latin typeface="Courier"/>
                <a:cs typeface="Courier"/>
              </a:rPr>
              <a:t>&lt;/</a:t>
            </a:r>
            <a:r>
              <a:rPr lang="en-US" sz="2000" i="1" dirty="0" err="1">
                <a:latin typeface="Courier"/>
                <a:cs typeface="Courier"/>
              </a:rPr>
              <a:t>ul</a:t>
            </a:r>
            <a:r>
              <a:rPr lang="en-US" sz="2000" i="1" dirty="0" smtClean="0">
                <a:latin typeface="Courier"/>
                <a:cs typeface="Courier"/>
              </a:rPr>
              <a:t>&gt;</a:t>
            </a:r>
            <a:endParaRPr lang="en-IE" sz="2000" i="1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1138" y="4562052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4" name="Picture 3" descr="Screen Shot 2014-10-16 at 07.5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0"/>
            <a:ext cx="2959100" cy="293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3523744" y="1144192"/>
            <a:ext cx="2917385" cy="686516"/>
          </a:xfrm>
          <a:prstGeom prst="straightConnector1">
            <a:avLst/>
          </a:prstGeom>
          <a:solidFill>
            <a:srgbClr val="339966">
              <a:alpha val="3999"/>
            </a:srgbClr>
          </a:solidFill>
          <a:ln w="762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111877" y="2151081"/>
            <a:ext cx="3340692" cy="1865032"/>
          </a:xfrm>
          <a:prstGeom prst="straightConnector1">
            <a:avLst/>
          </a:prstGeom>
          <a:solidFill>
            <a:srgbClr val="339966">
              <a:alpha val="3999"/>
            </a:srgbClr>
          </a:solidFill>
          <a:ln w="762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09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ga-IE" sz="4000" dirty="0" smtClean="0"/>
              <a:t>remove list spacing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7380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styling for unordered </a:t>
            </a:r>
            <a:r>
              <a:rPr lang="en-US" dirty="0" smtClean="0"/>
              <a:t>lists</a:t>
            </a:r>
            <a:br>
              <a:rPr lang="en-US" dirty="0" smtClean="0"/>
            </a:br>
            <a:r>
              <a:rPr lang="en-US" dirty="0" smtClean="0"/>
              <a:t>adds padding and margin around list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911" y="1272516"/>
            <a:ext cx="8178800" cy="4762500"/>
          </a:xfrm>
        </p:spPr>
        <p:txBody>
          <a:bodyPr/>
          <a:lstStyle/>
          <a:p>
            <a:r>
              <a:rPr lang="en-US" dirty="0" smtClean="0"/>
              <a:t>Adding a border lets us see margin/</a:t>
            </a:r>
            <a:r>
              <a:rPr lang="en-US" dirty="0" smtClean="0"/>
              <a:t>padding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ul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{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   border: 0.2rem dashed red;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0203" y="1781665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pic>
        <p:nvPicPr>
          <p:cNvPr id="4" name="Picture 3" descr="Screen Shot 2014-10-16 at 08.0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37" y="3401898"/>
            <a:ext cx="5092700" cy="212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050014" y="6270172"/>
            <a:ext cx="339067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Padding – inside border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233069" y="5125980"/>
            <a:ext cx="0" cy="1155633"/>
          </a:xfrm>
          <a:prstGeom prst="straightConnector1">
            <a:avLst/>
          </a:prstGeom>
          <a:solidFill>
            <a:srgbClr val="339966">
              <a:alpha val="3999"/>
            </a:srgb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46188" y="4019769"/>
            <a:ext cx="215085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Margin – outside border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619927" y="4439464"/>
            <a:ext cx="1384328" cy="18687"/>
          </a:xfrm>
          <a:prstGeom prst="straightConnector1">
            <a:avLst/>
          </a:prstGeom>
          <a:solidFill>
            <a:srgbClr val="339966">
              <a:alpha val="3999"/>
            </a:srgb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943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1611" y="1304379"/>
            <a:ext cx="8972389" cy="2052393"/>
          </a:xfrm>
          <a:prstGeom prst="rect">
            <a:avLst/>
          </a:prstGeom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 {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 list-style-type: none;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 margin: 0;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 padding: 0;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}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padding and margin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0532" y="2559716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pic>
        <p:nvPicPr>
          <p:cNvPr id="4" name="Picture 3" descr="Screen Shot 2014-10-16 at 08.0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43" y="4222067"/>
            <a:ext cx="30734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903791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268</Words>
  <Application>Microsoft Macintosh PowerPoint</Application>
  <PresentationFormat>On-screen Show (4:3)</PresentationFormat>
  <Paragraphs>74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AnimationLecture</vt:lpstr>
      <vt:lpstr>Web Development 1</vt:lpstr>
      <vt:lpstr>Default styling for unordered lists</vt:lpstr>
      <vt:lpstr>Motivation: navbars are LISTs of LINKS</vt:lpstr>
      <vt:lpstr>PowerPoint Presentation</vt:lpstr>
      <vt:lpstr>How remove bullet markers for list items?</vt:lpstr>
      <vt:lpstr>ALL unordered lists??? only remove bullets for lists in NAV</vt:lpstr>
      <vt:lpstr>PowerPoint Presentation</vt:lpstr>
      <vt:lpstr>Default styling for unordered lists adds padding and margin around list block</vt:lpstr>
      <vt:lpstr>Remove padding and margin</vt:lpstr>
      <vt:lpstr>Body has margin/padding too</vt:lpstr>
      <vt:lpstr>PowerPoint Presentation</vt:lpstr>
      <vt:lpstr>Navbar list of link styling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156</cp:revision>
  <cp:lastPrinted>2011-09-08T14:13:53Z</cp:lastPrinted>
  <dcterms:modified xsi:type="dcterms:W3CDTF">2014-10-16T08:56:51Z</dcterms:modified>
</cp:coreProperties>
</file>