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96" r:id="rId2"/>
    <p:sldId id="386" r:id="rId3"/>
    <p:sldId id="387" r:id="rId4"/>
    <p:sldId id="388" r:id="rId5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E2C54E-E3EE-49E6-B039-F582F111597B}" type="slidenum">
              <a:rPr lang="en-US" sz="1200">
                <a:latin typeface="Times New Roman" pitchFamily="18" charset="0"/>
              </a:rPr>
              <a:pPr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64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9C323-BF94-5748-807E-CE8CF34F8FAF}" type="slidenum">
              <a:rPr lang="en-US"/>
              <a:pPr/>
              <a:t>3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3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9C323-BF94-5748-807E-CE8CF34F8FAF}" type="slidenum">
              <a:rPr lang="en-US"/>
              <a:pPr/>
              <a:t>4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6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 smtClean="0"/>
              <a:t>Web Development 1</a:t>
            </a:r>
            <a:endParaRPr lang="en-GB" sz="2800" dirty="0" smtClean="0"/>
          </a:p>
        </p:txBody>
      </p:sp>
      <p:pic>
        <p:nvPicPr>
          <p:cNvPr id="4099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323529" y="5195888"/>
            <a:ext cx="3600399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800" dirty="0" smtClean="0"/>
              <a:t>HTML markup</a:t>
            </a:r>
          </a:p>
          <a:p>
            <a:r>
              <a:rPr lang="ga-IE" sz="2800" dirty="0" smtClean="0"/>
              <a:t>Definition Lists</a:t>
            </a:r>
            <a:endParaRPr lang="en-IE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</a:t>
            </a:r>
            <a:r>
              <a:rPr lang="en-US" sz="1800" b="1" smtClean="0"/>
              <a:t>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212976"/>
            <a:ext cx="6400800" cy="3024336"/>
          </a:xfrm>
        </p:spPr>
        <p:txBody>
          <a:bodyPr/>
          <a:lstStyle/>
          <a:p>
            <a:r>
              <a:rPr lang="en-US" smtClean="0"/>
              <a:t>Definition Lists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&lt;dl&gt;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68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Block Level </a:t>
            </a:r>
            <a:r>
              <a:rPr lang="en-GB" sz="2800" dirty="0" smtClean="0"/>
              <a:t>Elements</a:t>
            </a:r>
            <a:endParaRPr lang="en-GB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07288" cy="191757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Definition </a:t>
            </a:r>
            <a:r>
              <a:rPr lang="en-GB" b="1" dirty="0"/>
              <a:t>lists</a:t>
            </a:r>
          </a:p>
          <a:p>
            <a:pPr marL="457200" indent="-457200"/>
            <a:r>
              <a:rPr lang="en-US" dirty="0" smtClean="0"/>
              <a:t>L</a:t>
            </a:r>
            <a:r>
              <a:rPr lang="en-GB" dirty="0" err="1" smtClean="0"/>
              <a:t>ists</a:t>
            </a:r>
            <a:r>
              <a:rPr lang="en-GB" dirty="0" smtClean="0"/>
              <a:t> of name/value pairs can be marked-up as </a:t>
            </a:r>
            <a:r>
              <a:rPr lang="en-GB" b="1" dirty="0" smtClean="0"/>
              <a:t>Definition Lists</a:t>
            </a:r>
          </a:p>
          <a:p>
            <a:pPr marL="457200" indent="-457200"/>
            <a:r>
              <a:rPr lang="en-GB" dirty="0" smtClean="0"/>
              <a:t>L</a:t>
            </a:r>
            <a:r>
              <a:rPr lang="en-US" dirty="0" err="1" smtClean="0"/>
              <a:t>ike</a:t>
            </a:r>
            <a:r>
              <a:rPr lang="en-US" dirty="0" smtClean="0"/>
              <a:t> a dictionary – a term and its definition …</a:t>
            </a:r>
          </a:p>
          <a:p>
            <a:pPr marL="457200" indent="-457200"/>
            <a:r>
              <a:rPr lang="en-US" dirty="0" smtClean="0"/>
              <a:t>E</a:t>
            </a:r>
            <a:r>
              <a:rPr lang="en-GB" dirty="0" smtClean="0"/>
              <a:t>.g. words &amp; meanings</a:t>
            </a:r>
            <a:r>
              <a:rPr lang="en-GB" dirty="0"/>
              <a:t>, countries </a:t>
            </a:r>
            <a:r>
              <a:rPr lang="en-GB" dirty="0" smtClean="0"/>
              <a:t>&amp; currency </a:t>
            </a:r>
            <a:r>
              <a:rPr lang="en-GB" dirty="0"/>
              <a:t>etc</a:t>
            </a:r>
            <a:r>
              <a:rPr lang="en-GB" dirty="0" smtClean="0"/>
              <a:t>.</a:t>
            </a:r>
          </a:p>
          <a:p>
            <a:pPr marL="457200" indent="-457200"/>
            <a:endParaRPr lang="en-GB" dirty="0"/>
          </a:p>
        </p:txBody>
      </p:sp>
      <p:pic>
        <p:nvPicPr>
          <p:cNvPr id="3" name="Picture 2" descr="Screen shot 2012-09-18 at 18.29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98810"/>
            <a:ext cx="3096344" cy="25705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sz="2800" b="1" dirty="0" smtClean="0"/>
              <a:t>Definition lists</a:t>
            </a:r>
            <a:endParaRPr lang="en-GB" sz="2800" b="1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GB" dirty="0" smtClean="0"/>
              <a:t>T</a:t>
            </a:r>
            <a:r>
              <a:rPr lang="en-US" dirty="0" smtClean="0"/>
              <a:t>h</a:t>
            </a:r>
            <a:r>
              <a:rPr lang="en-GB" dirty="0" smtClean="0"/>
              <a:t>e parent element is similar to unordered/ordered </a:t>
            </a:r>
            <a:r>
              <a:rPr lang="en-GB" dirty="0"/>
              <a:t>lists except use the </a:t>
            </a:r>
            <a:r>
              <a:rPr lang="en-GB" b="1" dirty="0">
                <a:solidFill>
                  <a:srgbClr val="336666"/>
                </a:solidFill>
              </a:rPr>
              <a:t>d</a:t>
            </a:r>
            <a:r>
              <a:rPr lang="en-GB" b="1" dirty="0" smtClean="0">
                <a:solidFill>
                  <a:srgbClr val="336666"/>
                </a:solidFill>
              </a:rPr>
              <a:t>l</a:t>
            </a:r>
            <a:r>
              <a:rPr lang="en-GB" dirty="0" smtClean="0"/>
              <a:t> </a:t>
            </a:r>
            <a:r>
              <a:rPr lang="en-GB" dirty="0"/>
              <a:t>element instead of the </a:t>
            </a:r>
            <a:r>
              <a:rPr lang="en-GB" b="1" dirty="0" err="1" smtClean="0">
                <a:solidFill>
                  <a:srgbClr val="336666"/>
                </a:solidFill>
              </a:rPr>
              <a:t>ul</a:t>
            </a:r>
            <a:r>
              <a:rPr lang="en-GB" b="1" dirty="0" smtClean="0">
                <a:solidFill>
                  <a:srgbClr val="336666"/>
                </a:solidFill>
              </a:rPr>
              <a:t>/</a:t>
            </a:r>
            <a:r>
              <a:rPr lang="en-GB" b="1" dirty="0" err="1" smtClean="0">
                <a:solidFill>
                  <a:srgbClr val="336666"/>
                </a:solidFill>
              </a:rPr>
              <a:t>ol</a:t>
            </a:r>
            <a:r>
              <a:rPr lang="en-GB" dirty="0" smtClean="0"/>
              <a:t> </a:t>
            </a:r>
          </a:p>
          <a:p>
            <a:pPr marL="457200" indent="-457200"/>
            <a:r>
              <a:rPr lang="en-GB" dirty="0" smtClean="0"/>
              <a:t>H</a:t>
            </a:r>
            <a:r>
              <a:rPr lang="en-US" dirty="0" smtClean="0"/>
              <a:t>o</a:t>
            </a:r>
            <a:r>
              <a:rPr lang="en-GB" dirty="0" err="1" smtClean="0"/>
              <a:t>wever</a:t>
            </a:r>
            <a:r>
              <a:rPr lang="en-GB" dirty="0" smtClean="0"/>
              <a:t>, each list item needs TWO pieces of data:</a:t>
            </a:r>
          </a:p>
          <a:p>
            <a:pPr marL="857250" lvl="1" indent="-457200"/>
            <a:r>
              <a:rPr lang="en-US" dirty="0" smtClean="0"/>
              <a:t>T</a:t>
            </a:r>
            <a:r>
              <a:rPr lang="en-GB" dirty="0" smtClean="0"/>
              <a:t>he TERM &lt;</a:t>
            </a:r>
            <a:r>
              <a:rPr lang="en-GB" dirty="0" err="1" smtClean="0"/>
              <a:t>dt</a:t>
            </a:r>
            <a:r>
              <a:rPr lang="en-GB" dirty="0" smtClean="0"/>
              <a:t>&gt;</a:t>
            </a:r>
          </a:p>
          <a:p>
            <a:pPr marL="857250" lvl="1" indent="-457200"/>
            <a:r>
              <a:rPr lang="en-GB" dirty="0" smtClean="0"/>
              <a:t>The </a:t>
            </a:r>
            <a:r>
              <a:rPr lang="en-GB" dirty="0" smtClean="0"/>
              <a:t>DEFINITION&lt;</a:t>
            </a:r>
            <a:r>
              <a:rPr lang="en-GB" dirty="0" err="1" smtClean="0"/>
              <a:t>dd</a:t>
            </a:r>
            <a:r>
              <a:rPr lang="en-GB" dirty="0" smtClean="0"/>
              <a:t>&gt;</a:t>
            </a:r>
            <a:endParaRPr lang="en-GB" dirty="0"/>
          </a:p>
          <a:p>
            <a:pPr marL="457200" indent="-457200"/>
            <a:r>
              <a:rPr lang="en-GB" dirty="0"/>
              <a:t>For example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924944"/>
            <a:ext cx="382720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&lt;dl&gt;</a:t>
            </a:r>
          </a:p>
          <a:p>
            <a:r>
              <a:rPr lang="en-GB" sz="2400" dirty="0"/>
              <a:t>	&lt;</a:t>
            </a:r>
            <a:r>
              <a:rPr lang="en-GB" sz="2400" dirty="0" err="1"/>
              <a:t>dt</a:t>
            </a:r>
            <a:r>
              <a:rPr lang="en-GB" sz="2400" dirty="0"/>
              <a:t>&gt;Ireland&lt;/</a:t>
            </a:r>
            <a:r>
              <a:rPr lang="en-GB" sz="2400" dirty="0" err="1"/>
              <a:t>dt</a:t>
            </a:r>
            <a:r>
              <a:rPr lang="en-GB" sz="2400" dirty="0"/>
              <a:t>&gt;  </a:t>
            </a:r>
          </a:p>
          <a:p>
            <a:r>
              <a:rPr lang="en-GB" sz="2400" dirty="0"/>
              <a:t>	&lt;</a:t>
            </a:r>
            <a:r>
              <a:rPr lang="en-GB" sz="2400" dirty="0" err="1"/>
              <a:t>dd</a:t>
            </a:r>
            <a:r>
              <a:rPr lang="en-GB" sz="2400" dirty="0"/>
              <a:t>&gt;Euro&lt;/</a:t>
            </a:r>
            <a:r>
              <a:rPr lang="en-GB" sz="2400" dirty="0" err="1"/>
              <a:t>dd</a:t>
            </a:r>
            <a:r>
              <a:rPr lang="en-GB" sz="2400" dirty="0" smtClean="0"/>
              <a:t>&gt;</a:t>
            </a:r>
          </a:p>
          <a:p>
            <a:endParaRPr lang="en-GB" sz="2400" dirty="0"/>
          </a:p>
          <a:p>
            <a:r>
              <a:rPr lang="en-GB" sz="2400" dirty="0"/>
              <a:t>	&lt;</a:t>
            </a:r>
            <a:r>
              <a:rPr lang="en-GB" sz="2400" dirty="0" err="1"/>
              <a:t>dt</a:t>
            </a:r>
            <a:r>
              <a:rPr lang="en-GB" sz="2400" dirty="0"/>
              <a:t>&gt;UK&lt;/</a:t>
            </a:r>
            <a:r>
              <a:rPr lang="en-GB" sz="2400" dirty="0" err="1"/>
              <a:t>dt</a:t>
            </a:r>
            <a:r>
              <a:rPr lang="en-GB" sz="2400" dirty="0"/>
              <a:t>&gt;        </a:t>
            </a:r>
          </a:p>
          <a:p>
            <a:r>
              <a:rPr lang="en-GB" sz="2400" dirty="0"/>
              <a:t>	&lt;</a:t>
            </a:r>
            <a:r>
              <a:rPr lang="en-GB" sz="2400" dirty="0" err="1"/>
              <a:t>dd</a:t>
            </a:r>
            <a:r>
              <a:rPr lang="en-GB" sz="2400" dirty="0"/>
              <a:t>&gt;Pound&lt;/</a:t>
            </a:r>
            <a:r>
              <a:rPr lang="en-GB" sz="2400" dirty="0" err="1"/>
              <a:t>dd</a:t>
            </a:r>
            <a:r>
              <a:rPr lang="en-GB" sz="2400" dirty="0" smtClean="0"/>
              <a:t>&gt;</a:t>
            </a:r>
          </a:p>
          <a:p>
            <a:endParaRPr lang="en-GB" sz="2400" dirty="0"/>
          </a:p>
          <a:p>
            <a:r>
              <a:rPr lang="en-GB" sz="2400" dirty="0"/>
              <a:t>	&lt;</a:t>
            </a:r>
            <a:r>
              <a:rPr lang="en-GB" sz="2400" dirty="0" err="1"/>
              <a:t>dt</a:t>
            </a:r>
            <a:r>
              <a:rPr lang="en-GB" sz="2400" dirty="0"/>
              <a:t>&gt;Sweden&lt;/</a:t>
            </a:r>
            <a:r>
              <a:rPr lang="en-GB" sz="2400" dirty="0" err="1"/>
              <a:t>dt</a:t>
            </a:r>
            <a:r>
              <a:rPr lang="en-GB" sz="2400" dirty="0"/>
              <a:t>&gt; </a:t>
            </a:r>
          </a:p>
          <a:p>
            <a:r>
              <a:rPr lang="en-GB" sz="2400" dirty="0"/>
              <a:t>	&lt;</a:t>
            </a:r>
            <a:r>
              <a:rPr lang="en-GB" sz="2400" dirty="0" err="1"/>
              <a:t>dd</a:t>
            </a:r>
            <a:r>
              <a:rPr lang="en-GB" sz="2400" dirty="0"/>
              <a:t>&gt;</a:t>
            </a:r>
            <a:r>
              <a:rPr lang="en-GB" sz="2400" dirty="0" err="1"/>
              <a:t>Krono</a:t>
            </a:r>
            <a:r>
              <a:rPr lang="en-GB" sz="2400" dirty="0"/>
              <a:t>&lt;/</a:t>
            </a:r>
            <a:r>
              <a:rPr lang="en-GB" sz="2400" dirty="0" err="1"/>
              <a:t>dd</a:t>
            </a:r>
            <a:r>
              <a:rPr lang="en-GB" sz="2400" dirty="0"/>
              <a:t>&gt;</a:t>
            </a:r>
          </a:p>
          <a:p>
            <a:r>
              <a:rPr lang="en-GB" sz="2400" dirty="0"/>
              <a:t>&lt;/dl</a:t>
            </a:r>
            <a:r>
              <a:rPr lang="en-GB" sz="2400" dirty="0" smtClean="0"/>
              <a:t>&gt;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329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122</Words>
  <Application>Microsoft Macintosh PowerPoint</Application>
  <PresentationFormat>On-screen Show (4:3)</PresentationFormat>
  <Paragraphs>38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AnimationLecture</vt:lpstr>
      <vt:lpstr>Web Development 1</vt:lpstr>
      <vt:lpstr>PowerPoint Presentation</vt:lpstr>
      <vt:lpstr>Block Level Elements</vt:lpstr>
      <vt:lpstr>Definition lists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91</cp:revision>
  <cp:lastPrinted>2014-09-09T07:06:45Z</cp:lastPrinted>
  <dcterms:modified xsi:type="dcterms:W3CDTF">2014-11-21T10:22:36Z</dcterms:modified>
</cp:coreProperties>
</file>