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97" r:id="rId2"/>
    <p:sldId id="396" r:id="rId3"/>
    <p:sldId id="395" r:id="rId4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99D13D-167F-E24F-A99E-351A3F38D846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2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1547665" y="5195888"/>
            <a:ext cx="676875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dirty="0" smtClean="0"/>
              <a:t>CSS child selector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84984"/>
            <a:ext cx="7994848" cy="2372866"/>
          </a:xfrm>
        </p:spPr>
        <p:txBody>
          <a:bodyPr/>
          <a:lstStyle/>
          <a:p>
            <a:r>
              <a:rPr lang="en-IE" dirty="0" smtClean="0"/>
              <a:t>Child selectors </a:t>
            </a:r>
          </a:p>
          <a:p>
            <a:r>
              <a:rPr lang="en-IE" dirty="0" smtClean="0"/>
              <a:t>– the greater-than sign (no spaces)</a:t>
            </a:r>
          </a:p>
          <a:p>
            <a:endParaRPr lang="en-IE" dirty="0"/>
          </a:p>
          <a:p>
            <a:r>
              <a:rPr lang="en-GB" dirty="0">
                <a:latin typeface="Courier New" charset="0"/>
              </a:rPr>
              <a:t>li&gt;strong { </a:t>
            </a:r>
            <a:endParaRPr lang="en-GB" dirty="0" smtClean="0">
              <a:latin typeface="Courier New" charset="0"/>
            </a:endParaRPr>
          </a:p>
          <a:p>
            <a:r>
              <a:rPr lang="en-GB" dirty="0" smtClean="0">
                <a:latin typeface="Courier New" charset="0"/>
              </a:rPr>
              <a:t>	background-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blue; </a:t>
            </a:r>
            <a:endParaRPr lang="en-GB" dirty="0" smtClean="0">
              <a:latin typeface="Courier New" charset="0"/>
            </a:endParaRPr>
          </a:p>
          <a:p>
            <a:r>
              <a:rPr lang="en-GB" dirty="0" smtClean="0">
                <a:latin typeface="Courier New" charset="0"/>
              </a:rPr>
              <a:t>}</a:t>
            </a:r>
            <a:endParaRPr lang="en-GB" dirty="0">
              <a:latin typeface="Courier New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1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&gt; indicates a CSS ‘Child’ selector</a:t>
            </a:r>
            <a:br>
              <a:rPr lang="en-GB" sz="2800" dirty="0" smtClean="0">
                <a:latin typeface="Arial Black" charset="0"/>
              </a:rPr>
            </a:br>
            <a:r>
              <a:rPr lang="en-GB" sz="2800" dirty="0" smtClean="0">
                <a:latin typeface="Arial Black" charset="0"/>
              </a:rPr>
              <a:t>must be direct child of parent</a:t>
            </a:r>
            <a:endParaRPr lang="en-GB" dirty="0">
              <a:latin typeface="Arial Black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941888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Must be direct child</a:t>
            </a:r>
            <a:endParaRPr lang="en-GB" dirty="0" smtClean="0">
              <a:latin typeface="Courier New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charset="0"/>
              </a:rPr>
              <a:t>li&gt;strong { background-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</a:t>
            </a:r>
            <a:r>
              <a:rPr lang="en-GB" dirty="0" smtClean="0">
                <a:latin typeface="Courier New" charset="0"/>
              </a:rPr>
              <a:t>blue; </a:t>
            </a:r>
            <a:r>
              <a:rPr lang="en-GB" dirty="0">
                <a:latin typeface="Courier New" charset="0"/>
              </a:rPr>
              <a:t>}</a:t>
            </a:r>
          </a:p>
          <a:p>
            <a:pPr marL="914400" lvl="2" indent="0">
              <a:buNone/>
            </a:pPr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 smtClean="0">
                <a:latin typeface="Tahoma" charset="0"/>
              </a:rPr>
              <a:t>Strong elements that are </a:t>
            </a:r>
            <a:r>
              <a:rPr lang="en-GB" b="1" dirty="0" smtClean="0">
                <a:latin typeface="Tahoma" charset="0"/>
              </a:rPr>
              <a:t>direct children </a:t>
            </a:r>
            <a:r>
              <a:rPr lang="en-GB" dirty="0" smtClean="0">
                <a:latin typeface="Tahoma" charset="0"/>
              </a:rPr>
              <a:t>of &lt;li&gt;</a:t>
            </a:r>
          </a:p>
          <a:p>
            <a:pPr marL="0" indent="0">
              <a:buNone/>
            </a:pPr>
            <a:r>
              <a:rPr lang="en-GB" dirty="0" smtClean="0">
                <a:latin typeface="Courier New" charset="0"/>
              </a:rPr>
              <a:t>&lt;li&gt; I am a &lt;strong&gt;child of li&lt;/strong&gt;&lt;/li&gt;</a:t>
            </a:r>
          </a:p>
          <a:p>
            <a:pPr marL="0" indent="0">
              <a:buNone/>
            </a:pPr>
            <a:endParaRPr lang="en-GB" dirty="0" smtClean="0">
              <a:latin typeface="Courier New" charset="0"/>
            </a:endParaRPr>
          </a:p>
          <a:p>
            <a:pPr marL="457200" indent="-457200"/>
            <a:r>
              <a:rPr lang="en-GB" dirty="0" smtClean="0">
                <a:latin typeface="Tahoma" charset="0"/>
              </a:rPr>
              <a:t>Would not target &lt;strong&gt; inside a &lt;p&gt; in an &lt;li&gt;, e.g.</a:t>
            </a:r>
            <a:endParaRPr lang="en-GB" dirty="0">
              <a:latin typeface="Tahoma" charset="0"/>
            </a:endParaRPr>
          </a:p>
          <a:p>
            <a:pPr marL="0" indent="0">
              <a:buNone/>
            </a:pPr>
            <a:r>
              <a:rPr lang="en-GB" dirty="0">
                <a:latin typeface="Courier New" charset="0"/>
              </a:rPr>
              <a:t>&lt;li&gt; </a:t>
            </a:r>
            <a:endParaRPr lang="en-GB" dirty="0" smtClean="0">
              <a:latin typeface="Courier New" charset="0"/>
            </a:endParaRPr>
          </a:p>
          <a:p>
            <a:pPr marL="0" indent="0">
              <a:buNone/>
            </a:pPr>
            <a:r>
              <a:rPr lang="en-GB" dirty="0">
                <a:latin typeface="Courier New" charset="0"/>
              </a:rPr>
              <a:t>	</a:t>
            </a:r>
            <a:r>
              <a:rPr lang="en-GB" dirty="0" smtClean="0">
                <a:latin typeface="Courier New" charset="0"/>
              </a:rPr>
              <a:t>&lt;p&gt;</a:t>
            </a:r>
          </a:p>
          <a:p>
            <a:pPr marL="0" indent="0">
              <a:buNone/>
            </a:pPr>
            <a:r>
              <a:rPr lang="en-GB" dirty="0">
                <a:latin typeface="Courier New" charset="0"/>
              </a:rPr>
              <a:t>	</a:t>
            </a:r>
            <a:r>
              <a:rPr lang="en-GB" dirty="0" smtClean="0">
                <a:latin typeface="Courier New" charset="0"/>
              </a:rPr>
              <a:t>	I </a:t>
            </a:r>
            <a:r>
              <a:rPr lang="en-GB" dirty="0">
                <a:latin typeface="Courier New" charset="0"/>
              </a:rPr>
              <a:t>am a &lt;</a:t>
            </a:r>
            <a:r>
              <a:rPr lang="en-GB" dirty="0" smtClean="0">
                <a:latin typeface="Courier New" charset="0"/>
              </a:rPr>
              <a:t>strong&gt;child of p&lt;/</a:t>
            </a:r>
            <a:r>
              <a:rPr lang="en-GB" dirty="0">
                <a:latin typeface="Courier New" charset="0"/>
              </a:rPr>
              <a:t>strong</a:t>
            </a:r>
            <a:r>
              <a:rPr lang="en-GB" dirty="0" smtClean="0">
                <a:latin typeface="Courier New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charset="0"/>
              </a:rPr>
              <a:t>	</a:t>
            </a:r>
            <a:r>
              <a:rPr lang="en-GB" dirty="0" smtClean="0">
                <a:latin typeface="Courier New" charset="0"/>
              </a:rPr>
              <a:t>&lt;/p&gt;</a:t>
            </a:r>
          </a:p>
          <a:p>
            <a:pPr marL="0" indent="0">
              <a:buNone/>
            </a:pPr>
            <a:r>
              <a:rPr lang="en-GB" dirty="0" smtClean="0">
                <a:latin typeface="Courier New" charset="0"/>
              </a:rPr>
              <a:t>&lt;/</a:t>
            </a:r>
            <a:r>
              <a:rPr lang="en-GB" dirty="0">
                <a:latin typeface="Courier New" charset="0"/>
              </a:rPr>
              <a:t>li&gt;</a:t>
            </a:r>
          </a:p>
          <a:p>
            <a:pPr marL="0" indent="0">
              <a:buNone/>
            </a:pPr>
            <a:endParaRPr lang="en-GB" dirty="0">
              <a:latin typeface="Courier New" charset="0"/>
            </a:endParaRPr>
          </a:p>
          <a:p>
            <a:pPr marL="0" indent="0">
              <a:buNone/>
            </a:pPr>
            <a:endParaRPr lang="en-GB" dirty="0">
              <a:latin typeface="Tahoma" charset="0"/>
            </a:endParaRPr>
          </a:p>
          <a:p>
            <a:pPr marL="400050" lvl="1" indent="0">
              <a:buNone/>
            </a:pPr>
            <a:r>
              <a:rPr lang="en-GB" dirty="0">
                <a:latin typeface="Tahoma" charset="0"/>
              </a:rPr>
              <a:t> </a:t>
            </a:r>
            <a:endParaRPr lang="en-GB" dirty="0" smtClean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010356" y="1270374"/>
            <a:ext cx="113364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 smtClean="0"/>
              <a:t>CSS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7793950" y="2348880"/>
            <a:ext cx="135005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 smtClean="0"/>
              <a:t>HTML</a:t>
            </a:r>
            <a:endParaRPr lang="en-IE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2348880"/>
            <a:ext cx="9144000" cy="0"/>
          </a:xfrm>
          <a:prstGeom prst="line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004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116</Words>
  <Application>Microsoft Macintosh PowerPoint</Application>
  <PresentationFormat>On-screen Show (4:3)</PresentationFormat>
  <Paragraphs>32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AnimationLecture</vt:lpstr>
      <vt:lpstr>Web Development 1</vt:lpstr>
      <vt:lpstr>PowerPoint Presentation</vt:lpstr>
      <vt:lpstr>&gt; indicates a CSS ‘Child’ selector must be direct child of parent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90</cp:revision>
  <cp:lastPrinted>2013-09-20T08:58:13Z</cp:lastPrinted>
  <dcterms:modified xsi:type="dcterms:W3CDTF">2014-11-21T01:59:02Z</dcterms:modified>
</cp:coreProperties>
</file>