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97" r:id="rId2"/>
    <p:sldId id="396" r:id="rId3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11" d="100"/>
          <a:sy n="111" d="100"/>
        </p:scale>
        <p:origin x="-1576" y="-11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E2341A-5FD8-B948-B690-4CE658015073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>
                <a:latin typeface="Arial Black" charset="0"/>
              </a:rPr>
              <a:t>Web Development </a:t>
            </a:r>
            <a:r>
              <a:rPr lang="en-IE" sz="2800" dirty="0" smtClean="0">
                <a:latin typeface="Arial Black" charset="0"/>
              </a:rPr>
              <a:t>1</a:t>
            </a:r>
            <a:endParaRPr lang="en-GB" sz="2800" dirty="0">
              <a:latin typeface="Arial Black" charset="0"/>
            </a:endParaRPr>
          </a:p>
        </p:txBody>
      </p:sp>
      <p:pic>
        <p:nvPicPr>
          <p:cNvPr id="3075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9"/>
          <p:cNvSpPr txBox="1">
            <a:spLocks noChangeArrowheads="1"/>
          </p:cNvSpPr>
          <p:nvPr/>
        </p:nvSpPr>
        <p:spPr bwMode="auto">
          <a:xfrm>
            <a:off x="1547665" y="5195888"/>
            <a:ext cx="676875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800" dirty="0" smtClean="0"/>
              <a:t>HTML: 2 more more classes</a:t>
            </a:r>
            <a:endParaRPr lang="en-IE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1291"/>
            <a:ext cx="913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Hugh </a:t>
            </a:r>
            <a:r>
              <a:rPr lang="en-US" sz="1800" b="1" dirty="0"/>
              <a:t>McCabe </a:t>
            </a:r>
            <a:r>
              <a:rPr lang="en-US" sz="1800" b="1" dirty="0" smtClean="0"/>
              <a:t>&amp; Matt Smith 2008-2014 </a:t>
            </a:r>
            <a:endParaRPr lang="en-GB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9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284984"/>
            <a:ext cx="7994848" cy="2372866"/>
          </a:xfrm>
        </p:spPr>
        <p:txBody>
          <a:bodyPr/>
          <a:lstStyle/>
          <a:p>
            <a:r>
              <a:rPr lang="en-IE" dirty="0" smtClean="0"/>
              <a:t>Can have a LIST of classes to be applied to an element</a:t>
            </a:r>
          </a:p>
          <a:p>
            <a:r>
              <a:rPr lang="en-IE" dirty="0" smtClean="0"/>
              <a:t>Just a list with SPACES between each class</a:t>
            </a:r>
            <a:endParaRPr lang="en-IE" dirty="0" smtClean="0"/>
          </a:p>
          <a:p>
            <a:endParaRPr lang="en-IE" dirty="0"/>
          </a:p>
          <a:p>
            <a:r>
              <a:rPr lang="en-GB" dirty="0" smtClean="0">
                <a:latin typeface="Courier New" charset="0"/>
              </a:rPr>
              <a:t>&lt;div class="</a:t>
            </a:r>
            <a:r>
              <a:rPr lang="en-GB" dirty="0" err="1" smtClean="0">
                <a:latin typeface="Courier New" charset="0"/>
              </a:rPr>
              <a:t>column_container</a:t>
            </a:r>
            <a:r>
              <a:rPr lang="en-GB" dirty="0" smtClean="0">
                <a:latin typeface="Courier New" charset="0"/>
              </a:rPr>
              <a:t> </a:t>
            </a:r>
            <a:r>
              <a:rPr lang="en-GB" dirty="0" err="1" smtClean="0">
                <a:latin typeface="Courier New" charset="0"/>
              </a:rPr>
              <a:t>centered</a:t>
            </a:r>
            <a:r>
              <a:rPr lang="en-GB" dirty="0" smtClean="0">
                <a:latin typeface="Courier New" charset="0"/>
              </a:rPr>
              <a:t>"&gt;</a:t>
            </a:r>
            <a:endParaRPr lang="en-GB" dirty="0">
              <a:latin typeface="Courier New" charset="0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793950" y="4797152"/>
            <a:ext cx="135005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dirty="0" smtClean="0"/>
              <a:t>HTML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2513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53</Words>
  <Application>Microsoft Macintosh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AnimationLecture</vt:lpstr>
      <vt:lpstr>Web Development 1</vt:lpstr>
      <vt:lpstr>PowerPoint Presentation</vt:lpstr>
    </vt:vector>
  </TitlesOfParts>
  <Company>Hugh McCabe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matt smith</cp:lastModifiedBy>
  <cp:revision>94</cp:revision>
  <cp:lastPrinted>2013-09-20T08:58:13Z</cp:lastPrinted>
  <dcterms:modified xsi:type="dcterms:W3CDTF">2014-11-21T02:01:12Z</dcterms:modified>
</cp:coreProperties>
</file>