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97" r:id="rId2"/>
    <p:sldId id="389" r:id="rId3"/>
    <p:sldId id="385" r:id="rId4"/>
    <p:sldId id="386" r:id="rId5"/>
    <p:sldId id="387" r:id="rId6"/>
    <p:sldId id="388" r:id="rId7"/>
    <p:sldId id="390" r:id="rId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3B8BC2-C524-5644-944F-4F7973F61787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4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3973F6-D390-E847-8059-18621286E83F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3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2BC9BD-A87F-9E47-A1A6-3A6CDD30FB0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9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628C47-781A-884A-9DE6-DE1558347ED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3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A627D1-E998-2D4E-ACF2-F53B36A774F2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0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HTML IDs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Class vs. ID</a:t>
            </a:r>
            <a:endParaRPr lang="en-GB" dirty="0">
              <a:latin typeface="Arial Black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964488" cy="4941888"/>
          </a:xfrm>
        </p:spPr>
        <p:txBody>
          <a:bodyPr/>
          <a:lstStyle/>
          <a:p>
            <a:pPr marL="457200" indent="-457200"/>
            <a:r>
              <a:rPr lang="en-GB" b="1" dirty="0" smtClean="0">
                <a:solidFill>
                  <a:srgbClr val="336666"/>
                </a:solidFill>
                <a:latin typeface="Tahoma" charset="0"/>
              </a:rPr>
              <a:t>ID </a:t>
            </a:r>
            <a:r>
              <a:rPr lang="en-GB" dirty="0" smtClean="0">
                <a:latin typeface="Tahoma" charset="0"/>
              </a:rPr>
              <a:t>attribute similar to </a:t>
            </a:r>
            <a:r>
              <a:rPr lang="en-GB" b="1" dirty="0" smtClean="0">
                <a:solidFill>
                  <a:srgbClr val="336666"/>
                </a:solidFill>
                <a:latin typeface="Tahoma" charset="0"/>
              </a:rPr>
              <a:t>class </a:t>
            </a:r>
            <a:r>
              <a:rPr lang="en-GB" dirty="0" smtClean="0">
                <a:latin typeface="Tahoma" charset="0"/>
              </a:rPr>
              <a:t>attribute</a:t>
            </a:r>
          </a:p>
          <a:p>
            <a:pPr marL="457200" indent="-457200"/>
            <a:r>
              <a:rPr lang="en-GB" dirty="0" smtClean="0">
                <a:latin typeface="Tahoma" charset="0"/>
              </a:rPr>
              <a:t>Key difference between ID and CLASS</a:t>
            </a:r>
          </a:p>
          <a:p>
            <a:pPr marL="857250" lvl="1" indent="-457200"/>
            <a:r>
              <a:rPr lang="en-GB" dirty="0" smtClean="0">
                <a:latin typeface="Tahoma" charset="0"/>
              </a:rPr>
              <a:t>can </a:t>
            </a:r>
            <a:r>
              <a:rPr lang="en-GB" dirty="0">
                <a:latin typeface="Tahoma" charset="0"/>
              </a:rPr>
              <a:t>be </a:t>
            </a:r>
            <a:r>
              <a:rPr lang="en-GB" dirty="0" smtClean="0">
                <a:latin typeface="Tahoma" charset="0"/>
              </a:rPr>
              <a:t>MULTIPLE elements in a page of </a:t>
            </a:r>
            <a:r>
              <a:rPr lang="en-GB" dirty="0">
                <a:latin typeface="Tahoma" charset="0"/>
              </a:rPr>
              <a:t>the same </a:t>
            </a:r>
            <a:r>
              <a:rPr lang="en-GB" dirty="0" smtClean="0">
                <a:latin typeface="Tahoma" charset="0"/>
              </a:rPr>
              <a:t>class</a:t>
            </a:r>
          </a:p>
          <a:p>
            <a:pPr marL="857250" lvl="1" indent="-457200"/>
            <a:r>
              <a:rPr lang="en-GB" dirty="0" smtClean="0">
                <a:latin typeface="Tahoma" charset="0"/>
              </a:rPr>
              <a:t>Can only be ONE element with a given ID</a:t>
            </a:r>
            <a:endParaRPr lang="en-GB" dirty="0">
              <a:latin typeface="Tahoma" charset="0"/>
            </a:endParaRPr>
          </a:p>
          <a:p>
            <a:pPr marL="457200" indent="-457200"/>
            <a:endParaRPr lang="en-GB" dirty="0">
              <a:latin typeface="Tahoma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 New" charset="0"/>
              </a:rPr>
              <a:t>&lt;</a:t>
            </a:r>
            <a:r>
              <a:rPr lang="en-GB" b="1" dirty="0" err="1">
                <a:latin typeface="Courier New" charset="0"/>
              </a:rPr>
              <a:t>img</a:t>
            </a:r>
            <a:r>
              <a:rPr lang="en-GB" b="1" dirty="0">
                <a:latin typeface="Courier New" charset="0"/>
              </a:rPr>
              <a:t> </a:t>
            </a:r>
            <a:r>
              <a:rPr lang="en-GB" b="1" dirty="0" err="1">
                <a:latin typeface="Courier New" charset="0"/>
              </a:rPr>
              <a:t>src</a:t>
            </a:r>
            <a:r>
              <a:rPr lang="en-GB" b="1" dirty="0">
                <a:latin typeface="Courier New" charset="0"/>
              </a:rPr>
              <a:t>=“mypic.gif” class=“</a:t>
            </a:r>
            <a:r>
              <a:rPr lang="en-GB" b="1" dirty="0" err="1">
                <a:latin typeface="Courier New" charset="0"/>
              </a:rPr>
              <a:t>hughimages</a:t>
            </a:r>
            <a:r>
              <a:rPr lang="en-GB" b="1" dirty="0">
                <a:latin typeface="Courier New" charset="0"/>
              </a:rPr>
              <a:t>” /&gt;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89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ID</a:t>
            </a:r>
            <a:endParaRPr lang="en-GB" dirty="0">
              <a:latin typeface="Arial Black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Can use </a:t>
            </a:r>
            <a:r>
              <a:rPr lang="en-IE" b="1" dirty="0" smtClean="0">
                <a:solidFill>
                  <a:srgbClr val="336666"/>
                </a:solidFill>
                <a:latin typeface="Tahoma" charset="0"/>
              </a:rPr>
              <a:t>id</a:t>
            </a:r>
            <a:r>
              <a:rPr lang="en-IE" dirty="0" smtClean="0">
                <a:latin typeface="Tahoma" charset="0"/>
              </a:rPr>
              <a:t> </a:t>
            </a:r>
            <a:r>
              <a:rPr lang="en-IE" dirty="0">
                <a:latin typeface="Tahoma" charset="0"/>
              </a:rPr>
              <a:t>attribute to </a:t>
            </a:r>
            <a:r>
              <a:rPr lang="en-IE" dirty="0" smtClean="0">
                <a:latin typeface="Tahoma" charset="0"/>
              </a:rPr>
              <a:t>define unique ID for an element</a:t>
            </a:r>
          </a:p>
          <a:p>
            <a:pPr marL="457200" indent="-457200"/>
            <a:r>
              <a:rPr lang="en-IE" dirty="0" smtClean="0">
                <a:latin typeface="Tahoma" charset="0"/>
              </a:rPr>
              <a:t>Value </a:t>
            </a:r>
            <a:r>
              <a:rPr lang="en-IE" dirty="0">
                <a:latin typeface="Tahoma" charset="0"/>
              </a:rPr>
              <a:t>of </a:t>
            </a:r>
            <a:r>
              <a:rPr lang="en-IE" b="1" dirty="0">
                <a:solidFill>
                  <a:srgbClr val="336666"/>
                </a:solidFill>
                <a:latin typeface="Tahoma" charset="0"/>
              </a:rPr>
              <a:t>id</a:t>
            </a:r>
            <a:r>
              <a:rPr lang="en-IE" dirty="0">
                <a:latin typeface="Tahoma" charset="0"/>
              </a:rPr>
              <a:t> must be used only once in a </a:t>
            </a:r>
            <a:r>
              <a:rPr lang="en-IE" dirty="0" smtClean="0">
                <a:latin typeface="Tahoma" charset="0"/>
              </a:rPr>
              <a:t>page,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Any element may have an ID</a:t>
            </a:r>
          </a:p>
          <a:p>
            <a:pPr marL="457200" indent="-457200"/>
            <a:r>
              <a:rPr lang="en-IE" dirty="0" smtClean="0">
                <a:latin typeface="Tahoma" charset="0"/>
              </a:rPr>
              <a:t>For </a:t>
            </a:r>
            <a:r>
              <a:rPr lang="en-IE" dirty="0">
                <a:latin typeface="Tahoma" charset="0"/>
              </a:rPr>
              <a:t>example</a:t>
            </a:r>
            <a:r>
              <a:rPr lang="en-IE" dirty="0" smtClean="0">
                <a:latin typeface="Tahoma" charset="0"/>
              </a:rPr>
              <a:t>:</a:t>
            </a:r>
            <a:endParaRPr lang="en-IE" dirty="0">
              <a:latin typeface="Tahoma" charset="0"/>
            </a:endParaRPr>
          </a:p>
          <a:p>
            <a:pPr marL="914400" lvl="2" indent="0">
              <a:buNone/>
            </a:pPr>
            <a:r>
              <a:rPr lang="en-IE" dirty="0">
                <a:latin typeface="Courier New" charset="0"/>
              </a:rPr>
              <a:t>&lt;li id = </a:t>
            </a:r>
            <a:r>
              <a:rPr lang="en-IE" dirty="0" smtClean="0">
                <a:latin typeface="Courier New" charset="0"/>
              </a:rPr>
              <a:t>“isbn200453</a:t>
            </a:r>
            <a:r>
              <a:rPr lang="en-IE" dirty="0">
                <a:latin typeface="Courier New" charset="0"/>
              </a:rPr>
              <a:t>”&gt;The Gathering&lt;/li&gt;</a:t>
            </a:r>
          </a:p>
          <a:p>
            <a:pPr marL="1257300" lvl="2" indent="-342900"/>
            <a:endParaRPr lang="en-IE" dirty="0">
              <a:latin typeface="Courier New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Uniquely </a:t>
            </a:r>
            <a:r>
              <a:rPr lang="en-IE" dirty="0">
                <a:latin typeface="Tahoma" charset="0"/>
              </a:rPr>
              <a:t>identifies that </a:t>
            </a:r>
            <a:r>
              <a:rPr lang="en-IE" dirty="0" smtClean="0">
                <a:latin typeface="Tahoma" charset="0"/>
              </a:rPr>
              <a:t>list item</a:t>
            </a:r>
          </a:p>
          <a:p>
            <a:pPr marL="457200" indent="-457200"/>
            <a:r>
              <a:rPr lang="en-IE" dirty="0" smtClean="0">
                <a:latin typeface="Tahoma" charset="0"/>
              </a:rPr>
              <a:t>We </a:t>
            </a:r>
            <a:r>
              <a:rPr lang="en-IE" dirty="0">
                <a:latin typeface="Tahoma" charset="0"/>
              </a:rPr>
              <a:t>can use more or less anything we want as values of the </a:t>
            </a:r>
            <a:r>
              <a:rPr lang="en-IE" b="1" dirty="0">
                <a:solidFill>
                  <a:srgbClr val="336666"/>
                </a:solidFill>
                <a:latin typeface="Tahoma" charset="0"/>
              </a:rPr>
              <a:t>id</a:t>
            </a:r>
            <a:r>
              <a:rPr lang="en-IE" dirty="0">
                <a:latin typeface="Tahoma" charset="0"/>
              </a:rPr>
              <a:t> </a:t>
            </a:r>
            <a:r>
              <a:rPr lang="en-IE" dirty="0" smtClean="0">
                <a:latin typeface="Tahoma" charset="0"/>
              </a:rPr>
              <a:t>attribute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Start with LETTERS</a:t>
            </a:r>
          </a:p>
          <a:p>
            <a:pPr marL="857250" lvl="1" indent="-457200"/>
            <a:r>
              <a:rPr lang="en-IE" sz="2400" dirty="0" smtClean="0">
                <a:latin typeface="Tahoma" charset="0"/>
              </a:rPr>
              <a:t>Case sensitive – so always use lower case unless </a:t>
            </a:r>
            <a:endParaRPr lang="en-GB" sz="24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08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latin typeface="Arial Black" charset="0"/>
              </a:rPr>
              <a:t>ID</a:t>
            </a:r>
            <a:endParaRPr lang="en-GB" dirty="0">
              <a:latin typeface="Arial Black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Can construct CSS style </a:t>
            </a:r>
            <a:r>
              <a:rPr lang="en-IE" dirty="0">
                <a:latin typeface="Tahoma" charset="0"/>
              </a:rPr>
              <a:t>rule </a:t>
            </a:r>
            <a:r>
              <a:rPr lang="en-IE" dirty="0" smtClean="0">
                <a:latin typeface="Tahoma" charset="0"/>
              </a:rPr>
              <a:t>to target </a:t>
            </a:r>
            <a:r>
              <a:rPr lang="en-IE" dirty="0">
                <a:latin typeface="Tahoma" charset="0"/>
              </a:rPr>
              <a:t>that </a:t>
            </a:r>
            <a:r>
              <a:rPr lang="en-IE" dirty="0" smtClean="0">
                <a:latin typeface="Tahoma" charset="0"/>
              </a:rPr>
              <a:t>element</a:t>
            </a:r>
            <a:endParaRPr lang="en-IE" dirty="0">
              <a:latin typeface="Tahoma" charset="0"/>
            </a:endParaRPr>
          </a:p>
          <a:p>
            <a:pPr marL="457200" indent="-457200"/>
            <a:r>
              <a:rPr lang="en-IE" dirty="0" smtClean="0">
                <a:latin typeface="Tahoma" charset="0"/>
              </a:rPr>
              <a:t>Use hash </a:t>
            </a:r>
            <a:r>
              <a:rPr lang="en-IE" dirty="0">
                <a:latin typeface="Tahoma" charset="0"/>
              </a:rPr>
              <a:t>(#) symbol as follows: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li#isbn200453 </a:t>
            </a:r>
            <a:r>
              <a:rPr lang="en-GB" dirty="0">
                <a:latin typeface="Courier New" charset="0"/>
              </a:rPr>
              <a:t>{ </a:t>
            </a:r>
            <a:r>
              <a:rPr lang="en-GB" dirty="0" err="1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red; }</a:t>
            </a:r>
          </a:p>
          <a:p>
            <a:pPr marL="1257300" lvl="2" indent="-342900"/>
            <a:endParaRPr lang="en-GB" dirty="0">
              <a:latin typeface="Courier New" charset="0"/>
            </a:endParaRPr>
          </a:p>
          <a:p>
            <a:pPr marL="457200" indent="-457200"/>
            <a:r>
              <a:rPr lang="en-GB" dirty="0">
                <a:latin typeface="Tahoma" charset="0"/>
              </a:rPr>
              <a:t>This will make any list items with the </a:t>
            </a:r>
            <a:r>
              <a:rPr lang="en-GB" b="1" dirty="0">
                <a:solidFill>
                  <a:srgbClr val="336666"/>
                </a:solidFill>
                <a:latin typeface="Tahoma" charset="0"/>
              </a:rPr>
              <a:t>id</a:t>
            </a:r>
            <a:r>
              <a:rPr lang="en-GB" dirty="0">
                <a:latin typeface="Tahoma" charset="0"/>
              </a:rPr>
              <a:t> value of </a:t>
            </a:r>
            <a:r>
              <a:rPr lang="en-GB" dirty="0">
                <a:latin typeface="Courier New" charset="0"/>
              </a:rPr>
              <a:t>ISBN200453</a:t>
            </a:r>
            <a:r>
              <a:rPr lang="en-GB" dirty="0">
                <a:latin typeface="Tahoma" charset="0"/>
              </a:rPr>
              <a:t> (there should be only one), turn red.</a:t>
            </a:r>
          </a:p>
          <a:p>
            <a:pPr marL="457200" indent="-457200"/>
            <a:r>
              <a:rPr lang="en-GB" dirty="0">
                <a:latin typeface="Tahoma" charset="0"/>
              </a:rPr>
              <a:t>Because these id value are unique we can omit the element name e.g</a:t>
            </a:r>
            <a:r>
              <a:rPr lang="en-GB" dirty="0" smtClean="0">
                <a:latin typeface="Tahoma" charset="0"/>
              </a:rPr>
              <a:t>.</a:t>
            </a:r>
            <a:endParaRPr lang="en-GB" dirty="0">
              <a:latin typeface="Tahoma" charset="0"/>
            </a:endParaRPr>
          </a:p>
          <a:p>
            <a:pPr marL="914400" lvl="2" indent="0">
              <a:buNone/>
            </a:pPr>
            <a:r>
              <a:rPr lang="en-GB" dirty="0" smtClean="0">
                <a:latin typeface="Courier New" charset="0"/>
              </a:rPr>
              <a:t>#isbn200453 </a:t>
            </a:r>
            <a:r>
              <a:rPr lang="en-GB" dirty="0">
                <a:latin typeface="Courier New" charset="0"/>
              </a:rPr>
              <a:t>{ </a:t>
            </a:r>
            <a:r>
              <a:rPr lang="en-GB" dirty="0" err="1">
                <a:latin typeface="Courier New" charset="0"/>
              </a:rPr>
              <a:t>color</a:t>
            </a:r>
            <a:r>
              <a:rPr lang="en-GB" dirty="0">
                <a:latin typeface="Courier New" charset="0"/>
              </a:rPr>
              <a:t>: red; </a:t>
            </a:r>
            <a:r>
              <a:rPr lang="en-GB" dirty="0" smtClean="0">
                <a:latin typeface="Courier New" charset="0"/>
              </a:rPr>
              <a:t>}</a:t>
            </a:r>
          </a:p>
          <a:p>
            <a:pPr marL="914400" lvl="2" indent="0">
              <a:buNone/>
            </a:pPr>
            <a:endParaRPr lang="en-GB" dirty="0">
              <a:latin typeface="Courier New" charset="0"/>
            </a:endParaRPr>
          </a:p>
          <a:p>
            <a:pPr marL="457200" lvl="2" indent="-457200">
              <a:buFont typeface="Symbol" pitchFamily="18" charset="2"/>
              <a:buChar char=""/>
            </a:pPr>
            <a:r>
              <a:rPr lang="en-GB" dirty="0" smtClean="0">
                <a:latin typeface="Tahoma" charset="0"/>
                <a:ea typeface="+mn-ea"/>
                <a:cs typeface="+mn-cs"/>
              </a:rPr>
              <a:t>Hash (#) </a:t>
            </a:r>
            <a:r>
              <a:rPr lang="en-GB" dirty="0">
                <a:latin typeface="Tahoma" charset="0"/>
                <a:ea typeface="+mn-ea"/>
                <a:cs typeface="+mn-cs"/>
              </a:rPr>
              <a:t>symbol used to indicate </a:t>
            </a:r>
            <a:r>
              <a:rPr lang="en-GB" dirty="0" smtClean="0">
                <a:latin typeface="Tahoma" charset="0"/>
                <a:ea typeface="+mn-ea"/>
                <a:cs typeface="+mn-cs"/>
              </a:rPr>
              <a:t>ID value in </a:t>
            </a:r>
            <a:r>
              <a:rPr lang="en-GB" dirty="0">
                <a:latin typeface="Tahoma" charset="0"/>
                <a:ea typeface="+mn-ea"/>
                <a:cs typeface="+mn-cs"/>
              </a:rPr>
              <a:t>CSS rule selector</a:t>
            </a:r>
          </a:p>
          <a:p>
            <a:pPr marL="914400" lvl="2" indent="0">
              <a:buNone/>
            </a:pPr>
            <a:endParaRPr lang="en-GB" dirty="0" smtClean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82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rial Black" charset="0"/>
              </a:rPr>
              <a:t>ID Selectors - Example</a:t>
            </a:r>
            <a:endParaRPr lang="en-GB">
              <a:latin typeface="Arial Black" charset="0"/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251520" y="5013176"/>
            <a:ext cx="8712968" cy="1325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 smtClean="0">
                <a:latin typeface="Courier New" charset="0"/>
              </a:rPr>
              <a:t>#</a:t>
            </a:r>
            <a:r>
              <a:rPr lang="en-US" sz="2000" b="1" dirty="0" smtClean="0">
                <a:latin typeface="Courier New" charset="0"/>
              </a:rPr>
              <a:t>isbn200453 </a:t>
            </a:r>
            <a:r>
              <a:rPr lang="en-US" sz="2000" b="1" dirty="0" smtClean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color</a:t>
            </a:r>
            <a:r>
              <a:rPr lang="en-US" sz="2000" b="1" dirty="0">
                <a:latin typeface="Courier New" charset="0"/>
              </a:rPr>
              <a:t>: olive; </a:t>
            </a:r>
            <a:endParaRPr lang="en-US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}</a:t>
            </a:r>
          </a:p>
          <a:p>
            <a:endParaRPr lang="en-US" sz="2000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8712968" cy="2864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0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id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=“isbn200452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"&gt;</a:t>
            </a:r>
            <a:r>
              <a:rPr lang="en-US" sz="2000" b="1" dirty="0">
                <a:latin typeface="Courier New" charset="0"/>
              </a:rPr>
              <a:t>No Country For Old Men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id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=“isbn200453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"&gt;</a:t>
            </a:r>
            <a:r>
              <a:rPr lang="en-US" sz="2000" b="1" dirty="0">
                <a:latin typeface="Courier New" charset="0"/>
              </a:rPr>
              <a:t>The Gathering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	&lt;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li id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=“isbn200454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"&gt;</a:t>
            </a:r>
            <a:r>
              <a:rPr lang="en-US" sz="2000" b="1" dirty="0">
                <a:latin typeface="Courier New" charset="0"/>
              </a:rPr>
              <a:t>The Mission Song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000" b="1" dirty="0" err="1" smtClean="0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&lt;/body</a:t>
            </a:r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2240" y="1556792"/>
            <a:ext cx="216024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5013176"/>
            <a:ext cx="216024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ID </a:t>
            </a:r>
            <a:r>
              <a:rPr lang="en-GB" sz="2800" dirty="0" smtClean="0">
                <a:latin typeface="Arial Black" charset="0"/>
              </a:rPr>
              <a:t>- </a:t>
            </a:r>
            <a:r>
              <a:rPr lang="en-GB" sz="2800" dirty="0">
                <a:latin typeface="Arial Black" charset="0"/>
              </a:rPr>
              <a:t>Example</a:t>
            </a:r>
            <a:endParaRPr lang="en-GB" dirty="0">
              <a:latin typeface="Arial Black" charset="0"/>
            </a:endParaRPr>
          </a:p>
        </p:txBody>
      </p:sp>
      <p:pic>
        <p:nvPicPr>
          <p:cNvPr id="14341" name="Picture 4" descr="Lec6E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42521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84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</a:t>
            </a:r>
            <a:r>
              <a:rPr lang="en-US" dirty="0" err="1" smtClean="0"/>
              <a:t>CLASSes</a:t>
            </a:r>
            <a:r>
              <a:rPr lang="en-US" dirty="0" smtClean="0"/>
              <a:t> are fine</a:t>
            </a:r>
          </a:p>
          <a:p>
            <a:pPr lvl="1"/>
            <a:r>
              <a:rPr lang="en-US" dirty="0" smtClean="0"/>
              <a:t>Even if there is only one in a page</a:t>
            </a:r>
          </a:p>
          <a:p>
            <a:pPr lvl="1"/>
            <a:endParaRPr lang="en-US" dirty="0"/>
          </a:p>
          <a:p>
            <a:r>
              <a:rPr lang="en-US" dirty="0" smtClean="0"/>
              <a:t>But you may meet IDs in other peoples CSS code</a:t>
            </a:r>
          </a:p>
          <a:p>
            <a:pPr lvl="1"/>
            <a:r>
              <a:rPr lang="en-US" dirty="0" smtClean="0"/>
              <a:t>And as long as it meets the criterion that THERE CAN BE ONLY ONE element with a given ID in a page</a:t>
            </a:r>
          </a:p>
          <a:p>
            <a:pPr lvl="1"/>
            <a:r>
              <a:rPr lang="en-US" dirty="0" smtClean="0"/>
              <a:t>Then IDs are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84007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317</Words>
  <Application>Microsoft Macintosh PowerPoint</Application>
  <PresentationFormat>On-screen Show (4:3)</PresentationFormat>
  <Paragraphs>66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AnimationLecture</vt:lpstr>
      <vt:lpstr>Web Development 1</vt:lpstr>
      <vt:lpstr>Class vs. ID</vt:lpstr>
      <vt:lpstr>ID</vt:lpstr>
      <vt:lpstr>ID</vt:lpstr>
      <vt:lpstr>ID Selectors - Example</vt:lpstr>
      <vt:lpstr>ID - Example</vt:lpstr>
      <vt:lpstr>PowerPoint Presentation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92</cp:revision>
  <cp:lastPrinted>2013-09-20T08:58:13Z</cp:lastPrinted>
  <dcterms:modified xsi:type="dcterms:W3CDTF">2014-11-21T13:04:46Z</dcterms:modified>
</cp:coreProperties>
</file>