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73" r:id="rId3"/>
    <p:sldId id="257" r:id="rId4"/>
    <p:sldId id="261" r:id="rId5"/>
    <p:sldId id="263" r:id="rId6"/>
    <p:sldId id="267" r:id="rId7"/>
    <p:sldId id="268" r:id="rId8"/>
    <p:sldId id="269" r:id="rId9"/>
    <p:sldId id="271" r:id="rId10"/>
    <p:sldId id="272" r:id="rId11"/>
    <p:sldId id="270" r:id="rId12"/>
    <p:sldId id="260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98638-6E8B-4D25-9B17-593D75844EE6}" v="32" dt="2024-06-23T23:00:08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Mburu" userId="18958a44b8fddd91" providerId="LiveId" clId="{90598638-6E8B-4D25-9B17-593D75844EE6}"/>
    <pc:docChg chg="undo custSel addSld delSld modSld sldOrd">
      <pc:chgData name="Jane Mburu" userId="18958a44b8fddd91" providerId="LiveId" clId="{90598638-6E8B-4D25-9B17-593D75844EE6}" dt="2024-06-24T01:25:03.996" v="6533" actId="1076"/>
      <pc:docMkLst>
        <pc:docMk/>
      </pc:docMkLst>
      <pc:sldChg chg="modSp mod">
        <pc:chgData name="Jane Mburu" userId="18958a44b8fddd91" providerId="LiveId" clId="{90598638-6E8B-4D25-9B17-593D75844EE6}" dt="2024-06-24T01:25:03.996" v="6533" actId="1076"/>
        <pc:sldMkLst>
          <pc:docMk/>
          <pc:sldMk cId="2006056437" sldId="256"/>
        </pc:sldMkLst>
        <pc:spChg chg="mod">
          <ac:chgData name="Jane Mburu" userId="18958a44b8fddd91" providerId="LiveId" clId="{90598638-6E8B-4D25-9B17-593D75844EE6}" dt="2024-06-24T01:24:48.488" v="6531" actId="1076"/>
          <ac:spMkLst>
            <pc:docMk/>
            <pc:sldMk cId="2006056437" sldId="256"/>
            <ac:spMk id="2" creationId="{6DF54C9C-750A-932E-EB2E-42784A7C05D8}"/>
          </ac:spMkLst>
        </pc:spChg>
        <pc:spChg chg="mod">
          <ac:chgData name="Jane Mburu" userId="18958a44b8fddd91" providerId="LiveId" clId="{90598638-6E8B-4D25-9B17-593D75844EE6}" dt="2024-06-24T01:25:03.996" v="6533" actId="1076"/>
          <ac:spMkLst>
            <pc:docMk/>
            <pc:sldMk cId="2006056437" sldId="256"/>
            <ac:spMk id="3" creationId="{C777C0F4-BAC5-4DC6-D3F7-D3BDDBDE6CDA}"/>
          </ac:spMkLst>
        </pc:spChg>
      </pc:sldChg>
      <pc:sldChg chg="addSp delSp modSp new mod">
        <pc:chgData name="Jane Mburu" userId="18958a44b8fddd91" providerId="LiveId" clId="{90598638-6E8B-4D25-9B17-593D75844EE6}" dt="2024-06-23T01:52:11.133" v="3141" actId="123"/>
        <pc:sldMkLst>
          <pc:docMk/>
          <pc:sldMk cId="1108902719" sldId="257"/>
        </pc:sldMkLst>
        <pc:spChg chg="mod">
          <ac:chgData name="Jane Mburu" userId="18958a44b8fddd91" providerId="LiveId" clId="{90598638-6E8B-4D25-9B17-593D75844EE6}" dt="2024-06-23T01:50:54.914" v="3131" actId="1076"/>
          <ac:spMkLst>
            <pc:docMk/>
            <pc:sldMk cId="1108902719" sldId="257"/>
            <ac:spMk id="2" creationId="{997058E2-42AE-8CC6-0913-9163F139C24A}"/>
          </ac:spMkLst>
        </pc:spChg>
        <pc:spChg chg="del">
          <ac:chgData name="Jane Mburu" userId="18958a44b8fddd91" providerId="LiveId" clId="{90598638-6E8B-4D25-9B17-593D75844EE6}" dt="2024-06-20T16:59:32.436" v="1"/>
          <ac:spMkLst>
            <pc:docMk/>
            <pc:sldMk cId="1108902719" sldId="257"/>
            <ac:spMk id="3" creationId="{CB2FA9CB-BFB9-22AB-1987-7193441AB744}"/>
          </ac:spMkLst>
        </pc:spChg>
        <pc:spChg chg="add mod">
          <ac:chgData name="Jane Mburu" userId="18958a44b8fddd91" providerId="LiveId" clId="{90598638-6E8B-4D25-9B17-593D75844EE6}" dt="2024-06-23T01:52:11.133" v="3141" actId="123"/>
          <ac:spMkLst>
            <pc:docMk/>
            <pc:sldMk cId="1108902719" sldId="257"/>
            <ac:spMk id="4" creationId="{93B7D5D7-92C5-C183-0F88-53619AAC5589}"/>
          </ac:spMkLst>
        </pc:spChg>
        <pc:picChg chg="add del mod">
          <ac:chgData name="Jane Mburu" userId="18958a44b8fddd91" providerId="LiveId" clId="{90598638-6E8B-4D25-9B17-593D75844EE6}" dt="2024-06-21T13:38:14.343" v="37" actId="478"/>
          <ac:picMkLst>
            <pc:docMk/>
            <pc:sldMk cId="1108902719" sldId="257"/>
            <ac:picMk id="5" creationId="{A0BEFBBA-0142-8A42-D213-EF8A3F86BB0D}"/>
          </ac:picMkLst>
        </pc:picChg>
      </pc:sldChg>
      <pc:sldChg chg="addSp delSp modSp new del mod setBg delDesignElem">
        <pc:chgData name="Jane Mburu" userId="18958a44b8fddd91" providerId="LiveId" clId="{90598638-6E8B-4D25-9B17-593D75844EE6}" dt="2024-06-23T02:39:26.205" v="3947" actId="2696"/>
        <pc:sldMkLst>
          <pc:docMk/>
          <pc:sldMk cId="1271209648" sldId="258"/>
        </pc:sldMkLst>
        <pc:spChg chg="mod">
          <ac:chgData name="Jane Mburu" userId="18958a44b8fddd91" providerId="LiveId" clId="{90598638-6E8B-4D25-9B17-593D75844EE6}" dt="2024-06-23T01:47:41.911" v="3100" actId="27636"/>
          <ac:spMkLst>
            <pc:docMk/>
            <pc:sldMk cId="1271209648" sldId="258"/>
            <ac:spMk id="2" creationId="{5D71D0C3-239A-49D2-690E-3920EB741F72}"/>
          </ac:spMkLst>
        </pc:spChg>
        <pc:spChg chg="del mod">
          <ac:chgData name="Jane Mburu" userId="18958a44b8fddd91" providerId="LiveId" clId="{90598638-6E8B-4D25-9B17-593D75844EE6}" dt="2024-06-21T18:20:41.058" v="1747"/>
          <ac:spMkLst>
            <pc:docMk/>
            <pc:sldMk cId="1271209648" sldId="258"/>
            <ac:spMk id="3" creationId="{9EC1029F-9B7A-04AF-427B-417019CFBE20}"/>
          </ac:spMkLst>
        </pc:spChg>
        <pc:spChg chg="add mod">
          <ac:chgData name="Jane Mburu" userId="18958a44b8fddd91" providerId="LiveId" clId="{90598638-6E8B-4D25-9B17-593D75844EE6}" dt="2024-06-21T18:30:18.715" v="2147" actId="20577"/>
          <ac:spMkLst>
            <pc:docMk/>
            <pc:sldMk cId="1271209648" sldId="258"/>
            <ac:spMk id="8" creationId="{5C2A863C-450A-8E52-31CD-E37BD5B0DF73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1271209648" sldId="258"/>
            <ac:spMk id="11" creationId="{84ECDE7A-6944-466D-8FFE-149A29BA6BAE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1271209648" sldId="258"/>
            <ac:spMk id="13" creationId="{B3420082-9415-44EC-802E-C77D71D59C57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1271209648" sldId="258"/>
            <ac:spMk id="15" creationId="{55A52C45-1FCB-4636-A80F-2849B8226C01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1271209648" sldId="258"/>
            <ac:spMk id="17" creationId="{768EB4DD-3704-43AD-92B3-C4E0C6EA92CB}"/>
          </ac:spMkLst>
        </pc:spChg>
        <pc:picChg chg="add del mod">
          <ac:chgData name="Jane Mburu" userId="18958a44b8fddd91" providerId="LiveId" clId="{90598638-6E8B-4D25-9B17-593D75844EE6}" dt="2024-06-23T02:20:06.054" v="3547" actId="478"/>
          <ac:picMkLst>
            <pc:docMk/>
            <pc:sldMk cId="1271209648" sldId="258"/>
            <ac:picMk id="4" creationId="{68FBA8BB-02CE-A34C-81C8-1AD669D48999}"/>
          </ac:picMkLst>
        </pc:picChg>
      </pc:sldChg>
      <pc:sldChg chg="addSp delSp modSp new del mod">
        <pc:chgData name="Jane Mburu" userId="18958a44b8fddd91" providerId="LiveId" clId="{90598638-6E8B-4D25-9B17-593D75844EE6}" dt="2024-06-24T00:09:41.308" v="4423" actId="2696"/>
        <pc:sldMkLst>
          <pc:docMk/>
          <pc:sldMk cId="2371431568" sldId="259"/>
        </pc:sldMkLst>
        <pc:spChg chg="mod">
          <ac:chgData name="Jane Mburu" userId="18958a44b8fddd91" providerId="LiveId" clId="{90598638-6E8B-4D25-9B17-593D75844EE6}" dt="2024-06-23T01:54:46.770" v="3157"/>
          <ac:spMkLst>
            <pc:docMk/>
            <pc:sldMk cId="2371431568" sldId="259"/>
            <ac:spMk id="2" creationId="{90917061-3264-117B-80C1-E762C78B8297}"/>
          </ac:spMkLst>
        </pc:spChg>
        <pc:spChg chg="mod">
          <ac:chgData name="Jane Mburu" userId="18958a44b8fddd91" providerId="LiveId" clId="{90598638-6E8B-4D25-9B17-593D75844EE6}" dt="2024-06-23T01:54:46.770" v="3157"/>
          <ac:spMkLst>
            <pc:docMk/>
            <pc:sldMk cId="2371431568" sldId="259"/>
            <ac:spMk id="3" creationId="{9C7B6FF0-0C4B-360D-92E2-047F55336C35}"/>
          </ac:spMkLst>
        </pc:spChg>
        <pc:spChg chg="del">
          <ac:chgData name="Jane Mburu" userId="18958a44b8fddd91" providerId="LiveId" clId="{90598638-6E8B-4D25-9B17-593D75844EE6}" dt="2024-06-20T19:39:23.951" v="10"/>
          <ac:spMkLst>
            <pc:docMk/>
            <pc:sldMk cId="2371431568" sldId="259"/>
            <ac:spMk id="4" creationId="{B2984A75-3FB2-2F37-F362-3F88A2236C26}"/>
          </ac:spMkLst>
        </pc:spChg>
        <pc:spChg chg="mod">
          <ac:chgData name="Jane Mburu" userId="18958a44b8fddd91" providerId="LiveId" clId="{90598638-6E8B-4D25-9B17-593D75844EE6}" dt="2024-06-23T01:54:46.770" v="3157"/>
          <ac:spMkLst>
            <pc:docMk/>
            <pc:sldMk cId="2371431568" sldId="259"/>
            <ac:spMk id="5" creationId="{B94BAFF4-0713-2373-A345-E719EE0369AD}"/>
          </ac:spMkLst>
        </pc:spChg>
        <pc:spChg chg="add mod">
          <ac:chgData name="Jane Mburu" userId="18958a44b8fddd91" providerId="LiveId" clId="{90598638-6E8B-4D25-9B17-593D75844EE6}" dt="2024-06-23T01:54:46.770" v="3157"/>
          <ac:spMkLst>
            <pc:docMk/>
            <pc:sldMk cId="2371431568" sldId="259"/>
            <ac:spMk id="6" creationId="{204D3736-4B68-4E31-1818-A3CB8AF531D2}"/>
          </ac:spMkLst>
        </pc:spChg>
        <pc:spChg chg="add del mod">
          <ac:chgData name="Jane Mburu" userId="18958a44b8fddd91" providerId="LiveId" clId="{90598638-6E8B-4D25-9B17-593D75844EE6}" dt="2024-06-21T00:22:49.828" v="20" actId="3680"/>
          <ac:spMkLst>
            <pc:docMk/>
            <pc:sldMk cId="2371431568" sldId="259"/>
            <ac:spMk id="6" creationId="{75705E0C-96A1-EC4D-624D-41E30BF86D59}"/>
          </ac:spMkLst>
        </pc:spChg>
        <pc:spChg chg="del">
          <ac:chgData name="Jane Mburu" userId="18958a44b8fddd91" providerId="LiveId" clId="{90598638-6E8B-4D25-9B17-593D75844EE6}" dt="2024-06-20T19:39:50.261" v="11"/>
          <ac:spMkLst>
            <pc:docMk/>
            <pc:sldMk cId="2371431568" sldId="259"/>
            <ac:spMk id="6" creationId="{8A78DF8B-497B-6DD4-4CD5-8BDF0C631610}"/>
          </ac:spMkLst>
        </pc:spChg>
        <pc:spChg chg="add mod">
          <ac:chgData name="Jane Mburu" userId="18958a44b8fddd91" providerId="LiveId" clId="{90598638-6E8B-4D25-9B17-593D75844EE6}" dt="2024-06-23T01:54:46.770" v="3157"/>
          <ac:spMkLst>
            <pc:docMk/>
            <pc:sldMk cId="2371431568" sldId="259"/>
            <ac:spMk id="10" creationId="{31826E73-4021-A34E-3528-80A8518161E3}"/>
          </ac:spMkLst>
        </pc:spChg>
        <pc:graphicFrameChg chg="add del mod ord modGraphic">
          <ac:chgData name="Jane Mburu" userId="18958a44b8fddd91" providerId="LiveId" clId="{90598638-6E8B-4D25-9B17-593D75844EE6}" dt="2024-06-21T18:31:09.425" v="2151" actId="478"/>
          <ac:graphicFrameMkLst>
            <pc:docMk/>
            <pc:sldMk cId="2371431568" sldId="259"/>
            <ac:graphicFrameMk id="9" creationId="{C6F87F6F-21FC-03EF-80F4-B086BA92C8B3}"/>
          </ac:graphicFrameMkLst>
        </pc:graphicFrameChg>
        <pc:picChg chg="add del mod">
          <ac:chgData name="Jane Mburu" userId="18958a44b8fddd91" providerId="LiveId" clId="{90598638-6E8B-4D25-9B17-593D75844EE6}" dt="2024-06-21T18:31:05.064" v="2150" actId="478"/>
          <ac:picMkLst>
            <pc:docMk/>
            <pc:sldMk cId="2371431568" sldId="259"/>
            <ac:picMk id="7" creationId="{A13C0217-BB5F-D990-75C3-72194E1F9212}"/>
          </ac:picMkLst>
        </pc:picChg>
        <pc:picChg chg="add del mod">
          <ac:chgData name="Jane Mburu" userId="18958a44b8fddd91" providerId="LiveId" clId="{90598638-6E8B-4D25-9B17-593D75844EE6}" dt="2024-06-21T00:22:19.160" v="19" actId="478"/>
          <ac:picMkLst>
            <pc:docMk/>
            <pc:sldMk cId="2371431568" sldId="259"/>
            <ac:picMk id="8" creationId="{B4867A53-40EE-248C-17B3-141FEB91612A}"/>
          </ac:picMkLst>
        </pc:picChg>
      </pc:sldChg>
      <pc:sldChg chg="modSp new mod">
        <pc:chgData name="Jane Mburu" userId="18958a44b8fddd91" providerId="LiveId" clId="{90598638-6E8B-4D25-9B17-593D75844EE6}" dt="2024-06-24T01:21:40.323" v="6511" actId="1076"/>
        <pc:sldMkLst>
          <pc:docMk/>
          <pc:sldMk cId="881967277" sldId="260"/>
        </pc:sldMkLst>
        <pc:spChg chg="mod">
          <ac:chgData name="Jane Mburu" userId="18958a44b8fddd91" providerId="LiveId" clId="{90598638-6E8B-4D25-9B17-593D75844EE6}" dt="2024-06-24T01:21:40.323" v="6511" actId="1076"/>
          <ac:spMkLst>
            <pc:docMk/>
            <pc:sldMk cId="881967277" sldId="260"/>
            <ac:spMk id="2" creationId="{C2304243-63AA-0E34-B404-7DCA4EF01DBA}"/>
          </ac:spMkLst>
        </pc:spChg>
        <pc:spChg chg="mod">
          <ac:chgData name="Jane Mburu" userId="18958a44b8fddd91" providerId="LiveId" clId="{90598638-6E8B-4D25-9B17-593D75844EE6}" dt="2024-06-24T01:18:46.892" v="6509" actId="1076"/>
          <ac:spMkLst>
            <pc:docMk/>
            <pc:sldMk cId="881967277" sldId="260"/>
            <ac:spMk id="3" creationId="{A1B47D37-FDD0-7224-E44B-FBD71844233B}"/>
          </ac:spMkLst>
        </pc:spChg>
      </pc:sldChg>
      <pc:sldChg chg="modSp new mod">
        <pc:chgData name="Jane Mburu" userId="18958a44b8fddd91" providerId="LiveId" clId="{90598638-6E8B-4D25-9B17-593D75844EE6}" dt="2024-06-23T01:53:55.447" v="3154" actId="255"/>
        <pc:sldMkLst>
          <pc:docMk/>
          <pc:sldMk cId="728983159" sldId="261"/>
        </pc:sldMkLst>
        <pc:spChg chg="mod">
          <ac:chgData name="Jane Mburu" userId="18958a44b8fddd91" providerId="LiveId" clId="{90598638-6E8B-4D25-9B17-593D75844EE6}" dt="2024-06-23T01:51:37.375" v="3137" actId="14100"/>
          <ac:spMkLst>
            <pc:docMk/>
            <pc:sldMk cId="728983159" sldId="261"/>
            <ac:spMk id="2" creationId="{3469E647-FB9A-284F-B899-81B48EB2CA03}"/>
          </ac:spMkLst>
        </pc:spChg>
        <pc:spChg chg="mod">
          <ac:chgData name="Jane Mburu" userId="18958a44b8fddd91" providerId="LiveId" clId="{90598638-6E8B-4D25-9B17-593D75844EE6}" dt="2024-06-23T01:53:55.447" v="3154" actId="255"/>
          <ac:spMkLst>
            <pc:docMk/>
            <pc:sldMk cId="728983159" sldId="261"/>
            <ac:spMk id="3" creationId="{0B674D6E-95AD-138E-FFE7-7DDDE591A0D3}"/>
          </ac:spMkLst>
        </pc:spChg>
      </pc:sldChg>
      <pc:sldChg chg="addSp delSp modSp new del mod setBg delDesignElem">
        <pc:chgData name="Jane Mburu" userId="18958a44b8fddd91" providerId="LiveId" clId="{90598638-6E8B-4D25-9B17-593D75844EE6}" dt="2024-06-23T02:37:57.638" v="3902" actId="47"/>
        <pc:sldMkLst>
          <pc:docMk/>
          <pc:sldMk cId="1088735025" sldId="262"/>
        </pc:sldMkLst>
        <pc:spChg chg="mod">
          <ac:chgData name="Jane Mburu" userId="18958a44b8fddd91" providerId="LiveId" clId="{90598638-6E8B-4D25-9B17-593D75844EE6}" dt="2024-06-23T02:36:13.753" v="3894" actId="20577"/>
          <ac:spMkLst>
            <pc:docMk/>
            <pc:sldMk cId="1088735025" sldId="262"/>
            <ac:spMk id="2" creationId="{C6721F2C-3297-211A-78E7-B2A7FD487966}"/>
          </ac:spMkLst>
        </pc:spChg>
        <pc:spChg chg="add">
          <ac:chgData name="Jane Mburu" userId="18958a44b8fddd91" providerId="LiveId" clId="{90598638-6E8B-4D25-9B17-593D75844EE6}" dt="2024-06-23T02:14:34.218" v="3454"/>
          <ac:spMkLst>
            <pc:docMk/>
            <pc:sldMk cId="1088735025" sldId="262"/>
            <ac:spMk id="3" creationId="{B915739D-F23F-1E61-EEB0-64B218C07EA9}"/>
          </ac:spMkLst>
        </pc:spChg>
        <pc:spChg chg="del">
          <ac:chgData name="Jane Mburu" userId="18958a44b8fddd91" providerId="LiveId" clId="{90598638-6E8B-4D25-9B17-593D75844EE6}" dt="2024-06-21T15:05:49.912" v="1499"/>
          <ac:spMkLst>
            <pc:docMk/>
            <pc:sldMk cId="1088735025" sldId="262"/>
            <ac:spMk id="3" creationId="{D25ACE2A-B6F7-4BFC-74F4-640E6320F2F3}"/>
          </ac:spMkLst>
        </pc:spChg>
        <pc:spChg chg="add del mod">
          <ac:chgData name="Jane Mburu" userId="18958a44b8fddd91" providerId="LiveId" clId="{90598638-6E8B-4D25-9B17-593D75844EE6}" dt="2024-06-23T02:30:06.905" v="3732" actId="478"/>
          <ac:spMkLst>
            <pc:docMk/>
            <pc:sldMk cId="1088735025" sldId="262"/>
            <ac:spMk id="6" creationId="{79A9D602-9288-3E1B-5EDA-8E9C30EF93B6}"/>
          </ac:spMkLst>
        </pc:spChg>
        <pc:spChg chg="add mod">
          <ac:chgData name="Jane Mburu" userId="18958a44b8fddd91" providerId="LiveId" clId="{90598638-6E8B-4D25-9B17-593D75844EE6}" dt="2024-06-23T02:34:51.739" v="3871" actId="14100"/>
          <ac:spMkLst>
            <pc:docMk/>
            <pc:sldMk cId="1088735025" sldId="262"/>
            <ac:spMk id="8" creationId="{4A461B17-A8CC-ACAF-CB5C-1DDA0372ADEB}"/>
          </ac:spMkLst>
        </pc:spChg>
        <pc:spChg chg="add del">
          <ac:chgData name="Jane Mburu" userId="18958a44b8fddd91" providerId="LiveId" clId="{90598638-6E8B-4D25-9B17-593D75844EE6}" dt="2024-06-23T01:55:48.515" v="3159" actId="26606"/>
          <ac:spMkLst>
            <pc:docMk/>
            <pc:sldMk cId="1088735025" sldId="262"/>
            <ac:spMk id="10" creationId="{B1007713-5891-46A9-BACA-FAD760FE2353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1088735025" sldId="262"/>
            <ac:spMk id="11" creationId="{84ECDE7A-6944-466D-8FFE-149A29BA6BAE}"/>
          </ac:spMkLst>
        </pc:spChg>
        <pc:spChg chg="add del">
          <ac:chgData name="Jane Mburu" userId="18958a44b8fddd91" providerId="LiveId" clId="{90598638-6E8B-4D25-9B17-593D75844EE6}" dt="2024-06-23T01:55:48.515" v="3159" actId="26606"/>
          <ac:spMkLst>
            <pc:docMk/>
            <pc:sldMk cId="1088735025" sldId="262"/>
            <ac:spMk id="12" creationId="{74BB6AA7-7EAD-4D3B-9335-B6E8BD7E6891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1088735025" sldId="262"/>
            <ac:spMk id="13" creationId="{B3420082-9415-44EC-802E-C77D71D59C57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1088735025" sldId="262"/>
            <ac:spMk id="15" creationId="{55A52C45-1FCB-4636-A80F-2849B8226C01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1088735025" sldId="262"/>
            <ac:spMk id="17" creationId="{768EB4DD-3704-43AD-92B3-C4E0C6EA92CB}"/>
          </ac:spMkLst>
        </pc:spChg>
        <pc:picChg chg="add del mod">
          <ac:chgData name="Jane Mburu" userId="18958a44b8fddd91" providerId="LiveId" clId="{90598638-6E8B-4D25-9B17-593D75844EE6}" dt="2024-06-23T02:14:32.214" v="3453" actId="478"/>
          <ac:picMkLst>
            <pc:docMk/>
            <pc:sldMk cId="1088735025" sldId="262"/>
            <ac:picMk id="4" creationId="{D5DAFB5E-F687-4167-3499-02BF5DE291C5}"/>
          </ac:picMkLst>
        </pc:picChg>
        <pc:picChg chg="add mod">
          <ac:chgData name="Jane Mburu" userId="18958a44b8fddd91" providerId="LiveId" clId="{90598638-6E8B-4D25-9B17-593D75844EE6}" dt="2024-06-23T02:35:28.435" v="3873" actId="1076"/>
          <ac:picMkLst>
            <pc:docMk/>
            <pc:sldMk cId="1088735025" sldId="262"/>
            <ac:picMk id="7" creationId="{207E4380-9993-F381-1979-BEA49C1FAEDE}"/>
          </ac:picMkLst>
        </pc:picChg>
      </pc:sldChg>
      <pc:sldChg chg="modSp new mod">
        <pc:chgData name="Jane Mburu" userId="18958a44b8fddd91" providerId="LiveId" clId="{90598638-6E8B-4D25-9B17-593D75844EE6}" dt="2024-06-23T23:55:34.933" v="4379" actId="14100"/>
        <pc:sldMkLst>
          <pc:docMk/>
          <pc:sldMk cId="2546469886" sldId="263"/>
        </pc:sldMkLst>
        <pc:spChg chg="mod">
          <ac:chgData name="Jane Mburu" userId="18958a44b8fddd91" providerId="LiveId" clId="{90598638-6E8B-4D25-9B17-593D75844EE6}" dt="2024-06-23T01:52:55.311" v="3147" actId="14100"/>
          <ac:spMkLst>
            <pc:docMk/>
            <pc:sldMk cId="2546469886" sldId="263"/>
            <ac:spMk id="2" creationId="{4027FDC6-AFD1-8845-2BFE-B731B3AEF5FA}"/>
          </ac:spMkLst>
        </pc:spChg>
        <pc:spChg chg="mod">
          <ac:chgData name="Jane Mburu" userId="18958a44b8fddd91" providerId="LiveId" clId="{90598638-6E8B-4D25-9B17-593D75844EE6}" dt="2024-06-23T23:55:34.933" v="4379" actId="14100"/>
          <ac:spMkLst>
            <pc:docMk/>
            <pc:sldMk cId="2546469886" sldId="263"/>
            <ac:spMk id="3" creationId="{F8797217-0F4B-7EBA-8375-41822ABB7A70}"/>
          </ac:spMkLst>
        </pc:spChg>
      </pc:sldChg>
      <pc:sldChg chg="addSp delSp modSp new del mod setBg delDesignElem">
        <pc:chgData name="Jane Mburu" userId="18958a44b8fddd91" providerId="LiveId" clId="{90598638-6E8B-4D25-9B17-593D75844EE6}" dt="2024-06-23T02:24:41.108" v="3598" actId="47"/>
        <pc:sldMkLst>
          <pc:docMk/>
          <pc:sldMk cId="478004017" sldId="264"/>
        </pc:sldMkLst>
        <pc:spChg chg="mod">
          <ac:chgData name="Jane Mburu" userId="18958a44b8fddd91" providerId="LiveId" clId="{90598638-6E8B-4D25-9B17-593D75844EE6}" dt="2024-06-23T01:47:41.650" v="3099" actId="27636"/>
          <ac:spMkLst>
            <pc:docMk/>
            <pc:sldMk cId="478004017" sldId="264"/>
            <ac:spMk id="2" creationId="{969B6C94-2297-6EF3-E13C-7C9712B6C491}"/>
          </ac:spMkLst>
        </pc:spChg>
        <pc:spChg chg="del">
          <ac:chgData name="Jane Mburu" userId="18958a44b8fddd91" providerId="LiveId" clId="{90598638-6E8B-4D25-9B17-593D75844EE6}" dt="2024-06-21T18:05:38.444" v="1608"/>
          <ac:spMkLst>
            <pc:docMk/>
            <pc:sldMk cId="478004017" sldId="264"/>
            <ac:spMk id="3" creationId="{877F40E9-3B60-221E-1402-E85DAA7D1C5E}"/>
          </ac:spMkLst>
        </pc:spChg>
        <pc:spChg chg="add mod">
          <ac:chgData name="Jane Mburu" userId="18958a44b8fddd91" providerId="LiveId" clId="{90598638-6E8B-4D25-9B17-593D75844EE6}" dt="2024-06-21T18:25:37.646" v="1903" actId="12"/>
          <ac:spMkLst>
            <pc:docMk/>
            <pc:sldMk cId="478004017" sldId="264"/>
            <ac:spMk id="8" creationId="{FADDB806-8999-2BC5-1711-B351D3FA2499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478004017" sldId="264"/>
            <ac:spMk id="11" creationId="{84ECDE7A-6944-466D-8FFE-149A29BA6BAE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478004017" sldId="264"/>
            <ac:spMk id="13" creationId="{B3420082-9415-44EC-802E-C77D71D59C57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478004017" sldId="264"/>
            <ac:spMk id="15" creationId="{55A52C45-1FCB-4636-A80F-2849B8226C01}"/>
          </ac:spMkLst>
        </pc:spChg>
        <pc:spChg chg="add del">
          <ac:chgData name="Jane Mburu" userId="18958a44b8fddd91" providerId="LiveId" clId="{90598638-6E8B-4D25-9B17-593D75844EE6}" dt="2024-06-23T01:45:35.701" v="3072"/>
          <ac:spMkLst>
            <pc:docMk/>
            <pc:sldMk cId="478004017" sldId="264"/>
            <ac:spMk id="17" creationId="{768EB4DD-3704-43AD-92B3-C4E0C6EA92CB}"/>
          </ac:spMkLst>
        </pc:spChg>
        <pc:picChg chg="add mod">
          <ac:chgData name="Jane Mburu" userId="18958a44b8fddd91" providerId="LiveId" clId="{90598638-6E8B-4D25-9B17-593D75844EE6}" dt="2024-06-21T18:06:49.997" v="1642" actId="1076"/>
          <ac:picMkLst>
            <pc:docMk/>
            <pc:sldMk cId="478004017" sldId="264"/>
            <ac:picMk id="4" creationId="{7F069F81-67C5-81B6-9D48-96ABD6E4C84B}"/>
          </ac:picMkLst>
        </pc:picChg>
      </pc:sldChg>
      <pc:sldChg chg="addSp delSp modSp new del mod setBg">
        <pc:chgData name="Jane Mburu" userId="18958a44b8fddd91" providerId="LiveId" clId="{90598638-6E8B-4D25-9B17-593D75844EE6}" dt="2024-06-23T23:11:27.729" v="4079" actId="2696"/>
        <pc:sldMkLst>
          <pc:docMk/>
          <pc:sldMk cId="84306371" sldId="265"/>
        </pc:sldMkLst>
        <pc:spChg chg="add del mod ord">
          <ac:chgData name="Jane Mburu" userId="18958a44b8fddd91" providerId="LiveId" clId="{90598638-6E8B-4D25-9B17-593D75844EE6}" dt="2024-06-23T22:59:26.435" v="3950" actId="26606"/>
          <ac:spMkLst>
            <pc:docMk/>
            <pc:sldMk cId="84306371" sldId="265"/>
            <ac:spMk id="2" creationId="{8BE4C549-D200-D370-0743-6B4E7E9D11BC}"/>
          </ac:spMkLst>
        </pc:spChg>
        <pc:spChg chg="del">
          <ac:chgData name="Jane Mburu" userId="18958a44b8fddd91" providerId="LiveId" clId="{90598638-6E8B-4D25-9B17-593D75844EE6}" dt="2024-06-21T19:39:36.127" v="2402"/>
          <ac:spMkLst>
            <pc:docMk/>
            <pc:sldMk cId="84306371" sldId="265"/>
            <ac:spMk id="3" creationId="{D3838A3A-8C6E-343D-467F-C6A0B8AB4098}"/>
          </ac:spMkLst>
        </pc:spChg>
        <pc:spChg chg="add mod">
          <ac:chgData name="Jane Mburu" userId="18958a44b8fddd91" providerId="LiveId" clId="{90598638-6E8B-4D25-9B17-593D75844EE6}" dt="2024-06-23T22:59:38.997" v="3951" actId="1076"/>
          <ac:spMkLst>
            <pc:docMk/>
            <pc:sldMk cId="84306371" sldId="265"/>
            <ac:spMk id="5" creationId="{A8CE8F75-AA1C-2700-CA57-B72C621FCBB6}"/>
          </ac:spMkLst>
        </pc:spChg>
        <pc:spChg chg="add del">
          <ac:chgData name="Jane Mburu" userId="18958a44b8fddd91" providerId="LiveId" clId="{90598638-6E8B-4D25-9B17-593D75844EE6}" dt="2024-06-21T19:44:20.954" v="2467" actId="26606"/>
          <ac:spMkLst>
            <pc:docMk/>
            <pc:sldMk cId="84306371" sldId="265"/>
            <ac:spMk id="6" creationId="{04812C46-200A-4DEB-A05E-3ED6C68C2387}"/>
          </ac:spMkLst>
        </pc:spChg>
        <pc:spChg chg="add del">
          <ac:chgData name="Jane Mburu" userId="18958a44b8fddd91" providerId="LiveId" clId="{90598638-6E8B-4D25-9B17-593D75844EE6}" dt="2024-06-21T19:44:20.954" v="2467" actId="26606"/>
          <ac:spMkLst>
            <pc:docMk/>
            <pc:sldMk cId="84306371" sldId="265"/>
            <ac:spMk id="7" creationId="{D1EA859B-E555-4109-94F3-6700E046E008}"/>
          </ac:spMkLst>
        </pc:spChg>
        <pc:spChg chg="add del">
          <ac:chgData name="Jane Mburu" userId="18958a44b8fddd91" providerId="LiveId" clId="{90598638-6E8B-4D25-9B17-593D75844EE6}" dt="2024-06-21T19:40:09.810" v="2406" actId="26606"/>
          <ac:spMkLst>
            <pc:docMk/>
            <pc:sldMk cId="84306371" sldId="265"/>
            <ac:spMk id="8" creationId="{E1D7EFBB-E7F5-90A2-DC98-220084884514}"/>
          </ac:spMkLst>
        </pc:spChg>
        <pc:spChg chg="add del">
          <ac:chgData name="Jane Mburu" userId="18958a44b8fddd91" providerId="LiveId" clId="{90598638-6E8B-4D25-9B17-593D75844EE6}" dt="2024-06-21T19:40:59.158" v="2416" actId="26606"/>
          <ac:spMkLst>
            <pc:docMk/>
            <pc:sldMk cId="84306371" sldId="265"/>
            <ac:spMk id="9" creationId="{42A4FC2C-047E-45A5-965D-8E1E3BF09BC6}"/>
          </ac:spMkLst>
        </pc:spChg>
        <pc:spChg chg="add del">
          <ac:chgData name="Jane Mburu" userId="18958a44b8fddd91" providerId="LiveId" clId="{90598638-6E8B-4D25-9B17-593D75844EE6}" dt="2024-06-21T19:44:20.954" v="2467" actId="26606"/>
          <ac:spMkLst>
            <pc:docMk/>
            <pc:sldMk cId="84306371" sldId="265"/>
            <ac:spMk id="10" creationId="{634243E5-BF9E-0B09-929C-1E07D429F20F}"/>
          </ac:spMkLst>
        </pc:spChg>
        <pc:spChg chg="add del">
          <ac:chgData name="Jane Mburu" userId="18958a44b8fddd91" providerId="LiveId" clId="{90598638-6E8B-4D25-9B17-593D75844EE6}" dt="2024-06-21T19:40:09.810" v="2406" actId="26606"/>
          <ac:spMkLst>
            <pc:docMk/>
            <pc:sldMk cId="84306371" sldId="265"/>
            <ac:spMk id="11" creationId="{3AFE8227-C443-417B-BA91-520EB1EF4559}"/>
          </ac:spMkLst>
        </pc:spChg>
        <pc:spChg chg="add del">
          <ac:chgData name="Jane Mburu" userId="18958a44b8fddd91" providerId="LiveId" clId="{90598638-6E8B-4D25-9B17-593D75844EE6}" dt="2024-06-21T19:44:22.596" v="2469" actId="26606"/>
          <ac:spMkLst>
            <pc:docMk/>
            <pc:sldMk cId="84306371" sldId="265"/>
            <ac:spMk id="12" creationId="{2B97F24A-32CE-4C1C-A50D-3016B394DCFB}"/>
          </ac:spMkLst>
        </pc:spChg>
        <pc:spChg chg="add del">
          <ac:chgData name="Jane Mburu" userId="18958a44b8fddd91" providerId="LiveId" clId="{90598638-6E8B-4D25-9B17-593D75844EE6}" dt="2024-06-21T19:40:09.810" v="2406" actId="26606"/>
          <ac:spMkLst>
            <pc:docMk/>
            <pc:sldMk cId="84306371" sldId="265"/>
            <ac:spMk id="13" creationId="{907741FC-B544-4A6E-B831-6789D042333D}"/>
          </ac:spMkLst>
        </pc:spChg>
        <pc:spChg chg="add del">
          <ac:chgData name="Jane Mburu" userId="18958a44b8fddd91" providerId="LiveId" clId="{90598638-6E8B-4D25-9B17-593D75844EE6}" dt="2024-06-21T19:40:55.326" v="2412" actId="26606"/>
          <ac:spMkLst>
            <pc:docMk/>
            <pc:sldMk cId="84306371" sldId="265"/>
            <ac:spMk id="14" creationId="{42A4FC2C-047E-45A5-965D-8E1E3BF09BC6}"/>
          </ac:spMkLst>
        </pc:spChg>
        <pc:spChg chg="add del">
          <ac:chgData name="Jane Mburu" userId="18958a44b8fddd91" providerId="LiveId" clId="{90598638-6E8B-4D25-9B17-593D75844EE6}" dt="2024-06-21T19:40:09.810" v="2406" actId="26606"/>
          <ac:spMkLst>
            <pc:docMk/>
            <pc:sldMk cId="84306371" sldId="265"/>
            <ac:spMk id="15" creationId="{3F0BE7ED-7814-4273-B18A-F26CC0380380}"/>
          </ac:spMkLst>
        </pc:spChg>
        <pc:spChg chg="add del">
          <ac:chgData name="Jane Mburu" userId="18958a44b8fddd91" providerId="LiveId" clId="{90598638-6E8B-4D25-9B17-593D75844EE6}" dt="2024-06-21T19:44:22.596" v="2469" actId="26606"/>
          <ac:spMkLst>
            <pc:docMk/>
            <pc:sldMk cId="84306371" sldId="265"/>
            <ac:spMk id="16" creationId="{CD8B4F24-440B-49E9-B85D-733523DC064B}"/>
          </ac:spMkLst>
        </pc:spChg>
        <pc:spChg chg="add del">
          <ac:chgData name="Jane Mburu" userId="18958a44b8fddd91" providerId="LiveId" clId="{90598638-6E8B-4D25-9B17-593D75844EE6}" dt="2024-06-21T19:44:22.596" v="2469" actId="26606"/>
          <ac:spMkLst>
            <pc:docMk/>
            <pc:sldMk cId="84306371" sldId="265"/>
            <ac:spMk id="17" creationId="{2D23AA41-C78E-BE79-016D-07B7E12F840A}"/>
          </ac:spMkLst>
        </pc:spChg>
        <pc:spChg chg="add del mod">
          <ac:chgData name="Jane Mburu" userId="18958a44b8fddd91" providerId="LiveId" clId="{90598638-6E8B-4D25-9B17-593D75844EE6}" dt="2024-06-23T22:59:11.188" v="3948"/>
          <ac:spMkLst>
            <pc:docMk/>
            <pc:sldMk cId="84306371" sldId="265"/>
            <ac:spMk id="18" creationId="{7D38D595-9387-552C-8974-084BEBEA9AF6}"/>
          </ac:spMkLst>
        </pc:spChg>
        <pc:spChg chg="add del">
          <ac:chgData name="Jane Mburu" userId="18958a44b8fddd91" providerId="LiveId" clId="{90598638-6E8B-4D25-9B17-593D75844EE6}" dt="2024-06-21T19:44:43.836" v="2471" actId="26606"/>
          <ac:spMkLst>
            <pc:docMk/>
            <pc:sldMk cId="84306371" sldId="265"/>
            <ac:spMk id="19" creationId="{C0763A76-9F1C-4FC5-82B7-DD475DA461B2}"/>
          </ac:spMkLst>
        </pc:spChg>
        <pc:spChg chg="add del">
          <ac:chgData name="Jane Mburu" userId="18958a44b8fddd91" providerId="LiveId" clId="{90598638-6E8B-4D25-9B17-593D75844EE6}" dt="2024-06-21T19:44:43.836" v="2471" actId="26606"/>
          <ac:spMkLst>
            <pc:docMk/>
            <pc:sldMk cId="84306371" sldId="265"/>
            <ac:spMk id="20" creationId="{E81BF4F6-F2CF-4984-9D14-D6966D92F99F}"/>
          </ac:spMkLst>
        </pc:spChg>
        <pc:spChg chg="add del">
          <ac:chgData name="Jane Mburu" userId="18958a44b8fddd91" providerId="LiveId" clId="{90598638-6E8B-4D25-9B17-593D75844EE6}" dt="2024-06-21T19:44:43.836" v="2471" actId="26606"/>
          <ac:spMkLst>
            <pc:docMk/>
            <pc:sldMk cId="84306371" sldId="265"/>
            <ac:spMk id="21" creationId="{E98CB20F-8B3A-3A8E-C5BE-3D9D142B097D}"/>
          </ac:spMkLst>
        </pc:spChg>
        <pc:spChg chg="add">
          <ac:chgData name="Jane Mburu" userId="18958a44b8fddd91" providerId="LiveId" clId="{90598638-6E8B-4D25-9B17-593D75844EE6}" dt="2024-06-23T22:59:26.435" v="3950" actId="26606"/>
          <ac:spMkLst>
            <pc:docMk/>
            <pc:sldMk cId="84306371" sldId="265"/>
            <ac:spMk id="22" creationId="{B1007713-5891-46A9-BACA-FAD760FE2353}"/>
          </ac:spMkLst>
        </pc:spChg>
        <pc:spChg chg="add">
          <ac:chgData name="Jane Mburu" userId="18958a44b8fddd91" providerId="LiveId" clId="{90598638-6E8B-4D25-9B17-593D75844EE6}" dt="2024-06-23T22:59:26.435" v="3950" actId="26606"/>
          <ac:spMkLst>
            <pc:docMk/>
            <pc:sldMk cId="84306371" sldId="265"/>
            <ac:spMk id="23" creationId="{74BB6AA7-7EAD-4D3B-9335-B6E8BD7E6891}"/>
          </ac:spMkLst>
        </pc:spChg>
        <pc:picChg chg="add mod">
          <ac:chgData name="Jane Mburu" userId="18958a44b8fddd91" providerId="LiveId" clId="{90598638-6E8B-4D25-9B17-593D75844EE6}" dt="2024-06-23T22:59:26.435" v="3950" actId="26606"/>
          <ac:picMkLst>
            <pc:docMk/>
            <pc:sldMk cId="84306371" sldId="265"/>
            <ac:picMk id="3" creationId="{E557E177-97C6-473F-468A-0AAE16E0DB0A}"/>
          </ac:picMkLst>
        </pc:picChg>
        <pc:picChg chg="add del mod">
          <ac:chgData name="Jane Mburu" userId="18958a44b8fddd91" providerId="LiveId" clId="{90598638-6E8B-4D25-9B17-593D75844EE6}" dt="2024-06-21T19:49:17.346" v="2489" actId="478"/>
          <ac:picMkLst>
            <pc:docMk/>
            <pc:sldMk cId="84306371" sldId="265"/>
            <ac:picMk id="4" creationId="{DEF82D4C-5B33-ECB2-65C4-75016C4D4732}"/>
          </ac:picMkLst>
        </pc:picChg>
      </pc:sldChg>
      <pc:sldChg chg="addSp delSp modSp add del mod delDesignElem">
        <pc:chgData name="Jane Mburu" userId="18958a44b8fddd91" providerId="LiveId" clId="{90598638-6E8B-4D25-9B17-593D75844EE6}" dt="2024-06-23T02:24:37.778" v="3597" actId="47"/>
        <pc:sldMkLst>
          <pc:docMk/>
          <pc:sldMk cId="1083598886" sldId="266"/>
        </pc:sldMkLst>
        <pc:spChg chg="mod">
          <ac:chgData name="Jane Mburu" userId="18958a44b8fddd91" providerId="LiveId" clId="{90598638-6E8B-4D25-9B17-593D75844EE6}" dt="2024-06-23T01:47:41.914" v="3101" actId="27636"/>
          <ac:spMkLst>
            <pc:docMk/>
            <pc:sldMk cId="1083598886" sldId="266"/>
            <ac:spMk id="2" creationId="{5D71D0C3-239A-49D2-690E-3920EB741F72}"/>
          </ac:spMkLst>
        </pc:spChg>
        <pc:spChg chg="mod">
          <ac:chgData name="Jane Mburu" userId="18958a44b8fddd91" providerId="LiveId" clId="{90598638-6E8B-4D25-9B17-593D75844EE6}" dt="2024-06-21T20:09:44.837" v="2652" actId="14100"/>
          <ac:spMkLst>
            <pc:docMk/>
            <pc:sldMk cId="1083598886" sldId="266"/>
            <ac:spMk id="8" creationId="{5C2A863C-450A-8E52-31CD-E37BD5B0DF73}"/>
          </ac:spMkLst>
        </pc:spChg>
        <pc:spChg chg="del">
          <ac:chgData name="Jane Mburu" userId="18958a44b8fddd91" providerId="LiveId" clId="{90598638-6E8B-4D25-9B17-593D75844EE6}" dt="2024-06-23T01:45:35.701" v="3072"/>
          <ac:spMkLst>
            <pc:docMk/>
            <pc:sldMk cId="1083598886" sldId="266"/>
            <ac:spMk id="11" creationId="{84ECDE7A-6944-466D-8FFE-149A29BA6BAE}"/>
          </ac:spMkLst>
        </pc:spChg>
        <pc:spChg chg="del">
          <ac:chgData name="Jane Mburu" userId="18958a44b8fddd91" providerId="LiveId" clId="{90598638-6E8B-4D25-9B17-593D75844EE6}" dt="2024-06-23T01:45:35.701" v="3072"/>
          <ac:spMkLst>
            <pc:docMk/>
            <pc:sldMk cId="1083598886" sldId="266"/>
            <ac:spMk id="13" creationId="{B3420082-9415-44EC-802E-C77D71D59C57}"/>
          </ac:spMkLst>
        </pc:spChg>
        <pc:spChg chg="del">
          <ac:chgData name="Jane Mburu" userId="18958a44b8fddd91" providerId="LiveId" clId="{90598638-6E8B-4D25-9B17-593D75844EE6}" dt="2024-06-23T01:45:35.701" v="3072"/>
          <ac:spMkLst>
            <pc:docMk/>
            <pc:sldMk cId="1083598886" sldId="266"/>
            <ac:spMk id="15" creationId="{55A52C45-1FCB-4636-A80F-2849B8226C01}"/>
          </ac:spMkLst>
        </pc:spChg>
        <pc:spChg chg="del">
          <ac:chgData name="Jane Mburu" userId="18958a44b8fddd91" providerId="LiveId" clId="{90598638-6E8B-4D25-9B17-593D75844EE6}" dt="2024-06-23T01:45:35.701" v="3072"/>
          <ac:spMkLst>
            <pc:docMk/>
            <pc:sldMk cId="1083598886" sldId="266"/>
            <ac:spMk id="17" creationId="{768EB4DD-3704-43AD-92B3-C4E0C6EA92CB}"/>
          </ac:spMkLst>
        </pc:spChg>
        <pc:picChg chg="add mod">
          <ac:chgData name="Jane Mburu" userId="18958a44b8fddd91" providerId="LiveId" clId="{90598638-6E8B-4D25-9B17-593D75844EE6}" dt="2024-06-21T20:08:06.999" v="2648" actId="1076"/>
          <ac:picMkLst>
            <pc:docMk/>
            <pc:sldMk cId="1083598886" sldId="266"/>
            <ac:picMk id="3" creationId="{DA32F2CA-E1F7-D023-575B-AFDB4D00B15A}"/>
          </ac:picMkLst>
        </pc:picChg>
        <pc:picChg chg="del">
          <ac:chgData name="Jane Mburu" userId="18958a44b8fddd91" providerId="LiveId" clId="{90598638-6E8B-4D25-9B17-593D75844EE6}" dt="2024-06-21T19:45:18.950" v="2473" actId="478"/>
          <ac:picMkLst>
            <pc:docMk/>
            <pc:sldMk cId="1083598886" sldId="266"/>
            <ac:picMk id="4" creationId="{68FBA8BB-02CE-A34C-81C8-1AD669D48999}"/>
          </ac:picMkLst>
        </pc:picChg>
      </pc:sldChg>
      <pc:sldChg chg="addSp delSp modSp add mod setBg">
        <pc:chgData name="Jane Mburu" userId="18958a44b8fddd91" providerId="LiveId" clId="{90598638-6E8B-4D25-9B17-593D75844EE6}" dt="2024-06-24T01:24:31.457" v="6530" actId="1076"/>
        <pc:sldMkLst>
          <pc:docMk/>
          <pc:sldMk cId="1688099209" sldId="267"/>
        </pc:sldMkLst>
        <pc:spChg chg="mod">
          <ac:chgData name="Jane Mburu" userId="18958a44b8fddd91" providerId="LiveId" clId="{90598638-6E8B-4D25-9B17-593D75844EE6}" dt="2024-06-24T01:23:52.273" v="6525" actId="1076"/>
          <ac:spMkLst>
            <pc:docMk/>
            <pc:sldMk cId="1688099209" sldId="267"/>
            <ac:spMk id="2" creationId="{4027FDC6-AFD1-8845-2BFE-B731B3AEF5FA}"/>
          </ac:spMkLst>
        </pc:spChg>
        <pc:spChg chg="del mod">
          <ac:chgData name="Jane Mburu" userId="18958a44b8fddd91" providerId="LiveId" clId="{90598638-6E8B-4D25-9B17-593D75844EE6}" dt="2024-06-23T01:56:41.943" v="3162"/>
          <ac:spMkLst>
            <pc:docMk/>
            <pc:sldMk cId="1688099209" sldId="267"/>
            <ac:spMk id="3" creationId="{F8797217-0F4B-7EBA-8375-41822ABB7A70}"/>
          </ac:spMkLst>
        </pc:spChg>
        <pc:spChg chg="add mod ord">
          <ac:chgData name="Jane Mburu" userId="18958a44b8fddd91" providerId="LiveId" clId="{90598638-6E8B-4D25-9B17-593D75844EE6}" dt="2024-06-24T01:24:24.478" v="6529" actId="1076"/>
          <ac:spMkLst>
            <pc:docMk/>
            <pc:sldMk cId="1688099209" sldId="267"/>
            <ac:spMk id="8" creationId="{8983F88D-AA77-C197-FCC4-10BB0FFD61EB}"/>
          </ac:spMkLst>
        </pc:spChg>
        <pc:spChg chg="add del">
          <ac:chgData name="Jane Mburu" userId="18958a44b8fddd91" providerId="LiveId" clId="{90598638-6E8B-4D25-9B17-593D75844EE6}" dt="2024-06-23T01:57:35.692" v="3166" actId="26606"/>
          <ac:spMkLst>
            <pc:docMk/>
            <pc:sldMk cId="1688099209" sldId="267"/>
            <ac:spMk id="11" creationId="{B1007713-5891-46A9-BACA-FAD760FE2353}"/>
          </ac:spMkLst>
        </pc:spChg>
        <pc:spChg chg="add del">
          <ac:chgData name="Jane Mburu" userId="18958a44b8fddd91" providerId="LiveId" clId="{90598638-6E8B-4D25-9B17-593D75844EE6}" dt="2024-06-23T01:57:35.692" v="3166" actId="26606"/>
          <ac:spMkLst>
            <pc:docMk/>
            <pc:sldMk cId="1688099209" sldId="267"/>
            <ac:spMk id="13" creationId="{74BB6AA7-7EAD-4D3B-9335-B6E8BD7E6891}"/>
          </ac:spMkLst>
        </pc:spChg>
        <pc:picChg chg="add mod">
          <ac:chgData name="Jane Mburu" userId="18958a44b8fddd91" providerId="LiveId" clId="{90598638-6E8B-4D25-9B17-593D75844EE6}" dt="2024-06-24T01:24:31.457" v="6530" actId="1076"/>
          <ac:picMkLst>
            <pc:docMk/>
            <pc:sldMk cId="1688099209" sldId="267"/>
            <ac:picMk id="4" creationId="{1A9203E8-DD7E-70B4-C84D-3443061656ED}"/>
          </ac:picMkLst>
        </pc:picChg>
      </pc:sldChg>
      <pc:sldChg chg="addSp delSp modSp add mod">
        <pc:chgData name="Jane Mburu" userId="18958a44b8fddd91" providerId="LiveId" clId="{90598638-6E8B-4D25-9B17-593D75844EE6}" dt="2024-06-24T01:23:42.491" v="6524" actId="1076"/>
        <pc:sldMkLst>
          <pc:docMk/>
          <pc:sldMk cId="605082826" sldId="268"/>
        </pc:sldMkLst>
        <pc:spChg chg="mod">
          <ac:chgData name="Jane Mburu" userId="18958a44b8fddd91" providerId="LiveId" clId="{90598638-6E8B-4D25-9B17-593D75844EE6}" dt="2024-06-24T01:23:33.176" v="6523" actId="1076"/>
          <ac:spMkLst>
            <pc:docMk/>
            <pc:sldMk cId="605082826" sldId="268"/>
            <ac:spMk id="2" creationId="{4027FDC6-AFD1-8845-2BFE-B731B3AEF5FA}"/>
          </ac:spMkLst>
        </pc:spChg>
        <pc:spChg chg="mod">
          <ac:chgData name="Jane Mburu" userId="18958a44b8fddd91" providerId="LiveId" clId="{90598638-6E8B-4D25-9B17-593D75844EE6}" dt="2024-06-23T02:07:36.593" v="3257" actId="1076"/>
          <ac:spMkLst>
            <pc:docMk/>
            <pc:sldMk cId="605082826" sldId="268"/>
            <ac:spMk id="8" creationId="{8983F88D-AA77-C197-FCC4-10BB0FFD61EB}"/>
          </ac:spMkLst>
        </pc:spChg>
        <pc:picChg chg="add mod">
          <ac:chgData name="Jane Mburu" userId="18958a44b8fddd91" providerId="LiveId" clId="{90598638-6E8B-4D25-9B17-593D75844EE6}" dt="2024-06-24T01:23:42.491" v="6524" actId="1076"/>
          <ac:picMkLst>
            <pc:docMk/>
            <pc:sldMk cId="605082826" sldId="268"/>
            <ac:picMk id="3" creationId="{70009A9E-8D84-B853-8003-A29B21F8CBB2}"/>
          </ac:picMkLst>
        </pc:picChg>
        <pc:picChg chg="del">
          <ac:chgData name="Jane Mburu" userId="18958a44b8fddd91" providerId="LiveId" clId="{90598638-6E8B-4D25-9B17-593D75844EE6}" dt="2024-06-23T02:04:26.506" v="3208" actId="478"/>
          <ac:picMkLst>
            <pc:docMk/>
            <pc:sldMk cId="605082826" sldId="268"/>
            <ac:picMk id="4" creationId="{1A9203E8-DD7E-70B4-C84D-3443061656ED}"/>
          </ac:picMkLst>
        </pc:picChg>
      </pc:sldChg>
      <pc:sldChg chg="addSp delSp modSp add mod">
        <pc:chgData name="Jane Mburu" userId="18958a44b8fddd91" providerId="LiveId" clId="{90598638-6E8B-4D25-9B17-593D75844EE6}" dt="2024-06-24T01:23:22.097" v="6522" actId="1076"/>
        <pc:sldMkLst>
          <pc:docMk/>
          <pc:sldMk cId="2508701536" sldId="269"/>
        </pc:sldMkLst>
        <pc:spChg chg="mod">
          <ac:chgData name="Jane Mburu" userId="18958a44b8fddd91" providerId="LiveId" clId="{90598638-6E8B-4D25-9B17-593D75844EE6}" dt="2024-06-24T01:23:22.097" v="6522" actId="1076"/>
          <ac:spMkLst>
            <pc:docMk/>
            <pc:sldMk cId="2508701536" sldId="269"/>
            <ac:spMk id="2" creationId="{4027FDC6-AFD1-8845-2BFE-B731B3AEF5FA}"/>
          </ac:spMkLst>
        </pc:spChg>
        <pc:spChg chg="mod">
          <ac:chgData name="Jane Mburu" userId="18958a44b8fddd91" providerId="LiveId" clId="{90598638-6E8B-4D25-9B17-593D75844EE6}" dt="2024-06-24T01:23:10.450" v="6520" actId="14100"/>
          <ac:spMkLst>
            <pc:docMk/>
            <pc:sldMk cId="2508701536" sldId="269"/>
            <ac:spMk id="8" creationId="{8983F88D-AA77-C197-FCC4-10BB0FFD61EB}"/>
          </ac:spMkLst>
        </pc:spChg>
        <pc:picChg chg="add mod">
          <ac:chgData name="Jane Mburu" userId="18958a44b8fddd91" providerId="LiveId" clId="{90598638-6E8B-4D25-9B17-593D75844EE6}" dt="2024-06-24T01:23:18.081" v="6521" actId="1076"/>
          <ac:picMkLst>
            <pc:docMk/>
            <pc:sldMk cId="2508701536" sldId="269"/>
            <ac:picMk id="3" creationId="{24932024-3D53-F305-AD43-3FCAD2C04643}"/>
          </ac:picMkLst>
        </pc:picChg>
        <pc:picChg chg="del">
          <ac:chgData name="Jane Mburu" userId="18958a44b8fddd91" providerId="LiveId" clId="{90598638-6E8B-4D25-9B17-593D75844EE6}" dt="2024-06-23T02:08:33.800" v="3258" actId="478"/>
          <ac:picMkLst>
            <pc:docMk/>
            <pc:sldMk cId="2508701536" sldId="269"/>
            <ac:picMk id="4" creationId="{1A9203E8-DD7E-70B4-C84D-3443061656ED}"/>
          </ac:picMkLst>
        </pc:picChg>
      </pc:sldChg>
      <pc:sldChg chg="addSp delSp modSp add mod ord">
        <pc:chgData name="Jane Mburu" userId="18958a44b8fddd91" providerId="LiveId" clId="{90598638-6E8B-4D25-9B17-593D75844EE6}" dt="2024-06-24T01:22:23.142" v="6517" actId="2711"/>
        <pc:sldMkLst>
          <pc:docMk/>
          <pc:sldMk cId="3626187754" sldId="270"/>
        </pc:sldMkLst>
        <pc:spChg chg="mod">
          <ac:chgData name="Jane Mburu" userId="18958a44b8fddd91" providerId="LiveId" clId="{90598638-6E8B-4D25-9B17-593D75844EE6}" dt="2024-06-23T02:21:29.580" v="3577" actId="14100"/>
          <ac:spMkLst>
            <pc:docMk/>
            <pc:sldMk cId="3626187754" sldId="270"/>
            <ac:spMk id="2" creationId="{4027FDC6-AFD1-8845-2BFE-B731B3AEF5FA}"/>
          </ac:spMkLst>
        </pc:spChg>
        <pc:spChg chg="mod">
          <ac:chgData name="Jane Mburu" userId="18958a44b8fddd91" providerId="LiveId" clId="{90598638-6E8B-4D25-9B17-593D75844EE6}" dt="2024-06-24T01:22:23.142" v="6517" actId="2711"/>
          <ac:spMkLst>
            <pc:docMk/>
            <pc:sldMk cId="3626187754" sldId="270"/>
            <ac:spMk id="8" creationId="{8983F88D-AA77-C197-FCC4-10BB0FFD61EB}"/>
          </ac:spMkLst>
        </pc:spChg>
        <pc:picChg chg="del">
          <ac:chgData name="Jane Mburu" userId="18958a44b8fddd91" providerId="LiveId" clId="{90598638-6E8B-4D25-9B17-593D75844EE6}" dt="2024-06-23T02:18:41.801" v="3539" actId="478"/>
          <ac:picMkLst>
            <pc:docMk/>
            <pc:sldMk cId="3626187754" sldId="270"/>
            <ac:picMk id="3" creationId="{24932024-3D53-F305-AD43-3FCAD2C04643}"/>
          </ac:picMkLst>
        </pc:picChg>
        <pc:picChg chg="add del mod">
          <ac:chgData name="Jane Mburu" userId="18958a44b8fddd91" providerId="LiveId" clId="{90598638-6E8B-4D25-9B17-593D75844EE6}" dt="2024-06-23T02:20:01.703" v="3546" actId="478"/>
          <ac:picMkLst>
            <pc:docMk/>
            <pc:sldMk cId="3626187754" sldId="270"/>
            <ac:picMk id="4" creationId="{1960774C-09C2-6FF9-ECCF-411BC03EE273}"/>
          </ac:picMkLst>
        </pc:picChg>
        <pc:picChg chg="add mod">
          <ac:chgData name="Jane Mburu" userId="18958a44b8fddd91" providerId="LiveId" clId="{90598638-6E8B-4D25-9B17-593D75844EE6}" dt="2024-06-24T00:09:18.230" v="4422" actId="14100"/>
          <ac:picMkLst>
            <pc:docMk/>
            <pc:sldMk cId="3626187754" sldId="270"/>
            <ac:picMk id="5" creationId="{3B2F33AC-27D5-4F97-256A-8B33E288DDB3}"/>
          </ac:picMkLst>
        </pc:picChg>
      </pc:sldChg>
      <pc:sldChg chg="addSp delSp modSp add del mod">
        <pc:chgData name="Jane Mburu" userId="18958a44b8fddd91" providerId="LiveId" clId="{90598638-6E8B-4D25-9B17-593D75844EE6}" dt="2024-06-24T00:49:45.343" v="5516" actId="14100"/>
        <pc:sldMkLst>
          <pc:docMk/>
          <pc:sldMk cId="3695721505" sldId="271"/>
        </pc:sldMkLst>
        <pc:spChg chg="mod">
          <ac:chgData name="Jane Mburu" userId="18958a44b8fddd91" providerId="LiveId" clId="{90598638-6E8B-4D25-9B17-593D75844EE6}" dt="2024-06-23T02:39:11.466" v="3946" actId="20577"/>
          <ac:spMkLst>
            <pc:docMk/>
            <pc:sldMk cId="3695721505" sldId="271"/>
            <ac:spMk id="2" creationId="{4027FDC6-AFD1-8845-2BFE-B731B3AEF5FA}"/>
          </ac:spMkLst>
        </pc:spChg>
        <pc:spChg chg="mod">
          <ac:chgData name="Jane Mburu" userId="18958a44b8fddd91" providerId="LiveId" clId="{90598638-6E8B-4D25-9B17-593D75844EE6}" dt="2024-06-24T00:49:45.343" v="5516" actId="14100"/>
          <ac:spMkLst>
            <pc:docMk/>
            <pc:sldMk cId="3695721505" sldId="271"/>
            <ac:spMk id="8" creationId="{8983F88D-AA77-C197-FCC4-10BB0FFD61EB}"/>
          </ac:spMkLst>
        </pc:spChg>
        <pc:picChg chg="add mod">
          <ac:chgData name="Jane Mburu" userId="18958a44b8fddd91" providerId="LiveId" clId="{90598638-6E8B-4D25-9B17-593D75844EE6}" dt="2024-06-24T00:05:42.054" v="4398" actId="1076"/>
          <ac:picMkLst>
            <pc:docMk/>
            <pc:sldMk cId="3695721505" sldId="271"/>
            <ac:picMk id="3" creationId="{AFE776C3-374A-4261-2834-8DAB13F54670}"/>
          </ac:picMkLst>
        </pc:picChg>
        <pc:picChg chg="del">
          <ac:chgData name="Jane Mburu" userId="18958a44b8fddd91" providerId="LiveId" clId="{90598638-6E8B-4D25-9B17-593D75844EE6}" dt="2024-06-23T02:37:35.559" v="3898" actId="478"/>
          <ac:picMkLst>
            <pc:docMk/>
            <pc:sldMk cId="3695721505" sldId="271"/>
            <ac:picMk id="5" creationId="{3B2F33AC-27D5-4F97-256A-8B33E288DDB3}"/>
          </ac:picMkLst>
        </pc:picChg>
      </pc:sldChg>
      <pc:sldChg chg="addSp delSp modSp add mod">
        <pc:chgData name="Jane Mburu" userId="18958a44b8fddd91" providerId="LiveId" clId="{90598638-6E8B-4D25-9B17-593D75844EE6}" dt="2024-06-24T01:22:49.707" v="6519" actId="14100"/>
        <pc:sldMkLst>
          <pc:docMk/>
          <pc:sldMk cId="3741658979" sldId="272"/>
        </pc:sldMkLst>
        <pc:spChg chg="mod">
          <ac:chgData name="Jane Mburu" userId="18958a44b8fddd91" providerId="LiveId" clId="{90598638-6E8B-4D25-9B17-593D75844EE6}" dt="2024-06-23T23:02:30.646" v="4077" actId="14100"/>
          <ac:spMkLst>
            <pc:docMk/>
            <pc:sldMk cId="3741658979" sldId="272"/>
            <ac:spMk id="2" creationId="{4027FDC6-AFD1-8845-2BFE-B731B3AEF5FA}"/>
          </ac:spMkLst>
        </pc:spChg>
        <pc:spChg chg="mod">
          <ac:chgData name="Jane Mburu" userId="18958a44b8fddd91" providerId="LiveId" clId="{90598638-6E8B-4D25-9B17-593D75844EE6}" dt="2024-06-24T01:22:49.707" v="6519" actId="14100"/>
          <ac:spMkLst>
            <pc:docMk/>
            <pc:sldMk cId="3741658979" sldId="272"/>
            <ac:spMk id="8" creationId="{8983F88D-AA77-C197-FCC4-10BB0FFD61EB}"/>
          </ac:spMkLst>
        </pc:spChg>
        <pc:picChg chg="del">
          <ac:chgData name="Jane Mburu" userId="18958a44b8fddd91" providerId="LiveId" clId="{90598638-6E8B-4D25-9B17-593D75844EE6}" dt="2024-06-23T23:00:05.582" v="3953" actId="478"/>
          <ac:picMkLst>
            <pc:docMk/>
            <pc:sldMk cId="3741658979" sldId="272"/>
            <ac:picMk id="3" creationId="{AFE776C3-374A-4261-2834-8DAB13F54670}"/>
          </ac:picMkLst>
        </pc:picChg>
        <pc:picChg chg="add mod">
          <ac:chgData name="Jane Mburu" userId="18958a44b8fddd91" providerId="LiveId" clId="{90598638-6E8B-4D25-9B17-593D75844EE6}" dt="2024-06-24T00:09:03.676" v="4420" actId="1076"/>
          <ac:picMkLst>
            <pc:docMk/>
            <pc:sldMk cId="3741658979" sldId="272"/>
            <ac:picMk id="4" creationId="{6CBCC633-0A68-DBBA-DAFD-56563F9924B7}"/>
          </ac:picMkLst>
        </pc:picChg>
      </pc:sldChg>
      <pc:sldChg chg="modSp new mod ord">
        <pc:chgData name="Jane Mburu" userId="18958a44b8fddd91" providerId="LiveId" clId="{90598638-6E8B-4D25-9B17-593D75844EE6}" dt="2024-06-24T01:14:43.162" v="6495"/>
        <pc:sldMkLst>
          <pc:docMk/>
          <pc:sldMk cId="242886753" sldId="273"/>
        </pc:sldMkLst>
        <pc:spChg chg="mod">
          <ac:chgData name="Jane Mburu" userId="18958a44b8fddd91" providerId="LiveId" clId="{90598638-6E8B-4D25-9B17-593D75844EE6}" dt="2024-06-24T00:16:05.537" v="4584" actId="255"/>
          <ac:spMkLst>
            <pc:docMk/>
            <pc:sldMk cId="242886753" sldId="273"/>
            <ac:spMk id="2" creationId="{A2F51ECF-BE0E-3BA7-958F-0020D745909B}"/>
          </ac:spMkLst>
        </pc:spChg>
        <pc:spChg chg="mod">
          <ac:chgData name="Jane Mburu" userId="18958a44b8fddd91" providerId="LiveId" clId="{90598638-6E8B-4D25-9B17-593D75844EE6}" dt="2024-06-24T00:24:03.776" v="4921" actId="2711"/>
          <ac:spMkLst>
            <pc:docMk/>
            <pc:sldMk cId="242886753" sldId="273"/>
            <ac:spMk id="3" creationId="{438EE503-D118-CF11-0069-C57A06F9EAA7}"/>
          </ac:spMkLst>
        </pc:spChg>
      </pc:sldChg>
      <pc:sldChg chg="modSp new mod">
        <pc:chgData name="Jane Mburu" userId="18958a44b8fddd91" providerId="LiveId" clId="{90598638-6E8B-4D25-9B17-593D75844EE6}" dt="2024-06-24T01:21:50.750" v="6513" actId="1076"/>
        <pc:sldMkLst>
          <pc:docMk/>
          <pc:sldMk cId="1797536231" sldId="274"/>
        </pc:sldMkLst>
        <pc:spChg chg="mod">
          <ac:chgData name="Jane Mburu" userId="18958a44b8fddd91" providerId="LiveId" clId="{90598638-6E8B-4D25-9B17-593D75844EE6}" dt="2024-06-24T01:21:46.339" v="6512" actId="1076"/>
          <ac:spMkLst>
            <pc:docMk/>
            <pc:sldMk cId="1797536231" sldId="274"/>
            <ac:spMk id="2" creationId="{9DBAF720-F9E6-34A6-AB70-C615A2B8EA78}"/>
          </ac:spMkLst>
        </pc:spChg>
        <pc:spChg chg="mod">
          <ac:chgData name="Jane Mburu" userId="18958a44b8fddd91" providerId="LiveId" clId="{90598638-6E8B-4D25-9B17-593D75844EE6}" dt="2024-06-24T01:21:50.750" v="6513" actId="1076"/>
          <ac:spMkLst>
            <pc:docMk/>
            <pc:sldMk cId="1797536231" sldId="274"/>
            <ac:spMk id="3" creationId="{2F86D5F6-B85A-C6F8-2891-5296830040E2}"/>
          </ac:spMkLst>
        </pc:spChg>
      </pc:sldChg>
      <pc:sldChg chg="modSp new mod">
        <pc:chgData name="Jane Mburu" userId="18958a44b8fddd91" providerId="LiveId" clId="{90598638-6E8B-4D25-9B17-593D75844EE6}" dt="2024-06-24T01:22:02.624" v="6515" actId="1076"/>
        <pc:sldMkLst>
          <pc:docMk/>
          <pc:sldMk cId="286786011" sldId="275"/>
        </pc:sldMkLst>
        <pc:spChg chg="mod">
          <ac:chgData name="Jane Mburu" userId="18958a44b8fddd91" providerId="LiveId" clId="{90598638-6E8B-4D25-9B17-593D75844EE6}" dt="2024-06-24T01:21:57.924" v="6514" actId="1076"/>
          <ac:spMkLst>
            <pc:docMk/>
            <pc:sldMk cId="286786011" sldId="275"/>
            <ac:spMk id="2" creationId="{951AD540-1F5A-BA12-E5F3-26818E68EB1D}"/>
          </ac:spMkLst>
        </pc:spChg>
        <pc:spChg chg="mod">
          <ac:chgData name="Jane Mburu" userId="18958a44b8fddd91" providerId="LiveId" clId="{90598638-6E8B-4D25-9B17-593D75844EE6}" dt="2024-06-24T01:22:02.624" v="6515" actId="1076"/>
          <ac:spMkLst>
            <pc:docMk/>
            <pc:sldMk cId="286786011" sldId="275"/>
            <ac:spMk id="3" creationId="{4728AFB5-0120-2A40-94EB-C5CC195FE8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711E5-0867-4714-AE37-926AA3C9FA4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CA32-1603-4620-AA43-715B0B0F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CA32-1603-4620-AA43-715B0B0FF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CA32-1603-4620-AA43-715B0B0FF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CA32-1603-4620-AA43-715B0B0FF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2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CA32-1603-4620-AA43-715B0B0FF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8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CA32-1603-4620-AA43-715B0B0FF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3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CA32-1603-4620-AA43-715B0B0FF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6CA32-1603-4620-AA43-715B0B0FF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8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3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56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8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6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9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5565-6E9D-465F-AF3A-D39283EE163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2F6C-22AA-45C1-8545-52955D86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8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4C9C-750A-932E-EB2E-42784A7C0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48627"/>
            <a:ext cx="9001462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Jane Mburu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7C0F4-BAC5-4DC6-D3F7-D3BDDBDE6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521774"/>
            <a:ext cx="9001462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Lending Club Assignment</a:t>
            </a:r>
          </a:p>
        </p:txBody>
      </p:sp>
    </p:spTree>
    <p:extLst>
      <p:ext uri="{BB962C8B-B14F-4D97-AF65-F5344CB8AC3E}">
        <p14:creationId xmlns:p14="http://schemas.microsoft.com/office/powerpoint/2010/main" val="200605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FDC6-AFD1-8845-2BFE-B731B3AE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09" y="201168"/>
            <a:ext cx="10049164" cy="813816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Loan amount vs installment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83F88D-AA77-C197-FCC4-10BB0FFD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5168" y="2011680"/>
            <a:ext cx="2221992" cy="2304288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As the loan amount increases, the installment amount also increases.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CC633-0A68-DBBA-DAFD-56563F992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11" y="1103923"/>
            <a:ext cx="7804517" cy="41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5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FDC6-AFD1-8845-2BFE-B731B3AE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1" y="201168"/>
            <a:ext cx="10677236" cy="813816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Good Loans vs. bad loans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83F88D-AA77-C197-FCC4-10BB0FFD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0" y="2001134"/>
            <a:ext cx="2478024" cy="3127249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Good loans are significantly higher than bad loans across the years.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Concentration of bad loans in 2015 and 2016.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F33AC-27D5-4F97-256A-8B33E28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304" y="1362351"/>
            <a:ext cx="7900416" cy="4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8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4243-63AA-0E34-B404-7DCA4EF0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8977"/>
            <a:ext cx="10353761" cy="10820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7D37-FDD0-7224-E44B-FBD71844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80264"/>
            <a:ext cx="10353762" cy="36951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Number of approved loans increased rapidly from 2013. This indicates a growing demand for loans.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Grade A is the safest loan with the lowest interest rates, thus desirable to the investors.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Loan G is the  riskiest, reflecting a higher interest rates, this may also attract investors seeking higher returns and willing to accept risk.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Loan grades B and C are the most qualified by the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LendingClub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suggesting a balance between risk and return acceptable by both the investor and borrower.</a:t>
            </a:r>
          </a:p>
          <a:p>
            <a:endParaRPr lang="en-US" sz="2000" dirty="0"/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6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F720-F9E6-34A6-AB70-C615A2B8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2647"/>
            <a:ext cx="10353761" cy="99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D5F6-B85A-C6F8-2891-52968300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81432"/>
            <a:ext cx="10353762" cy="369513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Interest rates increase with higher loan grades. The riskier the loan, the higher the interest rate.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Distribution of loans vary across states with California leading in the number of  approved loans. 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is a correlation between loan amounts and installment amounts. As the loan amount increases, the Installment amount also increases proportionally. </a:t>
            </a:r>
          </a:p>
          <a:p>
            <a:pPr algn="just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Good loans(current and fully paid) are significantly higher than bad loans across the years. However,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there is a slight 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oncentration of bad loans in 2015 and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3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D540-1F5A-BA12-E5F3-26818E68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6031"/>
            <a:ext cx="10353761" cy="111861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AFB5-0120-2A40-94EB-C5CC195F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434647"/>
            <a:ext cx="10353762" cy="3695136"/>
          </a:xfrm>
        </p:spPr>
        <p:txBody>
          <a:bodyPr/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Investors should understand the risks and returns associated with different loans as this can help them make informed decisions.</a:t>
            </a:r>
          </a:p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Lending Clubs should invest in thorough practices when determining the creditworthiness of potential borrowers to avoid losing money. </a:t>
            </a:r>
          </a:p>
        </p:txBody>
      </p:sp>
    </p:spTree>
    <p:extLst>
      <p:ext uri="{BB962C8B-B14F-4D97-AF65-F5344CB8AC3E}">
        <p14:creationId xmlns:p14="http://schemas.microsoft.com/office/powerpoint/2010/main" val="28678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1ECF-BE0E-3BA7-958F-0020D745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E503-D118-CF11-0069-C57A06F9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goal of the Lending Club project is to analyze the lending data to gain insights that can :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1. Improve decision- making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2.  Enhance Profitability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3.  Mitigate Risks</a:t>
            </a:r>
          </a:p>
        </p:txBody>
      </p:sp>
    </p:spTree>
    <p:extLst>
      <p:ext uri="{BB962C8B-B14F-4D97-AF65-F5344CB8AC3E}">
        <p14:creationId xmlns:p14="http://schemas.microsoft.com/office/powerpoint/2010/main" val="24288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58E2-42AE-8CC6-0913-9163F139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22"/>
            <a:ext cx="10515600" cy="104145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Lending Club Background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D5D7-92C5-C183-0F88-53619AAC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437"/>
            <a:ext cx="10515600" cy="4662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peer-to-peer lending platform connecting investors to borrowers.</a:t>
            </a:r>
          </a:p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Borrowers could acquire up to $40,000 of unsecured personal loans</a:t>
            </a:r>
          </a:p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Investors consider things such as amount of loan, loan grade,  and purpose before investing.</a:t>
            </a:r>
          </a:p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Investors make money from interests on loans awarded.</a:t>
            </a:r>
          </a:p>
          <a:p>
            <a:pPr algn="just"/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LendingClub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make money by charging borrowers an origination fee, and investors a service fee.</a:t>
            </a:r>
          </a:p>
          <a:p>
            <a:pPr algn="just"/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LendingClub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determined a borrowers creditworthiness based on their credit score, credit history, desired loan amount, and debt-to-income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0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E647-FB9A-284F-B899-81B48EB2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75931"/>
            <a:ext cx="10353761" cy="115730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4D6E-95AD-138E-FFE7-7DDDE591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330037"/>
            <a:ext cx="10353762" cy="445192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goal of any financial institution is to make money. But there is always a risk involved when it comes to evaluating reliability of borrowers.</a:t>
            </a:r>
          </a:p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If a loan applicant is likely to repay a loan, then not approving them becomes a loss for the business.</a:t>
            </a:r>
          </a:p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Alternatively, approving an applicant that will likely default on a loan leads to a potential loss for the business.</a:t>
            </a:r>
          </a:p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Mitigating these risks is critical, and lenders should thoroughly assess the risk of a loan application to avoid future money losses.</a:t>
            </a:r>
          </a:p>
        </p:txBody>
      </p:sp>
    </p:spTree>
    <p:extLst>
      <p:ext uri="{BB962C8B-B14F-4D97-AF65-F5344CB8AC3E}">
        <p14:creationId xmlns:p14="http://schemas.microsoft.com/office/powerpoint/2010/main" val="72898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FDC6-AFD1-8845-2BFE-B731B3AE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169"/>
            <a:ext cx="10353761" cy="129587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7217-0F4B-7EBA-8375-41822ABB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60704"/>
            <a:ext cx="10353762" cy="45537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How has the trend of loan approvals changed over the years, and what factors might be contributing to these changes?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How does the count of approved loans vary by grade, and what is the corresponding average interest rate for each grade?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How does loan distribution of loans vary across different states, and what is the relationship between loan amount and installment amounts?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How has the distribution of good and bad loans varied over the years, and what does this reveal about  risk management practices and borrower behaviors?</a:t>
            </a:r>
          </a:p>
        </p:txBody>
      </p:sp>
    </p:spTree>
    <p:extLst>
      <p:ext uri="{BB962C8B-B14F-4D97-AF65-F5344CB8AC3E}">
        <p14:creationId xmlns:p14="http://schemas.microsoft.com/office/powerpoint/2010/main" val="254646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FDC6-AFD1-8845-2BFE-B731B3AE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18872"/>
            <a:ext cx="10905067" cy="813816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Number of Approved Loans by Year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9203E8-DD7E-70B4-C84D-344306165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63" y="1187621"/>
            <a:ext cx="7899131" cy="448275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83F88D-AA77-C197-FCC4-10BB0FFD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894" y="1614507"/>
            <a:ext cx="2093639" cy="2747181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Number of approved loans appears to increased rapidly from 2013.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80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FDC6-AFD1-8845-2BFE-B731B3AE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2296"/>
            <a:ext cx="10905067" cy="813816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COUNT of Approved Loans by GRADE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83F88D-AA77-C197-FCC4-10BB0FFD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988" y="1911836"/>
            <a:ext cx="2170545" cy="288876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Grade A is the safest loan, loan G is the  riskiest.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Loan grades B and C are the most qualified by the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LendingClub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09A9E-8D84-B853-8003-A29B21F8C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27" y="975749"/>
            <a:ext cx="7978461" cy="49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FDC6-AFD1-8845-2BFE-B731B3AE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98298"/>
            <a:ext cx="10905067" cy="813816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AVERAGE INTEREST RATES by GRADE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83F88D-AA77-C197-FCC4-10BB0FFD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352" y="1481328"/>
            <a:ext cx="2130552" cy="3346704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Interest rates tend to  increase with higher loan grades.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Grade A has the lowest interest rate, whereas  Grade B exhibits the highest interest rate.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32024-3D53-F305-AD43-3FCAD2C0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1101852"/>
            <a:ext cx="8211312" cy="41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0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FDC6-AFD1-8845-2BFE-B731B3AE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1" y="201168"/>
            <a:ext cx="10677236" cy="813816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NUMBER OF LOANS BY STATE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83F88D-AA77-C197-FCC4-10BB0FFD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784" y="1865375"/>
            <a:ext cx="2166942" cy="3127249"/>
          </a:xfrm>
        </p:spPr>
        <p:txBody>
          <a:bodyPr anchor="ctr">
            <a:noAutofit/>
          </a:bodyPr>
          <a:lstStyle/>
          <a:p>
            <a:r>
              <a:rPr lang="en-US" sz="1800" dirty="0"/>
              <a:t>Distribution of loans vary across states with California leading in the number of  approved loans.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776C3-374A-4261-2834-8DAB13F54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17" y="1572791"/>
            <a:ext cx="7939782" cy="371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21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985</TotalTime>
  <Words>695</Words>
  <Application>Microsoft Office PowerPoint</Application>
  <PresentationFormat>Widescreen</PresentationFormat>
  <Paragraphs>62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Bookman Old Style</vt:lpstr>
      <vt:lpstr>Rockwell</vt:lpstr>
      <vt:lpstr>Segoe UI</vt:lpstr>
      <vt:lpstr>Damask</vt:lpstr>
      <vt:lpstr>Jane Mburu</vt:lpstr>
      <vt:lpstr>Project goal</vt:lpstr>
      <vt:lpstr>Lending Club Background </vt:lpstr>
      <vt:lpstr>Business Problem</vt:lpstr>
      <vt:lpstr>Guiding Questions</vt:lpstr>
      <vt:lpstr>Number of Approved Loans by Year</vt:lpstr>
      <vt:lpstr>COUNT of Approved Loans by GRADE</vt:lpstr>
      <vt:lpstr>AVERAGE INTEREST RATES by GRADE</vt:lpstr>
      <vt:lpstr>NUMBER OF LOANS BY STATE</vt:lpstr>
      <vt:lpstr>Loan amount vs installment</vt:lpstr>
      <vt:lpstr>Good Loans vs. bad loans</vt:lpstr>
      <vt:lpstr>Key findings</vt:lpstr>
      <vt:lpstr>PowerPoint Presentation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Mburu</dc:creator>
  <cp:lastModifiedBy>Jane Mburu</cp:lastModifiedBy>
  <cp:revision>1</cp:revision>
  <dcterms:created xsi:type="dcterms:W3CDTF">2024-06-20T16:56:32Z</dcterms:created>
  <dcterms:modified xsi:type="dcterms:W3CDTF">2024-06-24T01:25:06Z</dcterms:modified>
</cp:coreProperties>
</file>