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9" r:id="rId3"/>
    <p:sldId id="279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8" r:id="rId13"/>
    <p:sldId id="263" r:id="rId14"/>
    <p:sldId id="281" r:id="rId15"/>
    <p:sldId id="282" r:id="rId16"/>
    <p:sldId id="266" r:id="rId17"/>
    <p:sldId id="275" r:id="rId18"/>
    <p:sldId id="276" r:id="rId19"/>
    <p:sldId id="277" r:id="rId20"/>
    <p:sldId id="278" r:id="rId21"/>
    <p:sldId id="265" r:id="rId22"/>
    <p:sldId id="272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12958-9F7D-4DAB-AC3E-75FCF49A73F9}" v="12" dt="2024-06-26T20:47:32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10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 Mburu" userId="18958a44b8fddd91" providerId="LiveId" clId="{7A412958-9F7D-4DAB-AC3E-75FCF49A73F9}"/>
    <pc:docChg chg="undo custSel addSld delSld modSld sldOrd">
      <pc:chgData name="Jane Mburu" userId="18958a44b8fddd91" providerId="LiveId" clId="{7A412958-9F7D-4DAB-AC3E-75FCF49A73F9}" dt="2024-06-26T21:59:00.420" v="4786" actId="20577"/>
      <pc:docMkLst>
        <pc:docMk/>
      </pc:docMkLst>
      <pc:sldChg chg="addSp modSp mod setBg addAnim setClrOvrMap">
        <pc:chgData name="Jane Mburu" userId="18958a44b8fddd91" providerId="LiveId" clId="{7A412958-9F7D-4DAB-AC3E-75FCF49A73F9}" dt="2024-06-26T20:42:52.267" v="3090" actId="1076"/>
        <pc:sldMkLst>
          <pc:docMk/>
          <pc:sldMk cId="2624494081" sldId="256"/>
        </pc:sldMkLst>
        <pc:spChg chg="mod">
          <ac:chgData name="Jane Mburu" userId="18958a44b8fddd91" providerId="LiveId" clId="{7A412958-9F7D-4DAB-AC3E-75FCF49A73F9}" dt="2024-06-26T20:42:52.267" v="3090" actId="1076"/>
          <ac:spMkLst>
            <pc:docMk/>
            <pc:sldMk cId="2624494081" sldId="256"/>
            <ac:spMk id="2" creationId="{1519FDF5-421E-62A4-E76C-5EE8F81454E5}"/>
          </ac:spMkLst>
        </pc:spChg>
        <pc:spChg chg="mod">
          <ac:chgData name="Jane Mburu" userId="18958a44b8fddd91" providerId="LiveId" clId="{7A412958-9F7D-4DAB-AC3E-75FCF49A73F9}" dt="2024-06-26T20:41:51.033" v="3089" actId="1076"/>
          <ac:spMkLst>
            <pc:docMk/>
            <pc:sldMk cId="2624494081" sldId="256"/>
            <ac:spMk id="3" creationId="{AC279446-0A4B-4BAC-CDF3-638EDC52CEAA}"/>
          </ac:spMkLst>
        </pc:spChg>
        <pc:spChg chg="add">
          <ac:chgData name="Jane Mburu" userId="18958a44b8fddd91" providerId="LiveId" clId="{7A412958-9F7D-4DAB-AC3E-75FCF49A73F9}" dt="2024-06-26T19:25:18.694" v="270" actId="26606"/>
          <ac:spMkLst>
            <pc:docMk/>
            <pc:sldMk cId="2624494081" sldId="256"/>
            <ac:spMk id="9" creationId="{FDF8837B-BAE2-489A-8F93-69216307D5A5}"/>
          </ac:spMkLst>
        </pc:spChg>
        <pc:picChg chg="add">
          <ac:chgData name="Jane Mburu" userId="18958a44b8fddd91" providerId="LiveId" clId="{7A412958-9F7D-4DAB-AC3E-75FCF49A73F9}" dt="2024-06-26T19:25:18.694" v="270" actId="26606"/>
          <ac:picMkLst>
            <pc:docMk/>
            <pc:sldMk cId="2624494081" sldId="256"/>
            <ac:picMk id="5" creationId="{C98423AA-D63F-380B-6EF7-E21E1CBD0C88}"/>
          </ac:picMkLst>
        </pc:picChg>
        <pc:cxnChg chg="add">
          <ac:chgData name="Jane Mburu" userId="18958a44b8fddd91" providerId="LiveId" clId="{7A412958-9F7D-4DAB-AC3E-75FCF49A73F9}" dt="2024-06-26T19:25:18.694" v="270" actId="26606"/>
          <ac:cxnSpMkLst>
            <pc:docMk/>
            <pc:sldMk cId="2624494081" sldId="256"/>
            <ac:cxnSpMk id="11" creationId="{B48BEE9B-A2F4-4BF3-9EAD-16E1A7FC2DC6}"/>
          </ac:cxnSpMkLst>
        </pc:cxnChg>
      </pc:sldChg>
      <pc:sldChg chg="delSp modSp mod delDesignElem">
        <pc:chgData name="Jane Mburu" userId="18958a44b8fddd91" providerId="LiveId" clId="{7A412958-9F7D-4DAB-AC3E-75FCF49A73F9}" dt="2024-06-26T20:41:00.499" v="3086" actId="1076"/>
        <pc:sldMkLst>
          <pc:docMk/>
          <pc:sldMk cId="353496928" sldId="257"/>
        </pc:sldMkLst>
        <pc:spChg chg="mod">
          <ac:chgData name="Jane Mburu" userId="18958a44b8fddd91" providerId="LiveId" clId="{7A412958-9F7D-4DAB-AC3E-75FCF49A73F9}" dt="2024-06-26T20:06:29.851" v="1916" actId="255"/>
          <ac:spMkLst>
            <pc:docMk/>
            <pc:sldMk cId="353496928" sldId="257"/>
            <ac:spMk id="2" creationId="{752EDABC-344D-9C37-C077-02F2F015952C}"/>
          </ac:spMkLst>
        </pc:spChg>
        <pc:spChg chg="mod">
          <ac:chgData name="Jane Mburu" userId="18958a44b8fddd91" providerId="LiveId" clId="{7A412958-9F7D-4DAB-AC3E-75FCF49A73F9}" dt="2024-06-26T20:06:40.288" v="1917" actId="255"/>
          <ac:spMkLst>
            <pc:docMk/>
            <pc:sldMk cId="353496928" sldId="257"/>
            <ac:spMk id="8" creationId="{B5BD89EC-08BB-7FCA-B021-9E2AF045FAAB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53496928" sldId="257"/>
            <ac:spMk id="22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53496928" sldId="257"/>
            <ac:spMk id="24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53496928" sldId="257"/>
            <ac:spMk id="26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53496928" sldId="257"/>
            <ac:spMk id="28" creationId="{768EB4DD-3704-43AD-92B3-C4E0C6EA92CB}"/>
          </ac:spMkLst>
        </pc:spChg>
        <pc:picChg chg="mod">
          <ac:chgData name="Jane Mburu" userId="18958a44b8fddd91" providerId="LiveId" clId="{7A412958-9F7D-4DAB-AC3E-75FCF49A73F9}" dt="2024-06-26T20:41:00.499" v="3086" actId="1076"/>
          <ac:picMkLst>
            <pc:docMk/>
            <pc:sldMk cId="353496928" sldId="257"/>
            <ac:picMk id="4" creationId="{D9CF7852-75FA-BF9D-C964-CE6A400F2A4F}"/>
          </ac:picMkLst>
        </pc:picChg>
      </pc:sldChg>
      <pc:sldChg chg="delSp modSp mod delDesignElem">
        <pc:chgData name="Jane Mburu" userId="18958a44b8fddd91" providerId="LiveId" clId="{7A412958-9F7D-4DAB-AC3E-75FCF49A73F9}" dt="2024-06-26T20:43:27.571" v="3094" actId="20577"/>
        <pc:sldMkLst>
          <pc:docMk/>
          <pc:sldMk cId="380217549" sldId="258"/>
        </pc:sldMkLst>
        <pc:spChg chg="mod">
          <ac:chgData name="Jane Mburu" userId="18958a44b8fddd91" providerId="LiveId" clId="{7A412958-9F7D-4DAB-AC3E-75FCF49A73F9}" dt="2024-06-26T20:07:26.497" v="1922" actId="14100"/>
          <ac:spMkLst>
            <pc:docMk/>
            <pc:sldMk cId="380217549" sldId="258"/>
            <ac:spMk id="2" creationId="{1B288C80-C986-1B8D-631C-30D130CEC83D}"/>
          </ac:spMkLst>
        </pc:spChg>
        <pc:spChg chg="mod">
          <ac:chgData name="Jane Mburu" userId="18958a44b8fddd91" providerId="LiveId" clId="{7A412958-9F7D-4DAB-AC3E-75FCF49A73F9}" dt="2024-06-26T20:43:27.571" v="3094" actId="20577"/>
          <ac:spMkLst>
            <pc:docMk/>
            <pc:sldMk cId="380217549" sldId="258"/>
            <ac:spMk id="8" creationId="{9CED60A0-402D-446A-88CA-81030F62BA1B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80217549" sldId="258"/>
            <ac:spMk id="11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80217549" sldId="258"/>
            <ac:spMk id="13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80217549" sldId="258"/>
            <ac:spMk id="15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80217549" sldId="258"/>
            <ac:spMk id="17" creationId="{768EB4DD-3704-43AD-92B3-C4E0C6EA92CB}"/>
          </ac:spMkLst>
        </pc:spChg>
        <pc:picChg chg="mod">
          <ac:chgData name="Jane Mburu" userId="18958a44b8fddd91" providerId="LiveId" clId="{7A412958-9F7D-4DAB-AC3E-75FCF49A73F9}" dt="2024-06-26T19:56:50.730" v="1554" actId="1076"/>
          <ac:picMkLst>
            <pc:docMk/>
            <pc:sldMk cId="380217549" sldId="258"/>
            <ac:picMk id="4" creationId="{7E9EAB24-7BC4-345E-D3C1-A0A3B7C1CBC4}"/>
          </ac:picMkLst>
        </pc:picChg>
      </pc:sldChg>
      <pc:sldChg chg="delSp modSp mod delDesignElem">
        <pc:chgData name="Jane Mburu" userId="18958a44b8fddd91" providerId="LiveId" clId="{7A412958-9F7D-4DAB-AC3E-75FCF49A73F9}" dt="2024-06-26T20:40:11.802" v="3085" actId="1076"/>
        <pc:sldMkLst>
          <pc:docMk/>
          <pc:sldMk cId="3125093062" sldId="259"/>
        </pc:sldMkLst>
        <pc:spChg chg="mod">
          <ac:chgData name="Jane Mburu" userId="18958a44b8fddd91" providerId="LiveId" clId="{7A412958-9F7D-4DAB-AC3E-75FCF49A73F9}" dt="2024-06-26T20:07:53.683" v="1925" actId="255"/>
          <ac:spMkLst>
            <pc:docMk/>
            <pc:sldMk cId="3125093062" sldId="259"/>
            <ac:spMk id="2" creationId="{92494935-86FE-5BD6-8936-F5A6A86861EB}"/>
          </ac:spMkLst>
        </pc:spChg>
        <pc:spChg chg="mod">
          <ac:chgData name="Jane Mburu" userId="18958a44b8fddd91" providerId="LiveId" clId="{7A412958-9F7D-4DAB-AC3E-75FCF49A73F9}" dt="2024-06-26T20:40:11.802" v="3085" actId="1076"/>
          <ac:spMkLst>
            <pc:docMk/>
            <pc:sldMk cId="3125093062" sldId="259"/>
            <ac:spMk id="8" creationId="{B62B93B7-8C41-EF26-EFB9-827B7330B8FC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125093062" sldId="259"/>
            <ac:spMk id="11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125093062" sldId="259"/>
            <ac:spMk id="13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125093062" sldId="259"/>
            <ac:spMk id="15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125093062" sldId="259"/>
            <ac:spMk id="17" creationId="{768EB4DD-3704-43AD-92B3-C4E0C6EA92CB}"/>
          </ac:spMkLst>
        </pc:spChg>
        <pc:picChg chg="mod">
          <ac:chgData name="Jane Mburu" userId="18958a44b8fddd91" providerId="LiveId" clId="{7A412958-9F7D-4DAB-AC3E-75FCF49A73F9}" dt="2024-06-26T20:39:57.811" v="3084" actId="1076"/>
          <ac:picMkLst>
            <pc:docMk/>
            <pc:sldMk cId="3125093062" sldId="259"/>
            <ac:picMk id="4" creationId="{F077B23C-4EE4-CB69-64FF-0C0D7767D10D}"/>
          </ac:picMkLst>
        </pc:picChg>
      </pc:sldChg>
      <pc:sldChg chg="delSp modSp mod delDesignElem">
        <pc:chgData name="Jane Mburu" userId="18958a44b8fddd91" providerId="LiveId" clId="{7A412958-9F7D-4DAB-AC3E-75FCF49A73F9}" dt="2024-06-26T20:44:16.973" v="3101" actId="20577"/>
        <pc:sldMkLst>
          <pc:docMk/>
          <pc:sldMk cId="1561164518" sldId="260"/>
        </pc:sldMkLst>
        <pc:spChg chg="mod">
          <ac:chgData name="Jane Mburu" userId="18958a44b8fddd91" providerId="LiveId" clId="{7A412958-9F7D-4DAB-AC3E-75FCF49A73F9}" dt="2024-06-26T20:09:58.919" v="1964" actId="14100"/>
          <ac:spMkLst>
            <pc:docMk/>
            <pc:sldMk cId="1561164518" sldId="260"/>
            <ac:spMk id="2" creationId="{8CEA9851-0EC2-BCDB-2E6F-962F14A28A81}"/>
          </ac:spMkLst>
        </pc:spChg>
        <pc:spChg chg="mod">
          <ac:chgData name="Jane Mburu" userId="18958a44b8fddd91" providerId="LiveId" clId="{7A412958-9F7D-4DAB-AC3E-75FCF49A73F9}" dt="2024-06-26T20:44:16.973" v="3101" actId="20577"/>
          <ac:spMkLst>
            <pc:docMk/>
            <pc:sldMk cId="1561164518" sldId="260"/>
            <ac:spMk id="8" creationId="{7F453502-C383-BC77-693D-5A5002ACA99F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1561164518" sldId="260"/>
            <ac:spMk id="22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1561164518" sldId="260"/>
            <ac:spMk id="24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1561164518" sldId="260"/>
            <ac:spMk id="26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1561164518" sldId="260"/>
            <ac:spMk id="28" creationId="{768EB4DD-3704-43AD-92B3-C4E0C6EA92CB}"/>
          </ac:spMkLst>
        </pc:spChg>
        <pc:picChg chg="mod">
          <ac:chgData name="Jane Mburu" userId="18958a44b8fddd91" providerId="LiveId" clId="{7A412958-9F7D-4DAB-AC3E-75FCF49A73F9}" dt="2024-06-26T20:39:27.623" v="3083" actId="1076"/>
          <ac:picMkLst>
            <pc:docMk/>
            <pc:sldMk cId="1561164518" sldId="260"/>
            <ac:picMk id="4" creationId="{303C3E8B-3A66-D009-3F9F-0AB7154B232D}"/>
          </ac:picMkLst>
        </pc:picChg>
      </pc:sldChg>
      <pc:sldChg chg="delSp modSp mod delDesignElem">
        <pc:chgData name="Jane Mburu" userId="18958a44b8fddd91" providerId="LiveId" clId="{7A412958-9F7D-4DAB-AC3E-75FCF49A73F9}" dt="2024-06-26T20:44:25.755" v="3102" actId="1076"/>
        <pc:sldMkLst>
          <pc:docMk/>
          <pc:sldMk cId="349385839" sldId="261"/>
        </pc:sldMkLst>
        <pc:spChg chg="mod">
          <ac:chgData name="Jane Mburu" userId="18958a44b8fddd91" providerId="LiveId" clId="{7A412958-9F7D-4DAB-AC3E-75FCF49A73F9}" dt="2024-06-26T20:21:00.152" v="2431" actId="255"/>
          <ac:spMkLst>
            <pc:docMk/>
            <pc:sldMk cId="349385839" sldId="261"/>
            <ac:spMk id="2" creationId="{8CEA9851-0EC2-BCDB-2E6F-962F14A28A8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49385839" sldId="261"/>
            <ac:spMk id="17" creationId="{768EB4DD-3704-43AD-92B3-C4E0C6EA92CB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49385839" sldId="261"/>
            <ac:spMk id="18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49385839" sldId="261"/>
            <ac:spMk id="19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49385839" sldId="261"/>
            <ac:spMk id="20" creationId="{55A52C45-1FCB-4636-A80F-2849B8226C01}"/>
          </ac:spMkLst>
        </pc:spChg>
        <pc:spChg chg="mod">
          <ac:chgData name="Jane Mburu" userId="18958a44b8fddd91" providerId="LiveId" clId="{7A412958-9F7D-4DAB-AC3E-75FCF49A73F9}" dt="2024-06-26T20:39:14.234" v="3082" actId="1076"/>
          <ac:spMkLst>
            <pc:docMk/>
            <pc:sldMk cId="349385839" sldId="261"/>
            <ac:spMk id="21" creationId="{6F3114DF-259C-4585-C64D-057273DA9DAE}"/>
          </ac:spMkLst>
        </pc:spChg>
        <pc:picChg chg="mod">
          <ac:chgData name="Jane Mburu" userId="18958a44b8fddd91" providerId="LiveId" clId="{7A412958-9F7D-4DAB-AC3E-75FCF49A73F9}" dt="2024-06-26T20:44:25.755" v="3102" actId="1076"/>
          <ac:picMkLst>
            <pc:docMk/>
            <pc:sldMk cId="349385839" sldId="261"/>
            <ac:picMk id="4" creationId="{4FB1A7D3-D9D2-6FB6-B9F2-F12BD1D24F4C}"/>
          </ac:picMkLst>
        </pc:picChg>
      </pc:sldChg>
      <pc:sldChg chg="delSp modSp mod delDesignElem">
        <pc:chgData name="Jane Mburu" userId="18958a44b8fddd91" providerId="LiveId" clId="{7A412958-9F7D-4DAB-AC3E-75FCF49A73F9}" dt="2024-06-26T20:44:54.366" v="3108" actId="20577"/>
        <pc:sldMkLst>
          <pc:docMk/>
          <pc:sldMk cId="3313393853" sldId="262"/>
        </pc:sldMkLst>
        <pc:spChg chg="mod">
          <ac:chgData name="Jane Mburu" userId="18958a44b8fddd91" providerId="LiveId" clId="{7A412958-9F7D-4DAB-AC3E-75FCF49A73F9}" dt="2024-06-26T20:22:16.875" v="2477" actId="20577"/>
          <ac:spMkLst>
            <pc:docMk/>
            <pc:sldMk cId="3313393853" sldId="262"/>
            <ac:spMk id="2" creationId="{8CEA9851-0EC2-BCDB-2E6F-962F14A28A81}"/>
          </ac:spMkLst>
        </pc:spChg>
        <pc:spChg chg="mod">
          <ac:chgData name="Jane Mburu" userId="18958a44b8fddd91" providerId="LiveId" clId="{7A412958-9F7D-4DAB-AC3E-75FCF49A73F9}" dt="2024-06-26T20:44:54.366" v="3108" actId="20577"/>
          <ac:spMkLst>
            <pc:docMk/>
            <pc:sldMk cId="3313393853" sldId="262"/>
            <ac:spMk id="8" creationId="{5E686413-9F2E-CD55-2781-1F3D2A70E08D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313393853" sldId="262"/>
            <ac:spMk id="22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313393853" sldId="262"/>
            <ac:spMk id="24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313393853" sldId="262"/>
            <ac:spMk id="26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313393853" sldId="262"/>
            <ac:spMk id="28" creationId="{768EB4DD-3704-43AD-92B3-C4E0C6EA92CB}"/>
          </ac:spMkLst>
        </pc:spChg>
        <pc:picChg chg="mod">
          <ac:chgData name="Jane Mburu" userId="18958a44b8fddd91" providerId="LiveId" clId="{7A412958-9F7D-4DAB-AC3E-75FCF49A73F9}" dt="2024-06-26T20:22:46.967" v="2480" actId="14100"/>
          <ac:picMkLst>
            <pc:docMk/>
            <pc:sldMk cId="3313393853" sldId="262"/>
            <ac:picMk id="4" creationId="{47ED1B06-A5D2-BF9E-58E7-C276730BE1BF}"/>
          </ac:picMkLst>
        </pc:picChg>
      </pc:sldChg>
      <pc:sldChg chg="addSp modSp mod">
        <pc:chgData name="Jane Mburu" userId="18958a44b8fddd91" providerId="LiveId" clId="{7A412958-9F7D-4DAB-AC3E-75FCF49A73F9}" dt="2024-06-26T20:52:01.270" v="3306" actId="1076"/>
        <pc:sldMkLst>
          <pc:docMk/>
          <pc:sldMk cId="1743984973" sldId="263"/>
        </pc:sldMkLst>
        <pc:spChg chg="mod">
          <ac:chgData name="Jane Mburu" userId="18958a44b8fddd91" providerId="LiveId" clId="{7A412958-9F7D-4DAB-AC3E-75FCF49A73F9}" dt="2024-06-26T20:52:01.270" v="3306" actId="1076"/>
          <ac:spMkLst>
            <pc:docMk/>
            <pc:sldMk cId="1743984973" sldId="263"/>
            <ac:spMk id="2" creationId="{8CEA9851-0EC2-BCDB-2E6F-962F14A28A81}"/>
          </ac:spMkLst>
        </pc:spChg>
        <pc:spChg chg="add mod">
          <ac:chgData name="Jane Mburu" userId="18958a44b8fddd91" providerId="LiveId" clId="{7A412958-9F7D-4DAB-AC3E-75FCF49A73F9}" dt="2024-06-26T20:51:22.524" v="3304" actId="20577"/>
          <ac:spMkLst>
            <pc:docMk/>
            <pc:sldMk cId="1743984973" sldId="263"/>
            <ac:spMk id="5" creationId="{EFE317E0-32B5-4A9B-1405-53DABED27B31}"/>
          </ac:spMkLst>
        </pc:spChg>
        <pc:picChg chg="mod">
          <ac:chgData name="Jane Mburu" userId="18958a44b8fddd91" providerId="LiveId" clId="{7A412958-9F7D-4DAB-AC3E-75FCF49A73F9}" dt="2024-06-26T20:51:50.995" v="3305" actId="1076"/>
          <ac:picMkLst>
            <pc:docMk/>
            <pc:sldMk cId="1743984973" sldId="263"/>
            <ac:picMk id="4" creationId="{924B1754-7BB7-3CB3-E9A8-D088563B96DA}"/>
          </ac:picMkLst>
        </pc:picChg>
      </pc:sldChg>
      <pc:sldChg chg="delSp modSp mod delDesignElem">
        <pc:chgData name="Jane Mburu" userId="18958a44b8fddd91" providerId="LiveId" clId="{7A412958-9F7D-4DAB-AC3E-75FCF49A73F9}" dt="2024-06-26T20:38:17.225" v="3077" actId="1076"/>
        <pc:sldMkLst>
          <pc:docMk/>
          <pc:sldMk cId="3751043655" sldId="264"/>
        </pc:sldMkLst>
        <pc:spChg chg="mod">
          <ac:chgData name="Jane Mburu" userId="18958a44b8fddd91" providerId="LiveId" clId="{7A412958-9F7D-4DAB-AC3E-75FCF49A73F9}" dt="2024-06-26T20:27:50.441" v="2734" actId="1076"/>
          <ac:spMkLst>
            <pc:docMk/>
            <pc:sldMk cId="3751043655" sldId="264"/>
            <ac:spMk id="2" creationId="{8CEA9851-0EC2-BCDB-2E6F-962F14A28A81}"/>
          </ac:spMkLst>
        </pc:spChg>
        <pc:spChg chg="mod">
          <ac:chgData name="Jane Mburu" userId="18958a44b8fddd91" providerId="LiveId" clId="{7A412958-9F7D-4DAB-AC3E-75FCF49A73F9}" dt="2024-06-26T20:38:17.225" v="3077" actId="1076"/>
          <ac:spMkLst>
            <pc:docMk/>
            <pc:sldMk cId="3751043655" sldId="264"/>
            <ac:spMk id="8" creationId="{B76891D0-8CC2-27D9-B786-5431FA16BF64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751043655" sldId="264"/>
            <ac:spMk id="11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751043655" sldId="264"/>
            <ac:spMk id="13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751043655" sldId="264"/>
            <ac:spMk id="15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751043655" sldId="264"/>
            <ac:spMk id="17" creationId="{768EB4DD-3704-43AD-92B3-C4E0C6EA92CB}"/>
          </ac:spMkLst>
        </pc:spChg>
        <pc:picChg chg="mod">
          <ac:chgData name="Jane Mburu" userId="18958a44b8fddd91" providerId="LiveId" clId="{7A412958-9F7D-4DAB-AC3E-75FCF49A73F9}" dt="2024-06-26T20:28:25.949" v="2739" actId="1076"/>
          <ac:picMkLst>
            <pc:docMk/>
            <pc:sldMk cId="3751043655" sldId="264"/>
            <ac:picMk id="4" creationId="{04A434E9-1413-8D80-F23E-CC628E12FD4C}"/>
          </ac:picMkLst>
        </pc:picChg>
      </pc:sldChg>
      <pc:sldChg chg="addSp delSp modSp mod delDesignElem">
        <pc:chgData name="Jane Mburu" userId="18958a44b8fddd91" providerId="LiveId" clId="{7A412958-9F7D-4DAB-AC3E-75FCF49A73F9}" dt="2024-06-26T21:26:10.115" v="4179" actId="1076"/>
        <pc:sldMkLst>
          <pc:docMk/>
          <pc:sldMk cId="350326944" sldId="265"/>
        </pc:sldMkLst>
        <pc:spChg chg="mod">
          <ac:chgData name="Jane Mburu" userId="18958a44b8fddd91" providerId="LiveId" clId="{7A412958-9F7D-4DAB-AC3E-75FCF49A73F9}" dt="2024-06-26T21:09:44.135" v="3538" actId="14100"/>
          <ac:spMkLst>
            <pc:docMk/>
            <pc:sldMk cId="350326944" sldId="265"/>
            <ac:spMk id="2" creationId="{8CEA9851-0EC2-BCDB-2E6F-962F14A28A81}"/>
          </ac:spMkLst>
        </pc:spChg>
        <pc:spChg chg="del">
          <ac:chgData name="Jane Mburu" userId="18958a44b8fddd91" providerId="LiveId" clId="{7A412958-9F7D-4DAB-AC3E-75FCF49A73F9}" dt="2024-06-26T18:38:21.260" v="34" actId="3680"/>
          <ac:spMkLst>
            <pc:docMk/>
            <pc:sldMk cId="350326944" sldId="265"/>
            <ac:spMk id="9" creationId="{1F02ADF7-2253-6AD1-80FA-9E6D505317E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50326944" sldId="265"/>
            <ac:spMk id="11" creationId="{84ECDE7A-6944-466D-8FFE-149A29BA6BAE}"/>
          </ac:spMkLst>
        </pc:spChg>
        <pc:spChg chg="add del mod">
          <ac:chgData name="Jane Mburu" userId="18958a44b8fddd91" providerId="LiveId" clId="{7A412958-9F7D-4DAB-AC3E-75FCF49A73F9}" dt="2024-06-26T18:48:03.543" v="99"/>
          <ac:spMkLst>
            <pc:docMk/>
            <pc:sldMk cId="350326944" sldId="265"/>
            <ac:spMk id="12" creationId="{0284CB51-7AC4-5386-88FD-3DDF6CD496BA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50326944" sldId="265"/>
            <ac:spMk id="13" creationId="{B3420082-9415-44EC-802E-C77D71D59C57}"/>
          </ac:spMkLst>
        </pc:spChg>
        <pc:spChg chg="add del mod">
          <ac:chgData name="Jane Mburu" userId="18958a44b8fddd91" providerId="LiveId" clId="{7A412958-9F7D-4DAB-AC3E-75FCF49A73F9}" dt="2024-06-26T21:26:10.115" v="4179" actId="1076"/>
          <ac:spMkLst>
            <pc:docMk/>
            <pc:sldMk cId="350326944" sldId="265"/>
            <ac:spMk id="14" creationId="{E6B6F55B-4FDA-31A9-5459-D76D292652D5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50326944" sldId="265"/>
            <ac:spMk id="15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50326944" sldId="265"/>
            <ac:spMk id="17" creationId="{768EB4DD-3704-43AD-92B3-C4E0C6EA92CB}"/>
          </ac:spMkLst>
        </pc:spChg>
        <pc:graphicFrameChg chg="add mod ord modGraphic">
          <ac:chgData name="Jane Mburu" userId="18958a44b8fddd91" providerId="LiveId" clId="{7A412958-9F7D-4DAB-AC3E-75FCF49A73F9}" dt="2024-06-26T21:10:15.654" v="3541" actId="1076"/>
          <ac:graphicFrameMkLst>
            <pc:docMk/>
            <pc:sldMk cId="350326944" sldId="265"/>
            <ac:graphicFrameMk id="10" creationId="{6F42560F-0D26-E0A9-640D-3175466CEEB1}"/>
          </ac:graphicFrameMkLst>
        </pc:graphicFrameChg>
      </pc:sldChg>
      <pc:sldChg chg="delSp modSp mod delDesignElem">
        <pc:chgData name="Jane Mburu" userId="18958a44b8fddd91" providerId="LiveId" clId="{7A412958-9F7D-4DAB-AC3E-75FCF49A73F9}" dt="2024-06-26T21:00:28.014" v="3382" actId="14100"/>
        <pc:sldMkLst>
          <pc:docMk/>
          <pc:sldMk cId="414291076" sldId="266"/>
        </pc:sldMkLst>
        <pc:spChg chg="mod">
          <ac:chgData name="Jane Mburu" userId="18958a44b8fddd91" providerId="LiveId" clId="{7A412958-9F7D-4DAB-AC3E-75FCF49A73F9}" dt="2024-06-26T20:59:25.025" v="3374" actId="14100"/>
          <ac:spMkLst>
            <pc:docMk/>
            <pc:sldMk cId="414291076" sldId="266"/>
            <ac:spMk id="2" creationId="{8CEA9851-0EC2-BCDB-2E6F-962F14A28A8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414291076" sldId="266"/>
            <ac:spMk id="11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414291076" sldId="266"/>
            <ac:spMk id="13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414291076" sldId="266"/>
            <ac:spMk id="15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414291076" sldId="266"/>
            <ac:spMk id="17" creationId="{768EB4DD-3704-43AD-92B3-C4E0C6EA92CB}"/>
          </ac:spMkLst>
        </pc:spChg>
        <pc:graphicFrameChg chg="mod modGraphic">
          <ac:chgData name="Jane Mburu" userId="18958a44b8fddd91" providerId="LiveId" clId="{7A412958-9F7D-4DAB-AC3E-75FCF49A73F9}" dt="2024-06-26T21:00:28.014" v="3382" actId="14100"/>
          <ac:graphicFrameMkLst>
            <pc:docMk/>
            <pc:sldMk cId="414291076" sldId="266"/>
            <ac:graphicFrameMk id="6" creationId="{237CB5FF-A12E-8629-DF32-8E6559C826C8}"/>
          </ac:graphicFrameMkLst>
        </pc:graphicFrameChg>
        <pc:picChg chg="mod">
          <ac:chgData name="Jane Mburu" userId="18958a44b8fddd91" providerId="LiveId" clId="{7A412958-9F7D-4DAB-AC3E-75FCF49A73F9}" dt="2024-06-26T21:00:13.557" v="3380" actId="14100"/>
          <ac:picMkLst>
            <pc:docMk/>
            <pc:sldMk cId="414291076" sldId="266"/>
            <ac:picMk id="5" creationId="{A3505CDD-2A89-A2E3-EF26-C587F9FAF45F}"/>
          </ac:picMkLst>
        </pc:picChg>
      </pc:sldChg>
      <pc:sldChg chg="modSp del mod ord">
        <pc:chgData name="Jane Mburu" userId="18958a44b8fddd91" providerId="LiveId" clId="{7A412958-9F7D-4DAB-AC3E-75FCF49A73F9}" dt="2024-06-26T18:40:55.641" v="84" actId="2696"/>
        <pc:sldMkLst>
          <pc:docMk/>
          <pc:sldMk cId="2760660439" sldId="267"/>
        </pc:sldMkLst>
        <pc:spChg chg="mod">
          <ac:chgData name="Jane Mburu" userId="18958a44b8fddd91" providerId="LiveId" clId="{7A412958-9F7D-4DAB-AC3E-75FCF49A73F9}" dt="2024-06-26T18:37:34.871" v="33" actId="20577"/>
          <ac:spMkLst>
            <pc:docMk/>
            <pc:sldMk cId="2760660439" sldId="267"/>
            <ac:spMk id="3" creationId="{C7D58C95-958A-9CBF-B313-FEC56190E15C}"/>
          </ac:spMkLst>
        </pc:spChg>
      </pc:sldChg>
      <pc:sldChg chg="delSp modSp mod delDesignElem">
        <pc:chgData name="Jane Mburu" userId="18958a44b8fddd91" providerId="LiveId" clId="{7A412958-9F7D-4DAB-AC3E-75FCF49A73F9}" dt="2024-06-26T20:45:35.872" v="3116" actId="313"/>
        <pc:sldMkLst>
          <pc:docMk/>
          <pc:sldMk cId="3134048332" sldId="268"/>
        </pc:sldMkLst>
        <pc:spChg chg="mod">
          <ac:chgData name="Jane Mburu" userId="18958a44b8fddd91" providerId="LiveId" clId="{7A412958-9F7D-4DAB-AC3E-75FCF49A73F9}" dt="2024-06-26T20:37:54.088" v="3076" actId="1076"/>
          <ac:spMkLst>
            <pc:docMk/>
            <pc:sldMk cId="3134048332" sldId="268"/>
            <ac:spMk id="2" creationId="{8CEA9851-0EC2-BCDB-2E6F-962F14A28A81}"/>
          </ac:spMkLst>
        </pc:spChg>
        <pc:spChg chg="mod">
          <ac:chgData name="Jane Mburu" userId="18958a44b8fddd91" providerId="LiveId" clId="{7A412958-9F7D-4DAB-AC3E-75FCF49A73F9}" dt="2024-06-26T20:45:35.872" v="3116" actId="313"/>
          <ac:spMkLst>
            <pc:docMk/>
            <pc:sldMk cId="3134048332" sldId="268"/>
            <ac:spMk id="8" creationId="{03F9FD3D-6275-B9FF-9514-65E2CFAF5445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134048332" sldId="268"/>
            <ac:spMk id="11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134048332" sldId="268"/>
            <ac:spMk id="13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134048332" sldId="268"/>
            <ac:spMk id="15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134048332" sldId="268"/>
            <ac:spMk id="17" creationId="{768EB4DD-3704-43AD-92B3-C4E0C6EA92CB}"/>
          </ac:spMkLst>
        </pc:spChg>
        <pc:picChg chg="mod">
          <ac:chgData name="Jane Mburu" userId="18958a44b8fddd91" providerId="LiveId" clId="{7A412958-9F7D-4DAB-AC3E-75FCF49A73F9}" dt="2024-06-26T20:37:46.658" v="3075" actId="14100"/>
          <ac:picMkLst>
            <pc:docMk/>
            <pc:sldMk cId="3134048332" sldId="268"/>
            <ac:picMk id="4" creationId="{85A6820E-0B9F-BD3E-8EB4-3C8C67CC8BE9}"/>
          </ac:picMkLst>
        </pc:picChg>
      </pc:sldChg>
      <pc:sldChg chg="modSp mod">
        <pc:chgData name="Jane Mburu" userId="18958a44b8fddd91" providerId="LiveId" clId="{7A412958-9F7D-4DAB-AC3E-75FCF49A73F9}" dt="2024-06-26T20:05:25.656" v="1910" actId="255"/>
        <pc:sldMkLst>
          <pc:docMk/>
          <pc:sldMk cId="3574475204" sldId="269"/>
        </pc:sldMkLst>
        <pc:spChg chg="mod">
          <ac:chgData name="Jane Mburu" userId="18958a44b8fddd91" providerId="LiveId" clId="{7A412958-9F7D-4DAB-AC3E-75FCF49A73F9}" dt="2024-06-26T20:05:25.656" v="1910" actId="255"/>
          <ac:spMkLst>
            <pc:docMk/>
            <pc:sldMk cId="3574475204" sldId="269"/>
            <ac:spMk id="2" creationId="{0E1EDC6A-6AD5-75AF-ABBF-6FEDBC7C0716}"/>
          </ac:spMkLst>
        </pc:spChg>
        <pc:spChg chg="mod">
          <ac:chgData name="Jane Mburu" userId="18958a44b8fddd91" providerId="LiveId" clId="{7A412958-9F7D-4DAB-AC3E-75FCF49A73F9}" dt="2024-06-26T19:49:31.754" v="1244" actId="1076"/>
          <ac:spMkLst>
            <pc:docMk/>
            <pc:sldMk cId="3574475204" sldId="269"/>
            <ac:spMk id="3" creationId="{FDAF0139-037F-32D0-D78B-33877A6DDA8C}"/>
          </ac:spMkLst>
        </pc:spChg>
      </pc:sldChg>
      <pc:sldChg chg="delSp modSp del mod delDesignElem">
        <pc:chgData name="Jane Mburu" userId="18958a44b8fddd91" providerId="LiveId" clId="{7A412958-9F7D-4DAB-AC3E-75FCF49A73F9}" dt="2024-06-26T21:22:49.135" v="4068" actId="2696"/>
        <pc:sldMkLst>
          <pc:docMk/>
          <pc:sldMk cId="470746145" sldId="270"/>
        </pc:sldMkLst>
        <pc:spChg chg="mod">
          <ac:chgData name="Jane Mburu" userId="18958a44b8fddd91" providerId="LiveId" clId="{7A412958-9F7D-4DAB-AC3E-75FCF49A73F9}" dt="2024-06-26T21:15:21.343" v="3544" actId="14100"/>
          <ac:spMkLst>
            <pc:docMk/>
            <pc:sldMk cId="470746145" sldId="270"/>
            <ac:spMk id="2" creationId="{074B6453-36A2-501D-B423-C3DA23C85CBE}"/>
          </ac:spMkLst>
        </pc:spChg>
        <pc:spChg chg="del mod">
          <ac:chgData name="Jane Mburu" userId="18958a44b8fddd91" providerId="LiveId" clId="{7A412958-9F7D-4DAB-AC3E-75FCF49A73F9}" dt="2024-06-26T21:15:30.493" v="3546" actId="478"/>
          <ac:spMkLst>
            <pc:docMk/>
            <pc:sldMk cId="470746145" sldId="270"/>
            <ac:spMk id="8" creationId="{C11E1C8B-773E-3930-6878-AA7BF9197D49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470746145" sldId="270"/>
            <ac:spMk id="11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470746145" sldId="270"/>
            <ac:spMk id="13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470746145" sldId="270"/>
            <ac:spMk id="15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470746145" sldId="270"/>
            <ac:spMk id="17" creationId="{768EB4DD-3704-43AD-92B3-C4E0C6EA92CB}"/>
          </ac:spMkLst>
        </pc:spChg>
      </pc:sldChg>
      <pc:sldChg chg="modSp mod">
        <pc:chgData name="Jane Mburu" userId="18958a44b8fddd91" providerId="LiveId" clId="{7A412958-9F7D-4DAB-AC3E-75FCF49A73F9}" dt="2024-06-26T21:33:57.055" v="4443" actId="20577"/>
        <pc:sldMkLst>
          <pc:docMk/>
          <pc:sldMk cId="800600127" sldId="271"/>
        </pc:sldMkLst>
        <pc:spChg chg="mod">
          <ac:chgData name="Jane Mburu" userId="18958a44b8fddd91" providerId="LiveId" clId="{7A412958-9F7D-4DAB-AC3E-75FCF49A73F9}" dt="2024-06-26T19:25:11.847" v="269"/>
          <ac:spMkLst>
            <pc:docMk/>
            <pc:sldMk cId="800600127" sldId="271"/>
            <ac:spMk id="2" creationId="{074B6453-36A2-501D-B423-C3DA23C85CBE}"/>
          </ac:spMkLst>
        </pc:spChg>
        <pc:spChg chg="mod">
          <ac:chgData name="Jane Mburu" userId="18958a44b8fddd91" providerId="LiveId" clId="{7A412958-9F7D-4DAB-AC3E-75FCF49A73F9}" dt="2024-06-26T21:33:57.055" v="4443" actId="20577"/>
          <ac:spMkLst>
            <pc:docMk/>
            <pc:sldMk cId="800600127" sldId="271"/>
            <ac:spMk id="3" creationId="{76AA844E-DC59-FF3D-9186-1259717FE591}"/>
          </ac:spMkLst>
        </pc:spChg>
      </pc:sldChg>
      <pc:sldChg chg="modSp mod">
        <pc:chgData name="Jane Mburu" userId="18958a44b8fddd91" providerId="LiveId" clId="{7A412958-9F7D-4DAB-AC3E-75FCF49A73F9}" dt="2024-06-26T21:23:51.392" v="4072" actId="14100"/>
        <pc:sldMkLst>
          <pc:docMk/>
          <pc:sldMk cId="3189363557" sldId="272"/>
        </pc:sldMkLst>
        <pc:spChg chg="mod">
          <ac:chgData name="Jane Mburu" userId="18958a44b8fddd91" providerId="LiveId" clId="{7A412958-9F7D-4DAB-AC3E-75FCF49A73F9}" dt="2024-06-26T21:22:55.990" v="4069" actId="255"/>
          <ac:spMkLst>
            <pc:docMk/>
            <pc:sldMk cId="3189363557" sldId="272"/>
            <ac:spMk id="2" creationId="{074B6453-36A2-501D-B423-C3DA23C85CBE}"/>
          </ac:spMkLst>
        </pc:spChg>
        <pc:spChg chg="mod">
          <ac:chgData name="Jane Mburu" userId="18958a44b8fddd91" providerId="LiveId" clId="{7A412958-9F7D-4DAB-AC3E-75FCF49A73F9}" dt="2024-06-26T21:23:51.392" v="4072" actId="14100"/>
          <ac:spMkLst>
            <pc:docMk/>
            <pc:sldMk cId="3189363557" sldId="272"/>
            <ac:spMk id="3" creationId="{76AA844E-DC59-FF3D-9186-1259717FE591}"/>
          </ac:spMkLst>
        </pc:spChg>
      </pc:sldChg>
      <pc:sldChg chg="del">
        <pc:chgData name="Jane Mburu" userId="18958a44b8fddd91" providerId="LiveId" clId="{7A412958-9F7D-4DAB-AC3E-75FCF49A73F9}" dt="2024-06-26T19:01:41.752" v="202" actId="47"/>
        <pc:sldMkLst>
          <pc:docMk/>
          <pc:sldMk cId="897877649" sldId="273"/>
        </pc:sldMkLst>
      </pc:sldChg>
      <pc:sldChg chg="delSp modSp mod delDesignElem">
        <pc:chgData name="Jane Mburu" userId="18958a44b8fddd91" providerId="LiveId" clId="{7A412958-9F7D-4DAB-AC3E-75FCF49A73F9}" dt="2024-06-26T21:02:44.846" v="3419" actId="14100"/>
        <pc:sldMkLst>
          <pc:docMk/>
          <pc:sldMk cId="4201277858" sldId="275"/>
        </pc:sldMkLst>
        <pc:spChg chg="mod">
          <ac:chgData name="Jane Mburu" userId="18958a44b8fddd91" providerId="LiveId" clId="{7A412958-9F7D-4DAB-AC3E-75FCF49A73F9}" dt="2024-06-26T21:02:44.846" v="3419" actId="14100"/>
          <ac:spMkLst>
            <pc:docMk/>
            <pc:sldMk cId="4201277858" sldId="275"/>
            <ac:spMk id="2" creationId="{8CEA9851-0EC2-BCDB-2E6F-962F14A28A8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4201277858" sldId="275"/>
            <ac:spMk id="11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4201277858" sldId="275"/>
            <ac:spMk id="13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4201277858" sldId="275"/>
            <ac:spMk id="15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4201277858" sldId="275"/>
            <ac:spMk id="17" creationId="{768EB4DD-3704-43AD-92B3-C4E0C6EA92CB}"/>
          </ac:spMkLst>
        </pc:spChg>
        <pc:graphicFrameChg chg="mod modGraphic">
          <ac:chgData name="Jane Mburu" userId="18958a44b8fddd91" providerId="LiveId" clId="{7A412958-9F7D-4DAB-AC3E-75FCF49A73F9}" dt="2024-06-26T21:02:10.468" v="3416" actId="14100"/>
          <ac:graphicFrameMkLst>
            <pc:docMk/>
            <pc:sldMk cId="4201277858" sldId="275"/>
            <ac:graphicFrameMk id="6" creationId="{237CB5FF-A12E-8629-DF32-8E6559C826C8}"/>
          </ac:graphicFrameMkLst>
        </pc:graphicFrameChg>
        <pc:picChg chg="mod">
          <ac:chgData name="Jane Mburu" userId="18958a44b8fddd91" providerId="LiveId" clId="{7A412958-9F7D-4DAB-AC3E-75FCF49A73F9}" dt="2024-06-26T21:02:00.715" v="3414" actId="1076"/>
          <ac:picMkLst>
            <pc:docMk/>
            <pc:sldMk cId="4201277858" sldId="275"/>
            <ac:picMk id="3" creationId="{38F0365E-1808-B444-18D2-26F4667EA687}"/>
          </ac:picMkLst>
        </pc:picChg>
      </pc:sldChg>
      <pc:sldChg chg="delSp modSp mod delDesignElem">
        <pc:chgData name="Jane Mburu" userId="18958a44b8fddd91" providerId="LiveId" clId="{7A412958-9F7D-4DAB-AC3E-75FCF49A73F9}" dt="2024-06-26T21:04:48.130" v="3458" actId="1076"/>
        <pc:sldMkLst>
          <pc:docMk/>
          <pc:sldMk cId="1465560361" sldId="276"/>
        </pc:sldMkLst>
        <pc:spChg chg="mod">
          <ac:chgData name="Jane Mburu" userId="18958a44b8fddd91" providerId="LiveId" clId="{7A412958-9F7D-4DAB-AC3E-75FCF49A73F9}" dt="2024-06-26T21:04:48.130" v="3458" actId="1076"/>
          <ac:spMkLst>
            <pc:docMk/>
            <pc:sldMk cId="1465560361" sldId="276"/>
            <ac:spMk id="2" creationId="{8CEA9851-0EC2-BCDB-2E6F-962F14A28A8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1465560361" sldId="276"/>
            <ac:spMk id="11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1465560361" sldId="276"/>
            <ac:spMk id="13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1465560361" sldId="276"/>
            <ac:spMk id="15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1465560361" sldId="276"/>
            <ac:spMk id="17" creationId="{768EB4DD-3704-43AD-92B3-C4E0C6EA92CB}"/>
          </ac:spMkLst>
        </pc:spChg>
        <pc:graphicFrameChg chg="mod modGraphic">
          <ac:chgData name="Jane Mburu" userId="18958a44b8fddd91" providerId="LiveId" clId="{7A412958-9F7D-4DAB-AC3E-75FCF49A73F9}" dt="2024-06-26T21:04:02.570" v="3431" actId="14734"/>
          <ac:graphicFrameMkLst>
            <pc:docMk/>
            <pc:sldMk cId="1465560361" sldId="276"/>
            <ac:graphicFrameMk id="6" creationId="{237CB5FF-A12E-8629-DF32-8E6559C826C8}"/>
          </ac:graphicFrameMkLst>
        </pc:graphicFrameChg>
        <pc:picChg chg="mod">
          <ac:chgData name="Jane Mburu" userId="18958a44b8fddd91" providerId="LiveId" clId="{7A412958-9F7D-4DAB-AC3E-75FCF49A73F9}" dt="2024-06-26T21:04:14.690" v="3433" actId="1076"/>
          <ac:picMkLst>
            <pc:docMk/>
            <pc:sldMk cId="1465560361" sldId="276"/>
            <ac:picMk id="3" creationId="{5D0D8891-9C7F-F543-079A-207B84FDAD3A}"/>
          </ac:picMkLst>
        </pc:picChg>
      </pc:sldChg>
      <pc:sldChg chg="delSp modSp mod delDesignElem">
        <pc:chgData name="Jane Mburu" userId="18958a44b8fddd91" providerId="LiveId" clId="{7A412958-9F7D-4DAB-AC3E-75FCF49A73F9}" dt="2024-06-26T21:06:34.442" v="3487" actId="14100"/>
        <pc:sldMkLst>
          <pc:docMk/>
          <pc:sldMk cId="3902927965" sldId="277"/>
        </pc:sldMkLst>
        <pc:spChg chg="mod">
          <ac:chgData name="Jane Mburu" userId="18958a44b8fddd91" providerId="LiveId" clId="{7A412958-9F7D-4DAB-AC3E-75FCF49A73F9}" dt="2024-06-26T21:06:34.442" v="3487" actId="14100"/>
          <ac:spMkLst>
            <pc:docMk/>
            <pc:sldMk cId="3902927965" sldId="277"/>
            <ac:spMk id="2" creationId="{8CEA9851-0EC2-BCDB-2E6F-962F14A28A8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902927965" sldId="277"/>
            <ac:spMk id="11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902927965" sldId="277"/>
            <ac:spMk id="13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902927965" sldId="277"/>
            <ac:spMk id="15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3902927965" sldId="277"/>
            <ac:spMk id="17" creationId="{768EB4DD-3704-43AD-92B3-C4E0C6EA92CB}"/>
          </ac:spMkLst>
        </pc:spChg>
        <pc:graphicFrameChg chg="mod modGraphic">
          <ac:chgData name="Jane Mburu" userId="18958a44b8fddd91" providerId="LiveId" clId="{7A412958-9F7D-4DAB-AC3E-75FCF49A73F9}" dt="2024-06-26T21:06:19.513" v="3486" actId="14100"/>
          <ac:graphicFrameMkLst>
            <pc:docMk/>
            <pc:sldMk cId="3902927965" sldId="277"/>
            <ac:graphicFrameMk id="6" creationId="{237CB5FF-A12E-8629-DF32-8E6559C826C8}"/>
          </ac:graphicFrameMkLst>
        </pc:graphicFrameChg>
        <pc:picChg chg="mod">
          <ac:chgData name="Jane Mburu" userId="18958a44b8fddd91" providerId="LiveId" clId="{7A412958-9F7D-4DAB-AC3E-75FCF49A73F9}" dt="2024-06-26T21:05:23.714" v="3479" actId="1076"/>
          <ac:picMkLst>
            <pc:docMk/>
            <pc:sldMk cId="3902927965" sldId="277"/>
            <ac:picMk id="3" creationId="{B4E92408-EFFB-90F2-2613-36019A8CF140}"/>
          </ac:picMkLst>
        </pc:picChg>
      </pc:sldChg>
      <pc:sldChg chg="delSp modSp mod delDesignElem">
        <pc:chgData name="Jane Mburu" userId="18958a44b8fddd91" providerId="LiveId" clId="{7A412958-9F7D-4DAB-AC3E-75FCF49A73F9}" dt="2024-06-26T21:08:59.657" v="3532" actId="27636"/>
        <pc:sldMkLst>
          <pc:docMk/>
          <pc:sldMk cId="2669172140" sldId="278"/>
        </pc:sldMkLst>
        <pc:spChg chg="mod">
          <ac:chgData name="Jane Mburu" userId="18958a44b8fddd91" providerId="LiveId" clId="{7A412958-9F7D-4DAB-AC3E-75FCF49A73F9}" dt="2024-06-26T21:08:59.657" v="3532" actId="27636"/>
          <ac:spMkLst>
            <pc:docMk/>
            <pc:sldMk cId="2669172140" sldId="278"/>
            <ac:spMk id="2" creationId="{8CEA9851-0EC2-BCDB-2E6F-962F14A28A8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2669172140" sldId="278"/>
            <ac:spMk id="11" creationId="{84ECDE7A-6944-466D-8FFE-149A29BA6BAE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2669172140" sldId="278"/>
            <ac:spMk id="13" creationId="{B3420082-9415-44EC-802E-C77D71D59C57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2669172140" sldId="278"/>
            <ac:spMk id="15" creationId="{55A52C45-1FCB-4636-A80F-2849B8226C01}"/>
          </ac:spMkLst>
        </pc:spChg>
        <pc:spChg chg="del">
          <ac:chgData name="Jane Mburu" userId="18958a44b8fddd91" providerId="LiveId" clId="{7A412958-9F7D-4DAB-AC3E-75FCF49A73F9}" dt="2024-06-26T19:25:11.847" v="269"/>
          <ac:spMkLst>
            <pc:docMk/>
            <pc:sldMk cId="2669172140" sldId="278"/>
            <ac:spMk id="17" creationId="{768EB4DD-3704-43AD-92B3-C4E0C6EA92CB}"/>
          </ac:spMkLst>
        </pc:spChg>
        <pc:graphicFrameChg chg="mod modGraphic">
          <ac:chgData name="Jane Mburu" userId="18958a44b8fddd91" providerId="LiveId" clId="{7A412958-9F7D-4DAB-AC3E-75FCF49A73F9}" dt="2024-06-26T21:08:42.518" v="3528" actId="14100"/>
          <ac:graphicFrameMkLst>
            <pc:docMk/>
            <pc:sldMk cId="2669172140" sldId="278"/>
            <ac:graphicFrameMk id="6" creationId="{237CB5FF-A12E-8629-DF32-8E6559C826C8}"/>
          </ac:graphicFrameMkLst>
        </pc:graphicFrameChg>
        <pc:picChg chg="mod">
          <ac:chgData name="Jane Mburu" userId="18958a44b8fddd91" providerId="LiveId" clId="{7A412958-9F7D-4DAB-AC3E-75FCF49A73F9}" dt="2024-06-26T21:08:48.306" v="3529" actId="1076"/>
          <ac:picMkLst>
            <pc:docMk/>
            <pc:sldMk cId="2669172140" sldId="278"/>
            <ac:picMk id="3" creationId="{ED98BD88-CB76-187F-ED7F-9DB267D1E29B}"/>
          </ac:picMkLst>
        </pc:picChg>
      </pc:sldChg>
      <pc:sldChg chg="modSp new mod ord">
        <pc:chgData name="Jane Mburu" userId="18958a44b8fddd91" providerId="LiveId" clId="{7A412958-9F7D-4DAB-AC3E-75FCF49A73F9}" dt="2024-06-26T21:59:00.420" v="4786" actId="20577"/>
        <pc:sldMkLst>
          <pc:docMk/>
          <pc:sldMk cId="2618624421" sldId="279"/>
        </pc:sldMkLst>
        <pc:spChg chg="mod">
          <ac:chgData name="Jane Mburu" userId="18958a44b8fddd91" providerId="LiveId" clId="{7A412958-9F7D-4DAB-AC3E-75FCF49A73F9}" dt="2024-06-26T20:05:35.403" v="1911" actId="255"/>
          <ac:spMkLst>
            <pc:docMk/>
            <pc:sldMk cId="2618624421" sldId="279"/>
            <ac:spMk id="2" creationId="{931D9028-B92A-D05B-678B-B5EBEE48956D}"/>
          </ac:spMkLst>
        </pc:spChg>
        <pc:spChg chg="mod">
          <ac:chgData name="Jane Mburu" userId="18958a44b8fddd91" providerId="LiveId" clId="{7A412958-9F7D-4DAB-AC3E-75FCF49A73F9}" dt="2024-06-26T21:59:00.420" v="4786" actId="20577"/>
          <ac:spMkLst>
            <pc:docMk/>
            <pc:sldMk cId="2618624421" sldId="279"/>
            <ac:spMk id="3" creationId="{09FFB4EB-3056-2842-58EC-BFDC449B7FA4}"/>
          </ac:spMkLst>
        </pc:spChg>
      </pc:sldChg>
      <pc:sldChg chg="modSp new mod">
        <pc:chgData name="Jane Mburu" userId="18958a44b8fddd91" providerId="LiveId" clId="{7A412958-9F7D-4DAB-AC3E-75FCF49A73F9}" dt="2024-06-26T20:05:54.112" v="1913" actId="255"/>
        <pc:sldMkLst>
          <pc:docMk/>
          <pc:sldMk cId="958156708" sldId="280"/>
        </pc:sldMkLst>
        <pc:spChg chg="mod">
          <ac:chgData name="Jane Mburu" userId="18958a44b8fddd91" providerId="LiveId" clId="{7A412958-9F7D-4DAB-AC3E-75FCF49A73F9}" dt="2024-06-26T20:05:47.759" v="1912" actId="255"/>
          <ac:spMkLst>
            <pc:docMk/>
            <pc:sldMk cId="958156708" sldId="280"/>
            <ac:spMk id="2" creationId="{316FD4E9-50B1-F1C1-6398-F2709316316C}"/>
          </ac:spMkLst>
        </pc:spChg>
        <pc:spChg chg="mod">
          <ac:chgData name="Jane Mburu" userId="18958a44b8fddd91" providerId="LiveId" clId="{7A412958-9F7D-4DAB-AC3E-75FCF49A73F9}" dt="2024-06-26T20:05:54.112" v="1913" actId="255"/>
          <ac:spMkLst>
            <pc:docMk/>
            <pc:sldMk cId="958156708" sldId="280"/>
            <ac:spMk id="3" creationId="{A86A611A-4D06-5099-AB87-3831BAF39769}"/>
          </ac:spMkLst>
        </pc:spChg>
      </pc:sldChg>
      <pc:sldChg chg="modSp new del mod">
        <pc:chgData name="Jane Mburu" userId="18958a44b8fddd91" providerId="LiveId" clId="{7A412958-9F7D-4DAB-AC3E-75FCF49A73F9}" dt="2024-06-26T19:43:50.285" v="1062" actId="2696"/>
        <pc:sldMkLst>
          <pc:docMk/>
          <pc:sldMk cId="499654863" sldId="281"/>
        </pc:sldMkLst>
        <pc:spChg chg="mod">
          <ac:chgData name="Jane Mburu" userId="18958a44b8fddd91" providerId="LiveId" clId="{7A412958-9F7D-4DAB-AC3E-75FCF49A73F9}" dt="2024-06-26T19:43:44.726" v="1061"/>
          <ac:spMkLst>
            <pc:docMk/>
            <pc:sldMk cId="499654863" sldId="281"/>
            <ac:spMk id="2" creationId="{74A5B134-098F-3F33-F8FC-9E3788AEA677}"/>
          </ac:spMkLst>
        </pc:spChg>
      </pc:sldChg>
      <pc:sldChg chg="modSp add mod ord">
        <pc:chgData name="Jane Mburu" userId="18958a44b8fddd91" providerId="LiveId" clId="{7A412958-9F7D-4DAB-AC3E-75FCF49A73F9}" dt="2024-06-26T20:57:27.925" v="3343" actId="1076"/>
        <pc:sldMkLst>
          <pc:docMk/>
          <pc:sldMk cId="1415691040" sldId="281"/>
        </pc:sldMkLst>
        <pc:spChg chg="mod">
          <ac:chgData name="Jane Mburu" userId="18958a44b8fddd91" providerId="LiveId" clId="{7A412958-9F7D-4DAB-AC3E-75FCF49A73F9}" dt="2024-06-26T20:56:49.087" v="3328" actId="20577"/>
          <ac:spMkLst>
            <pc:docMk/>
            <pc:sldMk cId="1415691040" sldId="281"/>
            <ac:spMk id="2" creationId="{316FD4E9-50B1-F1C1-6398-F2709316316C}"/>
          </ac:spMkLst>
        </pc:spChg>
        <pc:spChg chg="mod">
          <ac:chgData name="Jane Mburu" userId="18958a44b8fddd91" providerId="LiveId" clId="{7A412958-9F7D-4DAB-AC3E-75FCF49A73F9}" dt="2024-06-26T20:57:27.925" v="3343" actId="1076"/>
          <ac:spMkLst>
            <pc:docMk/>
            <pc:sldMk cId="1415691040" sldId="281"/>
            <ac:spMk id="3" creationId="{A86A611A-4D06-5099-AB87-3831BAF39769}"/>
          </ac:spMkLst>
        </pc:spChg>
      </pc:sldChg>
      <pc:sldChg chg="modSp new mod">
        <pc:chgData name="Jane Mburu" userId="18958a44b8fddd91" providerId="LiveId" clId="{7A412958-9F7D-4DAB-AC3E-75FCF49A73F9}" dt="2024-06-26T21:58:03.575" v="4768" actId="1076"/>
        <pc:sldMkLst>
          <pc:docMk/>
          <pc:sldMk cId="3535104185" sldId="282"/>
        </pc:sldMkLst>
        <pc:spChg chg="mod">
          <ac:chgData name="Jane Mburu" userId="18958a44b8fddd91" providerId="LiveId" clId="{7A412958-9F7D-4DAB-AC3E-75FCF49A73F9}" dt="2024-06-26T21:52:50.369" v="4473" actId="1076"/>
          <ac:spMkLst>
            <pc:docMk/>
            <pc:sldMk cId="3535104185" sldId="282"/>
            <ac:spMk id="2" creationId="{DD721C57-EB03-6C40-A0DC-0E6DF7846FD9}"/>
          </ac:spMkLst>
        </pc:spChg>
        <pc:spChg chg="mod">
          <ac:chgData name="Jane Mburu" userId="18958a44b8fddd91" providerId="LiveId" clId="{7A412958-9F7D-4DAB-AC3E-75FCF49A73F9}" dt="2024-06-26T21:58:03.575" v="4768" actId="1076"/>
          <ac:spMkLst>
            <pc:docMk/>
            <pc:sldMk cId="3535104185" sldId="282"/>
            <ac:spMk id="3" creationId="{87479C20-85DD-BDF5-638A-5717171B6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FB49-D941-47D6-A41D-D35965E57922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F60F1-40C8-4662-9907-596740391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5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0F1-40C8-4662-9907-596740391A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9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4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3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33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3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6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6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1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99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4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7855DD-2535-4F13-931B-4F9B0566343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EFDE11-8676-4E9A-81D1-964B7BE4A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plateau">
            <a:extLst>
              <a:ext uri="{FF2B5EF4-FFF2-40B4-BE49-F238E27FC236}">
                <a16:creationId xmlns:a16="http://schemas.microsoft.com/office/drawing/2014/main" id="{C98423AA-D63F-380B-6EF7-E21E1CBD0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22" b="131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9FDF5-421E-62A4-E76C-5EE8F8145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4" y="1995022"/>
            <a:ext cx="6815669" cy="151553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Jane</a:t>
            </a:r>
            <a:r>
              <a:rPr lang="en-US" dirty="0">
                <a:solidFill>
                  <a:srgbClr val="FFFFFF"/>
                </a:solidFill>
              </a:rPr>
              <a:t> Mburu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79446-0A4B-4BAC-CDF3-638EDC52C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766110"/>
            <a:ext cx="6815669" cy="132080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Pima Indians Diabetes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94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1-0EC2-BCDB-2E6F-962F14A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64" y="890385"/>
            <a:ext cx="9504218" cy="1179576"/>
          </a:xfrm>
        </p:spPr>
        <p:txBody>
          <a:bodyPr>
            <a:normAutofit/>
          </a:bodyPr>
          <a:lstStyle/>
          <a:p>
            <a:r>
              <a:rPr lang="en-US" sz="3600" dirty="0"/>
              <a:t>Triceps-Thickness vs. Diabetes 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686413-9F2E-CD55-2781-1F3D2A70E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236" y="2791480"/>
            <a:ext cx="3164183" cy="3176135"/>
          </a:xfrm>
        </p:spPr>
        <p:txBody>
          <a:bodyPr anchor="ctr">
            <a:normAutofit lnSpcReduction="10000"/>
          </a:bodyPr>
          <a:lstStyle/>
          <a:p>
            <a:endParaRPr lang="en-US" sz="1800" dirty="0"/>
          </a:p>
          <a:p>
            <a:r>
              <a:rPr lang="en-US" sz="1800" dirty="0"/>
              <a:t>Patients who do not have diabetes(outcome “0”) tend to have a smaller Triceps thickness on average (mean of 21).</a:t>
            </a:r>
          </a:p>
          <a:p>
            <a:r>
              <a:rPr lang="en-US" sz="1800" dirty="0"/>
              <a:t>Patients who have diabetes(outcome “1”) generally have a larger Triceps thickness on average (mean of 27.6).</a:t>
            </a:r>
          </a:p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ED1B06-A5D2-BF9E-58E7-C276730BE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" r="-3" b="-3"/>
          <a:stretch/>
        </p:blipFill>
        <p:spPr>
          <a:xfrm>
            <a:off x="1311564" y="2725902"/>
            <a:ext cx="5273767" cy="32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9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1-0EC2-BCDB-2E6F-962F14A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217" y="955040"/>
            <a:ext cx="9439565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Diabetes Pedigree vs. 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6891D0-8CC2-27D9-B786-5431FA16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108" y="2688550"/>
            <a:ext cx="3269674" cy="3214794"/>
          </a:xfrm>
        </p:spPr>
        <p:txBody>
          <a:bodyPr anchor="ctr">
            <a:normAutofit lnSpcReduction="10000"/>
          </a:bodyPr>
          <a:lstStyle/>
          <a:p>
            <a:endParaRPr lang="en-US" sz="1800" dirty="0"/>
          </a:p>
          <a:p>
            <a:r>
              <a:rPr lang="en-US" sz="1800" dirty="0"/>
              <a:t>Patients who do not have diabetes (outcome “0”) tend to have a smaller Diabetes Pedigree on average (mean Diabetes Pedigree = 0.346).</a:t>
            </a:r>
          </a:p>
          <a:p>
            <a:r>
              <a:rPr lang="en-US" sz="1800" dirty="0"/>
              <a:t>Patients who have diabetes (outcome “1”) generally have a larger Diabetes Pedigree on average (mean Diabetes Pedigree = 0.452).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Content Placeholder 3" descr="A diagram of a diabetes outcome&#10;&#10;Description automatically generated with medium confidence">
            <a:extLst>
              <a:ext uri="{FF2B5EF4-FFF2-40B4-BE49-F238E27FC236}">
                <a16:creationId xmlns:a16="http://schemas.microsoft.com/office/drawing/2014/main" id="{04A434E9-1413-8D80-F23E-CC628E12F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" r="-3" b="-3"/>
          <a:stretch/>
        </p:blipFill>
        <p:spPr>
          <a:xfrm>
            <a:off x="1376217" y="2688166"/>
            <a:ext cx="5229975" cy="32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4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1-0EC2-BCDB-2E6F-962F14A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709" y="881150"/>
            <a:ext cx="9596582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Insulin vs. Diabetes 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F9FD3D-6275-B9FF-9514-65E2CFAF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690" y="2660072"/>
            <a:ext cx="3546765" cy="309418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Patients with an insulin level of 35 tend to be non-diabetic (outcome “0”).</a:t>
            </a:r>
          </a:p>
          <a:p>
            <a:r>
              <a:rPr lang="en-US" sz="1800" dirty="0"/>
              <a:t>Patients with an insulin level of 0 tend to be diabetic (outcome “1”).</a:t>
            </a:r>
          </a:p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A6820E-0B9F-BD3E-8EB4-3C8C67CC8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" r="-3" b="-3"/>
          <a:stretch/>
        </p:blipFill>
        <p:spPr>
          <a:xfrm>
            <a:off x="1385884" y="2743199"/>
            <a:ext cx="5033760" cy="30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4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1-0EC2-BCDB-2E6F-962F14A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27" y="875402"/>
            <a:ext cx="9411856" cy="1303867"/>
          </a:xfrm>
        </p:spPr>
        <p:txBody>
          <a:bodyPr/>
          <a:lstStyle/>
          <a:p>
            <a:r>
              <a:rPr lang="en-US" dirty="0"/>
              <a:t>Correlation Heat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B1754-7BB7-3CB3-E9A8-D088563B9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217" y="2503406"/>
            <a:ext cx="6908800" cy="3479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E317E0-32B5-4A9B-1405-53DABED27B31}"/>
              </a:ext>
            </a:extLst>
          </p:cNvPr>
          <p:cNvSpPr txBox="1"/>
          <p:nvPr/>
        </p:nvSpPr>
        <p:spPr>
          <a:xfrm>
            <a:off x="8462821" y="3022340"/>
            <a:ext cx="2352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positive correlations are represented by warmer colors; high negative by cooler colors; and no correlations by neutral colors.</a:t>
            </a:r>
          </a:p>
        </p:txBody>
      </p:sp>
    </p:spTree>
    <p:extLst>
      <p:ext uri="{BB962C8B-B14F-4D97-AF65-F5344CB8AC3E}">
        <p14:creationId xmlns:p14="http://schemas.microsoft.com/office/powerpoint/2010/main" val="174398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D4E9-50B1-F1C1-6398-F2709316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27201"/>
            <a:ext cx="6815669" cy="1570181"/>
          </a:xfrm>
        </p:spPr>
        <p:txBody>
          <a:bodyPr/>
          <a:lstStyle/>
          <a:p>
            <a:r>
              <a:rPr lang="en-US" sz="3600" dirty="0"/>
              <a:t>Predictive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A611A-4D06-5099-AB87-3831BAF39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768433"/>
            <a:ext cx="6815669" cy="1320802"/>
          </a:xfrm>
        </p:spPr>
        <p:txBody>
          <a:bodyPr>
            <a:normAutofit/>
          </a:bodyPr>
          <a:lstStyle/>
          <a:p>
            <a:r>
              <a:rPr lang="en-US" sz="28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1569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1C57-EB03-6C40-A0DC-0E6DF784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08241"/>
            <a:ext cx="9601196" cy="1303867"/>
          </a:xfrm>
        </p:spPr>
        <p:txBody>
          <a:bodyPr/>
          <a:lstStyle/>
          <a:p>
            <a:r>
              <a:rPr lang="en-US" dirty="0"/>
              <a:t>Machine Learning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9C20-85DD-BDF5-638A-5717171B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5" y="2630823"/>
            <a:ext cx="9511142" cy="33189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Utilized different algorithms to compare and determine which one performs better. These include: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Decision Tree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Classifier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Logistic Regression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Support Vector Machine (SVM)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Random Forest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K-Nearest Neighbors (KNN)</a:t>
            </a:r>
            <a:endParaRPr lang="en-US" b="0" dirty="0"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1-0EC2-BCDB-2E6F-962F14A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966" y="785091"/>
            <a:ext cx="9435054" cy="1053298"/>
          </a:xfrm>
        </p:spPr>
        <p:txBody>
          <a:bodyPr>
            <a:normAutofit/>
          </a:bodyPr>
          <a:lstStyle/>
          <a:p>
            <a:r>
              <a:rPr lang="en-US" sz="4000" dirty="0"/>
              <a:t>Confusion Matrix for Decision Tree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7CB5FF-A12E-8629-DF32-8E6559C82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073731"/>
              </p:ext>
            </p:extLst>
          </p:nvPr>
        </p:nvGraphicFramePr>
        <p:xfrm>
          <a:off x="6308437" y="2627210"/>
          <a:ext cx="4493597" cy="3285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673">
                  <a:extLst>
                    <a:ext uri="{9D8B030D-6E8A-4147-A177-3AD203B41FA5}">
                      <a16:colId xmlns:a16="http://schemas.microsoft.com/office/drawing/2014/main" val="1531803564"/>
                    </a:ext>
                  </a:extLst>
                </a:gridCol>
                <a:gridCol w="926047">
                  <a:extLst>
                    <a:ext uri="{9D8B030D-6E8A-4147-A177-3AD203B41FA5}">
                      <a16:colId xmlns:a16="http://schemas.microsoft.com/office/drawing/2014/main" val="1220848920"/>
                    </a:ext>
                  </a:extLst>
                </a:gridCol>
                <a:gridCol w="821211">
                  <a:extLst>
                    <a:ext uri="{9D8B030D-6E8A-4147-A177-3AD203B41FA5}">
                      <a16:colId xmlns:a16="http://schemas.microsoft.com/office/drawing/2014/main" val="443046180"/>
                    </a:ext>
                  </a:extLst>
                </a:gridCol>
                <a:gridCol w="760056">
                  <a:extLst>
                    <a:ext uri="{9D8B030D-6E8A-4147-A177-3AD203B41FA5}">
                      <a16:colId xmlns:a16="http://schemas.microsoft.com/office/drawing/2014/main" val="2301800576"/>
                    </a:ext>
                  </a:extLst>
                </a:gridCol>
                <a:gridCol w="981610">
                  <a:extLst>
                    <a:ext uri="{9D8B030D-6E8A-4147-A177-3AD203B41FA5}">
                      <a16:colId xmlns:a16="http://schemas.microsoft.com/office/drawing/2014/main" val="417058857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123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460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96226"/>
                  </a:ext>
                </a:extLst>
              </a:tr>
              <a:tr h="633673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0367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188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415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3505CDD-2A89-A2E3-EF26-C587F9FAF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66" y="2627210"/>
            <a:ext cx="4493598" cy="31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1-0EC2-BCDB-2E6F-962F14A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28" y="890039"/>
            <a:ext cx="9436071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Confusion Matrix for Logistic Regression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7CB5FF-A12E-8629-DF32-8E6559C82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679120"/>
              </p:ext>
            </p:extLst>
          </p:nvPr>
        </p:nvGraphicFramePr>
        <p:xfrm>
          <a:off x="6349245" y="2681962"/>
          <a:ext cx="4490754" cy="3285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38">
                  <a:extLst>
                    <a:ext uri="{9D8B030D-6E8A-4147-A177-3AD203B41FA5}">
                      <a16:colId xmlns:a16="http://schemas.microsoft.com/office/drawing/2014/main" val="1531803564"/>
                    </a:ext>
                  </a:extLst>
                </a:gridCol>
                <a:gridCol w="925460">
                  <a:extLst>
                    <a:ext uri="{9D8B030D-6E8A-4147-A177-3AD203B41FA5}">
                      <a16:colId xmlns:a16="http://schemas.microsoft.com/office/drawing/2014/main" val="1220848920"/>
                    </a:ext>
                  </a:extLst>
                </a:gridCol>
                <a:gridCol w="820691">
                  <a:extLst>
                    <a:ext uri="{9D8B030D-6E8A-4147-A177-3AD203B41FA5}">
                      <a16:colId xmlns:a16="http://schemas.microsoft.com/office/drawing/2014/main" val="443046180"/>
                    </a:ext>
                  </a:extLst>
                </a:gridCol>
                <a:gridCol w="759576">
                  <a:extLst>
                    <a:ext uri="{9D8B030D-6E8A-4147-A177-3AD203B41FA5}">
                      <a16:colId xmlns:a16="http://schemas.microsoft.com/office/drawing/2014/main" val="2301800576"/>
                    </a:ext>
                  </a:extLst>
                </a:gridCol>
                <a:gridCol w="980989">
                  <a:extLst>
                    <a:ext uri="{9D8B030D-6E8A-4147-A177-3AD203B41FA5}">
                      <a16:colId xmlns:a16="http://schemas.microsoft.com/office/drawing/2014/main" val="4170588578"/>
                    </a:ext>
                  </a:extLst>
                </a:gridCol>
              </a:tblGrid>
              <a:tr h="697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12350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46013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96226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036797"/>
                  </a:ext>
                </a:extLst>
              </a:tr>
              <a:tr h="697029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18845"/>
                  </a:ext>
                </a:extLst>
              </a:tr>
              <a:tr h="697029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4152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8F0365E-1808-B444-18D2-26F4667E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28" y="2681965"/>
            <a:ext cx="4692072" cy="328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1-0EC2-BCDB-2E6F-962F14A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772" y="862018"/>
            <a:ext cx="9585319" cy="1179576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 Support Vector Machine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7CB5FF-A12E-8629-DF32-8E6559C82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581358"/>
              </p:ext>
            </p:extLst>
          </p:nvPr>
        </p:nvGraphicFramePr>
        <p:xfrm>
          <a:off x="6188452" y="2745341"/>
          <a:ext cx="4553439" cy="3250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250">
                  <a:extLst>
                    <a:ext uri="{9D8B030D-6E8A-4147-A177-3AD203B41FA5}">
                      <a16:colId xmlns:a16="http://schemas.microsoft.com/office/drawing/2014/main" val="1531803564"/>
                    </a:ext>
                  </a:extLst>
                </a:gridCol>
                <a:gridCol w="956995">
                  <a:extLst>
                    <a:ext uri="{9D8B030D-6E8A-4147-A177-3AD203B41FA5}">
                      <a16:colId xmlns:a16="http://schemas.microsoft.com/office/drawing/2014/main" val="1220848920"/>
                    </a:ext>
                  </a:extLst>
                </a:gridCol>
                <a:gridCol w="848656">
                  <a:extLst>
                    <a:ext uri="{9D8B030D-6E8A-4147-A177-3AD203B41FA5}">
                      <a16:colId xmlns:a16="http://schemas.microsoft.com/office/drawing/2014/main" val="443046180"/>
                    </a:ext>
                  </a:extLst>
                </a:gridCol>
                <a:gridCol w="785458">
                  <a:extLst>
                    <a:ext uri="{9D8B030D-6E8A-4147-A177-3AD203B41FA5}">
                      <a16:colId xmlns:a16="http://schemas.microsoft.com/office/drawing/2014/main" val="2301800576"/>
                    </a:ext>
                  </a:extLst>
                </a:gridCol>
                <a:gridCol w="924080">
                  <a:extLst>
                    <a:ext uri="{9D8B030D-6E8A-4147-A177-3AD203B41FA5}">
                      <a16:colId xmlns:a16="http://schemas.microsoft.com/office/drawing/2014/main" val="4170588578"/>
                    </a:ext>
                  </a:extLst>
                </a:gridCol>
              </a:tblGrid>
              <a:tr h="686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12350"/>
                  </a:ext>
                </a:extLst>
              </a:tr>
              <a:tr h="39748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46013"/>
                  </a:ext>
                </a:extLst>
              </a:tr>
              <a:tr h="3974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96226"/>
                  </a:ext>
                </a:extLst>
              </a:tr>
              <a:tr h="39748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036797"/>
                  </a:ext>
                </a:extLst>
              </a:tr>
              <a:tr h="686065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18845"/>
                  </a:ext>
                </a:extLst>
              </a:tr>
              <a:tr h="686065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4152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D0D8891-9C7F-F543-079A-207B84FD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72" y="2745337"/>
            <a:ext cx="4643777" cy="32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6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1-0EC2-BCDB-2E6F-962F14A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88" y="834304"/>
            <a:ext cx="9515457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Confusion Matrix for Random Forest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7CB5FF-A12E-8629-DF32-8E6559C82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786157"/>
              </p:ext>
            </p:extLst>
          </p:nvPr>
        </p:nvGraphicFramePr>
        <p:xfrm>
          <a:off x="6515500" y="2570100"/>
          <a:ext cx="4392645" cy="3497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03">
                  <a:extLst>
                    <a:ext uri="{9D8B030D-6E8A-4147-A177-3AD203B41FA5}">
                      <a16:colId xmlns:a16="http://schemas.microsoft.com/office/drawing/2014/main" val="1531803564"/>
                    </a:ext>
                  </a:extLst>
                </a:gridCol>
                <a:gridCol w="905242">
                  <a:extLst>
                    <a:ext uri="{9D8B030D-6E8A-4147-A177-3AD203B41FA5}">
                      <a16:colId xmlns:a16="http://schemas.microsoft.com/office/drawing/2014/main" val="1220848920"/>
                    </a:ext>
                  </a:extLst>
                </a:gridCol>
                <a:gridCol w="802762">
                  <a:extLst>
                    <a:ext uri="{9D8B030D-6E8A-4147-A177-3AD203B41FA5}">
                      <a16:colId xmlns:a16="http://schemas.microsoft.com/office/drawing/2014/main" val="443046180"/>
                    </a:ext>
                  </a:extLst>
                </a:gridCol>
                <a:gridCol w="742981">
                  <a:extLst>
                    <a:ext uri="{9D8B030D-6E8A-4147-A177-3AD203B41FA5}">
                      <a16:colId xmlns:a16="http://schemas.microsoft.com/office/drawing/2014/main" val="2301800576"/>
                    </a:ext>
                  </a:extLst>
                </a:gridCol>
                <a:gridCol w="959557">
                  <a:extLst>
                    <a:ext uri="{9D8B030D-6E8A-4147-A177-3AD203B41FA5}">
                      <a16:colId xmlns:a16="http://schemas.microsoft.com/office/drawing/2014/main" val="4170588578"/>
                    </a:ext>
                  </a:extLst>
                </a:gridCol>
              </a:tblGrid>
              <a:tr h="6870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12350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46013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96226"/>
                  </a:ext>
                </a:extLst>
              </a:tr>
              <a:tr h="63339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036797"/>
                  </a:ext>
                </a:extLst>
              </a:tr>
              <a:tr h="687003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18845"/>
                  </a:ext>
                </a:extLst>
              </a:tr>
              <a:tr h="687003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4152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4E92408-EFFB-90F2-2613-36019A8C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89" y="2533242"/>
            <a:ext cx="4987103" cy="34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DC6A-6AD5-75AF-ABBF-6FEDBC7C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43592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/>
              <a:t>Primary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0139-037F-32D0-D78B-33877A6DD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21584"/>
            <a:ext cx="9601196" cy="3318936"/>
          </a:xfrm>
        </p:spPr>
        <p:txBody>
          <a:bodyPr/>
          <a:lstStyle/>
          <a:p>
            <a:r>
              <a:rPr lang="en-US" dirty="0"/>
              <a:t>Explore and visualize the dataset to understand the distribution and relationships among variables.</a:t>
            </a:r>
          </a:p>
          <a:p>
            <a:r>
              <a:rPr lang="en-US" dirty="0"/>
              <a:t>Apply various machine-learning models to predict diabetes and evaluate their performance.</a:t>
            </a:r>
          </a:p>
          <a:p>
            <a:r>
              <a:rPr lang="en-US" dirty="0"/>
              <a:t>Identify the best-performing model based on accuracy, precision, recall, and F1-score.</a:t>
            </a:r>
          </a:p>
        </p:txBody>
      </p:sp>
    </p:spTree>
    <p:extLst>
      <p:ext uri="{BB962C8B-B14F-4D97-AF65-F5344CB8AC3E}">
        <p14:creationId xmlns:p14="http://schemas.microsoft.com/office/powerpoint/2010/main" val="357447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1-0EC2-BCDB-2E6F-962F14A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688" y="834304"/>
            <a:ext cx="9441738" cy="11795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Confusion Matrix K-Nearest Neighbors (KNN)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7CB5FF-A12E-8629-DF32-8E6559C82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561756"/>
              </p:ext>
            </p:extLst>
          </p:nvPr>
        </p:nvGraphicFramePr>
        <p:xfrm>
          <a:off x="6225309" y="2599424"/>
          <a:ext cx="4546117" cy="344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416">
                  <a:extLst>
                    <a:ext uri="{9D8B030D-6E8A-4147-A177-3AD203B41FA5}">
                      <a16:colId xmlns:a16="http://schemas.microsoft.com/office/drawing/2014/main" val="1531803564"/>
                    </a:ext>
                  </a:extLst>
                </a:gridCol>
                <a:gridCol w="936870">
                  <a:extLst>
                    <a:ext uri="{9D8B030D-6E8A-4147-A177-3AD203B41FA5}">
                      <a16:colId xmlns:a16="http://schemas.microsoft.com/office/drawing/2014/main" val="1220848920"/>
                    </a:ext>
                  </a:extLst>
                </a:gridCol>
                <a:gridCol w="830809">
                  <a:extLst>
                    <a:ext uri="{9D8B030D-6E8A-4147-A177-3AD203B41FA5}">
                      <a16:colId xmlns:a16="http://schemas.microsoft.com/office/drawing/2014/main" val="443046180"/>
                    </a:ext>
                  </a:extLst>
                </a:gridCol>
                <a:gridCol w="768940">
                  <a:extLst>
                    <a:ext uri="{9D8B030D-6E8A-4147-A177-3AD203B41FA5}">
                      <a16:colId xmlns:a16="http://schemas.microsoft.com/office/drawing/2014/main" val="2301800576"/>
                    </a:ext>
                  </a:extLst>
                </a:gridCol>
                <a:gridCol w="993082">
                  <a:extLst>
                    <a:ext uri="{9D8B030D-6E8A-4147-A177-3AD203B41FA5}">
                      <a16:colId xmlns:a16="http://schemas.microsoft.com/office/drawing/2014/main" val="4170588578"/>
                    </a:ext>
                  </a:extLst>
                </a:gridCol>
              </a:tblGrid>
              <a:tr h="666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12350"/>
                  </a:ext>
                </a:extLst>
              </a:tr>
              <a:tr h="3863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46013"/>
                  </a:ext>
                </a:extLst>
              </a:tr>
              <a:tr h="3863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96226"/>
                  </a:ext>
                </a:extLst>
              </a:tr>
              <a:tr h="666904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036797"/>
                  </a:ext>
                </a:extLst>
              </a:tr>
              <a:tr h="666904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18845"/>
                  </a:ext>
                </a:extLst>
              </a:tr>
              <a:tr h="666904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4152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D98BD88-CB76-187F-ED7F-9DB267D1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88" y="2651656"/>
            <a:ext cx="4766312" cy="33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72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1-0EC2-BCDB-2E6F-962F14A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219" y="842286"/>
            <a:ext cx="940261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Predictive Analysis Classification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F42560F-0D26-E0A9-640D-3175466CE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895333"/>
              </p:ext>
            </p:extLst>
          </p:nvPr>
        </p:nvGraphicFramePr>
        <p:xfrm>
          <a:off x="1952430" y="2598604"/>
          <a:ext cx="8287140" cy="2967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570">
                  <a:extLst>
                    <a:ext uri="{9D8B030D-6E8A-4147-A177-3AD203B41FA5}">
                      <a16:colId xmlns:a16="http://schemas.microsoft.com/office/drawing/2014/main" val="3840819596"/>
                    </a:ext>
                  </a:extLst>
                </a:gridCol>
                <a:gridCol w="4143570">
                  <a:extLst>
                    <a:ext uri="{9D8B030D-6E8A-4147-A177-3AD203B41FA5}">
                      <a16:colId xmlns:a16="http://schemas.microsoft.com/office/drawing/2014/main" val="2109546702"/>
                    </a:ext>
                  </a:extLst>
                </a:gridCol>
              </a:tblGrid>
              <a:tr h="51520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063901"/>
                  </a:ext>
                </a:extLst>
              </a:tr>
              <a:tr h="490386">
                <a:tc>
                  <a:txBody>
                    <a:bodyPr/>
                    <a:lstStyle/>
                    <a:p>
                      <a:r>
                        <a:rPr lang="en-US" dirty="0"/>
                        <a:t>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92468"/>
                  </a:ext>
                </a:extLst>
              </a:tr>
              <a:tr h="490386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752"/>
                  </a:ext>
                </a:extLst>
              </a:tr>
              <a:tr h="490386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(SVM)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20922"/>
                  </a:ext>
                </a:extLst>
              </a:tr>
              <a:tr h="490386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67522"/>
                  </a:ext>
                </a:extLst>
              </a:tr>
              <a:tr h="490386">
                <a:tc>
                  <a:txBody>
                    <a:bodyPr/>
                    <a:lstStyle/>
                    <a:p>
                      <a:r>
                        <a:rPr lang="en-US" dirty="0"/>
                        <a:t>K-Nearest Neighbors (KNN)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285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6B6F55B-4FDA-31A9-5459-D76D292652D5}"/>
              </a:ext>
            </a:extLst>
          </p:cNvPr>
          <p:cNvSpPr txBox="1"/>
          <p:nvPr/>
        </p:nvSpPr>
        <p:spPr>
          <a:xfrm>
            <a:off x="1376219" y="5565737"/>
            <a:ext cx="101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K-Nearest Neighbors is the best model with the highest classification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50326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453-36A2-501D-B423-C3DA23C8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844E-DC59-FF3D-9186-1259717F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86241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 such as glucose levels, BMI, age, and Insulin levels strongly correlate with diabetes status.</a:t>
            </a:r>
          </a:p>
          <a:p>
            <a:r>
              <a:rPr lang="en-US" dirty="0"/>
              <a:t>Non-diabetic patients tend to be younger, with lower BMI, and smaller triceps thickness, while diabetic individuals are generally older and have higher BMI and triceps thickness.</a:t>
            </a:r>
          </a:p>
          <a:p>
            <a:r>
              <a:rPr lang="en-US" dirty="0"/>
              <a:t>Machine learning models trained on this dataset can effectively predict diabetes status with features like BMI and glucose providing crucial in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6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453-36A2-501D-B423-C3DA23C8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844E-DC59-FF3D-9186-1259717F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thoroughly exploring and evaluating various machine learning models on the Pima Indians dataset, the K-Nearest Neighbors (KNN) demonstrated superior performance in predicting diabetes status (82% classification accuracy).</a:t>
            </a:r>
          </a:p>
          <a:p>
            <a:r>
              <a:rPr lang="en-US" dirty="0"/>
              <a:t>KNN also had the best confusion matrix because it had the highest FI score </a:t>
            </a:r>
            <a:r>
              <a:rPr lang="en-US"/>
              <a:t>for class 1(70%).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9028-B92A-D05B-678B-B5EBEE48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71300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B4EB-3056-2842-58EC-BFDC449B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67764"/>
            <a:ext cx="9601196" cy="3318936"/>
          </a:xfrm>
        </p:spPr>
        <p:txBody>
          <a:bodyPr/>
          <a:lstStyle/>
          <a:p>
            <a:r>
              <a:rPr lang="en-US" dirty="0"/>
              <a:t>Loading dataset on Python.</a:t>
            </a:r>
          </a:p>
          <a:p>
            <a:r>
              <a:rPr lang="en-US" dirty="0"/>
              <a:t>Perform data cleaning.</a:t>
            </a:r>
          </a:p>
          <a:p>
            <a:r>
              <a:rPr lang="en-US" dirty="0"/>
              <a:t>Perform Exploratory Data Analysis (EDA).</a:t>
            </a:r>
          </a:p>
          <a:p>
            <a:r>
              <a:rPr lang="en-US" dirty="0"/>
              <a:t>Create visuals using various Python libraries.</a:t>
            </a:r>
          </a:p>
          <a:p>
            <a:r>
              <a:rPr lang="en-US" dirty="0"/>
              <a:t>Perform predictive analysis using various classification models.</a:t>
            </a:r>
          </a:p>
          <a:p>
            <a:r>
              <a:rPr lang="en-US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2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D4E9-50B1-F1C1-6398-F2709316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27201"/>
            <a:ext cx="6815669" cy="1570181"/>
          </a:xfrm>
        </p:spPr>
        <p:txBody>
          <a:bodyPr/>
          <a:lstStyle/>
          <a:p>
            <a:r>
              <a:rPr lang="en-US" sz="3600" dirty="0"/>
              <a:t>Insights drawn from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A611A-4D06-5099-AB87-3831BAF39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Pima Indians Diabetes Dataset</a:t>
            </a:r>
          </a:p>
        </p:txBody>
      </p:sp>
    </p:spTree>
    <p:extLst>
      <p:ext uri="{BB962C8B-B14F-4D97-AF65-F5344CB8AC3E}">
        <p14:creationId xmlns:p14="http://schemas.microsoft.com/office/powerpoint/2010/main" val="95815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DABC-344D-9C37-C077-02F2F015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90" y="890386"/>
            <a:ext cx="9393383" cy="1179576"/>
          </a:xfrm>
        </p:spPr>
        <p:txBody>
          <a:bodyPr>
            <a:normAutofit/>
          </a:bodyPr>
          <a:lstStyle/>
          <a:p>
            <a:r>
              <a:rPr lang="en-US" sz="3600" dirty="0"/>
              <a:t>Count of Diabetic/Non-Diabetic Patients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D89EC-08BB-7FCA-B021-9E2AF045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236" y="2890982"/>
            <a:ext cx="2752437" cy="223880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From the dataset, about 500 patients are non-diabetic, while about 268 are diabetic.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CF7852-75FA-BF9D-C964-CE6A400F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41" r="2" b="7103"/>
          <a:stretch/>
        </p:blipFill>
        <p:spPr>
          <a:xfrm>
            <a:off x="1394690" y="2612231"/>
            <a:ext cx="5458691" cy="33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8C80-C986-1B8D-631C-30D130CE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833392"/>
            <a:ext cx="9273310" cy="1179576"/>
          </a:xfrm>
        </p:spPr>
        <p:txBody>
          <a:bodyPr>
            <a:normAutofit/>
          </a:bodyPr>
          <a:lstStyle/>
          <a:p>
            <a:r>
              <a:rPr lang="en-US" sz="3600" dirty="0"/>
              <a:t>Pregnancies vs. Diabetes 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ED60A0-402D-446A-88CA-81030F62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508" y="3007686"/>
            <a:ext cx="3288147" cy="2604654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Patients with fewer pregnancies tend to show the outcome “0” (indicating no diabetes).</a:t>
            </a:r>
          </a:p>
          <a:p>
            <a:r>
              <a:rPr lang="en-US" sz="1800" dirty="0"/>
              <a:t>Conversely, patients with a higher number of pregnancies tend to exhibit the outcome “1”(indicating diabetes).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9EAB24-7BC4-345E-D3C1-A0A3B7C1C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9" r="-3" b="-3"/>
          <a:stretch/>
        </p:blipFill>
        <p:spPr>
          <a:xfrm>
            <a:off x="1459345" y="2595418"/>
            <a:ext cx="5578764" cy="342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4935-86FE-5BD6-8936-F5A6A868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27" y="862676"/>
            <a:ext cx="9319491" cy="1179576"/>
          </a:xfrm>
        </p:spPr>
        <p:txBody>
          <a:bodyPr>
            <a:normAutofit/>
          </a:bodyPr>
          <a:lstStyle/>
          <a:p>
            <a:r>
              <a:rPr lang="en-US" sz="3600" dirty="0"/>
              <a:t>Glucose vs. Diabetes 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2B93B7-8C41-EF26-EFB9-827B7330B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364" y="3094180"/>
            <a:ext cx="3011054" cy="266930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Patients with low glucose count tend to show an outcome “0”(no diabetes).</a:t>
            </a:r>
          </a:p>
          <a:p>
            <a:r>
              <a:rPr lang="en-US" sz="1800" dirty="0"/>
              <a:t>Patients whose glucose count is high tend to show the outcome “1”(diabetic).</a:t>
            </a:r>
          </a:p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77B23C-4EE4-CB69-64FF-0C0D7767D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" r="-3" b="-3"/>
          <a:stretch/>
        </p:blipFill>
        <p:spPr>
          <a:xfrm>
            <a:off x="1403927" y="2776655"/>
            <a:ext cx="5375686" cy="33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1-0EC2-BCDB-2E6F-962F14A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218" y="862676"/>
            <a:ext cx="9374910" cy="1261688"/>
          </a:xfrm>
        </p:spPr>
        <p:txBody>
          <a:bodyPr>
            <a:normAutofit/>
          </a:bodyPr>
          <a:lstStyle/>
          <a:p>
            <a:r>
              <a:rPr lang="en-US" sz="3600" dirty="0"/>
              <a:t>Age vs. Diabetes 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453502-C383-BC77-693D-5A5002AC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127" y="2927927"/>
            <a:ext cx="3435929" cy="27432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Patients who do not have diabetes (outcome”0”) tend to be younger on average (mean age of 27).</a:t>
            </a:r>
          </a:p>
          <a:p>
            <a:r>
              <a:rPr lang="en-US" sz="1800" dirty="0"/>
              <a:t>Patients who have diabetes (outcome “1”) are generally older on average (mean age of 36).</a:t>
            </a:r>
          </a:p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3C3E8B-3A66-D009-3F9F-0AB7154B2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" r="-3" b="-3"/>
          <a:stretch/>
        </p:blipFill>
        <p:spPr>
          <a:xfrm>
            <a:off x="1560944" y="2701319"/>
            <a:ext cx="5200074" cy="31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6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851-0EC2-BCDB-2E6F-962F14A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327" y="936567"/>
            <a:ext cx="951345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BMI vs. Diabetes Outcome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6F3114DF-259C-4585-C64D-057273DA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409" y="2844799"/>
            <a:ext cx="3265782" cy="2687782"/>
          </a:xfrm>
        </p:spPr>
        <p:txBody>
          <a:bodyPr anchor="ctr">
            <a:normAutofit fontScale="92500" lnSpcReduction="20000"/>
          </a:bodyPr>
          <a:lstStyle/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Patients who do not have diabetes (outcome “0”) tend to have a smaller BMI on average (mean BMI of 30).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Patients who have diabetes (outcome “1”) generally have a higher BMI on average (mean BMI of 34).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B1A7D3-D9D2-6FB6-B9F2-F12BD1D24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" r="2265" b="-3"/>
          <a:stretch/>
        </p:blipFill>
        <p:spPr>
          <a:xfrm>
            <a:off x="1615809" y="2657045"/>
            <a:ext cx="5043609" cy="31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5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405</TotalTime>
  <Words>841</Words>
  <Application>Microsoft Office PowerPoint</Application>
  <PresentationFormat>Widescreen</PresentationFormat>
  <Paragraphs>214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Consolas</vt:lpstr>
      <vt:lpstr>Garamond</vt:lpstr>
      <vt:lpstr>Organic</vt:lpstr>
      <vt:lpstr>Jane Mburu</vt:lpstr>
      <vt:lpstr>Primary Objectives </vt:lpstr>
      <vt:lpstr>Methodology</vt:lpstr>
      <vt:lpstr>Insights drawn from EDA</vt:lpstr>
      <vt:lpstr>Count of Diabetic/Non-Diabetic Patients</vt:lpstr>
      <vt:lpstr>Pregnancies vs. Diabetes Outcome</vt:lpstr>
      <vt:lpstr>Glucose vs. Diabetes Outcome</vt:lpstr>
      <vt:lpstr>Age vs. Diabetes Outcome</vt:lpstr>
      <vt:lpstr>BMI vs. Diabetes Outcome</vt:lpstr>
      <vt:lpstr>Triceps-Thickness vs. Diabetes Outcome</vt:lpstr>
      <vt:lpstr>Diabetes Pedigree vs. Outcome</vt:lpstr>
      <vt:lpstr>Insulin vs. Diabetes Outcome</vt:lpstr>
      <vt:lpstr>Correlation Heat Map</vt:lpstr>
      <vt:lpstr>Predictive Analysis</vt:lpstr>
      <vt:lpstr>Machine Learning Models Used</vt:lpstr>
      <vt:lpstr>Confusion Matrix for Decision Tree</vt:lpstr>
      <vt:lpstr>Confusion Matrix for Logistic Regression</vt:lpstr>
      <vt:lpstr>Confusion Matrix Support Vector Machine</vt:lpstr>
      <vt:lpstr>Confusion Matrix for Random Forest</vt:lpstr>
      <vt:lpstr>Confusion Matrix K-Nearest Neighbors (KNN)</vt:lpstr>
      <vt:lpstr>Predictive Analysis Classification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 Mburu</dc:creator>
  <cp:lastModifiedBy>Jane Mburu</cp:lastModifiedBy>
  <cp:revision>1</cp:revision>
  <dcterms:created xsi:type="dcterms:W3CDTF">2024-06-26T14:55:11Z</dcterms:created>
  <dcterms:modified xsi:type="dcterms:W3CDTF">2024-06-26T21:59:06Z</dcterms:modified>
</cp:coreProperties>
</file>