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76" r:id="rId3"/>
    <p:sldId id="277" r:id="rId4"/>
    <p:sldId id="258" r:id="rId5"/>
    <p:sldId id="259" r:id="rId6"/>
    <p:sldId id="265" r:id="rId7"/>
    <p:sldId id="261" r:id="rId8"/>
    <p:sldId id="262" r:id="rId9"/>
    <p:sldId id="260" r:id="rId10"/>
    <p:sldId id="264" r:id="rId11"/>
    <p:sldId id="263" r:id="rId12"/>
    <p:sldId id="266" r:id="rId13"/>
    <p:sldId id="270" r:id="rId14"/>
    <p:sldId id="269" r:id="rId15"/>
    <p:sldId id="268" r:id="rId16"/>
    <p:sldId id="267" r:id="rId17"/>
    <p:sldId id="273" r:id="rId18"/>
    <p:sldId id="272" r:id="rId19"/>
    <p:sldId id="271" r:id="rId20"/>
    <p:sldId id="274" r:id="rId21"/>
    <p:sldId id="275" r:id="rId22"/>
    <p:sldId id="278" r:id="rId23"/>
    <p:sldId id="281" r:id="rId24"/>
    <p:sldId id="280" r:id="rId25"/>
    <p:sldId id="279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C71E5F-FB12-4E3E-B9F9-DFB3FF1436F9}" v="33" dt="2024-07-11T03:24:56.8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e Mburu" userId="18958a44b8fddd91" providerId="LiveId" clId="{5FC71E5F-FB12-4E3E-B9F9-DFB3FF1436F9}"/>
    <pc:docChg chg="undo custSel addSld delSld modSld sldOrd">
      <pc:chgData name="Jane Mburu" userId="18958a44b8fddd91" providerId="LiveId" clId="{5FC71E5F-FB12-4E3E-B9F9-DFB3FF1436F9}" dt="2024-07-11T03:25:37.695" v="2471" actId="962"/>
      <pc:docMkLst>
        <pc:docMk/>
      </pc:docMkLst>
      <pc:sldChg chg="addSp delSp modSp mod setBg addAnim delAnim setClrOvrMap">
        <pc:chgData name="Jane Mburu" userId="18958a44b8fddd91" providerId="LiveId" clId="{5FC71E5F-FB12-4E3E-B9F9-DFB3FF1436F9}" dt="2024-07-11T03:25:37.695" v="2471" actId="962"/>
        <pc:sldMkLst>
          <pc:docMk/>
          <pc:sldMk cId="1745715315" sldId="256"/>
        </pc:sldMkLst>
        <pc:spChg chg="mod">
          <ac:chgData name="Jane Mburu" userId="18958a44b8fddd91" providerId="LiveId" clId="{5FC71E5F-FB12-4E3E-B9F9-DFB3FF1436F9}" dt="2024-07-11T03:25:21.787" v="2469" actId="26606"/>
          <ac:spMkLst>
            <pc:docMk/>
            <pc:sldMk cId="1745715315" sldId="256"/>
            <ac:spMk id="2" creationId="{AE9A464B-5937-1CDC-9548-5AE0CAA48890}"/>
          </ac:spMkLst>
        </pc:spChg>
        <pc:spChg chg="mod">
          <ac:chgData name="Jane Mburu" userId="18958a44b8fddd91" providerId="LiveId" clId="{5FC71E5F-FB12-4E3E-B9F9-DFB3FF1436F9}" dt="2024-07-11T03:25:21.787" v="2469" actId="26606"/>
          <ac:spMkLst>
            <pc:docMk/>
            <pc:sldMk cId="1745715315" sldId="256"/>
            <ac:spMk id="3" creationId="{BC19F9F4-67F7-F160-FEBE-F3D84CAB31F0}"/>
          </ac:spMkLst>
        </pc:spChg>
        <pc:spChg chg="add del mod">
          <ac:chgData name="Jane Mburu" userId="18958a44b8fddd91" providerId="LiveId" clId="{5FC71E5F-FB12-4E3E-B9F9-DFB3FF1436F9}" dt="2024-07-11T03:17:02.462" v="2403" actId="478"/>
          <ac:spMkLst>
            <pc:docMk/>
            <pc:sldMk cId="1745715315" sldId="256"/>
            <ac:spMk id="6" creationId="{FD964D73-C65B-E1C3-4E7E-78C67B087DBF}"/>
          </ac:spMkLst>
        </pc:spChg>
        <pc:spChg chg="add del">
          <ac:chgData name="Jane Mburu" userId="18958a44b8fddd91" providerId="LiveId" clId="{5FC71E5F-FB12-4E3E-B9F9-DFB3FF1436F9}" dt="2024-07-11T03:20:18.374" v="2415" actId="26606"/>
          <ac:spMkLst>
            <pc:docMk/>
            <pc:sldMk cId="1745715315" sldId="256"/>
            <ac:spMk id="13" creationId="{FDF8837B-BAE2-489A-8F93-69216307D5A5}"/>
          </ac:spMkLst>
        </pc:spChg>
        <pc:spChg chg="add del">
          <ac:chgData name="Jane Mburu" userId="18958a44b8fddd91" providerId="LiveId" clId="{5FC71E5F-FB12-4E3E-B9F9-DFB3FF1436F9}" dt="2024-07-11T03:22:27.521" v="2434" actId="26606"/>
          <ac:spMkLst>
            <pc:docMk/>
            <pc:sldMk cId="1745715315" sldId="256"/>
            <ac:spMk id="14" creationId="{FDF8837B-BAE2-489A-8F93-69216307D5A5}"/>
          </ac:spMkLst>
        </pc:spChg>
        <pc:spChg chg="add del">
          <ac:chgData name="Jane Mburu" userId="18958a44b8fddd91" providerId="LiveId" clId="{5FC71E5F-FB12-4E3E-B9F9-DFB3FF1436F9}" dt="2024-07-11T03:22:42.602" v="2436" actId="26606"/>
          <ac:spMkLst>
            <pc:docMk/>
            <pc:sldMk cId="1745715315" sldId="256"/>
            <ac:spMk id="23" creationId="{C9D262D4-AE8B-4620-949A-609FC366FC05}"/>
          </ac:spMkLst>
        </pc:spChg>
        <pc:spChg chg="add del">
          <ac:chgData name="Jane Mburu" userId="18958a44b8fddd91" providerId="LiveId" clId="{5FC71E5F-FB12-4E3E-B9F9-DFB3FF1436F9}" dt="2024-07-11T03:22:42.602" v="2436" actId="26606"/>
          <ac:spMkLst>
            <pc:docMk/>
            <pc:sldMk cId="1745715315" sldId="256"/>
            <ac:spMk id="25" creationId="{3605853C-E63A-49E2-84A4-4B7DD77A562C}"/>
          </ac:spMkLst>
        </pc:spChg>
        <pc:spChg chg="add del">
          <ac:chgData name="Jane Mburu" userId="18958a44b8fddd91" providerId="LiveId" clId="{5FC71E5F-FB12-4E3E-B9F9-DFB3FF1436F9}" dt="2024-07-11T03:23:06.720" v="2441" actId="26606"/>
          <ac:spMkLst>
            <pc:docMk/>
            <pc:sldMk cId="1745715315" sldId="256"/>
            <ac:spMk id="27" creationId="{FDF8837B-BAE2-489A-8F93-69216307D5A5}"/>
          </ac:spMkLst>
        </pc:spChg>
        <pc:spChg chg="add del">
          <ac:chgData name="Jane Mburu" userId="18958a44b8fddd91" providerId="LiveId" clId="{5FC71E5F-FB12-4E3E-B9F9-DFB3FF1436F9}" dt="2024-07-11T03:25:21.787" v="2469" actId="26606"/>
          <ac:spMkLst>
            <pc:docMk/>
            <pc:sldMk cId="1745715315" sldId="256"/>
            <ac:spMk id="33" creationId="{3D6DABB5-1FC3-4E21-AC84-4685B03C9F93}"/>
          </ac:spMkLst>
        </pc:spChg>
        <pc:spChg chg="add del">
          <ac:chgData name="Jane Mburu" userId="18958a44b8fddd91" providerId="LiveId" clId="{5FC71E5F-FB12-4E3E-B9F9-DFB3FF1436F9}" dt="2024-07-11T03:25:21.787" v="2469" actId="26606"/>
          <ac:spMkLst>
            <pc:docMk/>
            <pc:sldMk cId="1745715315" sldId="256"/>
            <ac:spMk id="35" creationId="{FC5790B5-250E-45E6-A05D-C3D1D459BC9D}"/>
          </ac:spMkLst>
        </pc:spChg>
        <pc:spChg chg="add del">
          <ac:chgData name="Jane Mburu" userId="18958a44b8fddd91" providerId="LiveId" clId="{5FC71E5F-FB12-4E3E-B9F9-DFB3FF1436F9}" dt="2024-07-11T03:25:15.378" v="2466" actId="26606"/>
          <ac:spMkLst>
            <pc:docMk/>
            <pc:sldMk cId="1745715315" sldId="256"/>
            <ac:spMk id="48" creationId="{FDF8837B-BAE2-489A-8F93-69216307D5A5}"/>
          </ac:spMkLst>
        </pc:spChg>
        <pc:spChg chg="add del">
          <ac:chgData name="Jane Mburu" userId="18958a44b8fddd91" providerId="LiveId" clId="{5FC71E5F-FB12-4E3E-B9F9-DFB3FF1436F9}" dt="2024-07-11T03:25:21.746" v="2468" actId="26606"/>
          <ac:spMkLst>
            <pc:docMk/>
            <pc:sldMk cId="1745715315" sldId="256"/>
            <ac:spMk id="55" creationId="{51D58666-E26B-4EAE-AA74-9C74E4BAF3E1}"/>
          </ac:spMkLst>
        </pc:spChg>
        <pc:spChg chg="add">
          <ac:chgData name="Jane Mburu" userId="18958a44b8fddd91" providerId="LiveId" clId="{5FC71E5F-FB12-4E3E-B9F9-DFB3FF1436F9}" dt="2024-07-11T03:25:21.787" v="2469" actId="26606"/>
          <ac:spMkLst>
            <pc:docMk/>
            <pc:sldMk cId="1745715315" sldId="256"/>
            <ac:spMk id="59" creationId="{FDF8837B-BAE2-489A-8F93-69216307D5A5}"/>
          </ac:spMkLst>
        </pc:spChg>
        <pc:grpChg chg="add del">
          <ac:chgData name="Jane Mburu" userId="18958a44b8fddd91" providerId="LiveId" clId="{5FC71E5F-FB12-4E3E-B9F9-DFB3FF1436F9}" dt="2024-07-11T03:22:42.602" v="2436" actId="26606"/>
          <ac:grpSpMkLst>
            <pc:docMk/>
            <pc:sldMk cId="1745715315" sldId="256"/>
            <ac:grpSpMk id="18" creationId="{9500549F-5B68-400C-A605-BDF102BDBB0A}"/>
          </ac:grpSpMkLst>
        </pc:grpChg>
        <pc:grpChg chg="add del">
          <ac:chgData name="Jane Mburu" userId="18958a44b8fddd91" providerId="LiveId" clId="{5FC71E5F-FB12-4E3E-B9F9-DFB3FF1436F9}" dt="2024-07-11T03:25:21.787" v="2469" actId="26606"/>
          <ac:grpSpMkLst>
            <pc:docMk/>
            <pc:sldMk cId="1745715315" sldId="256"/>
            <ac:grpSpMk id="37" creationId="{68158C4B-1BFE-4F6D-B2C1-0066FA11935A}"/>
          </ac:grpSpMkLst>
        </pc:grpChg>
        <pc:grpChg chg="add del">
          <ac:chgData name="Jane Mburu" userId="18958a44b8fddd91" providerId="LiveId" clId="{5FC71E5F-FB12-4E3E-B9F9-DFB3FF1436F9}" dt="2024-07-11T03:25:21.746" v="2468" actId="26606"/>
          <ac:grpSpMkLst>
            <pc:docMk/>
            <pc:sldMk cId="1745715315" sldId="256"/>
            <ac:grpSpMk id="57" creationId="{67288C4F-0F6C-4226-B8D2-C0EE4786C567}"/>
          </ac:grpSpMkLst>
        </pc:grpChg>
        <pc:picChg chg="add del mod">
          <ac:chgData name="Jane Mburu" userId="18958a44b8fddd91" providerId="LiveId" clId="{5FC71E5F-FB12-4E3E-B9F9-DFB3FF1436F9}" dt="2024-07-11T03:19:30.622" v="2411" actId="478"/>
          <ac:picMkLst>
            <pc:docMk/>
            <pc:sldMk cId="1745715315" sldId="256"/>
            <ac:picMk id="5" creationId="{361B7B0A-88DC-2901-3E22-B04CB34644F3}"/>
          </ac:picMkLst>
        </pc:picChg>
        <pc:picChg chg="add del mod ord">
          <ac:chgData name="Jane Mburu" userId="18958a44b8fddd91" providerId="LiveId" clId="{5FC71E5F-FB12-4E3E-B9F9-DFB3FF1436F9}" dt="2024-07-11T03:21:37.984" v="2424" actId="478"/>
          <ac:picMkLst>
            <pc:docMk/>
            <pc:sldMk cId="1745715315" sldId="256"/>
            <ac:picMk id="8" creationId="{B65BE5D1-6F6E-599D-761B-709056FA2DC5}"/>
          </ac:picMkLst>
        </pc:picChg>
        <pc:picChg chg="add del mod ord">
          <ac:chgData name="Jane Mburu" userId="18958a44b8fddd91" providerId="LiveId" clId="{5FC71E5F-FB12-4E3E-B9F9-DFB3FF1436F9}" dt="2024-07-11T03:23:03.647" v="2440" actId="478"/>
          <ac:picMkLst>
            <pc:docMk/>
            <pc:sldMk cId="1745715315" sldId="256"/>
            <ac:picMk id="9" creationId="{51616ACA-BD67-0E98-2573-BB8778883D20}"/>
          </ac:picMkLst>
        </pc:picChg>
        <pc:picChg chg="add mod">
          <ac:chgData name="Jane Mburu" userId="18958a44b8fddd91" providerId="LiveId" clId="{5FC71E5F-FB12-4E3E-B9F9-DFB3FF1436F9}" dt="2024-07-11T03:24:29.508" v="2457" actId="931"/>
          <ac:picMkLst>
            <pc:docMk/>
            <pc:sldMk cId="1745715315" sldId="256"/>
            <ac:picMk id="11" creationId="{331F27B0-B1EF-40C2-9F6B-7937C5205EB1}"/>
          </ac:picMkLst>
        </pc:picChg>
        <pc:picChg chg="add mod ord">
          <ac:chgData name="Jane Mburu" userId="18958a44b8fddd91" providerId="LiveId" clId="{5FC71E5F-FB12-4E3E-B9F9-DFB3FF1436F9}" dt="2024-07-11T03:25:37.695" v="2471" actId="962"/>
          <ac:picMkLst>
            <pc:docMk/>
            <pc:sldMk cId="1745715315" sldId="256"/>
            <ac:picMk id="17" creationId="{D38138D0-751C-9EDC-A4F7-8EE6720DA0EE}"/>
          </ac:picMkLst>
        </pc:picChg>
        <pc:cxnChg chg="add del">
          <ac:chgData name="Jane Mburu" userId="18958a44b8fddd91" providerId="LiveId" clId="{5FC71E5F-FB12-4E3E-B9F9-DFB3FF1436F9}" dt="2024-07-11T03:20:18.374" v="2415" actId="26606"/>
          <ac:cxnSpMkLst>
            <pc:docMk/>
            <pc:sldMk cId="1745715315" sldId="256"/>
            <ac:cxnSpMk id="15" creationId="{B48BEE9B-A2F4-4BF3-9EAD-16E1A7FC2DC6}"/>
          </ac:cxnSpMkLst>
        </pc:cxnChg>
        <pc:cxnChg chg="add del">
          <ac:chgData name="Jane Mburu" userId="18958a44b8fddd91" providerId="LiveId" clId="{5FC71E5F-FB12-4E3E-B9F9-DFB3FF1436F9}" dt="2024-07-11T03:22:27.521" v="2434" actId="26606"/>
          <ac:cxnSpMkLst>
            <pc:docMk/>
            <pc:sldMk cId="1745715315" sldId="256"/>
            <ac:cxnSpMk id="16" creationId="{B48BEE9B-A2F4-4BF3-9EAD-16E1A7FC2DC6}"/>
          </ac:cxnSpMkLst>
        </pc:cxnChg>
        <pc:cxnChg chg="add del">
          <ac:chgData name="Jane Mburu" userId="18958a44b8fddd91" providerId="LiveId" clId="{5FC71E5F-FB12-4E3E-B9F9-DFB3FF1436F9}" dt="2024-07-11T03:22:42.602" v="2436" actId="26606"/>
          <ac:cxnSpMkLst>
            <pc:docMk/>
            <pc:sldMk cId="1745715315" sldId="256"/>
            <ac:cxnSpMk id="24" creationId="{1E22DAF0-5C05-4D01-A6C7-28326657739A}"/>
          </ac:cxnSpMkLst>
        </pc:cxnChg>
        <pc:cxnChg chg="add del">
          <ac:chgData name="Jane Mburu" userId="18958a44b8fddd91" providerId="LiveId" clId="{5FC71E5F-FB12-4E3E-B9F9-DFB3FF1436F9}" dt="2024-07-11T03:23:06.720" v="2441" actId="26606"/>
          <ac:cxnSpMkLst>
            <pc:docMk/>
            <pc:sldMk cId="1745715315" sldId="256"/>
            <ac:cxnSpMk id="28" creationId="{B48BEE9B-A2F4-4BF3-9EAD-16E1A7FC2DC6}"/>
          </ac:cxnSpMkLst>
        </pc:cxnChg>
        <pc:cxnChg chg="add del">
          <ac:chgData name="Jane Mburu" userId="18958a44b8fddd91" providerId="LiveId" clId="{5FC71E5F-FB12-4E3E-B9F9-DFB3FF1436F9}" dt="2024-07-11T03:25:21.787" v="2469" actId="26606"/>
          <ac:cxnSpMkLst>
            <pc:docMk/>
            <pc:sldMk cId="1745715315" sldId="256"/>
            <ac:cxnSpMk id="43" creationId="{14319AF2-886A-4C5D-B34C-17FCB0267EEB}"/>
          </ac:cxnSpMkLst>
        </pc:cxnChg>
        <pc:cxnChg chg="add del">
          <ac:chgData name="Jane Mburu" userId="18958a44b8fddd91" providerId="LiveId" clId="{5FC71E5F-FB12-4E3E-B9F9-DFB3FF1436F9}" dt="2024-07-11T03:25:15.378" v="2466" actId="26606"/>
          <ac:cxnSpMkLst>
            <pc:docMk/>
            <pc:sldMk cId="1745715315" sldId="256"/>
            <ac:cxnSpMk id="50" creationId="{B48BEE9B-A2F4-4BF3-9EAD-16E1A7FC2DC6}"/>
          </ac:cxnSpMkLst>
        </pc:cxnChg>
        <pc:cxnChg chg="add del">
          <ac:chgData name="Jane Mburu" userId="18958a44b8fddd91" providerId="LiveId" clId="{5FC71E5F-FB12-4E3E-B9F9-DFB3FF1436F9}" dt="2024-07-11T03:25:21.746" v="2468" actId="26606"/>
          <ac:cxnSpMkLst>
            <pc:docMk/>
            <pc:sldMk cId="1745715315" sldId="256"/>
            <ac:cxnSpMk id="56" creationId="{EE0488CE-8E24-413E-B105-426B0506EB5E}"/>
          </ac:cxnSpMkLst>
        </pc:cxnChg>
        <pc:cxnChg chg="add">
          <ac:chgData name="Jane Mburu" userId="18958a44b8fddd91" providerId="LiveId" clId="{5FC71E5F-FB12-4E3E-B9F9-DFB3FF1436F9}" dt="2024-07-11T03:25:21.787" v="2469" actId="26606"/>
          <ac:cxnSpMkLst>
            <pc:docMk/>
            <pc:sldMk cId="1745715315" sldId="256"/>
            <ac:cxnSpMk id="60" creationId="{B48BEE9B-A2F4-4BF3-9EAD-16E1A7FC2DC6}"/>
          </ac:cxnSpMkLst>
        </pc:cxnChg>
      </pc:sldChg>
      <pc:sldChg chg="del">
        <pc:chgData name="Jane Mburu" userId="18958a44b8fddd91" providerId="LiveId" clId="{5FC71E5F-FB12-4E3E-B9F9-DFB3FF1436F9}" dt="2024-07-11T01:16:41.410" v="53" actId="2696"/>
        <pc:sldMkLst>
          <pc:docMk/>
          <pc:sldMk cId="2438190746" sldId="257"/>
        </pc:sldMkLst>
      </pc:sldChg>
      <pc:sldChg chg="addSp modSp mod">
        <pc:chgData name="Jane Mburu" userId="18958a44b8fddd91" providerId="LiveId" clId="{5FC71E5F-FB12-4E3E-B9F9-DFB3FF1436F9}" dt="2024-07-11T01:47:03.992" v="684" actId="20577"/>
        <pc:sldMkLst>
          <pc:docMk/>
          <pc:sldMk cId="3357343797" sldId="258"/>
        </pc:sldMkLst>
        <pc:spChg chg="mod">
          <ac:chgData name="Jane Mburu" userId="18958a44b8fddd91" providerId="LiveId" clId="{5FC71E5F-FB12-4E3E-B9F9-DFB3FF1436F9}" dt="2024-07-11T01:47:03.992" v="684" actId="20577"/>
          <ac:spMkLst>
            <pc:docMk/>
            <pc:sldMk cId="3357343797" sldId="258"/>
            <ac:spMk id="2" creationId="{EECE3971-5409-1B81-067E-D9A0C82B86A3}"/>
          </ac:spMkLst>
        </pc:spChg>
        <pc:spChg chg="add mod">
          <ac:chgData name="Jane Mburu" userId="18958a44b8fddd91" providerId="LiveId" clId="{5FC71E5F-FB12-4E3E-B9F9-DFB3FF1436F9}" dt="2024-07-11T01:45:59.015" v="677" actId="1076"/>
          <ac:spMkLst>
            <pc:docMk/>
            <pc:sldMk cId="3357343797" sldId="258"/>
            <ac:spMk id="5" creationId="{6181A1BC-DC3A-ECA9-2DBD-97A0F395141D}"/>
          </ac:spMkLst>
        </pc:spChg>
        <pc:picChg chg="mod">
          <ac:chgData name="Jane Mburu" userId="18958a44b8fddd91" providerId="LiveId" clId="{5FC71E5F-FB12-4E3E-B9F9-DFB3FF1436F9}" dt="2024-07-11T01:46:21.902" v="680" actId="1076"/>
          <ac:picMkLst>
            <pc:docMk/>
            <pc:sldMk cId="3357343797" sldId="258"/>
            <ac:picMk id="4" creationId="{A8F04244-B957-82E4-57BF-C2780D748537}"/>
          </ac:picMkLst>
        </pc:picChg>
      </pc:sldChg>
      <pc:sldChg chg="modSp mod">
        <pc:chgData name="Jane Mburu" userId="18958a44b8fddd91" providerId="LiveId" clId="{5FC71E5F-FB12-4E3E-B9F9-DFB3FF1436F9}" dt="2024-07-11T01:47:56.695" v="688" actId="1076"/>
        <pc:sldMkLst>
          <pc:docMk/>
          <pc:sldMk cId="69801332" sldId="259"/>
        </pc:sldMkLst>
        <pc:spChg chg="mod">
          <ac:chgData name="Jane Mburu" userId="18958a44b8fddd91" providerId="LiveId" clId="{5FC71E5F-FB12-4E3E-B9F9-DFB3FF1436F9}" dt="2024-07-11T01:47:36.380" v="687" actId="1076"/>
          <ac:spMkLst>
            <pc:docMk/>
            <pc:sldMk cId="69801332" sldId="259"/>
            <ac:spMk id="2" creationId="{36C0FC26-18F7-01A3-B635-7EB113B76438}"/>
          </ac:spMkLst>
        </pc:spChg>
        <pc:picChg chg="mod">
          <ac:chgData name="Jane Mburu" userId="18958a44b8fddd91" providerId="LiveId" clId="{5FC71E5F-FB12-4E3E-B9F9-DFB3FF1436F9}" dt="2024-07-11T01:47:56.695" v="688" actId="1076"/>
          <ac:picMkLst>
            <pc:docMk/>
            <pc:sldMk cId="69801332" sldId="259"/>
            <ac:picMk id="4" creationId="{9CA2F811-3364-0AA3-12E4-8AA825A1F877}"/>
          </ac:picMkLst>
        </pc:picChg>
      </pc:sldChg>
      <pc:sldChg chg="addSp delSp modSp mod">
        <pc:chgData name="Jane Mburu" userId="18958a44b8fddd91" providerId="LiveId" clId="{5FC71E5F-FB12-4E3E-B9F9-DFB3FF1436F9}" dt="2024-07-11T02:02:35.485" v="862" actId="1076"/>
        <pc:sldMkLst>
          <pc:docMk/>
          <pc:sldMk cId="2461145271" sldId="260"/>
        </pc:sldMkLst>
        <pc:spChg chg="mod">
          <ac:chgData name="Jane Mburu" userId="18958a44b8fddd91" providerId="LiveId" clId="{5FC71E5F-FB12-4E3E-B9F9-DFB3FF1436F9}" dt="2024-07-11T01:52:02.210" v="802" actId="1076"/>
          <ac:spMkLst>
            <pc:docMk/>
            <pc:sldMk cId="2461145271" sldId="260"/>
            <ac:spMk id="2" creationId="{4EE2DEEC-3AAF-4FC2-D7AE-611D028CDA1F}"/>
          </ac:spMkLst>
        </pc:spChg>
        <pc:spChg chg="add del mod">
          <ac:chgData name="Jane Mburu" userId="18958a44b8fddd91" providerId="LiveId" clId="{5FC71E5F-FB12-4E3E-B9F9-DFB3FF1436F9}" dt="2024-07-11T02:01:13.454" v="859" actId="478"/>
          <ac:spMkLst>
            <pc:docMk/>
            <pc:sldMk cId="2461145271" sldId="260"/>
            <ac:spMk id="5" creationId="{60D26A44-96EA-37B3-E6D3-15F601671DFD}"/>
          </ac:spMkLst>
        </pc:spChg>
        <pc:picChg chg="mod">
          <ac:chgData name="Jane Mburu" userId="18958a44b8fddd91" providerId="LiveId" clId="{5FC71E5F-FB12-4E3E-B9F9-DFB3FF1436F9}" dt="2024-07-11T02:02:35.485" v="862" actId="1076"/>
          <ac:picMkLst>
            <pc:docMk/>
            <pc:sldMk cId="2461145271" sldId="260"/>
            <ac:picMk id="4" creationId="{CC10E173-4539-D3CD-2804-F01B86624434}"/>
          </ac:picMkLst>
        </pc:picChg>
      </pc:sldChg>
      <pc:sldChg chg="modSp mod ord">
        <pc:chgData name="Jane Mburu" userId="18958a44b8fddd91" providerId="LiveId" clId="{5FC71E5F-FB12-4E3E-B9F9-DFB3FF1436F9}" dt="2024-07-11T01:59:33.669" v="848" actId="1076"/>
        <pc:sldMkLst>
          <pc:docMk/>
          <pc:sldMk cId="1789507147" sldId="261"/>
        </pc:sldMkLst>
        <pc:spChg chg="mod">
          <ac:chgData name="Jane Mburu" userId="18958a44b8fddd91" providerId="LiveId" clId="{5FC71E5F-FB12-4E3E-B9F9-DFB3FF1436F9}" dt="2024-07-11T01:59:23.951" v="847" actId="1076"/>
          <ac:spMkLst>
            <pc:docMk/>
            <pc:sldMk cId="1789507147" sldId="261"/>
            <ac:spMk id="2" creationId="{F235D379-002B-5A85-CFDA-8D46B4743B54}"/>
          </ac:spMkLst>
        </pc:spChg>
        <pc:picChg chg="mod">
          <ac:chgData name="Jane Mburu" userId="18958a44b8fddd91" providerId="LiveId" clId="{5FC71E5F-FB12-4E3E-B9F9-DFB3FF1436F9}" dt="2024-07-11T01:59:33.669" v="848" actId="1076"/>
          <ac:picMkLst>
            <pc:docMk/>
            <pc:sldMk cId="1789507147" sldId="261"/>
            <ac:picMk id="4" creationId="{10ED7619-CE4F-0C3B-A53C-328A9433EF2D}"/>
          </ac:picMkLst>
        </pc:picChg>
      </pc:sldChg>
      <pc:sldChg chg="modSp mod ord">
        <pc:chgData name="Jane Mburu" userId="18958a44b8fddd91" providerId="LiveId" clId="{5FC71E5F-FB12-4E3E-B9F9-DFB3FF1436F9}" dt="2024-07-11T02:00:39.104" v="858" actId="14100"/>
        <pc:sldMkLst>
          <pc:docMk/>
          <pc:sldMk cId="204958794" sldId="262"/>
        </pc:sldMkLst>
        <pc:spChg chg="mod">
          <ac:chgData name="Jane Mburu" userId="18958a44b8fddd91" providerId="LiveId" clId="{5FC71E5F-FB12-4E3E-B9F9-DFB3FF1436F9}" dt="2024-07-11T02:00:39.104" v="858" actId="14100"/>
          <ac:spMkLst>
            <pc:docMk/>
            <pc:sldMk cId="204958794" sldId="262"/>
            <ac:spMk id="2" creationId="{620CF775-5E0E-BD44-CB8D-87AC6AA73935}"/>
          </ac:spMkLst>
        </pc:spChg>
        <pc:picChg chg="mod">
          <ac:chgData name="Jane Mburu" userId="18958a44b8fddd91" providerId="LiveId" clId="{5FC71E5F-FB12-4E3E-B9F9-DFB3FF1436F9}" dt="2024-07-11T02:00:23.093" v="855" actId="1076"/>
          <ac:picMkLst>
            <pc:docMk/>
            <pc:sldMk cId="204958794" sldId="262"/>
            <ac:picMk id="5" creationId="{4181A5DA-2F58-8C49-1339-4DFA7374C1CB}"/>
          </ac:picMkLst>
        </pc:picChg>
      </pc:sldChg>
      <pc:sldChg chg="modSp mod">
        <pc:chgData name="Jane Mburu" userId="18958a44b8fddd91" providerId="LiveId" clId="{5FC71E5F-FB12-4E3E-B9F9-DFB3FF1436F9}" dt="2024-07-11T02:09:39.018" v="1084" actId="1076"/>
        <pc:sldMkLst>
          <pc:docMk/>
          <pc:sldMk cId="4173315842" sldId="263"/>
        </pc:sldMkLst>
        <pc:spChg chg="mod">
          <ac:chgData name="Jane Mburu" userId="18958a44b8fddd91" providerId="LiveId" clId="{5FC71E5F-FB12-4E3E-B9F9-DFB3FF1436F9}" dt="2024-07-11T02:08:42.597" v="1076" actId="1076"/>
          <ac:spMkLst>
            <pc:docMk/>
            <pc:sldMk cId="4173315842" sldId="263"/>
            <ac:spMk id="2" creationId="{620CF775-5E0E-BD44-CB8D-87AC6AA73935}"/>
          </ac:spMkLst>
        </pc:spChg>
        <pc:picChg chg="mod">
          <ac:chgData name="Jane Mburu" userId="18958a44b8fddd91" providerId="LiveId" clId="{5FC71E5F-FB12-4E3E-B9F9-DFB3FF1436F9}" dt="2024-07-11T02:09:39.018" v="1084" actId="1076"/>
          <ac:picMkLst>
            <pc:docMk/>
            <pc:sldMk cId="4173315842" sldId="263"/>
            <ac:picMk id="5" creationId="{BE54F0B6-C442-7A87-8F93-576A3EADF38D}"/>
          </ac:picMkLst>
        </pc:picChg>
      </pc:sldChg>
      <pc:sldChg chg="addSp modSp mod">
        <pc:chgData name="Jane Mburu" userId="18958a44b8fddd91" providerId="LiveId" clId="{5FC71E5F-FB12-4E3E-B9F9-DFB3FF1436F9}" dt="2024-07-11T02:18:49.941" v="1240" actId="1076"/>
        <pc:sldMkLst>
          <pc:docMk/>
          <pc:sldMk cId="600197540" sldId="264"/>
        </pc:sldMkLst>
        <pc:spChg chg="mod">
          <ac:chgData name="Jane Mburu" userId="18958a44b8fddd91" providerId="LiveId" clId="{5FC71E5F-FB12-4E3E-B9F9-DFB3FF1436F9}" dt="2024-07-11T02:07:35.338" v="1071" actId="20577"/>
          <ac:spMkLst>
            <pc:docMk/>
            <pc:sldMk cId="600197540" sldId="264"/>
            <ac:spMk id="2" creationId="{620CF775-5E0E-BD44-CB8D-87AC6AA73935}"/>
          </ac:spMkLst>
        </pc:spChg>
        <pc:spChg chg="add mod">
          <ac:chgData name="Jane Mburu" userId="18958a44b8fddd91" providerId="LiveId" clId="{5FC71E5F-FB12-4E3E-B9F9-DFB3FF1436F9}" dt="2024-07-11T02:18:49.941" v="1240" actId="1076"/>
          <ac:spMkLst>
            <pc:docMk/>
            <pc:sldMk cId="600197540" sldId="264"/>
            <ac:spMk id="6" creationId="{636111E2-B67E-65F9-1A9D-55544976E04E}"/>
          </ac:spMkLst>
        </pc:spChg>
        <pc:picChg chg="mod">
          <ac:chgData name="Jane Mburu" userId="18958a44b8fddd91" providerId="LiveId" clId="{5FC71E5F-FB12-4E3E-B9F9-DFB3FF1436F9}" dt="2024-07-11T02:18:38.684" v="1239" actId="1076"/>
          <ac:picMkLst>
            <pc:docMk/>
            <pc:sldMk cId="600197540" sldId="264"/>
            <ac:picMk id="5" creationId="{CBCB3347-D14B-466D-FA07-60FF945C7864}"/>
          </ac:picMkLst>
        </pc:picChg>
      </pc:sldChg>
      <pc:sldChg chg="addSp delSp modSp mod ord">
        <pc:chgData name="Jane Mburu" userId="18958a44b8fddd91" providerId="LiveId" clId="{5FC71E5F-FB12-4E3E-B9F9-DFB3FF1436F9}" dt="2024-07-11T01:58:08.587" v="840" actId="1076"/>
        <pc:sldMkLst>
          <pc:docMk/>
          <pc:sldMk cId="521118487" sldId="265"/>
        </pc:sldMkLst>
        <pc:spChg chg="mod">
          <ac:chgData name="Jane Mburu" userId="18958a44b8fddd91" providerId="LiveId" clId="{5FC71E5F-FB12-4E3E-B9F9-DFB3FF1436F9}" dt="2024-07-11T01:57:36.248" v="838" actId="14100"/>
          <ac:spMkLst>
            <pc:docMk/>
            <pc:sldMk cId="521118487" sldId="265"/>
            <ac:spMk id="2" creationId="{620CF775-5E0E-BD44-CB8D-87AC6AA73935}"/>
          </ac:spMkLst>
        </pc:spChg>
        <pc:spChg chg="add del mod">
          <ac:chgData name="Jane Mburu" userId="18958a44b8fddd91" providerId="LiveId" clId="{5FC71E5F-FB12-4E3E-B9F9-DFB3FF1436F9}" dt="2024-07-11T01:54:38.885" v="822"/>
          <ac:spMkLst>
            <pc:docMk/>
            <pc:sldMk cId="521118487" sldId="265"/>
            <ac:spMk id="6" creationId="{C08B35FC-160F-760C-251B-2745F09B8F02}"/>
          </ac:spMkLst>
        </pc:spChg>
        <pc:spChg chg="add mod">
          <ac:chgData name="Jane Mburu" userId="18958a44b8fddd91" providerId="LiveId" clId="{5FC71E5F-FB12-4E3E-B9F9-DFB3FF1436F9}" dt="2024-07-11T01:58:08.587" v="840" actId="1076"/>
          <ac:spMkLst>
            <pc:docMk/>
            <pc:sldMk cId="521118487" sldId="265"/>
            <ac:spMk id="7" creationId="{6779D353-BF2A-2DA7-7726-046BCF1580EB}"/>
          </ac:spMkLst>
        </pc:spChg>
        <pc:picChg chg="mod">
          <ac:chgData name="Jane Mburu" userId="18958a44b8fddd91" providerId="LiveId" clId="{5FC71E5F-FB12-4E3E-B9F9-DFB3FF1436F9}" dt="2024-07-11T01:56:20.079" v="834" actId="1076"/>
          <ac:picMkLst>
            <pc:docMk/>
            <pc:sldMk cId="521118487" sldId="265"/>
            <ac:picMk id="5" creationId="{4990D66F-BE34-05C9-863F-2C8CF524B05D}"/>
          </ac:picMkLst>
        </pc:picChg>
      </pc:sldChg>
      <pc:sldChg chg="addSp delSp modSp mod">
        <pc:chgData name="Jane Mburu" userId="18958a44b8fddd91" providerId="LiveId" clId="{5FC71E5F-FB12-4E3E-B9F9-DFB3FF1436F9}" dt="2024-07-11T02:27:09.330" v="1321" actId="20577"/>
        <pc:sldMkLst>
          <pc:docMk/>
          <pc:sldMk cId="1837179973" sldId="266"/>
        </pc:sldMkLst>
        <pc:spChg chg="mod">
          <ac:chgData name="Jane Mburu" userId="18958a44b8fddd91" providerId="LiveId" clId="{5FC71E5F-FB12-4E3E-B9F9-DFB3FF1436F9}" dt="2024-07-11T02:10:27.458" v="1089" actId="14100"/>
          <ac:spMkLst>
            <pc:docMk/>
            <pc:sldMk cId="1837179973" sldId="266"/>
            <ac:spMk id="2" creationId="{3EB85733-28D1-DD03-5AE0-940E261CF212}"/>
          </ac:spMkLst>
        </pc:spChg>
        <pc:spChg chg="add del mod">
          <ac:chgData name="Jane Mburu" userId="18958a44b8fddd91" providerId="LiveId" clId="{5FC71E5F-FB12-4E3E-B9F9-DFB3FF1436F9}" dt="2024-07-11T02:11:29.412" v="1093"/>
          <ac:spMkLst>
            <pc:docMk/>
            <pc:sldMk cId="1837179973" sldId="266"/>
            <ac:spMk id="6" creationId="{903DA014-8CC5-E02C-71D8-46321334BC1B}"/>
          </ac:spMkLst>
        </pc:spChg>
        <pc:spChg chg="add mod">
          <ac:chgData name="Jane Mburu" userId="18958a44b8fddd91" providerId="LiveId" clId="{5FC71E5F-FB12-4E3E-B9F9-DFB3FF1436F9}" dt="2024-07-11T02:27:09.330" v="1321" actId="20577"/>
          <ac:spMkLst>
            <pc:docMk/>
            <pc:sldMk cId="1837179973" sldId="266"/>
            <ac:spMk id="7" creationId="{310F9D2E-6104-D498-49B3-F6DB476EC76A}"/>
          </ac:spMkLst>
        </pc:spChg>
        <pc:picChg chg="mod">
          <ac:chgData name="Jane Mburu" userId="18958a44b8fddd91" providerId="LiveId" clId="{5FC71E5F-FB12-4E3E-B9F9-DFB3FF1436F9}" dt="2024-07-11T02:17:25.662" v="1231" actId="14100"/>
          <ac:picMkLst>
            <pc:docMk/>
            <pc:sldMk cId="1837179973" sldId="266"/>
            <ac:picMk id="5" creationId="{4562AA97-9915-1E26-A997-7C1AB27759F8}"/>
          </ac:picMkLst>
        </pc:picChg>
      </pc:sldChg>
      <pc:sldChg chg="addSp modSp mod">
        <pc:chgData name="Jane Mburu" userId="18958a44b8fddd91" providerId="LiveId" clId="{5FC71E5F-FB12-4E3E-B9F9-DFB3FF1436F9}" dt="2024-07-11T02:32:14.736" v="1431" actId="1076"/>
        <pc:sldMkLst>
          <pc:docMk/>
          <pc:sldMk cId="1448211392" sldId="267"/>
        </pc:sldMkLst>
        <pc:spChg chg="mod">
          <ac:chgData name="Jane Mburu" userId="18958a44b8fddd91" providerId="LiveId" clId="{5FC71E5F-FB12-4E3E-B9F9-DFB3FF1436F9}" dt="2024-07-11T02:29:06.436" v="1331" actId="1076"/>
          <ac:spMkLst>
            <pc:docMk/>
            <pc:sldMk cId="1448211392" sldId="267"/>
            <ac:spMk id="2" creationId="{3EB85733-28D1-DD03-5AE0-940E261CF212}"/>
          </ac:spMkLst>
        </pc:spChg>
        <pc:spChg chg="add mod">
          <ac:chgData name="Jane Mburu" userId="18958a44b8fddd91" providerId="LiveId" clId="{5FC71E5F-FB12-4E3E-B9F9-DFB3FF1436F9}" dt="2024-07-11T02:32:14.736" v="1431" actId="1076"/>
          <ac:spMkLst>
            <pc:docMk/>
            <pc:sldMk cId="1448211392" sldId="267"/>
            <ac:spMk id="6" creationId="{69BDE64C-8119-314B-3C18-6B4518C8FC9E}"/>
          </ac:spMkLst>
        </pc:spChg>
        <pc:picChg chg="mod">
          <ac:chgData name="Jane Mburu" userId="18958a44b8fddd91" providerId="LiveId" clId="{5FC71E5F-FB12-4E3E-B9F9-DFB3FF1436F9}" dt="2024-07-11T02:30:42.258" v="1427" actId="1076"/>
          <ac:picMkLst>
            <pc:docMk/>
            <pc:sldMk cId="1448211392" sldId="267"/>
            <ac:picMk id="5" creationId="{5DA56990-9ECC-919B-DAB3-12CA8FDDD464}"/>
          </ac:picMkLst>
        </pc:picChg>
      </pc:sldChg>
      <pc:sldChg chg="modSp mod">
        <pc:chgData name="Jane Mburu" userId="18958a44b8fddd91" providerId="LiveId" clId="{5FC71E5F-FB12-4E3E-B9F9-DFB3FF1436F9}" dt="2024-07-11T02:28:17.755" v="1327" actId="1076"/>
        <pc:sldMkLst>
          <pc:docMk/>
          <pc:sldMk cId="1117002230" sldId="268"/>
        </pc:sldMkLst>
        <pc:spChg chg="mod">
          <ac:chgData name="Jane Mburu" userId="18958a44b8fddd91" providerId="LiveId" clId="{5FC71E5F-FB12-4E3E-B9F9-DFB3FF1436F9}" dt="2024-07-11T02:28:06.258" v="1326" actId="1076"/>
          <ac:spMkLst>
            <pc:docMk/>
            <pc:sldMk cId="1117002230" sldId="268"/>
            <ac:spMk id="2" creationId="{3EB85733-28D1-DD03-5AE0-940E261CF212}"/>
          </ac:spMkLst>
        </pc:spChg>
        <pc:picChg chg="mod">
          <ac:chgData name="Jane Mburu" userId="18958a44b8fddd91" providerId="LiveId" clId="{5FC71E5F-FB12-4E3E-B9F9-DFB3FF1436F9}" dt="2024-07-11T02:28:17.755" v="1327" actId="1076"/>
          <ac:picMkLst>
            <pc:docMk/>
            <pc:sldMk cId="1117002230" sldId="268"/>
            <ac:picMk id="5" creationId="{D401C9F1-1517-D362-46D1-224E57104AAD}"/>
          </ac:picMkLst>
        </pc:picChg>
      </pc:sldChg>
      <pc:sldChg chg="addSp modSp mod">
        <pc:chgData name="Jane Mburu" userId="18958a44b8fddd91" providerId="LiveId" clId="{5FC71E5F-FB12-4E3E-B9F9-DFB3FF1436F9}" dt="2024-07-11T02:26:23.912" v="1313" actId="2711"/>
        <pc:sldMkLst>
          <pc:docMk/>
          <pc:sldMk cId="154196642" sldId="269"/>
        </pc:sldMkLst>
        <pc:spChg chg="mod">
          <ac:chgData name="Jane Mburu" userId="18958a44b8fddd91" providerId="LiveId" clId="{5FC71E5F-FB12-4E3E-B9F9-DFB3FF1436F9}" dt="2024-07-11T02:21:58.504" v="1258" actId="1076"/>
          <ac:spMkLst>
            <pc:docMk/>
            <pc:sldMk cId="154196642" sldId="269"/>
            <ac:spMk id="2" creationId="{3EB85733-28D1-DD03-5AE0-940E261CF212}"/>
          </ac:spMkLst>
        </pc:spChg>
        <pc:spChg chg="add mod">
          <ac:chgData name="Jane Mburu" userId="18958a44b8fddd91" providerId="LiveId" clId="{5FC71E5F-FB12-4E3E-B9F9-DFB3FF1436F9}" dt="2024-07-11T02:26:23.912" v="1313" actId="2711"/>
          <ac:spMkLst>
            <pc:docMk/>
            <pc:sldMk cId="154196642" sldId="269"/>
            <ac:spMk id="6" creationId="{F6B82FB9-0094-6B04-7A7B-463D15223419}"/>
          </ac:spMkLst>
        </pc:spChg>
        <pc:picChg chg="mod">
          <ac:chgData name="Jane Mburu" userId="18958a44b8fddd91" providerId="LiveId" clId="{5FC71E5F-FB12-4E3E-B9F9-DFB3FF1436F9}" dt="2024-07-11T02:26:03.365" v="1312" actId="1076"/>
          <ac:picMkLst>
            <pc:docMk/>
            <pc:sldMk cId="154196642" sldId="269"/>
            <ac:picMk id="5" creationId="{4F3E7D2C-8E72-B959-EDC8-B4C52E8BAA24}"/>
          </ac:picMkLst>
        </pc:picChg>
      </pc:sldChg>
      <pc:sldChg chg="modSp mod">
        <pc:chgData name="Jane Mburu" userId="18958a44b8fddd91" providerId="LiveId" clId="{5FC71E5F-FB12-4E3E-B9F9-DFB3FF1436F9}" dt="2024-07-11T02:20:38.717" v="1252" actId="14100"/>
        <pc:sldMkLst>
          <pc:docMk/>
          <pc:sldMk cId="378062677" sldId="270"/>
        </pc:sldMkLst>
        <pc:spChg chg="mod">
          <ac:chgData name="Jane Mburu" userId="18958a44b8fddd91" providerId="LiveId" clId="{5FC71E5F-FB12-4E3E-B9F9-DFB3FF1436F9}" dt="2024-07-11T02:20:38.717" v="1252" actId="14100"/>
          <ac:spMkLst>
            <pc:docMk/>
            <pc:sldMk cId="378062677" sldId="270"/>
            <ac:spMk id="2" creationId="{3EB85733-28D1-DD03-5AE0-940E261CF212}"/>
          </ac:spMkLst>
        </pc:spChg>
        <pc:picChg chg="mod">
          <ac:chgData name="Jane Mburu" userId="18958a44b8fddd91" providerId="LiveId" clId="{5FC71E5F-FB12-4E3E-B9F9-DFB3FF1436F9}" dt="2024-07-11T02:20:25.708" v="1250" actId="1076"/>
          <ac:picMkLst>
            <pc:docMk/>
            <pc:sldMk cId="378062677" sldId="270"/>
            <ac:picMk id="5" creationId="{5756607B-3F50-CE32-7A78-E6F18EAB189C}"/>
          </ac:picMkLst>
        </pc:picChg>
      </pc:sldChg>
      <pc:sldChg chg="modSp mod">
        <pc:chgData name="Jane Mburu" userId="18958a44b8fddd91" providerId="LiveId" clId="{5FC71E5F-FB12-4E3E-B9F9-DFB3FF1436F9}" dt="2024-07-11T02:37:33.173" v="1544" actId="1076"/>
        <pc:sldMkLst>
          <pc:docMk/>
          <pc:sldMk cId="3082310129" sldId="271"/>
        </pc:sldMkLst>
        <pc:spChg chg="mod">
          <ac:chgData name="Jane Mburu" userId="18958a44b8fddd91" providerId="LiveId" clId="{5FC71E5F-FB12-4E3E-B9F9-DFB3FF1436F9}" dt="2024-07-11T02:36:54.824" v="1542" actId="1076"/>
          <ac:spMkLst>
            <pc:docMk/>
            <pc:sldMk cId="3082310129" sldId="271"/>
            <ac:spMk id="2" creationId="{3EB85733-28D1-DD03-5AE0-940E261CF212}"/>
          </ac:spMkLst>
        </pc:spChg>
        <pc:picChg chg="mod">
          <ac:chgData name="Jane Mburu" userId="18958a44b8fddd91" providerId="LiveId" clId="{5FC71E5F-FB12-4E3E-B9F9-DFB3FF1436F9}" dt="2024-07-11T02:37:33.173" v="1544" actId="1076"/>
          <ac:picMkLst>
            <pc:docMk/>
            <pc:sldMk cId="3082310129" sldId="271"/>
            <ac:picMk id="5" creationId="{E8AD7D72-173D-6203-65DB-5C3D1B4CFFE3}"/>
          </ac:picMkLst>
        </pc:picChg>
      </pc:sldChg>
      <pc:sldChg chg="addSp modSp mod">
        <pc:chgData name="Jane Mburu" userId="18958a44b8fddd91" providerId="LiveId" clId="{5FC71E5F-FB12-4E3E-B9F9-DFB3FF1436F9}" dt="2024-07-11T02:35:54.707" v="1536" actId="20577"/>
        <pc:sldMkLst>
          <pc:docMk/>
          <pc:sldMk cId="1770027090" sldId="272"/>
        </pc:sldMkLst>
        <pc:spChg chg="mod">
          <ac:chgData name="Jane Mburu" userId="18958a44b8fddd91" providerId="LiveId" clId="{5FC71E5F-FB12-4E3E-B9F9-DFB3FF1436F9}" dt="2024-07-11T02:35:54.707" v="1536" actId="20577"/>
          <ac:spMkLst>
            <pc:docMk/>
            <pc:sldMk cId="1770027090" sldId="272"/>
            <ac:spMk id="2" creationId="{3EB85733-28D1-DD03-5AE0-940E261CF212}"/>
          </ac:spMkLst>
        </pc:spChg>
        <pc:spChg chg="add mod">
          <ac:chgData name="Jane Mburu" userId="18958a44b8fddd91" providerId="LiveId" clId="{5FC71E5F-FB12-4E3E-B9F9-DFB3FF1436F9}" dt="2024-07-11T02:35:24.313" v="1533" actId="2711"/>
          <ac:spMkLst>
            <pc:docMk/>
            <pc:sldMk cId="1770027090" sldId="272"/>
            <ac:spMk id="6" creationId="{2FC2E832-3D54-FD13-2073-3D03658DDAE8}"/>
          </ac:spMkLst>
        </pc:spChg>
        <pc:picChg chg="mod">
          <ac:chgData name="Jane Mburu" userId="18958a44b8fddd91" providerId="LiveId" clId="{5FC71E5F-FB12-4E3E-B9F9-DFB3FF1436F9}" dt="2024-07-11T02:35:43.819" v="1535" actId="1076"/>
          <ac:picMkLst>
            <pc:docMk/>
            <pc:sldMk cId="1770027090" sldId="272"/>
            <ac:picMk id="5" creationId="{28111EEF-8901-1E84-4826-1199B60601DE}"/>
          </ac:picMkLst>
        </pc:picChg>
      </pc:sldChg>
      <pc:sldChg chg="modSp mod">
        <pc:chgData name="Jane Mburu" userId="18958a44b8fddd91" providerId="LiveId" clId="{5FC71E5F-FB12-4E3E-B9F9-DFB3FF1436F9}" dt="2024-07-11T02:42:55.982" v="1633" actId="20577"/>
        <pc:sldMkLst>
          <pc:docMk/>
          <pc:sldMk cId="2301732973" sldId="273"/>
        </pc:sldMkLst>
        <pc:spChg chg="mod">
          <ac:chgData name="Jane Mburu" userId="18958a44b8fddd91" providerId="LiveId" clId="{5FC71E5F-FB12-4E3E-B9F9-DFB3FF1436F9}" dt="2024-07-11T02:42:55.982" v="1633" actId="20577"/>
          <ac:spMkLst>
            <pc:docMk/>
            <pc:sldMk cId="2301732973" sldId="273"/>
            <ac:spMk id="2" creationId="{3EB85733-28D1-DD03-5AE0-940E261CF212}"/>
          </ac:spMkLst>
        </pc:spChg>
        <pc:picChg chg="mod">
          <ac:chgData name="Jane Mburu" userId="18958a44b8fddd91" providerId="LiveId" clId="{5FC71E5F-FB12-4E3E-B9F9-DFB3FF1436F9}" dt="2024-07-11T02:33:18.801" v="1437" actId="1076"/>
          <ac:picMkLst>
            <pc:docMk/>
            <pc:sldMk cId="2301732973" sldId="273"/>
            <ac:picMk id="5" creationId="{D84FD1FD-DC71-67CD-172D-430249A0FCA9}"/>
          </ac:picMkLst>
        </pc:picChg>
      </pc:sldChg>
      <pc:sldChg chg="addSp modSp mod">
        <pc:chgData name="Jane Mburu" userId="18958a44b8fddd91" providerId="LiveId" clId="{5FC71E5F-FB12-4E3E-B9F9-DFB3FF1436F9}" dt="2024-07-11T02:40:09.693" v="1628" actId="14100"/>
        <pc:sldMkLst>
          <pc:docMk/>
          <pc:sldMk cId="2863134316" sldId="274"/>
        </pc:sldMkLst>
        <pc:spChg chg="mod">
          <ac:chgData name="Jane Mburu" userId="18958a44b8fddd91" providerId="LiveId" clId="{5FC71E5F-FB12-4E3E-B9F9-DFB3FF1436F9}" dt="2024-07-11T02:40:09.693" v="1628" actId="14100"/>
          <ac:spMkLst>
            <pc:docMk/>
            <pc:sldMk cId="2863134316" sldId="274"/>
            <ac:spMk id="2" creationId="{06DD3839-73AA-4DD7-AB0D-8503E8384B16}"/>
          </ac:spMkLst>
        </pc:spChg>
        <pc:spChg chg="add mod">
          <ac:chgData name="Jane Mburu" userId="18958a44b8fddd91" providerId="LiveId" clId="{5FC71E5F-FB12-4E3E-B9F9-DFB3FF1436F9}" dt="2024-07-11T02:38:49.904" v="1620" actId="1076"/>
          <ac:spMkLst>
            <pc:docMk/>
            <pc:sldMk cId="2863134316" sldId="274"/>
            <ac:spMk id="6" creationId="{96D1E929-3393-D28B-8A6C-60515324D3B5}"/>
          </ac:spMkLst>
        </pc:spChg>
        <pc:picChg chg="mod">
          <ac:chgData name="Jane Mburu" userId="18958a44b8fddd91" providerId="LiveId" clId="{5FC71E5F-FB12-4E3E-B9F9-DFB3FF1436F9}" dt="2024-07-11T02:39:28.419" v="1623" actId="1076"/>
          <ac:picMkLst>
            <pc:docMk/>
            <pc:sldMk cId="2863134316" sldId="274"/>
            <ac:picMk id="5" creationId="{5E12E597-F457-B1D0-4B5F-29FCF26245CC}"/>
          </ac:picMkLst>
        </pc:picChg>
      </pc:sldChg>
      <pc:sldChg chg="modSp mod">
        <pc:chgData name="Jane Mburu" userId="18958a44b8fddd91" providerId="LiveId" clId="{5FC71E5F-FB12-4E3E-B9F9-DFB3FF1436F9}" dt="2024-07-11T02:47:07.982" v="1642" actId="20577"/>
        <pc:sldMkLst>
          <pc:docMk/>
          <pc:sldMk cId="4092961434" sldId="275"/>
        </pc:sldMkLst>
        <pc:spChg chg="mod">
          <ac:chgData name="Jane Mburu" userId="18958a44b8fddd91" providerId="LiveId" clId="{5FC71E5F-FB12-4E3E-B9F9-DFB3FF1436F9}" dt="2024-07-11T02:47:07.982" v="1642" actId="20577"/>
          <ac:spMkLst>
            <pc:docMk/>
            <pc:sldMk cId="4092961434" sldId="275"/>
            <ac:spMk id="2" creationId="{06DD3839-73AA-4DD7-AB0D-8503E8384B16}"/>
          </ac:spMkLst>
        </pc:spChg>
        <pc:picChg chg="mod">
          <ac:chgData name="Jane Mburu" userId="18958a44b8fddd91" providerId="LiveId" clId="{5FC71E5F-FB12-4E3E-B9F9-DFB3FF1436F9}" dt="2024-07-11T02:40:47.461" v="1632" actId="1076"/>
          <ac:picMkLst>
            <pc:docMk/>
            <pc:sldMk cId="4092961434" sldId="275"/>
            <ac:picMk id="5" creationId="{28D9F1BA-8183-CCD3-4E14-A1FE9710F79E}"/>
          </ac:picMkLst>
        </pc:picChg>
      </pc:sldChg>
      <pc:sldChg chg="modSp new mod ord">
        <pc:chgData name="Jane Mburu" userId="18958a44b8fddd91" providerId="LiveId" clId="{5FC71E5F-FB12-4E3E-B9F9-DFB3FF1436F9}" dt="2024-07-11T01:44:34.652" v="672" actId="1076"/>
        <pc:sldMkLst>
          <pc:docMk/>
          <pc:sldMk cId="59028409" sldId="276"/>
        </pc:sldMkLst>
        <pc:spChg chg="mod">
          <ac:chgData name="Jane Mburu" userId="18958a44b8fddd91" providerId="LiveId" clId="{5FC71E5F-FB12-4E3E-B9F9-DFB3FF1436F9}" dt="2024-07-11T01:44:26.008" v="671" actId="14100"/>
          <ac:spMkLst>
            <pc:docMk/>
            <pc:sldMk cId="59028409" sldId="276"/>
            <ac:spMk id="2" creationId="{DC356394-E56D-CB1D-B190-704F40BE4CAD}"/>
          </ac:spMkLst>
        </pc:spChg>
        <pc:spChg chg="mod">
          <ac:chgData name="Jane Mburu" userId="18958a44b8fddd91" providerId="LiveId" clId="{5FC71E5F-FB12-4E3E-B9F9-DFB3FF1436F9}" dt="2024-07-11T01:44:34.652" v="672" actId="1076"/>
          <ac:spMkLst>
            <pc:docMk/>
            <pc:sldMk cId="59028409" sldId="276"/>
            <ac:spMk id="3" creationId="{A84F1305-D14C-6BAB-75BB-34728D84636D}"/>
          </ac:spMkLst>
        </pc:spChg>
      </pc:sldChg>
      <pc:sldChg chg="modSp new mod">
        <pc:chgData name="Jane Mburu" userId="18958a44b8fddd91" providerId="LiveId" clId="{5FC71E5F-FB12-4E3E-B9F9-DFB3FF1436F9}" dt="2024-07-11T01:45:39.812" v="676" actId="255"/>
        <pc:sldMkLst>
          <pc:docMk/>
          <pc:sldMk cId="210950260" sldId="277"/>
        </pc:sldMkLst>
        <pc:spChg chg="mod">
          <ac:chgData name="Jane Mburu" userId="18958a44b8fddd91" providerId="LiveId" clId="{5FC71E5F-FB12-4E3E-B9F9-DFB3FF1436F9}" dt="2024-07-11T01:45:03.815" v="673" actId="1076"/>
          <ac:spMkLst>
            <pc:docMk/>
            <pc:sldMk cId="210950260" sldId="277"/>
            <ac:spMk id="2" creationId="{41F8C43A-3052-32A3-208A-E0CDBA5423D1}"/>
          </ac:spMkLst>
        </pc:spChg>
        <pc:spChg chg="mod">
          <ac:chgData name="Jane Mburu" userId="18958a44b8fddd91" providerId="LiveId" clId="{5FC71E5F-FB12-4E3E-B9F9-DFB3FF1436F9}" dt="2024-07-11T01:45:39.812" v="676" actId="255"/>
          <ac:spMkLst>
            <pc:docMk/>
            <pc:sldMk cId="210950260" sldId="277"/>
            <ac:spMk id="3" creationId="{E6A25401-4AF5-5A80-723E-98E51C1250AB}"/>
          </ac:spMkLst>
        </pc:spChg>
      </pc:sldChg>
      <pc:sldChg chg="addSp delSp modSp new mod">
        <pc:chgData name="Jane Mburu" userId="18958a44b8fddd91" providerId="LiveId" clId="{5FC71E5F-FB12-4E3E-B9F9-DFB3FF1436F9}" dt="2024-07-11T02:50:44.771" v="1743" actId="255"/>
        <pc:sldMkLst>
          <pc:docMk/>
          <pc:sldMk cId="2383249000" sldId="278"/>
        </pc:sldMkLst>
        <pc:spChg chg="mod">
          <ac:chgData name="Jane Mburu" userId="18958a44b8fddd91" providerId="LiveId" clId="{5FC71E5F-FB12-4E3E-B9F9-DFB3FF1436F9}" dt="2024-07-11T02:50:44.771" v="1743" actId="255"/>
          <ac:spMkLst>
            <pc:docMk/>
            <pc:sldMk cId="2383249000" sldId="278"/>
            <ac:spMk id="2" creationId="{A8B5FC46-879C-2309-635B-06F33D25E3ED}"/>
          </ac:spMkLst>
        </pc:spChg>
        <pc:spChg chg="del">
          <ac:chgData name="Jane Mburu" userId="18958a44b8fddd91" providerId="LiveId" clId="{5FC71E5F-FB12-4E3E-B9F9-DFB3FF1436F9}" dt="2024-07-11T02:48:10.956" v="1656"/>
          <ac:spMkLst>
            <pc:docMk/>
            <pc:sldMk cId="2383249000" sldId="278"/>
            <ac:spMk id="3" creationId="{8A30729F-1358-7C6E-E11A-78EFF9D27E29}"/>
          </ac:spMkLst>
        </pc:spChg>
        <pc:spChg chg="add mod">
          <ac:chgData name="Jane Mburu" userId="18958a44b8fddd91" providerId="LiveId" clId="{5FC71E5F-FB12-4E3E-B9F9-DFB3FF1436F9}" dt="2024-07-11T02:50:18.492" v="1740" actId="1076"/>
          <ac:spMkLst>
            <pc:docMk/>
            <pc:sldMk cId="2383249000" sldId="278"/>
            <ac:spMk id="6" creationId="{8F75E769-17CC-570D-080A-CACDB09C3167}"/>
          </ac:spMkLst>
        </pc:spChg>
        <pc:picChg chg="add mod">
          <ac:chgData name="Jane Mburu" userId="18958a44b8fddd91" providerId="LiveId" clId="{5FC71E5F-FB12-4E3E-B9F9-DFB3FF1436F9}" dt="2024-07-11T02:50:35.355" v="1742" actId="1076"/>
          <ac:picMkLst>
            <pc:docMk/>
            <pc:sldMk cId="2383249000" sldId="278"/>
            <ac:picMk id="5" creationId="{6176935B-50EF-B6CF-825F-ADA692D700AA}"/>
          </ac:picMkLst>
        </pc:picChg>
      </pc:sldChg>
      <pc:sldChg chg="addSp delSp modSp add mod">
        <pc:chgData name="Jane Mburu" userId="18958a44b8fddd91" providerId="LiveId" clId="{5FC71E5F-FB12-4E3E-B9F9-DFB3FF1436F9}" dt="2024-07-11T02:57:21.657" v="1869" actId="1076"/>
        <pc:sldMkLst>
          <pc:docMk/>
          <pc:sldMk cId="32055213" sldId="279"/>
        </pc:sldMkLst>
        <pc:spChg chg="mod">
          <ac:chgData name="Jane Mburu" userId="18958a44b8fddd91" providerId="LiveId" clId="{5FC71E5F-FB12-4E3E-B9F9-DFB3FF1436F9}" dt="2024-07-11T02:57:15.421" v="1868" actId="14100"/>
          <ac:spMkLst>
            <pc:docMk/>
            <pc:sldMk cId="32055213" sldId="279"/>
            <ac:spMk id="2" creationId="{A8B5FC46-879C-2309-635B-06F33D25E3ED}"/>
          </ac:spMkLst>
        </pc:spChg>
        <pc:spChg chg="del">
          <ac:chgData name="Jane Mburu" userId="18958a44b8fddd91" providerId="LiveId" clId="{5FC71E5F-FB12-4E3E-B9F9-DFB3FF1436F9}" dt="2024-07-11T02:56:50.385" v="1864"/>
          <ac:spMkLst>
            <pc:docMk/>
            <pc:sldMk cId="32055213" sldId="279"/>
            <ac:spMk id="3" creationId="{8A30729F-1358-7C6E-E11A-78EFF9D27E29}"/>
          </ac:spMkLst>
        </pc:spChg>
        <pc:picChg chg="add mod">
          <ac:chgData name="Jane Mburu" userId="18958a44b8fddd91" providerId="LiveId" clId="{5FC71E5F-FB12-4E3E-B9F9-DFB3FF1436F9}" dt="2024-07-11T02:57:21.657" v="1869" actId="1076"/>
          <ac:picMkLst>
            <pc:docMk/>
            <pc:sldMk cId="32055213" sldId="279"/>
            <ac:picMk id="4" creationId="{2D024FE4-D7F5-F764-2A30-FD91600B4F0F}"/>
          </ac:picMkLst>
        </pc:picChg>
      </pc:sldChg>
      <pc:sldChg chg="addSp delSp modSp add mod">
        <pc:chgData name="Jane Mburu" userId="18958a44b8fddd91" providerId="LiveId" clId="{5FC71E5F-FB12-4E3E-B9F9-DFB3FF1436F9}" dt="2024-07-11T02:55:48.848" v="1852" actId="14100"/>
        <pc:sldMkLst>
          <pc:docMk/>
          <pc:sldMk cId="1486132204" sldId="280"/>
        </pc:sldMkLst>
        <pc:spChg chg="mod">
          <ac:chgData name="Jane Mburu" userId="18958a44b8fddd91" providerId="LiveId" clId="{5FC71E5F-FB12-4E3E-B9F9-DFB3FF1436F9}" dt="2024-07-11T02:55:48.848" v="1852" actId="14100"/>
          <ac:spMkLst>
            <pc:docMk/>
            <pc:sldMk cId="1486132204" sldId="280"/>
            <ac:spMk id="2" creationId="{A8B5FC46-879C-2309-635B-06F33D25E3ED}"/>
          </ac:spMkLst>
        </pc:spChg>
        <pc:spChg chg="del">
          <ac:chgData name="Jane Mburu" userId="18958a44b8fddd91" providerId="LiveId" clId="{5FC71E5F-FB12-4E3E-B9F9-DFB3FF1436F9}" dt="2024-07-11T02:53:35.144" v="1776"/>
          <ac:spMkLst>
            <pc:docMk/>
            <pc:sldMk cId="1486132204" sldId="280"/>
            <ac:spMk id="3" creationId="{8A30729F-1358-7C6E-E11A-78EFF9D27E29}"/>
          </ac:spMkLst>
        </pc:spChg>
        <pc:spChg chg="add mod">
          <ac:chgData name="Jane Mburu" userId="18958a44b8fddd91" providerId="LiveId" clId="{5FC71E5F-FB12-4E3E-B9F9-DFB3FF1436F9}" dt="2024-07-11T02:55:30.311" v="1850" actId="2711"/>
          <ac:spMkLst>
            <pc:docMk/>
            <pc:sldMk cId="1486132204" sldId="280"/>
            <ac:spMk id="6" creationId="{AD5DB662-7B66-7901-1D67-DE0C989D0702}"/>
          </ac:spMkLst>
        </pc:spChg>
        <pc:picChg chg="add mod">
          <ac:chgData name="Jane Mburu" userId="18958a44b8fddd91" providerId="LiveId" clId="{5FC71E5F-FB12-4E3E-B9F9-DFB3FF1436F9}" dt="2024-07-11T02:55:11.498" v="1849" actId="1076"/>
          <ac:picMkLst>
            <pc:docMk/>
            <pc:sldMk cId="1486132204" sldId="280"/>
            <ac:picMk id="5" creationId="{BE1DE794-2D37-1BAB-89E2-B4CEC78D6648}"/>
          </ac:picMkLst>
        </pc:picChg>
      </pc:sldChg>
      <pc:sldChg chg="addSp delSp modSp add mod">
        <pc:chgData name="Jane Mburu" userId="18958a44b8fddd91" providerId="LiveId" clId="{5FC71E5F-FB12-4E3E-B9F9-DFB3FF1436F9}" dt="2024-07-11T02:52:27.154" v="1763" actId="1076"/>
        <pc:sldMkLst>
          <pc:docMk/>
          <pc:sldMk cId="2151587756" sldId="281"/>
        </pc:sldMkLst>
        <pc:spChg chg="mod">
          <ac:chgData name="Jane Mburu" userId="18958a44b8fddd91" providerId="LiveId" clId="{5FC71E5F-FB12-4E3E-B9F9-DFB3FF1436F9}" dt="2024-07-11T02:51:35.215" v="1759" actId="1076"/>
          <ac:spMkLst>
            <pc:docMk/>
            <pc:sldMk cId="2151587756" sldId="281"/>
            <ac:spMk id="2" creationId="{A8B5FC46-879C-2309-635B-06F33D25E3ED}"/>
          </ac:spMkLst>
        </pc:spChg>
        <pc:spChg chg="add del">
          <ac:chgData name="Jane Mburu" userId="18958a44b8fddd91" providerId="LiveId" clId="{5FC71E5F-FB12-4E3E-B9F9-DFB3FF1436F9}" dt="2024-07-11T02:51:54.880" v="1760"/>
          <ac:spMkLst>
            <pc:docMk/>
            <pc:sldMk cId="2151587756" sldId="281"/>
            <ac:spMk id="3" creationId="{8A30729F-1358-7C6E-E11A-78EFF9D27E29}"/>
          </ac:spMkLst>
        </pc:spChg>
        <pc:picChg chg="add mod">
          <ac:chgData name="Jane Mburu" userId="18958a44b8fddd91" providerId="LiveId" clId="{5FC71E5F-FB12-4E3E-B9F9-DFB3FF1436F9}" dt="2024-07-11T02:51:00.111" v="1748"/>
          <ac:picMkLst>
            <pc:docMk/>
            <pc:sldMk cId="2151587756" sldId="281"/>
            <ac:picMk id="5" creationId="{C69917CF-C4AC-78E7-B4FE-ED52258D7BDB}"/>
          </ac:picMkLst>
        </pc:picChg>
        <pc:picChg chg="add mod">
          <ac:chgData name="Jane Mburu" userId="18958a44b8fddd91" providerId="LiveId" clId="{5FC71E5F-FB12-4E3E-B9F9-DFB3FF1436F9}" dt="2024-07-11T02:52:27.154" v="1763" actId="1076"/>
          <ac:picMkLst>
            <pc:docMk/>
            <pc:sldMk cId="2151587756" sldId="281"/>
            <ac:picMk id="6" creationId="{AD4A6482-C4B8-977E-CCB4-94FDFE878B2C}"/>
          </ac:picMkLst>
        </pc:picChg>
      </pc:sldChg>
      <pc:sldChg chg="modSp new mod">
        <pc:chgData name="Jane Mburu" userId="18958a44b8fddd91" providerId="LiveId" clId="{5FC71E5F-FB12-4E3E-B9F9-DFB3FF1436F9}" dt="2024-07-11T03:09:13.370" v="2214" actId="20577"/>
        <pc:sldMkLst>
          <pc:docMk/>
          <pc:sldMk cId="296515092" sldId="282"/>
        </pc:sldMkLst>
        <pc:spChg chg="mod">
          <ac:chgData name="Jane Mburu" userId="18958a44b8fddd91" providerId="LiveId" clId="{5FC71E5F-FB12-4E3E-B9F9-DFB3FF1436F9}" dt="2024-07-11T03:08:11.590" v="2210" actId="1076"/>
          <ac:spMkLst>
            <pc:docMk/>
            <pc:sldMk cId="296515092" sldId="282"/>
            <ac:spMk id="2" creationId="{B846E03B-A11B-3EE6-80E1-378989F64072}"/>
          </ac:spMkLst>
        </pc:spChg>
        <pc:spChg chg="mod">
          <ac:chgData name="Jane Mburu" userId="18958a44b8fddd91" providerId="LiveId" clId="{5FC71E5F-FB12-4E3E-B9F9-DFB3FF1436F9}" dt="2024-07-11T03:09:13.370" v="2214" actId="20577"/>
          <ac:spMkLst>
            <pc:docMk/>
            <pc:sldMk cId="296515092" sldId="282"/>
            <ac:spMk id="3" creationId="{8D0EA248-7C3C-E00F-1FD5-DA792392AC76}"/>
          </ac:spMkLst>
        </pc:spChg>
      </pc:sldChg>
      <pc:sldChg chg="modSp new mod">
        <pc:chgData name="Jane Mburu" userId="18958a44b8fddd91" providerId="LiveId" clId="{5FC71E5F-FB12-4E3E-B9F9-DFB3FF1436F9}" dt="2024-07-11T03:11:59.386" v="2394" actId="1076"/>
        <pc:sldMkLst>
          <pc:docMk/>
          <pc:sldMk cId="1852104347" sldId="283"/>
        </pc:sldMkLst>
        <pc:spChg chg="mod">
          <ac:chgData name="Jane Mburu" userId="18958a44b8fddd91" providerId="LiveId" clId="{5FC71E5F-FB12-4E3E-B9F9-DFB3FF1436F9}" dt="2024-07-11T03:09:39.628" v="2217" actId="1076"/>
          <ac:spMkLst>
            <pc:docMk/>
            <pc:sldMk cId="1852104347" sldId="283"/>
            <ac:spMk id="2" creationId="{E981EE10-B9A2-6753-9F08-EB7460421D5F}"/>
          </ac:spMkLst>
        </pc:spChg>
        <pc:spChg chg="mod">
          <ac:chgData name="Jane Mburu" userId="18958a44b8fddd91" providerId="LiveId" clId="{5FC71E5F-FB12-4E3E-B9F9-DFB3FF1436F9}" dt="2024-07-11T03:11:59.386" v="2394" actId="1076"/>
          <ac:spMkLst>
            <pc:docMk/>
            <pc:sldMk cId="1852104347" sldId="283"/>
            <ac:spMk id="3" creationId="{466BF837-22FD-09CC-F511-52BE7E22F56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FBB8A9C-F7A9-4F4D-97E3-340F68BB9175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48EEA6C-E901-4759-8C82-B7614D76591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943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B8A9C-F7A9-4F4D-97E3-340F68BB9175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EEA6C-E901-4759-8C82-B7614D765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11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B8A9C-F7A9-4F4D-97E3-340F68BB9175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EEA6C-E901-4759-8C82-B7614D76591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802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B8A9C-F7A9-4F4D-97E3-340F68BB9175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EEA6C-E901-4759-8C82-B7614D76591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001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B8A9C-F7A9-4F4D-97E3-340F68BB9175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EEA6C-E901-4759-8C82-B7614D765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45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B8A9C-F7A9-4F4D-97E3-340F68BB9175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EEA6C-E901-4759-8C82-B7614D76591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7396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B8A9C-F7A9-4F4D-97E3-340F68BB9175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EEA6C-E901-4759-8C82-B7614D76591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4187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B8A9C-F7A9-4F4D-97E3-340F68BB9175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EEA6C-E901-4759-8C82-B7614D76591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1889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B8A9C-F7A9-4F4D-97E3-340F68BB9175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EEA6C-E901-4759-8C82-B7614D76591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07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B8A9C-F7A9-4F4D-97E3-340F68BB9175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EEA6C-E901-4759-8C82-B7614D765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77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B8A9C-F7A9-4F4D-97E3-340F68BB9175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EEA6C-E901-4759-8C82-B7614D76591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79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B8A9C-F7A9-4F4D-97E3-340F68BB9175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EEA6C-E901-4759-8C82-B7614D765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89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B8A9C-F7A9-4F4D-97E3-340F68BB9175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EEA6C-E901-4759-8C82-B7614D765918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281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B8A9C-F7A9-4F4D-97E3-340F68BB9175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EEA6C-E901-4759-8C82-B7614D76591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784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B8A9C-F7A9-4F4D-97E3-340F68BB9175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EEA6C-E901-4759-8C82-B7614D765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7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B8A9C-F7A9-4F4D-97E3-340F68BB9175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EEA6C-E901-4759-8C82-B7614D76591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639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B8A9C-F7A9-4F4D-97E3-340F68BB9175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EEA6C-E901-4759-8C82-B7614D765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842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FBB8A9C-F7A9-4F4D-97E3-340F68BB9175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48EEA6C-E901-4759-8C82-B7614D765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84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1397417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FDF8837B-BAE2-489A-8F93-69216307D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dog looking up to the side">
            <a:extLst>
              <a:ext uri="{FF2B5EF4-FFF2-40B4-BE49-F238E27FC236}">
                <a16:creationId xmlns:a16="http://schemas.microsoft.com/office/drawing/2014/main" id="{D38138D0-751C-9EDC-A4F7-8EE6720DA0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31720" b="3073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9A464B-5937-1CDC-9548-5AE0CAA48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Jane Mburu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19F9F4-67F7-F160-FEBE-F3D84CAB3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Database Design for Daisy’s Dog Groomers 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48BEE9B-A2F4-4BF3-9EAD-16E1A7FC2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99932" y="3510608"/>
            <a:ext cx="512064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7153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CF775-5E0E-BD44-CB8D-87AC6AA73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804850"/>
            <a:ext cx="9601196" cy="1303867"/>
          </a:xfrm>
        </p:spPr>
        <p:txBody>
          <a:bodyPr/>
          <a:lstStyle/>
          <a:p>
            <a:r>
              <a:rPr lang="en-US" dirty="0"/>
              <a:t>Assignment 3: Codes</a:t>
            </a: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BCB3347-D14B-466D-FA07-60FF945C78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094" y="2472555"/>
            <a:ext cx="6977811" cy="300934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6111E2-B67E-65F9-1A9D-55544976E04E}"/>
              </a:ext>
            </a:extLst>
          </p:cNvPr>
          <p:cNvSpPr txBox="1"/>
          <p:nvPr/>
        </p:nvSpPr>
        <p:spPr>
          <a:xfrm>
            <a:off x="1230086" y="5402315"/>
            <a:ext cx="9601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Create a table that shows all the appointments, sorted by appointment date and time, showing the appointment date, the dog owner’s name, and the dog’s name.</a:t>
            </a:r>
          </a:p>
        </p:txBody>
      </p:sp>
    </p:spTree>
    <p:extLst>
      <p:ext uri="{BB962C8B-B14F-4D97-AF65-F5344CB8AC3E}">
        <p14:creationId xmlns:p14="http://schemas.microsoft.com/office/powerpoint/2010/main" val="600197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CF775-5E0E-BD44-CB8D-87AC6AA73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851504"/>
            <a:ext cx="9601196" cy="130386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Assignment 3: Results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E54F0B6-C442-7A87-8F93-576A3EADF3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582" y="2594072"/>
            <a:ext cx="4694834" cy="3412424"/>
          </a:xfrm>
        </p:spPr>
      </p:pic>
    </p:spTree>
    <p:extLst>
      <p:ext uri="{BB962C8B-B14F-4D97-AF65-F5344CB8AC3E}">
        <p14:creationId xmlns:p14="http://schemas.microsoft.com/office/powerpoint/2010/main" val="4173315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85733-28D1-DD03-5AE0-940E261CF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269" y="982662"/>
            <a:ext cx="9534328" cy="130386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Assignment 4: Codes</a:t>
            </a: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562AA97-9915-1E26-A997-7C1AB27759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062" y="2557464"/>
            <a:ext cx="7249875" cy="294759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0F9D2E-6104-D498-49B3-F6DB476EC76A}"/>
              </a:ext>
            </a:extLst>
          </p:cNvPr>
          <p:cNvSpPr txBox="1"/>
          <p:nvPr/>
        </p:nvSpPr>
        <p:spPr>
          <a:xfrm>
            <a:off x="1144563" y="5505062"/>
            <a:ext cx="9752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Create a table that shows all the appointments, sorted by appointment date and time, showing the groomer’s name and the dog’s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179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85733-28D1-DD03-5AE0-940E261CF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0" y="851504"/>
            <a:ext cx="9423919" cy="130386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Assignment 4 Results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756607B-3F50-CE32-7A78-E6F18EAB18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232" y="2436711"/>
            <a:ext cx="3881535" cy="3569785"/>
          </a:xfrm>
        </p:spPr>
      </p:pic>
    </p:spTree>
    <p:extLst>
      <p:ext uri="{BB962C8B-B14F-4D97-AF65-F5344CB8AC3E}">
        <p14:creationId xmlns:p14="http://schemas.microsoft.com/office/powerpoint/2010/main" val="378062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85733-28D1-DD03-5AE0-940E261CF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57" y="870165"/>
            <a:ext cx="9601196" cy="130386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Assignment 5: Codes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4F3E7D2C-8E72-B959-EDC8-B4C52E8BAA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029" y="2443676"/>
            <a:ext cx="7682651" cy="28561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B82FB9-0094-6B04-7A7B-463D15223419}"/>
              </a:ext>
            </a:extLst>
          </p:cNvPr>
          <p:cNvSpPr txBox="1"/>
          <p:nvPr/>
        </p:nvSpPr>
        <p:spPr>
          <a:xfrm>
            <a:off x="1346717" y="5299788"/>
            <a:ext cx="9498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Create a table a table that shows all the appointments, sorted by appointment date and time, showing the groomer’s name, and the dog’s owner’s name.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4196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85733-28D1-DD03-5AE0-940E261CF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860834"/>
            <a:ext cx="9601196" cy="130386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Assignment 5 Results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401C9F1-1517-D362-46D1-224E57104A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587" y="2779097"/>
            <a:ext cx="4030823" cy="3218069"/>
          </a:xfrm>
        </p:spPr>
      </p:pic>
    </p:spTree>
    <p:extLst>
      <p:ext uri="{BB962C8B-B14F-4D97-AF65-F5344CB8AC3E}">
        <p14:creationId xmlns:p14="http://schemas.microsoft.com/office/powerpoint/2010/main" val="1117002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85733-28D1-DD03-5AE0-940E261CF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08427"/>
            <a:ext cx="9601196" cy="130386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Assignment 6: Codes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DA56990-9ECC-919B-DAB3-12CA8FDDD4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021" y="2646810"/>
            <a:ext cx="7763958" cy="216247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BDE64C-8119-314B-3C18-6B4518C8FC9E}"/>
              </a:ext>
            </a:extLst>
          </p:cNvPr>
          <p:cNvSpPr txBox="1"/>
          <p:nvPr/>
        </p:nvSpPr>
        <p:spPr>
          <a:xfrm>
            <a:off x="1705946" y="5243803"/>
            <a:ext cx="8780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Create a ranking of the most popular dog breeds that are in the database of dogs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8211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85733-28D1-DD03-5AE0-940E261CF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889375"/>
            <a:ext cx="9601196" cy="130386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Assignment 6: Results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84FD1FD-DC71-67CD-172D-430249A0FC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016" y="2724222"/>
            <a:ext cx="3571967" cy="2895173"/>
          </a:xfrm>
        </p:spPr>
      </p:pic>
    </p:spTree>
    <p:extLst>
      <p:ext uri="{BB962C8B-B14F-4D97-AF65-F5344CB8AC3E}">
        <p14:creationId xmlns:p14="http://schemas.microsoft.com/office/powerpoint/2010/main" val="2301732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85733-28D1-DD03-5AE0-940E261CF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8036" y="870165"/>
            <a:ext cx="9395928" cy="130386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Assignment 7: Codes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28111EEF-8901-1E84-4826-1199B60601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178" y="2535711"/>
            <a:ext cx="8735644" cy="248637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C2E832-3D54-FD13-2073-3D03658DDAE8}"/>
              </a:ext>
            </a:extLst>
          </p:cNvPr>
          <p:cNvSpPr txBox="1"/>
          <p:nvPr/>
        </p:nvSpPr>
        <p:spPr>
          <a:xfrm>
            <a:off x="1511559" y="5383763"/>
            <a:ext cx="895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Create a ranking of dog breeds in the appointment table that are most frequent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0027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85733-28D1-DD03-5AE0-940E261CF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705" y="842173"/>
            <a:ext cx="9414588" cy="130386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Assignment 7: Results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8AD7D72-173D-6203-65DB-5C3D1B4CFF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783" y="2598944"/>
            <a:ext cx="3594413" cy="2917205"/>
          </a:xfrm>
        </p:spPr>
      </p:pic>
    </p:spTree>
    <p:extLst>
      <p:ext uri="{BB962C8B-B14F-4D97-AF65-F5344CB8AC3E}">
        <p14:creationId xmlns:p14="http://schemas.microsoft.com/office/powerpoint/2010/main" val="3082310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56394-E56D-CB1D-B190-704F40BE4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863956"/>
            <a:ext cx="9601196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F1305-D14C-6BAB-75BB-34728D846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675108"/>
            <a:ext cx="9601196" cy="3318936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goal of this assignment was to:</a:t>
            </a:r>
          </a:p>
          <a:p>
            <a:pPr marL="971550" lvl="1" indent="-514350">
              <a:buAutoNum type="arabicPeriod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Design a comprehensive database for Daisy’s Dog Groomers to efficiently manage their business and operations.</a:t>
            </a:r>
          </a:p>
          <a:p>
            <a:pPr marL="971550" lvl="1" indent="-514350">
              <a:buAutoNum type="arabicPeriod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Answer specific questions about the database to ensure it meets all client requirements.</a:t>
            </a:r>
          </a:p>
        </p:txBody>
      </p:sp>
    </p:spTree>
    <p:extLst>
      <p:ext uri="{BB962C8B-B14F-4D97-AF65-F5344CB8AC3E}">
        <p14:creationId xmlns:p14="http://schemas.microsoft.com/office/powerpoint/2010/main" val="59028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D3839-73AA-4DD7-AB0D-8503E8384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774441"/>
            <a:ext cx="9414589" cy="130386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Assignment 8: Codes</a:t>
            </a: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E12E597-F457-B1D0-4B5F-29FCF26245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677" y="2600049"/>
            <a:ext cx="7716644" cy="302950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D1E929-3393-D28B-8A6C-60515324D3B5}"/>
              </a:ext>
            </a:extLst>
          </p:cNvPr>
          <p:cNvSpPr txBox="1"/>
          <p:nvPr/>
        </p:nvSpPr>
        <p:spPr>
          <a:xfrm>
            <a:off x="2000581" y="5701004"/>
            <a:ext cx="8190837" cy="382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a ranking of groomers that have the most haircut appointments</a:t>
            </a:r>
          </a:p>
        </p:txBody>
      </p:sp>
    </p:spTree>
    <p:extLst>
      <p:ext uri="{BB962C8B-B14F-4D97-AF65-F5344CB8AC3E}">
        <p14:creationId xmlns:p14="http://schemas.microsoft.com/office/powerpoint/2010/main" val="28631343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D3839-73AA-4DD7-AB0D-8503E8384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Assignment 8: Results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28D9F1BA-8183-CCD3-4E14-A1FE9710F7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337" y="3044759"/>
            <a:ext cx="3819326" cy="2831109"/>
          </a:xfrm>
        </p:spPr>
      </p:pic>
    </p:spTree>
    <p:extLst>
      <p:ext uri="{BB962C8B-B14F-4D97-AF65-F5344CB8AC3E}">
        <p14:creationId xmlns:p14="http://schemas.microsoft.com/office/powerpoint/2010/main" val="4092961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5FC46-879C-2309-635B-06F33D25E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851504"/>
            <a:ext cx="9601196" cy="130386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Assignment 9: Codes</a:t>
            </a:r>
            <a:endParaRPr lang="en-US" sz="3600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6176935B-50EF-B6CF-825F-ADA692D700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784" y="2666021"/>
            <a:ext cx="7392432" cy="196242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75E769-17CC-570D-080A-CACDB09C3167}"/>
              </a:ext>
            </a:extLst>
          </p:cNvPr>
          <p:cNvSpPr txBox="1"/>
          <p:nvPr/>
        </p:nvSpPr>
        <p:spPr>
          <a:xfrm>
            <a:off x="2228461" y="5139095"/>
            <a:ext cx="7735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Create a ranking of the dog breeds that have the most dog notes on them</a:t>
            </a:r>
          </a:p>
        </p:txBody>
      </p:sp>
    </p:spTree>
    <p:extLst>
      <p:ext uri="{BB962C8B-B14F-4D97-AF65-F5344CB8AC3E}">
        <p14:creationId xmlns:p14="http://schemas.microsoft.com/office/powerpoint/2010/main" val="2383249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5FC46-879C-2309-635B-06F33D25E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851503"/>
            <a:ext cx="9601196" cy="130386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Assignment 9: Results</a:t>
            </a:r>
            <a:endParaRPr lang="en-US" sz="36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D4A6482-C4B8-977E-CCB4-94FDFE878B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2532" y="2820244"/>
            <a:ext cx="2606934" cy="318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5877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5FC46-879C-2309-635B-06F33D25E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253" y="879495"/>
            <a:ext cx="9395927" cy="130386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Assignment 10: Codes</a:t>
            </a:r>
            <a:endParaRPr lang="en-US" sz="3600" dirty="0"/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E1DE794-2D37-1BAB-89E2-B4CEC78D66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573" y="2692250"/>
            <a:ext cx="6820852" cy="293410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5DB662-7B66-7901-1D67-DE0C989D0702}"/>
              </a:ext>
            </a:extLst>
          </p:cNvPr>
          <p:cNvSpPr txBox="1"/>
          <p:nvPr/>
        </p:nvSpPr>
        <p:spPr>
          <a:xfrm>
            <a:off x="2685573" y="5626359"/>
            <a:ext cx="6820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Create a ranking for the dog breeds that get the most dog baths.</a:t>
            </a:r>
          </a:p>
        </p:txBody>
      </p:sp>
    </p:spTree>
    <p:extLst>
      <p:ext uri="{BB962C8B-B14F-4D97-AF65-F5344CB8AC3E}">
        <p14:creationId xmlns:p14="http://schemas.microsoft.com/office/powerpoint/2010/main" val="14861322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5FC46-879C-2309-635B-06F33D25E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888826"/>
            <a:ext cx="9479903" cy="130386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Assignment 10: Results</a:t>
            </a:r>
            <a:endParaRPr lang="en-US" sz="36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D024FE4-D7F5-F764-2A30-FD91600B4F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7424" y="2633239"/>
            <a:ext cx="2568251" cy="333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52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6E03B-A11B-3EE6-80E1-378989F64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860834"/>
            <a:ext cx="9601196" cy="130386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EA248-7C3C-E00F-1FD5-DA792392A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Through this assignment, I: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Successfully designed and implemented a comprehensive database for Daisy’s Dog Groomers.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Efficiently managed data import from CSV files.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Created detailed tables, views, and rankings to meet specific client requirements.</a:t>
            </a:r>
          </a:p>
        </p:txBody>
      </p:sp>
    </p:spTree>
    <p:extLst>
      <p:ext uri="{BB962C8B-B14F-4D97-AF65-F5344CB8AC3E}">
        <p14:creationId xmlns:p14="http://schemas.microsoft.com/office/powerpoint/2010/main" val="2965150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1EE10-B9A2-6753-9F08-EB7460421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879495"/>
            <a:ext cx="9601196" cy="130386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Benefits of the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BF837-22FD-09CC-F511-52BE7E22F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659569"/>
            <a:ext cx="9601196" cy="3318936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Streamlined business operations and improved data management.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Enhanced client and appointment tracking.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Provided valuable insights through data analysis and rankings.</a:t>
            </a:r>
          </a:p>
        </p:txBody>
      </p:sp>
    </p:spTree>
    <p:extLst>
      <p:ext uri="{BB962C8B-B14F-4D97-AF65-F5344CB8AC3E}">
        <p14:creationId xmlns:p14="http://schemas.microsoft.com/office/powerpoint/2010/main" val="1852104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C43A-3052-32A3-208A-E0CDBA542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879495"/>
            <a:ext cx="9601196" cy="1303867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Database Key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25401-4AF5-5A80-723E-98E51C125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659569"/>
            <a:ext cx="9601196" cy="3318936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Owners Table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Dogs Table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Groomers Table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Appointment Table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Billing Table</a:t>
            </a:r>
          </a:p>
        </p:txBody>
      </p:sp>
    </p:spTree>
    <p:extLst>
      <p:ext uri="{BB962C8B-B14F-4D97-AF65-F5344CB8AC3E}">
        <p14:creationId xmlns:p14="http://schemas.microsoft.com/office/powerpoint/2010/main" val="210950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E3971-5409-1B81-067E-D9A0C82B8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7786"/>
            <a:ext cx="10515600" cy="1100181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Assignment 1: Codes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8F04244-B957-82E4-57BF-C2780D7485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5502" y="1807967"/>
            <a:ext cx="10515600" cy="37859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81A1BC-DC3A-ECA9-2DBD-97A0F395141D}"/>
              </a:ext>
            </a:extLst>
          </p:cNvPr>
          <p:cNvSpPr txBox="1"/>
          <p:nvPr/>
        </p:nvSpPr>
        <p:spPr>
          <a:xfrm>
            <a:off x="945502" y="5685853"/>
            <a:ext cx="10300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Create all the necessary tables according to the requirements and ER Diagram above.</a:t>
            </a:r>
          </a:p>
        </p:txBody>
      </p:sp>
    </p:spTree>
    <p:extLst>
      <p:ext uri="{BB962C8B-B14F-4D97-AF65-F5344CB8AC3E}">
        <p14:creationId xmlns:p14="http://schemas.microsoft.com/office/powerpoint/2010/main" val="3357343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0FC26-18F7-01A3-B635-7EB113B76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832843"/>
            <a:ext cx="9601196" cy="1303867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Assignment 1: Codes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CA2F811-3364-0AA3-12E4-8AA825A1F8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799458"/>
            <a:ext cx="9601200" cy="322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01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CF775-5E0E-BD44-CB8D-87AC6AA73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955" y="823511"/>
            <a:ext cx="9489233" cy="130386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Assignment 2: Owner Table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4990D66F-BE34-05C9-863F-2C8CF524B0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731" y="2703425"/>
            <a:ext cx="6635727" cy="211619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79D353-BF2A-2DA7-7726-046BCF1580EB}"/>
              </a:ext>
            </a:extLst>
          </p:cNvPr>
          <p:cNvSpPr txBox="1"/>
          <p:nvPr/>
        </p:nvSpPr>
        <p:spPr>
          <a:xfrm>
            <a:off x="1632857" y="5388158"/>
            <a:ext cx="8817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the necessary data from the CSV files(dog.csv, grromer.csv, owner.csv, appointment.csv).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118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5D379-002B-5A85-CFDA-8D46B4743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851503"/>
            <a:ext cx="9601196" cy="130386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Assignment 2:Dog Table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ED7619-CE4F-0C3B-A53C-328A9433EF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2192" y="2616769"/>
            <a:ext cx="5887616" cy="330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507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CF775-5E0E-BD44-CB8D-87AC6AA73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8922" y="851503"/>
            <a:ext cx="9395928" cy="130386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Assignment 2: Groomer Table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4181A5DA-2F58-8C49-1339-4DFA7374C1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981" y="2715208"/>
            <a:ext cx="6250037" cy="2350014"/>
          </a:xfrm>
        </p:spPr>
      </p:pic>
    </p:spTree>
    <p:extLst>
      <p:ext uri="{BB962C8B-B14F-4D97-AF65-F5344CB8AC3E}">
        <p14:creationId xmlns:p14="http://schemas.microsoft.com/office/powerpoint/2010/main" val="204958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2DEEC-3AAF-4FC2-D7AE-611D028CD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8036" y="827827"/>
            <a:ext cx="9395927" cy="130386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Assignment 2: Appointment Table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C10E173-4539-D3CD-2804-F01B866244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8037" y="2512379"/>
            <a:ext cx="9395926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1452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257</TotalTime>
  <Words>414</Words>
  <Application>Microsoft Office PowerPoint</Application>
  <PresentationFormat>Widescreen</PresentationFormat>
  <Paragraphs>54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Garamond</vt:lpstr>
      <vt:lpstr>Segoe UI</vt:lpstr>
      <vt:lpstr>Organic</vt:lpstr>
      <vt:lpstr>Jane Mburu</vt:lpstr>
      <vt:lpstr>Objective</vt:lpstr>
      <vt:lpstr>Database Key Components</vt:lpstr>
      <vt:lpstr>Assignment 1: Codes</vt:lpstr>
      <vt:lpstr>Assignment 1: Codes</vt:lpstr>
      <vt:lpstr>Assignment 2: Owner Table</vt:lpstr>
      <vt:lpstr>Assignment 2:Dog Table</vt:lpstr>
      <vt:lpstr>Assignment 2: Groomer Table</vt:lpstr>
      <vt:lpstr>Assignment 2: Appointment Table</vt:lpstr>
      <vt:lpstr>Assignment 3: Codes</vt:lpstr>
      <vt:lpstr>Assignment 3: Results</vt:lpstr>
      <vt:lpstr>Assignment 4: Codes</vt:lpstr>
      <vt:lpstr>Assignment 4 Results</vt:lpstr>
      <vt:lpstr>Assignment 5: Codes</vt:lpstr>
      <vt:lpstr>Assignment 5 Results</vt:lpstr>
      <vt:lpstr>Assignment 6: Codes</vt:lpstr>
      <vt:lpstr>Assignment 6: Results</vt:lpstr>
      <vt:lpstr>Assignment 7: Codes</vt:lpstr>
      <vt:lpstr>Assignment 7: Results</vt:lpstr>
      <vt:lpstr>Assignment 8: Codes</vt:lpstr>
      <vt:lpstr>Assignment 8: Results</vt:lpstr>
      <vt:lpstr>Assignment 9: Codes</vt:lpstr>
      <vt:lpstr>Assignment 9: Results</vt:lpstr>
      <vt:lpstr>Assignment 10: Codes</vt:lpstr>
      <vt:lpstr>Assignment 10: Results</vt:lpstr>
      <vt:lpstr>Conclusion</vt:lpstr>
      <vt:lpstr>Benefits of the Database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Jane Mburu</dc:creator>
  <cp:lastModifiedBy>Jane Mburu</cp:lastModifiedBy>
  <cp:revision>1</cp:revision>
  <dcterms:created xsi:type="dcterms:W3CDTF">2024-07-10T23:08:20Z</dcterms:created>
  <dcterms:modified xsi:type="dcterms:W3CDTF">2024-07-11T03:25:46Z</dcterms:modified>
</cp:coreProperties>
</file>