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5"/>
  </p:notesMasterIdLst>
  <p:handoutMasterIdLst>
    <p:handoutMasterId r:id="rId26"/>
  </p:handoutMasterIdLst>
  <p:sldIdLst>
    <p:sldId id="331" r:id="rId5"/>
    <p:sldId id="2518" r:id="rId6"/>
    <p:sldId id="359" r:id="rId7"/>
    <p:sldId id="2520" r:id="rId8"/>
    <p:sldId id="2527" r:id="rId9"/>
    <p:sldId id="2526" r:id="rId10"/>
    <p:sldId id="2519" r:id="rId11"/>
    <p:sldId id="2515" r:id="rId12"/>
    <p:sldId id="2521" r:id="rId13"/>
    <p:sldId id="2525" r:id="rId14"/>
    <p:sldId id="2524" r:id="rId15"/>
    <p:sldId id="354" r:id="rId16"/>
    <p:sldId id="2522" r:id="rId17"/>
    <p:sldId id="2523" r:id="rId18"/>
    <p:sldId id="2498" r:id="rId19"/>
    <p:sldId id="2506" r:id="rId20"/>
    <p:sldId id="2516" r:id="rId21"/>
    <p:sldId id="2509" r:id="rId22"/>
    <p:sldId id="2517" r:id="rId23"/>
    <p:sldId id="2510" r:id="rId24"/>
  </p:sldIdLst>
  <p:sldSz cx="14630400" cy="8229600"/>
  <p:notesSz cx="6858000" cy="9144000"/>
  <p:defaultTextStyle>
    <a:defPPr>
      <a:defRPr lang="en-US"/>
    </a:defPPr>
    <a:lvl1pPr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1pPr>
    <a:lvl2pPr marL="730250" indent="-273050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2pPr>
    <a:lvl3pPr marL="1462088" indent="-547688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3pPr>
    <a:lvl4pPr marL="2193925" indent="-822325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4pPr>
    <a:lvl5pPr marL="2925763" indent="-1096963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>
          <p15:clr>
            <a:srgbClr val="A4A3A4"/>
          </p15:clr>
        </p15:guide>
        <p15:guide id="2" orient="horz" pos="4637">
          <p15:clr>
            <a:srgbClr val="A4A3A4"/>
          </p15:clr>
        </p15:guide>
        <p15:guide id="3" orient="horz" pos="3859">
          <p15:clr>
            <a:srgbClr val="A4A3A4"/>
          </p15:clr>
        </p15:guide>
        <p15:guide id="4" orient="horz" pos="5114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205">
          <p15:clr>
            <a:srgbClr val="A4A3A4"/>
          </p15:clr>
        </p15:guide>
        <p15:guide id="7" orient="horz" pos="3325">
          <p15:clr>
            <a:srgbClr val="A4A3A4"/>
          </p15:clr>
        </p15:guide>
        <p15:guide id="8" orient="horz" pos="200">
          <p15:clr>
            <a:srgbClr val="A4A3A4"/>
          </p15:clr>
        </p15:guide>
        <p15:guide id="9" pos="1536">
          <p15:clr>
            <a:srgbClr val="A4A3A4"/>
          </p15:clr>
        </p15:guide>
        <p15:guide id="10" pos="2808">
          <p15:clr>
            <a:srgbClr val="A4A3A4"/>
          </p15:clr>
        </p15:guide>
        <p15:guide id="11" pos="4613">
          <p15:clr>
            <a:srgbClr val="A4A3A4"/>
          </p15:clr>
        </p15:guide>
        <p15:guide id="12" pos="4030">
          <p15:clr>
            <a:srgbClr val="A4A3A4"/>
          </p15:clr>
        </p15:guide>
        <p15:guide id="13" pos="7664">
          <p15:clr>
            <a:srgbClr val="A4A3A4"/>
          </p15:clr>
        </p15:guide>
        <p15:guide id="14" pos="3979">
          <p15:clr>
            <a:srgbClr val="A4A3A4"/>
          </p15:clr>
        </p15:guide>
        <p15:guide id="15" pos="2755">
          <p15:clr>
            <a:srgbClr val="A4A3A4"/>
          </p15:clr>
        </p15:guide>
        <p15:guide id="16" pos="15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alano, Alec" initials="" lastIdx="23" clrIdx="0"/>
  <p:cmAuthor id="2" name="Alec Catalano" initials="" lastIdx="1" clrIdx="1"/>
  <p:cmAuthor id="3" name="Pacampara, Samantha" initials="" lastIdx="22" clrIdx="2"/>
  <p:cmAuthor id="4" name="Chetty, Rudy" initials="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0" autoAdjust="0"/>
    <p:restoredTop sz="69262" autoAdjust="0"/>
  </p:normalViewPr>
  <p:slideViewPr>
    <p:cSldViewPr snapToGrid="0">
      <p:cViewPr varScale="1">
        <p:scale>
          <a:sx n="80" d="100"/>
          <a:sy n="80" d="100"/>
        </p:scale>
        <p:origin x="76" y="48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pos="1536"/>
        <p:guide pos="2808"/>
        <p:guide pos="4613"/>
        <p:guide pos="4030"/>
        <p:guide pos="7664"/>
        <p:guide pos="3979"/>
        <p:guide pos="2755"/>
        <p:guide pos="15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8" y="-20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6CB2F-C491-4CBC-8C8B-72F6C25B632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50281-38FD-472B-BB1D-AEDBEAEA89AF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9FC4B55-4831-4611-9B2F-9DB36049FD29}" type="parTrans" cxnId="{5422A3A0-5DDE-49E8-B941-6C0CE0196D87}">
      <dgm:prSet/>
      <dgm:spPr/>
      <dgm:t>
        <a:bodyPr/>
        <a:lstStyle/>
        <a:p>
          <a:endParaRPr lang="en-US"/>
        </a:p>
      </dgm:t>
    </dgm:pt>
    <dgm:pt modelId="{345F6A86-CF82-4BBD-B406-66A6A5699BFC}" type="sibTrans" cxnId="{5422A3A0-5DDE-49E8-B941-6C0CE0196D87}">
      <dgm:prSet/>
      <dgm:spPr/>
      <dgm:t>
        <a:bodyPr/>
        <a:lstStyle/>
        <a:p>
          <a:endParaRPr lang="en-US"/>
        </a:p>
      </dgm:t>
    </dgm:pt>
    <dgm:pt modelId="{8244879D-EA8A-4CBB-A592-5148915623AB}">
      <dgm:prSet phldrT="[Text]"/>
      <dgm:spPr/>
      <dgm:t>
        <a:bodyPr/>
        <a:lstStyle/>
        <a:p>
          <a:pPr algn="r"/>
          <a:r>
            <a:rPr lang="en-US" dirty="0" smtClean="0"/>
            <a:t>$500/</a:t>
          </a:r>
          <a:r>
            <a:rPr lang="en-US" dirty="0" err="1" smtClean="0"/>
            <a:t>mo</a:t>
          </a:r>
          <a:endParaRPr lang="en-US" dirty="0"/>
        </a:p>
      </dgm:t>
    </dgm:pt>
    <dgm:pt modelId="{715DF77A-0561-4924-9EB4-4A975126E918}" type="parTrans" cxnId="{6AE3F518-77C7-4308-8362-2B1A3DC45ABB}">
      <dgm:prSet/>
      <dgm:spPr/>
      <dgm:t>
        <a:bodyPr/>
        <a:lstStyle/>
        <a:p>
          <a:endParaRPr lang="en-US"/>
        </a:p>
      </dgm:t>
    </dgm:pt>
    <dgm:pt modelId="{E39404E5-3855-49C5-9A9A-BFFD99DD26DE}" type="sibTrans" cxnId="{6AE3F518-77C7-4308-8362-2B1A3DC45ABB}">
      <dgm:prSet/>
      <dgm:spPr/>
      <dgm:t>
        <a:bodyPr/>
        <a:lstStyle/>
        <a:p>
          <a:endParaRPr lang="en-US"/>
        </a:p>
      </dgm:t>
    </dgm:pt>
    <dgm:pt modelId="{04B32849-EEC9-4088-BCB5-12277210A697}">
      <dgm:prSet phldrT="[Text]"/>
      <dgm:spPr/>
      <dgm:t>
        <a:bodyPr/>
        <a:lstStyle/>
        <a:p>
          <a:r>
            <a:rPr lang="en-US" dirty="0" smtClean="0"/>
            <a:t>Amazon API Gateway</a:t>
          </a:r>
          <a:endParaRPr lang="en-US" dirty="0"/>
        </a:p>
      </dgm:t>
    </dgm:pt>
    <dgm:pt modelId="{0FF54E1E-C1A4-4C21-9CB8-6DAA9A8251DF}" type="parTrans" cxnId="{BE125DD4-85A8-45A5-8610-F9FEA17EA8DE}">
      <dgm:prSet/>
      <dgm:spPr/>
      <dgm:t>
        <a:bodyPr/>
        <a:lstStyle/>
        <a:p>
          <a:endParaRPr lang="en-US"/>
        </a:p>
      </dgm:t>
    </dgm:pt>
    <dgm:pt modelId="{37FB87B2-C9E3-4F81-AD9F-8C058C86B672}" type="sibTrans" cxnId="{BE125DD4-85A8-45A5-8610-F9FEA17EA8DE}">
      <dgm:prSet/>
      <dgm:spPr/>
      <dgm:t>
        <a:bodyPr/>
        <a:lstStyle/>
        <a:p>
          <a:endParaRPr lang="en-US"/>
        </a:p>
      </dgm:t>
    </dgm:pt>
    <dgm:pt modelId="{73EAC5FA-C112-4FCD-853D-1EAB9BCF3C87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EDE0FA28-582A-4E5F-B8BB-30E79E4AC45E}" type="parTrans" cxnId="{F92298F1-02C9-435F-827F-B93501A02EFB}">
      <dgm:prSet/>
      <dgm:spPr/>
      <dgm:t>
        <a:bodyPr/>
        <a:lstStyle/>
        <a:p>
          <a:endParaRPr lang="en-US"/>
        </a:p>
      </dgm:t>
    </dgm:pt>
    <dgm:pt modelId="{35082E57-923B-419E-9F37-4E8E09B1DA56}" type="sibTrans" cxnId="{F92298F1-02C9-435F-827F-B93501A02EFB}">
      <dgm:prSet/>
      <dgm:spPr/>
      <dgm:t>
        <a:bodyPr/>
        <a:lstStyle/>
        <a:p>
          <a:endParaRPr lang="en-US"/>
        </a:p>
      </dgm:t>
    </dgm:pt>
    <dgm:pt modelId="{D164A76F-F340-40C1-A14D-08CAB2D0D4FE}">
      <dgm:prSet phldrT="[Text]"/>
      <dgm:spPr/>
      <dgm:t>
        <a:bodyPr/>
        <a:lstStyle/>
        <a:p>
          <a:pPr algn="r"/>
          <a:r>
            <a:rPr lang="en-US" dirty="0" smtClean="0"/>
            <a:t>$3000/</a:t>
          </a:r>
          <a:r>
            <a:rPr lang="en-US" dirty="0" err="1" smtClean="0"/>
            <a:t>mo</a:t>
          </a:r>
          <a:r>
            <a:rPr lang="en-US" dirty="0" smtClean="0"/>
            <a:t> (- 30% with RI)</a:t>
          </a:r>
          <a:endParaRPr lang="en-US" dirty="0"/>
        </a:p>
      </dgm:t>
    </dgm:pt>
    <dgm:pt modelId="{5D1C6BE7-C7F9-4F0B-A177-11B554A99258}" type="parTrans" cxnId="{17B0EE39-B08A-49FA-A16D-00378F34ABF0}">
      <dgm:prSet/>
      <dgm:spPr/>
      <dgm:t>
        <a:bodyPr/>
        <a:lstStyle/>
        <a:p>
          <a:endParaRPr lang="en-US"/>
        </a:p>
      </dgm:t>
    </dgm:pt>
    <dgm:pt modelId="{8D30F69C-BCA6-4D01-AE24-148FCA318DD0}" type="sibTrans" cxnId="{17B0EE39-B08A-49FA-A16D-00378F34ABF0}">
      <dgm:prSet/>
      <dgm:spPr/>
      <dgm:t>
        <a:bodyPr/>
        <a:lstStyle/>
        <a:p>
          <a:endParaRPr lang="en-US"/>
        </a:p>
      </dgm:t>
    </dgm:pt>
    <dgm:pt modelId="{FB61AB44-37EF-466D-8313-19C1973ECC12}">
      <dgm:prSet phldrT="[Text]"/>
      <dgm:spPr/>
      <dgm:t>
        <a:bodyPr/>
        <a:lstStyle/>
        <a:p>
          <a:r>
            <a:rPr lang="en-US" dirty="0" smtClean="0"/>
            <a:t>Amazon ECS – 3 instances - r5.xlarge</a:t>
          </a:r>
          <a:endParaRPr lang="en-US" dirty="0"/>
        </a:p>
      </dgm:t>
    </dgm:pt>
    <dgm:pt modelId="{C5038D6A-E177-4D13-B4E2-FC69BAD2B8BC}" type="parTrans" cxnId="{21507ACC-F365-4441-9D0D-DE6511C7200E}">
      <dgm:prSet/>
      <dgm:spPr/>
      <dgm:t>
        <a:bodyPr/>
        <a:lstStyle/>
        <a:p>
          <a:endParaRPr lang="en-US"/>
        </a:p>
      </dgm:t>
    </dgm:pt>
    <dgm:pt modelId="{9B9A5618-EEA9-4585-9A3E-61473CF610C7}" type="sibTrans" cxnId="{21507ACC-F365-4441-9D0D-DE6511C7200E}">
      <dgm:prSet/>
      <dgm:spPr/>
      <dgm:t>
        <a:bodyPr/>
        <a:lstStyle/>
        <a:p>
          <a:endParaRPr lang="en-US"/>
        </a:p>
      </dgm:t>
    </dgm:pt>
    <dgm:pt modelId="{19DC9CDB-13EB-437F-8E41-0EEE91BE74F2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ADF87866-625E-4353-9525-F60BC3C9E273}" type="parTrans" cxnId="{4DB25BE5-CA7C-42EB-A5F0-8B2C540CA824}">
      <dgm:prSet/>
      <dgm:spPr/>
      <dgm:t>
        <a:bodyPr/>
        <a:lstStyle/>
        <a:p>
          <a:endParaRPr lang="en-US"/>
        </a:p>
      </dgm:t>
    </dgm:pt>
    <dgm:pt modelId="{FBD0A5AE-E786-4360-A3C4-55198A350601}" type="sibTrans" cxnId="{4DB25BE5-CA7C-42EB-A5F0-8B2C540CA824}">
      <dgm:prSet/>
      <dgm:spPr/>
      <dgm:t>
        <a:bodyPr/>
        <a:lstStyle/>
        <a:p>
          <a:endParaRPr lang="en-US"/>
        </a:p>
      </dgm:t>
    </dgm:pt>
    <dgm:pt modelId="{51FB9EBD-2B21-44B3-BC5E-A40613166B5F}">
      <dgm:prSet phldrT="[Text]"/>
      <dgm:spPr/>
      <dgm:t>
        <a:bodyPr/>
        <a:lstStyle/>
        <a:p>
          <a:pPr algn="r"/>
          <a:r>
            <a:rPr lang="en-US" dirty="0" smtClean="0"/>
            <a:t>$18000/</a:t>
          </a:r>
          <a:r>
            <a:rPr lang="en-US" dirty="0" err="1" smtClean="0"/>
            <a:t>mo</a:t>
          </a:r>
          <a:r>
            <a:rPr lang="en-US" dirty="0" smtClean="0"/>
            <a:t> (– 30% with RI)</a:t>
          </a:r>
          <a:endParaRPr lang="en-US" dirty="0"/>
        </a:p>
      </dgm:t>
    </dgm:pt>
    <dgm:pt modelId="{81A0EAF9-C928-42D5-8C32-40D65B24817D}" type="parTrans" cxnId="{6BA4B8A5-D3D2-463C-AF34-8772271778DC}">
      <dgm:prSet/>
      <dgm:spPr/>
      <dgm:t>
        <a:bodyPr/>
        <a:lstStyle/>
        <a:p>
          <a:endParaRPr lang="en-US"/>
        </a:p>
      </dgm:t>
    </dgm:pt>
    <dgm:pt modelId="{5A6AF549-72C0-4AC4-93CB-09F6733FE01E}" type="sibTrans" cxnId="{6BA4B8A5-D3D2-463C-AF34-8772271778DC}">
      <dgm:prSet/>
      <dgm:spPr/>
      <dgm:t>
        <a:bodyPr/>
        <a:lstStyle/>
        <a:p>
          <a:endParaRPr lang="en-US"/>
        </a:p>
      </dgm:t>
    </dgm:pt>
    <dgm:pt modelId="{55E0FE75-3120-470C-B297-7EBA410E1B41}">
      <dgm:prSet phldrT="[Text]"/>
      <dgm:spPr/>
      <dgm:t>
        <a:bodyPr/>
        <a:lstStyle/>
        <a:p>
          <a:r>
            <a:rPr lang="en-US" smtClean="0"/>
            <a:t>Amazon Neptune – 3 instances – r5.12xlarge</a:t>
          </a:r>
          <a:endParaRPr lang="en-US" dirty="0"/>
        </a:p>
      </dgm:t>
    </dgm:pt>
    <dgm:pt modelId="{E9678DDB-A64E-4395-B81F-AE2A6C2198DB}" type="parTrans" cxnId="{257DB295-FBEE-4976-89A4-69BD7C2CA830}">
      <dgm:prSet/>
      <dgm:spPr/>
      <dgm:t>
        <a:bodyPr/>
        <a:lstStyle/>
        <a:p>
          <a:endParaRPr lang="en-US"/>
        </a:p>
      </dgm:t>
    </dgm:pt>
    <dgm:pt modelId="{2FCD2068-1F24-4549-94F6-099102CA0DFA}" type="sibTrans" cxnId="{257DB295-FBEE-4976-89A4-69BD7C2CA830}">
      <dgm:prSet/>
      <dgm:spPr/>
      <dgm:t>
        <a:bodyPr/>
        <a:lstStyle/>
        <a:p>
          <a:endParaRPr lang="en-US"/>
        </a:p>
      </dgm:t>
    </dgm:pt>
    <dgm:pt modelId="{E75E4B86-85FA-4494-A94A-5A12F9A3D08D}">
      <dgm:prSet phldrT="[Text]"/>
      <dgm:spPr/>
      <dgm:t>
        <a:bodyPr/>
        <a:lstStyle/>
        <a:p>
          <a:r>
            <a:rPr lang="en-US" dirty="0" smtClean="0"/>
            <a:t>Amazon Kinesis -10 shares – 2day retention</a:t>
          </a:r>
          <a:endParaRPr lang="en-US" dirty="0"/>
        </a:p>
      </dgm:t>
    </dgm:pt>
    <dgm:pt modelId="{391B0773-CF5C-4D95-AFDE-FBCFBDE46302}" type="parTrans" cxnId="{36553022-594F-48F2-88DF-C23B95CEFC03}">
      <dgm:prSet/>
      <dgm:spPr/>
      <dgm:t>
        <a:bodyPr/>
        <a:lstStyle/>
        <a:p>
          <a:endParaRPr lang="en-US"/>
        </a:p>
      </dgm:t>
    </dgm:pt>
    <dgm:pt modelId="{ADC0D4A0-5CD3-4A27-B971-6C0DEF723043}" type="sibTrans" cxnId="{36553022-594F-48F2-88DF-C23B95CEFC03}">
      <dgm:prSet/>
      <dgm:spPr/>
      <dgm:t>
        <a:bodyPr/>
        <a:lstStyle/>
        <a:p>
          <a:endParaRPr lang="en-US"/>
        </a:p>
      </dgm:t>
    </dgm:pt>
    <dgm:pt modelId="{451E9FB2-6181-4A8C-A0E9-9D07B311E253}">
      <dgm:prSet phldrT="[Text]"/>
      <dgm:spPr/>
      <dgm:t>
        <a:bodyPr/>
        <a:lstStyle/>
        <a:p>
          <a:pPr algn="r"/>
          <a:r>
            <a:rPr lang="en-US" dirty="0" smtClean="0"/>
            <a:t>$750/</a:t>
          </a:r>
          <a:r>
            <a:rPr lang="en-US" dirty="0" err="1" smtClean="0"/>
            <a:t>mo</a:t>
          </a:r>
          <a:endParaRPr lang="en-US" dirty="0"/>
        </a:p>
      </dgm:t>
    </dgm:pt>
    <dgm:pt modelId="{D93FCFF3-1D72-4039-AFA6-FE18C1236638}" type="parTrans" cxnId="{B319E71C-81A5-46C9-9BE6-3CA8FD7BDBE0}">
      <dgm:prSet/>
      <dgm:spPr/>
      <dgm:t>
        <a:bodyPr/>
        <a:lstStyle/>
        <a:p>
          <a:endParaRPr lang="en-US"/>
        </a:p>
      </dgm:t>
    </dgm:pt>
    <dgm:pt modelId="{E1186286-AB12-4F45-9102-5A120895A46E}" type="sibTrans" cxnId="{B319E71C-81A5-46C9-9BE6-3CA8FD7BDBE0}">
      <dgm:prSet/>
      <dgm:spPr/>
      <dgm:t>
        <a:bodyPr/>
        <a:lstStyle/>
        <a:p>
          <a:endParaRPr lang="en-US"/>
        </a:p>
      </dgm:t>
    </dgm:pt>
    <dgm:pt modelId="{C526479B-07EC-468B-9A71-A563BEB5BF01}">
      <dgm:prSet phldrT="[Text]" custT="1"/>
      <dgm:spPr/>
      <dgm:t>
        <a:bodyPr/>
        <a:lstStyle/>
        <a:p>
          <a:r>
            <a:rPr lang="en-US" sz="2000" dirty="0" smtClean="0"/>
            <a:t>Amazon Alexa</a:t>
          </a:r>
          <a:endParaRPr lang="en-US" sz="2000" dirty="0"/>
        </a:p>
      </dgm:t>
    </dgm:pt>
    <dgm:pt modelId="{9DF19644-FCF6-40DE-80BB-78FBC49FEACF}" type="parTrans" cxnId="{AEF6911F-E53E-4686-9779-7D02B24F1C61}">
      <dgm:prSet/>
      <dgm:spPr/>
      <dgm:t>
        <a:bodyPr/>
        <a:lstStyle/>
        <a:p>
          <a:endParaRPr lang="en-US"/>
        </a:p>
      </dgm:t>
    </dgm:pt>
    <dgm:pt modelId="{1CF34776-C9E8-4238-8E4D-85E247D8625B}" type="sibTrans" cxnId="{AEF6911F-E53E-4686-9779-7D02B24F1C61}">
      <dgm:prSet/>
      <dgm:spPr/>
      <dgm:t>
        <a:bodyPr/>
        <a:lstStyle/>
        <a:p>
          <a:endParaRPr lang="en-US"/>
        </a:p>
      </dgm:t>
    </dgm:pt>
    <dgm:pt modelId="{C015F338-E1EB-43C4-BEB8-17F65CC01640}">
      <dgm:prSet phldrT="[Text]"/>
      <dgm:spPr/>
      <dgm:t>
        <a:bodyPr/>
        <a:lstStyle/>
        <a:p>
          <a:r>
            <a:rPr lang="en-US" dirty="0" smtClean="0"/>
            <a:t>Connectivity</a:t>
          </a:r>
          <a:endParaRPr lang="en-US" dirty="0"/>
        </a:p>
      </dgm:t>
    </dgm:pt>
    <dgm:pt modelId="{2D5904F2-B5F7-4CEF-8EEB-33C59B7A6D42}" type="parTrans" cxnId="{BA2C3A2C-AA44-4A13-BBB6-4A981492B973}">
      <dgm:prSet/>
      <dgm:spPr/>
      <dgm:t>
        <a:bodyPr/>
        <a:lstStyle/>
        <a:p>
          <a:endParaRPr lang="en-US"/>
        </a:p>
      </dgm:t>
    </dgm:pt>
    <dgm:pt modelId="{F90761BA-F643-4CBB-87FD-787AFC4F05F0}" type="sibTrans" cxnId="{BA2C3A2C-AA44-4A13-BBB6-4A981492B973}">
      <dgm:prSet/>
      <dgm:spPr/>
      <dgm:t>
        <a:bodyPr/>
        <a:lstStyle/>
        <a:p>
          <a:endParaRPr lang="en-US"/>
        </a:p>
      </dgm:t>
    </dgm:pt>
    <dgm:pt modelId="{2D290877-B1A7-43DB-8C0D-7132069F3209}">
      <dgm:prSet phldrT="[Text]" custT="1"/>
      <dgm:spPr/>
      <dgm:t>
        <a:bodyPr/>
        <a:lstStyle/>
        <a:p>
          <a:r>
            <a:rPr lang="en-US" sz="2000" dirty="0" smtClean="0"/>
            <a:t>Amazon Lex </a:t>
          </a:r>
          <a:endParaRPr lang="en-US" sz="2000" dirty="0"/>
        </a:p>
      </dgm:t>
    </dgm:pt>
    <dgm:pt modelId="{0DC657EA-50A0-4AB8-90D7-CD23C817393C}" type="sibTrans" cxnId="{D679CA8D-A50C-476F-9B0B-212DD53E223F}">
      <dgm:prSet/>
      <dgm:spPr/>
      <dgm:t>
        <a:bodyPr/>
        <a:lstStyle/>
        <a:p>
          <a:endParaRPr lang="en-US"/>
        </a:p>
      </dgm:t>
    </dgm:pt>
    <dgm:pt modelId="{C86C6E8E-B89A-4D0F-86A0-93F8BCF295FD}" type="parTrans" cxnId="{D679CA8D-A50C-476F-9B0B-212DD53E223F}">
      <dgm:prSet/>
      <dgm:spPr/>
      <dgm:t>
        <a:bodyPr/>
        <a:lstStyle/>
        <a:p>
          <a:endParaRPr lang="en-US"/>
        </a:p>
      </dgm:t>
    </dgm:pt>
    <dgm:pt modelId="{07EEDEE5-9E38-4F3A-B7A2-D60D58C22B94}">
      <dgm:prSet phldrT="[Text]"/>
      <dgm:spPr/>
      <dgm:t>
        <a:bodyPr/>
        <a:lstStyle/>
        <a:p>
          <a:r>
            <a:rPr lang="en-US" dirty="0" smtClean="0"/>
            <a:t>Amazon Dynamo DB</a:t>
          </a:r>
          <a:endParaRPr lang="en-US" dirty="0"/>
        </a:p>
      </dgm:t>
    </dgm:pt>
    <dgm:pt modelId="{814D3344-DAD9-4811-AEDD-34A3F91B0642}" type="parTrans" cxnId="{F21C7866-A311-42DD-943F-6FE5AF1AF7CD}">
      <dgm:prSet/>
      <dgm:spPr/>
      <dgm:t>
        <a:bodyPr/>
        <a:lstStyle/>
        <a:p>
          <a:endParaRPr lang="en-US"/>
        </a:p>
      </dgm:t>
    </dgm:pt>
    <dgm:pt modelId="{40B732B7-7D4F-4A9C-B58D-5C8DA8F7A4DB}" type="sibTrans" cxnId="{F21C7866-A311-42DD-943F-6FE5AF1AF7CD}">
      <dgm:prSet/>
      <dgm:spPr/>
      <dgm:t>
        <a:bodyPr/>
        <a:lstStyle/>
        <a:p>
          <a:endParaRPr lang="en-US"/>
        </a:p>
      </dgm:t>
    </dgm:pt>
    <dgm:pt modelId="{4C0DA3C9-DCAE-4284-A321-2C400F0A9C47}">
      <dgm:prSet phldrT="[Text]"/>
      <dgm:spPr/>
      <dgm:t>
        <a:bodyPr/>
        <a:lstStyle/>
        <a:p>
          <a:r>
            <a:rPr lang="en-US" dirty="0" smtClean="0"/>
            <a:t>Outbound Networking</a:t>
          </a:r>
          <a:endParaRPr lang="en-US" dirty="0"/>
        </a:p>
      </dgm:t>
    </dgm:pt>
    <dgm:pt modelId="{F96F2B87-8A56-45C7-ADA6-F76404242861}" type="parTrans" cxnId="{425DD3CE-90FC-4556-9FD1-412DED3214B8}">
      <dgm:prSet/>
      <dgm:spPr/>
      <dgm:t>
        <a:bodyPr/>
        <a:lstStyle/>
        <a:p>
          <a:endParaRPr lang="en-US"/>
        </a:p>
      </dgm:t>
    </dgm:pt>
    <dgm:pt modelId="{F47DCDFE-2673-4A1E-9357-BDD03B0D685C}" type="sibTrans" cxnId="{425DD3CE-90FC-4556-9FD1-412DED3214B8}">
      <dgm:prSet/>
      <dgm:spPr/>
      <dgm:t>
        <a:bodyPr/>
        <a:lstStyle/>
        <a:p>
          <a:endParaRPr lang="en-US"/>
        </a:p>
      </dgm:t>
    </dgm:pt>
    <dgm:pt modelId="{F17CEF4C-1D00-441B-924F-8ECE5ABA1A94}">
      <dgm:prSet phldrT="[Text]"/>
      <dgm:spPr/>
      <dgm:t>
        <a:bodyPr/>
        <a:lstStyle/>
        <a:p>
          <a:r>
            <a:rPr lang="en-US" dirty="0" smtClean="0"/>
            <a:t>AWS Lambda – 15 million </a:t>
          </a:r>
          <a:r>
            <a:rPr lang="en-US" dirty="0" err="1" smtClean="0"/>
            <a:t>GiB</a:t>
          </a:r>
          <a:r>
            <a:rPr lang="en-US" dirty="0" smtClean="0"/>
            <a:t>-hours</a:t>
          </a:r>
          <a:endParaRPr lang="en-US" dirty="0"/>
        </a:p>
      </dgm:t>
    </dgm:pt>
    <dgm:pt modelId="{09594689-E29D-4A15-819F-21652DBA24F3}" type="sibTrans" cxnId="{0ED01FC3-129E-431E-968A-E92A2D368146}">
      <dgm:prSet/>
      <dgm:spPr/>
      <dgm:t>
        <a:bodyPr/>
        <a:lstStyle/>
        <a:p>
          <a:endParaRPr lang="en-US"/>
        </a:p>
      </dgm:t>
    </dgm:pt>
    <dgm:pt modelId="{75FC997A-11CD-499A-A083-512B4B6F45CD}" type="parTrans" cxnId="{0ED01FC3-129E-431E-968A-E92A2D368146}">
      <dgm:prSet/>
      <dgm:spPr/>
      <dgm:t>
        <a:bodyPr/>
        <a:lstStyle/>
        <a:p>
          <a:endParaRPr lang="en-US"/>
        </a:p>
      </dgm:t>
    </dgm:pt>
    <dgm:pt modelId="{6EBBD908-30F1-46D5-881C-FEDA4F4C67F4}" type="pres">
      <dgm:prSet presAssocID="{55E6CB2F-C491-4CBC-8C8B-72F6C25B63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1FF595-4AA3-405B-827A-4893887DBB06}" type="pres">
      <dgm:prSet presAssocID="{22050281-38FD-472B-BB1D-AEDBEAEA89AF}" presName="composite" presStyleCnt="0"/>
      <dgm:spPr/>
    </dgm:pt>
    <dgm:pt modelId="{D94CC6C7-26F9-453A-90CD-19673E6C2A46}" type="pres">
      <dgm:prSet presAssocID="{22050281-38FD-472B-BB1D-AEDBEAEA89AF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ADC04-A1A0-4739-9F11-6EF2B8852CCA}" type="pres">
      <dgm:prSet presAssocID="{22050281-38FD-472B-BB1D-AEDBEAEA89A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7ED3A-6D7F-4E06-A776-72E502803B62}" type="pres">
      <dgm:prSet presAssocID="{22050281-38FD-472B-BB1D-AEDBEAEA89AF}" presName="Accent" presStyleLbl="parChTrans1D1" presStyleIdx="0" presStyleCnt="4"/>
      <dgm:spPr/>
    </dgm:pt>
    <dgm:pt modelId="{9BBA0D97-210D-4BD7-9FC8-7E5CFB18B25F}" type="pres">
      <dgm:prSet presAssocID="{22050281-38FD-472B-BB1D-AEDBEAEA89AF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B3160-85E4-44B4-8845-7449C232EA2A}" type="pres">
      <dgm:prSet presAssocID="{345F6A86-CF82-4BBD-B406-66A6A5699BFC}" presName="sibTrans" presStyleCnt="0"/>
      <dgm:spPr/>
    </dgm:pt>
    <dgm:pt modelId="{AD2AE9EA-8FAC-40A8-92EC-62730DFDC4EE}" type="pres">
      <dgm:prSet presAssocID="{C015F338-E1EB-43C4-BEB8-17F65CC01640}" presName="composite" presStyleCnt="0"/>
      <dgm:spPr/>
    </dgm:pt>
    <dgm:pt modelId="{77FEC5F6-5E2A-4A1A-B094-A8C90923E495}" type="pres">
      <dgm:prSet presAssocID="{C015F338-E1EB-43C4-BEB8-17F65CC01640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33C99-0C1B-4A81-A24D-05FBEB3D9A51}" type="pres">
      <dgm:prSet presAssocID="{C015F338-E1EB-43C4-BEB8-17F65CC0164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7CD81-7BC6-4B4B-AAAB-C8382B93847C}" type="pres">
      <dgm:prSet presAssocID="{C015F338-E1EB-43C4-BEB8-17F65CC01640}" presName="Accent" presStyleLbl="parChTrans1D1" presStyleIdx="1" presStyleCnt="4"/>
      <dgm:spPr/>
    </dgm:pt>
    <dgm:pt modelId="{7ABBAD36-65A5-42BD-9163-841AD9F4E2ED}" type="pres">
      <dgm:prSet presAssocID="{C015F338-E1EB-43C4-BEB8-17F65CC0164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B894E-9793-4954-B2A2-877793926FDC}" type="pres">
      <dgm:prSet presAssocID="{F90761BA-F643-4CBB-87FD-787AFC4F05F0}" presName="sibTrans" presStyleCnt="0"/>
      <dgm:spPr/>
    </dgm:pt>
    <dgm:pt modelId="{A157CB11-453C-4BC6-BF38-1F909F4F0EFD}" type="pres">
      <dgm:prSet presAssocID="{73EAC5FA-C112-4FCD-853D-1EAB9BCF3C87}" presName="composite" presStyleCnt="0"/>
      <dgm:spPr/>
    </dgm:pt>
    <dgm:pt modelId="{6FC2C3E3-D9A5-4FDF-8B6A-62146F231631}" type="pres">
      <dgm:prSet presAssocID="{73EAC5FA-C112-4FCD-853D-1EAB9BCF3C8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2830F-BCC4-459D-BF6F-040F8D45A208}" type="pres">
      <dgm:prSet presAssocID="{73EAC5FA-C112-4FCD-853D-1EAB9BCF3C8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27FFF-63DD-4EBF-8B69-6AFC5E94213B}" type="pres">
      <dgm:prSet presAssocID="{73EAC5FA-C112-4FCD-853D-1EAB9BCF3C87}" presName="Accent" presStyleLbl="parChTrans1D1" presStyleIdx="2" presStyleCnt="4"/>
      <dgm:spPr/>
    </dgm:pt>
    <dgm:pt modelId="{8370A5A6-3AC8-496C-BF8F-90711FD8E151}" type="pres">
      <dgm:prSet presAssocID="{73EAC5FA-C112-4FCD-853D-1EAB9BCF3C87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F040C-C9DC-4472-AC7D-D6FF3C5D4A01}" type="pres">
      <dgm:prSet presAssocID="{35082E57-923B-419E-9F37-4E8E09B1DA56}" presName="sibTrans" presStyleCnt="0"/>
      <dgm:spPr/>
    </dgm:pt>
    <dgm:pt modelId="{76CB71EF-E1EB-411C-8564-4D10EA3387B4}" type="pres">
      <dgm:prSet presAssocID="{19DC9CDB-13EB-437F-8E41-0EEE91BE74F2}" presName="composite" presStyleCnt="0"/>
      <dgm:spPr/>
    </dgm:pt>
    <dgm:pt modelId="{A6AD28FF-A2CA-4652-8F72-4E1ABE1689FD}" type="pres">
      <dgm:prSet presAssocID="{19DC9CDB-13EB-437F-8E41-0EEE91BE74F2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F4D78-9BDA-4843-8DF7-4FABFA0F9056}" type="pres">
      <dgm:prSet presAssocID="{19DC9CDB-13EB-437F-8E41-0EEE91BE74F2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D4A57-64B6-4C2A-85B1-F4C7F490156C}" type="pres">
      <dgm:prSet presAssocID="{19DC9CDB-13EB-437F-8E41-0EEE91BE74F2}" presName="Accent" presStyleLbl="parChTrans1D1" presStyleIdx="3" presStyleCnt="4"/>
      <dgm:spPr/>
    </dgm:pt>
    <dgm:pt modelId="{58BAF5B6-1CCB-4983-90AB-C6291AD9026A}" type="pres">
      <dgm:prSet presAssocID="{19DC9CDB-13EB-437F-8E41-0EEE91BE74F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D48A9-2590-4CD2-B359-E6697AF35523}" type="presOf" srcId="{4C0DA3C9-DCAE-4284-A321-2C400F0A9C47}" destId="{7ABBAD36-65A5-42BD-9163-841AD9F4E2ED}" srcOrd="0" destOrd="2" presId="urn:microsoft.com/office/officeart/2011/layout/TabList"/>
    <dgm:cxn modelId="{543E9CA2-6B6C-48EF-864B-C85FAB30CF11}" type="presOf" srcId="{22050281-38FD-472B-BB1D-AEDBEAEA89AF}" destId="{436ADC04-A1A0-4739-9F11-6EF2B8852CCA}" srcOrd="0" destOrd="0" presId="urn:microsoft.com/office/officeart/2011/layout/TabList"/>
    <dgm:cxn modelId="{D40C0891-9324-40BB-BB10-FB1ECD125051}" type="presOf" srcId="{04B32849-EEC9-4088-BCB5-12277210A697}" destId="{7ABBAD36-65A5-42BD-9163-841AD9F4E2ED}" srcOrd="0" destOrd="0" presId="urn:microsoft.com/office/officeart/2011/layout/TabList"/>
    <dgm:cxn modelId="{6EF76DD0-C946-4828-A82E-0A095EE87459}" type="presOf" srcId="{55E0FE75-3120-470C-B297-7EBA410E1B41}" destId="{58BAF5B6-1CCB-4983-90AB-C6291AD9026A}" srcOrd="0" destOrd="0" presId="urn:microsoft.com/office/officeart/2011/layout/TabList"/>
    <dgm:cxn modelId="{E4548445-6722-4D22-8F50-670768DCF278}" type="presOf" srcId="{51FB9EBD-2B21-44B3-BC5E-A40613166B5F}" destId="{A6AD28FF-A2CA-4652-8F72-4E1ABE1689FD}" srcOrd="0" destOrd="0" presId="urn:microsoft.com/office/officeart/2011/layout/TabList"/>
    <dgm:cxn modelId="{2E08898C-47E5-44EE-9DB7-AA060914EE81}" type="presOf" srcId="{C015F338-E1EB-43C4-BEB8-17F65CC01640}" destId="{3F233C99-0C1B-4A81-A24D-05FBEB3D9A51}" srcOrd="0" destOrd="0" presId="urn:microsoft.com/office/officeart/2011/layout/TabList"/>
    <dgm:cxn modelId="{17B0EE39-B08A-49FA-A16D-00378F34ABF0}" srcId="{73EAC5FA-C112-4FCD-853D-1EAB9BCF3C87}" destId="{D164A76F-F340-40C1-A14D-08CAB2D0D4FE}" srcOrd="0" destOrd="0" parTransId="{5D1C6BE7-C7F9-4F0B-A177-11B554A99258}" sibTransId="{8D30F69C-BCA6-4D01-AE24-148FCA318DD0}"/>
    <dgm:cxn modelId="{98425690-B52B-400F-8B86-103E575C5DF6}" type="presOf" srcId="{E75E4B86-85FA-4494-A94A-5A12F9A3D08D}" destId="{7ABBAD36-65A5-42BD-9163-841AD9F4E2ED}" srcOrd="0" destOrd="1" presId="urn:microsoft.com/office/officeart/2011/layout/TabList"/>
    <dgm:cxn modelId="{AECD1DB2-0280-4603-A72D-34D76EB41F9E}" type="presOf" srcId="{2D290877-B1A7-43DB-8C0D-7132069F3209}" destId="{9BBA0D97-210D-4BD7-9FC8-7E5CFB18B25F}" srcOrd="0" destOrd="1" presId="urn:microsoft.com/office/officeart/2011/layout/TabList"/>
    <dgm:cxn modelId="{F21C7866-A311-42DD-943F-6FE5AF1AF7CD}" srcId="{19DC9CDB-13EB-437F-8E41-0EEE91BE74F2}" destId="{07EEDEE5-9E38-4F3A-B7A2-D60D58C22B94}" srcOrd="2" destOrd="0" parTransId="{814D3344-DAD9-4811-AEDD-34A3F91B0642}" sibTransId="{40B732B7-7D4F-4A9C-B58D-5C8DA8F7A4DB}"/>
    <dgm:cxn modelId="{909BE6AA-FC30-4653-B74D-85DF4222BD10}" type="presOf" srcId="{8244879D-EA8A-4CBB-A592-5148915623AB}" destId="{77FEC5F6-5E2A-4A1A-B094-A8C90923E495}" srcOrd="0" destOrd="0" presId="urn:microsoft.com/office/officeart/2011/layout/TabList"/>
    <dgm:cxn modelId="{257DB295-FBEE-4976-89A4-69BD7C2CA830}" srcId="{19DC9CDB-13EB-437F-8E41-0EEE91BE74F2}" destId="{55E0FE75-3120-470C-B297-7EBA410E1B41}" srcOrd="1" destOrd="0" parTransId="{E9678DDB-A64E-4395-B81F-AE2A6C2198DB}" sibTransId="{2FCD2068-1F24-4549-94F6-099102CA0DFA}"/>
    <dgm:cxn modelId="{D679CA8D-A50C-476F-9B0B-212DD53E223F}" srcId="{22050281-38FD-472B-BB1D-AEDBEAEA89AF}" destId="{2D290877-B1A7-43DB-8C0D-7132069F3209}" srcOrd="2" destOrd="0" parTransId="{C86C6E8E-B89A-4D0F-86A0-93F8BCF295FD}" sibTransId="{0DC657EA-50A0-4AB8-90D7-CD23C817393C}"/>
    <dgm:cxn modelId="{6909822F-B713-4B9D-BB42-EDB632BB4F77}" type="presOf" srcId="{19DC9CDB-13EB-437F-8E41-0EEE91BE74F2}" destId="{97EF4D78-9BDA-4843-8DF7-4FABFA0F9056}" srcOrd="0" destOrd="0" presId="urn:microsoft.com/office/officeart/2011/layout/TabList"/>
    <dgm:cxn modelId="{44E9582D-677E-4169-A055-BA5476ED3227}" type="presOf" srcId="{C526479B-07EC-468B-9A71-A563BEB5BF01}" destId="{9BBA0D97-210D-4BD7-9FC8-7E5CFB18B25F}" srcOrd="0" destOrd="0" presId="urn:microsoft.com/office/officeart/2011/layout/TabList"/>
    <dgm:cxn modelId="{6F9ABA31-5BE4-4D08-BD7B-2B93E9DC66B9}" type="presOf" srcId="{FB61AB44-37EF-466D-8313-19C1973ECC12}" destId="{8370A5A6-3AC8-496C-BF8F-90711FD8E151}" srcOrd="0" destOrd="0" presId="urn:microsoft.com/office/officeart/2011/layout/TabList"/>
    <dgm:cxn modelId="{B319E71C-81A5-46C9-9BE6-3CA8FD7BDBE0}" srcId="{22050281-38FD-472B-BB1D-AEDBEAEA89AF}" destId="{451E9FB2-6181-4A8C-A0E9-9D07B311E253}" srcOrd="0" destOrd="0" parTransId="{D93FCFF3-1D72-4039-AFA6-FE18C1236638}" sibTransId="{E1186286-AB12-4F45-9102-5A120895A46E}"/>
    <dgm:cxn modelId="{41FE03C9-93D5-48D3-A6E7-A29C9FDEBB47}" type="presOf" srcId="{07EEDEE5-9E38-4F3A-B7A2-D60D58C22B94}" destId="{58BAF5B6-1CCB-4983-90AB-C6291AD9026A}" srcOrd="0" destOrd="1" presId="urn:microsoft.com/office/officeart/2011/layout/TabList"/>
    <dgm:cxn modelId="{4DB25BE5-CA7C-42EB-A5F0-8B2C540CA824}" srcId="{55E6CB2F-C491-4CBC-8C8B-72F6C25B6327}" destId="{19DC9CDB-13EB-437F-8E41-0EEE91BE74F2}" srcOrd="3" destOrd="0" parTransId="{ADF87866-625E-4353-9525-F60BC3C9E273}" sibTransId="{FBD0A5AE-E786-4360-A3C4-55198A350601}"/>
    <dgm:cxn modelId="{AEF6911F-E53E-4686-9779-7D02B24F1C61}" srcId="{22050281-38FD-472B-BB1D-AEDBEAEA89AF}" destId="{C526479B-07EC-468B-9A71-A563BEB5BF01}" srcOrd="1" destOrd="0" parTransId="{9DF19644-FCF6-40DE-80BB-78FBC49FEACF}" sibTransId="{1CF34776-C9E8-4238-8E4D-85E247D8625B}"/>
    <dgm:cxn modelId="{8FA8A039-4080-4399-BB22-EF690C9BE60E}" type="presOf" srcId="{73EAC5FA-C112-4FCD-853D-1EAB9BCF3C87}" destId="{B9C2830F-BCC4-459D-BF6F-040F8D45A208}" srcOrd="0" destOrd="0" presId="urn:microsoft.com/office/officeart/2011/layout/TabList"/>
    <dgm:cxn modelId="{6BCE05EC-B9BF-4E4D-8771-68AA85DD3811}" type="presOf" srcId="{451E9FB2-6181-4A8C-A0E9-9D07B311E253}" destId="{D94CC6C7-26F9-453A-90CD-19673E6C2A46}" srcOrd="0" destOrd="0" presId="urn:microsoft.com/office/officeart/2011/layout/TabList"/>
    <dgm:cxn modelId="{BA2C3A2C-AA44-4A13-BBB6-4A981492B973}" srcId="{55E6CB2F-C491-4CBC-8C8B-72F6C25B6327}" destId="{C015F338-E1EB-43C4-BEB8-17F65CC01640}" srcOrd="1" destOrd="0" parTransId="{2D5904F2-B5F7-4CEF-8EEB-33C59B7A6D42}" sibTransId="{F90761BA-F643-4CBB-87FD-787AFC4F05F0}"/>
    <dgm:cxn modelId="{EE50C591-8D85-4A6B-8AEC-DE7E5B0646F3}" type="presOf" srcId="{F17CEF4C-1D00-441B-924F-8ECE5ABA1A94}" destId="{8370A5A6-3AC8-496C-BF8F-90711FD8E151}" srcOrd="0" destOrd="1" presId="urn:microsoft.com/office/officeart/2011/layout/TabList"/>
    <dgm:cxn modelId="{BE125DD4-85A8-45A5-8610-F9FEA17EA8DE}" srcId="{C015F338-E1EB-43C4-BEB8-17F65CC01640}" destId="{04B32849-EEC9-4088-BCB5-12277210A697}" srcOrd="1" destOrd="0" parTransId="{0FF54E1E-C1A4-4C21-9CB8-6DAA9A8251DF}" sibTransId="{37FB87B2-C9E3-4F81-AD9F-8C058C86B672}"/>
    <dgm:cxn modelId="{425DD3CE-90FC-4556-9FD1-412DED3214B8}" srcId="{C015F338-E1EB-43C4-BEB8-17F65CC01640}" destId="{4C0DA3C9-DCAE-4284-A321-2C400F0A9C47}" srcOrd="3" destOrd="0" parTransId="{F96F2B87-8A56-45C7-ADA6-F76404242861}" sibTransId="{F47DCDFE-2673-4A1E-9357-BDD03B0D685C}"/>
    <dgm:cxn modelId="{21507ACC-F365-4441-9D0D-DE6511C7200E}" srcId="{73EAC5FA-C112-4FCD-853D-1EAB9BCF3C87}" destId="{FB61AB44-37EF-466D-8313-19C1973ECC12}" srcOrd="1" destOrd="0" parTransId="{C5038D6A-E177-4D13-B4E2-FC69BAD2B8BC}" sibTransId="{9B9A5618-EEA9-4585-9A3E-61473CF610C7}"/>
    <dgm:cxn modelId="{5422A3A0-5DDE-49E8-B941-6C0CE0196D87}" srcId="{55E6CB2F-C491-4CBC-8C8B-72F6C25B6327}" destId="{22050281-38FD-472B-BB1D-AEDBEAEA89AF}" srcOrd="0" destOrd="0" parTransId="{49FC4B55-4831-4611-9B2F-9DB36049FD29}" sibTransId="{345F6A86-CF82-4BBD-B406-66A6A5699BFC}"/>
    <dgm:cxn modelId="{2AE58589-396B-4DD5-83EE-84C027885566}" type="presOf" srcId="{D164A76F-F340-40C1-A14D-08CAB2D0D4FE}" destId="{6FC2C3E3-D9A5-4FDF-8B6A-62146F231631}" srcOrd="0" destOrd="0" presId="urn:microsoft.com/office/officeart/2011/layout/TabList"/>
    <dgm:cxn modelId="{6AE3F518-77C7-4308-8362-2B1A3DC45ABB}" srcId="{C015F338-E1EB-43C4-BEB8-17F65CC01640}" destId="{8244879D-EA8A-4CBB-A592-5148915623AB}" srcOrd="0" destOrd="0" parTransId="{715DF77A-0561-4924-9EB4-4A975126E918}" sibTransId="{E39404E5-3855-49C5-9A9A-BFFD99DD26DE}"/>
    <dgm:cxn modelId="{6BA4B8A5-D3D2-463C-AF34-8772271778DC}" srcId="{19DC9CDB-13EB-437F-8E41-0EEE91BE74F2}" destId="{51FB9EBD-2B21-44B3-BC5E-A40613166B5F}" srcOrd="0" destOrd="0" parTransId="{81A0EAF9-C928-42D5-8C32-40D65B24817D}" sibTransId="{5A6AF549-72C0-4AC4-93CB-09F6733FE01E}"/>
    <dgm:cxn modelId="{36553022-594F-48F2-88DF-C23B95CEFC03}" srcId="{C015F338-E1EB-43C4-BEB8-17F65CC01640}" destId="{E75E4B86-85FA-4494-A94A-5A12F9A3D08D}" srcOrd="2" destOrd="0" parTransId="{391B0773-CF5C-4D95-AFDE-FBCFBDE46302}" sibTransId="{ADC0D4A0-5CD3-4A27-B971-6C0DEF723043}"/>
    <dgm:cxn modelId="{F92298F1-02C9-435F-827F-B93501A02EFB}" srcId="{55E6CB2F-C491-4CBC-8C8B-72F6C25B6327}" destId="{73EAC5FA-C112-4FCD-853D-1EAB9BCF3C87}" srcOrd="2" destOrd="0" parTransId="{EDE0FA28-582A-4E5F-B8BB-30E79E4AC45E}" sibTransId="{35082E57-923B-419E-9F37-4E8E09B1DA56}"/>
    <dgm:cxn modelId="{0ED01FC3-129E-431E-968A-E92A2D368146}" srcId="{73EAC5FA-C112-4FCD-853D-1EAB9BCF3C87}" destId="{F17CEF4C-1D00-441B-924F-8ECE5ABA1A94}" srcOrd="2" destOrd="0" parTransId="{75FC997A-11CD-499A-A083-512B4B6F45CD}" sibTransId="{09594689-E29D-4A15-819F-21652DBA24F3}"/>
    <dgm:cxn modelId="{C4B9F970-DC0F-4CA2-B4E2-6F68A4C28D99}" type="presOf" srcId="{55E6CB2F-C491-4CBC-8C8B-72F6C25B6327}" destId="{6EBBD908-30F1-46D5-881C-FEDA4F4C67F4}" srcOrd="0" destOrd="0" presId="urn:microsoft.com/office/officeart/2011/layout/TabList"/>
    <dgm:cxn modelId="{6E9A00EA-8F89-471B-82CD-78909746FEFD}" type="presParOf" srcId="{6EBBD908-30F1-46D5-881C-FEDA4F4C67F4}" destId="{E21FF595-4AA3-405B-827A-4893887DBB06}" srcOrd="0" destOrd="0" presId="urn:microsoft.com/office/officeart/2011/layout/TabList"/>
    <dgm:cxn modelId="{DAD039E4-CAEA-42DC-AB3F-D698976210EB}" type="presParOf" srcId="{E21FF595-4AA3-405B-827A-4893887DBB06}" destId="{D94CC6C7-26F9-453A-90CD-19673E6C2A46}" srcOrd="0" destOrd="0" presId="urn:microsoft.com/office/officeart/2011/layout/TabList"/>
    <dgm:cxn modelId="{C9EBE283-6CE0-465E-BB61-981737B37C21}" type="presParOf" srcId="{E21FF595-4AA3-405B-827A-4893887DBB06}" destId="{436ADC04-A1A0-4739-9F11-6EF2B8852CCA}" srcOrd="1" destOrd="0" presId="urn:microsoft.com/office/officeart/2011/layout/TabList"/>
    <dgm:cxn modelId="{9B00249F-27D3-4897-BB42-ACE8CBB4EC0F}" type="presParOf" srcId="{E21FF595-4AA3-405B-827A-4893887DBB06}" destId="{CC27ED3A-6D7F-4E06-A776-72E502803B62}" srcOrd="2" destOrd="0" presId="urn:microsoft.com/office/officeart/2011/layout/TabList"/>
    <dgm:cxn modelId="{BBF6044C-BE05-4967-B2D6-E71AF01D3B77}" type="presParOf" srcId="{6EBBD908-30F1-46D5-881C-FEDA4F4C67F4}" destId="{9BBA0D97-210D-4BD7-9FC8-7E5CFB18B25F}" srcOrd="1" destOrd="0" presId="urn:microsoft.com/office/officeart/2011/layout/TabList"/>
    <dgm:cxn modelId="{ACEAD82E-E25C-4432-899C-C81A214268AE}" type="presParOf" srcId="{6EBBD908-30F1-46D5-881C-FEDA4F4C67F4}" destId="{53FB3160-85E4-44B4-8845-7449C232EA2A}" srcOrd="2" destOrd="0" presId="urn:microsoft.com/office/officeart/2011/layout/TabList"/>
    <dgm:cxn modelId="{B3CA2A21-2269-4258-BE66-0DC7AE26F72C}" type="presParOf" srcId="{6EBBD908-30F1-46D5-881C-FEDA4F4C67F4}" destId="{AD2AE9EA-8FAC-40A8-92EC-62730DFDC4EE}" srcOrd="3" destOrd="0" presId="urn:microsoft.com/office/officeart/2011/layout/TabList"/>
    <dgm:cxn modelId="{6267FD6A-CC87-4A6F-B61D-F401C9310F1F}" type="presParOf" srcId="{AD2AE9EA-8FAC-40A8-92EC-62730DFDC4EE}" destId="{77FEC5F6-5E2A-4A1A-B094-A8C90923E495}" srcOrd="0" destOrd="0" presId="urn:microsoft.com/office/officeart/2011/layout/TabList"/>
    <dgm:cxn modelId="{D1051E06-1AB8-4C91-852D-C6A8D470E147}" type="presParOf" srcId="{AD2AE9EA-8FAC-40A8-92EC-62730DFDC4EE}" destId="{3F233C99-0C1B-4A81-A24D-05FBEB3D9A51}" srcOrd="1" destOrd="0" presId="urn:microsoft.com/office/officeart/2011/layout/TabList"/>
    <dgm:cxn modelId="{DE542C60-A979-4642-A027-C2D5E6B194D2}" type="presParOf" srcId="{AD2AE9EA-8FAC-40A8-92EC-62730DFDC4EE}" destId="{30F7CD81-7BC6-4B4B-AAAB-C8382B93847C}" srcOrd="2" destOrd="0" presId="urn:microsoft.com/office/officeart/2011/layout/TabList"/>
    <dgm:cxn modelId="{32526B58-2EC9-492E-A687-2168BBAA1D6E}" type="presParOf" srcId="{6EBBD908-30F1-46D5-881C-FEDA4F4C67F4}" destId="{7ABBAD36-65A5-42BD-9163-841AD9F4E2ED}" srcOrd="4" destOrd="0" presId="urn:microsoft.com/office/officeart/2011/layout/TabList"/>
    <dgm:cxn modelId="{9E0E9FC1-1634-4482-A584-AF44721FDDEA}" type="presParOf" srcId="{6EBBD908-30F1-46D5-881C-FEDA4F4C67F4}" destId="{FE3B894E-9793-4954-B2A2-877793926FDC}" srcOrd="5" destOrd="0" presId="urn:microsoft.com/office/officeart/2011/layout/TabList"/>
    <dgm:cxn modelId="{5298DC89-A7AA-4D66-871C-2F4CC369852C}" type="presParOf" srcId="{6EBBD908-30F1-46D5-881C-FEDA4F4C67F4}" destId="{A157CB11-453C-4BC6-BF38-1F909F4F0EFD}" srcOrd="6" destOrd="0" presId="urn:microsoft.com/office/officeart/2011/layout/TabList"/>
    <dgm:cxn modelId="{4D53F289-3EF9-43EC-B5D7-5BD04AE8F660}" type="presParOf" srcId="{A157CB11-453C-4BC6-BF38-1F909F4F0EFD}" destId="{6FC2C3E3-D9A5-4FDF-8B6A-62146F231631}" srcOrd="0" destOrd="0" presId="urn:microsoft.com/office/officeart/2011/layout/TabList"/>
    <dgm:cxn modelId="{6CF8CF61-7D0E-4659-A9E4-419256922464}" type="presParOf" srcId="{A157CB11-453C-4BC6-BF38-1F909F4F0EFD}" destId="{B9C2830F-BCC4-459D-BF6F-040F8D45A208}" srcOrd="1" destOrd="0" presId="urn:microsoft.com/office/officeart/2011/layout/TabList"/>
    <dgm:cxn modelId="{AFBC99CD-7ECD-4899-A697-4CB053768CBC}" type="presParOf" srcId="{A157CB11-453C-4BC6-BF38-1F909F4F0EFD}" destId="{00E27FFF-63DD-4EBF-8B69-6AFC5E94213B}" srcOrd="2" destOrd="0" presId="urn:microsoft.com/office/officeart/2011/layout/TabList"/>
    <dgm:cxn modelId="{5641829D-BA45-4F38-BFC3-7B171F8D21CF}" type="presParOf" srcId="{6EBBD908-30F1-46D5-881C-FEDA4F4C67F4}" destId="{8370A5A6-3AC8-496C-BF8F-90711FD8E151}" srcOrd="7" destOrd="0" presId="urn:microsoft.com/office/officeart/2011/layout/TabList"/>
    <dgm:cxn modelId="{9943EC8B-E5A1-46B4-9F45-B562CD232F32}" type="presParOf" srcId="{6EBBD908-30F1-46D5-881C-FEDA4F4C67F4}" destId="{08EF040C-C9DC-4472-AC7D-D6FF3C5D4A01}" srcOrd="8" destOrd="0" presId="urn:microsoft.com/office/officeart/2011/layout/TabList"/>
    <dgm:cxn modelId="{A8346E98-93A2-473C-9EE6-B32330631F09}" type="presParOf" srcId="{6EBBD908-30F1-46D5-881C-FEDA4F4C67F4}" destId="{76CB71EF-E1EB-411C-8564-4D10EA3387B4}" srcOrd="9" destOrd="0" presId="urn:microsoft.com/office/officeart/2011/layout/TabList"/>
    <dgm:cxn modelId="{A841717F-FB55-4E8E-BEC2-C25D6BB07284}" type="presParOf" srcId="{76CB71EF-E1EB-411C-8564-4D10EA3387B4}" destId="{A6AD28FF-A2CA-4652-8F72-4E1ABE1689FD}" srcOrd="0" destOrd="0" presId="urn:microsoft.com/office/officeart/2011/layout/TabList"/>
    <dgm:cxn modelId="{4B2840ED-E6DD-411A-8719-72B226B104B5}" type="presParOf" srcId="{76CB71EF-E1EB-411C-8564-4D10EA3387B4}" destId="{97EF4D78-9BDA-4843-8DF7-4FABFA0F9056}" srcOrd="1" destOrd="0" presId="urn:microsoft.com/office/officeart/2011/layout/TabList"/>
    <dgm:cxn modelId="{DC0B0F7E-D80A-49E1-ABAA-F97AA542D175}" type="presParOf" srcId="{76CB71EF-E1EB-411C-8564-4D10EA3387B4}" destId="{F8CD4A57-64B6-4C2A-85B1-F4C7F490156C}" srcOrd="2" destOrd="0" presId="urn:microsoft.com/office/officeart/2011/layout/TabList"/>
    <dgm:cxn modelId="{5AC1A37D-41F7-4F1F-96DE-F5C757F4D45A}" type="presParOf" srcId="{6EBBD908-30F1-46D5-881C-FEDA4F4C67F4}" destId="{58BAF5B6-1CCB-4983-90AB-C6291AD9026A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C6446-11D4-4FB4-A33E-5D12056F7E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33EC9D-99DE-406A-937A-8E2B39C9724C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4A8A5677-0357-411A-B767-F566BD986639}" type="parTrans" cxnId="{A59EBAAC-CA20-4A21-8192-19B4BD137A01}">
      <dgm:prSet/>
      <dgm:spPr/>
      <dgm:t>
        <a:bodyPr/>
        <a:lstStyle/>
        <a:p>
          <a:endParaRPr lang="en-US"/>
        </a:p>
      </dgm:t>
    </dgm:pt>
    <dgm:pt modelId="{F75E8E73-DEA1-4C65-BF1B-917D2DAA9E5B}" type="sibTrans" cxnId="{A59EBAAC-CA20-4A21-8192-19B4BD137A01}">
      <dgm:prSet/>
      <dgm:spPr/>
      <dgm:t>
        <a:bodyPr/>
        <a:lstStyle/>
        <a:p>
          <a:endParaRPr lang="en-US"/>
        </a:p>
      </dgm:t>
    </dgm:pt>
    <dgm:pt modelId="{415DDDB9-BEF9-48D4-A8FA-A305214B9BC3}">
      <dgm:prSet phldrT="[Text]"/>
      <dgm:spPr/>
      <dgm:t>
        <a:bodyPr/>
        <a:lstStyle/>
        <a:p>
          <a:r>
            <a:rPr lang="en-US" dirty="0" smtClean="0"/>
            <a:t>CDK</a:t>
          </a:r>
          <a:endParaRPr lang="en-US" dirty="0"/>
        </a:p>
      </dgm:t>
    </dgm:pt>
    <dgm:pt modelId="{6AFA56ED-5458-4A15-A9E7-63C717805CA8}" type="parTrans" cxnId="{E953ECE2-6675-4A8D-A897-71E78B757BA8}">
      <dgm:prSet/>
      <dgm:spPr/>
      <dgm:t>
        <a:bodyPr/>
        <a:lstStyle/>
        <a:p>
          <a:endParaRPr lang="en-US"/>
        </a:p>
      </dgm:t>
    </dgm:pt>
    <dgm:pt modelId="{781023D3-1D99-4504-8F46-9BC1FFAC3750}" type="sibTrans" cxnId="{E953ECE2-6675-4A8D-A897-71E78B757BA8}">
      <dgm:prSet/>
      <dgm:spPr/>
      <dgm:t>
        <a:bodyPr/>
        <a:lstStyle/>
        <a:p>
          <a:endParaRPr lang="en-US"/>
        </a:p>
      </dgm:t>
    </dgm:pt>
    <dgm:pt modelId="{5A6E8B08-3D17-4E74-A082-AB23EF1219F3}">
      <dgm:prSet phldrT="[Text]"/>
      <dgm:spPr/>
      <dgm:t>
        <a:bodyPr/>
        <a:lstStyle/>
        <a:p>
          <a:r>
            <a:rPr lang="en-US" dirty="0" smtClean="0"/>
            <a:t>Cloud Formation</a:t>
          </a:r>
          <a:endParaRPr lang="en-US" dirty="0"/>
        </a:p>
      </dgm:t>
    </dgm:pt>
    <dgm:pt modelId="{425C34A2-42EB-4EA2-88E4-700214173260}" type="parTrans" cxnId="{DE7C32C5-61DA-463E-A685-C598FEC15EFE}">
      <dgm:prSet/>
      <dgm:spPr/>
      <dgm:t>
        <a:bodyPr/>
        <a:lstStyle/>
        <a:p>
          <a:endParaRPr lang="en-US"/>
        </a:p>
      </dgm:t>
    </dgm:pt>
    <dgm:pt modelId="{3713C541-F732-4B55-BB79-004890BA0F36}" type="sibTrans" cxnId="{DE7C32C5-61DA-463E-A685-C598FEC15EFE}">
      <dgm:prSet/>
      <dgm:spPr/>
      <dgm:t>
        <a:bodyPr/>
        <a:lstStyle/>
        <a:p>
          <a:endParaRPr lang="en-US"/>
        </a:p>
      </dgm:t>
    </dgm:pt>
    <dgm:pt modelId="{5AEF909A-EB0B-4F91-999D-E7F4EAC70996}">
      <dgm:prSet phldrT="[Text]"/>
      <dgm:spPr/>
      <dgm:t>
        <a:bodyPr/>
        <a:lstStyle/>
        <a:p>
          <a:r>
            <a:rPr lang="en-US" dirty="0" smtClean="0"/>
            <a:t>Deployed</a:t>
          </a:r>
          <a:endParaRPr lang="en-US" dirty="0"/>
        </a:p>
      </dgm:t>
    </dgm:pt>
    <dgm:pt modelId="{6DB4C0AD-E5D7-4E2A-9492-84F51FDDDAED}" type="parTrans" cxnId="{5242E938-0051-4F4E-97AC-32173D2DDCB1}">
      <dgm:prSet/>
      <dgm:spPr/>
      <dgm:t>
        <a:bodyPr/>
        <a:lstStyle/>
        <a:p>
          <a:endParaRPr lang="en-US"/>
        </a:p>
      </dgm:t>
    </dgm:pt>
    <dgm:pt modelId="{0A050D86-460E-470B-B41D-B8AA5C34AB0C}" type="sibTrans" cxnId="{5242E938-0051-4F4E-97AC-32173D2DDCB1}">
      <dgm:prSet/>
      <dgm:spPr/>
      <dgm:t>
        <a:bodyPr/>
        <a:lstStyle/>
        <a:p>
          <a:endParaRPr lang="en-US"/>
        </a:p>
      </dgm:t>
    </dgm:pt>
    <dgm:pt modelId="{A38C2473-EAE3-4805-9F4A-71B8F5C4F00A}" type="pres">
      <dgm:prSet presAssocID="{EA9C6446-11D4-4FB4-A33E-5D12056F7E1D}" presName="Name0" presStyleCnt="0">
        <dgm:presLayoutVars>
          <dgm:dir/>
          <dgm:resizeHandles val="exact"/>
        </dgm:presLayoutVars>
      </dgm:prSet>
      <dgm:spPr/>
    </dgm:pt>
    <dgm:pt modelId="{7D79FB1B-1885-4F0A-9E53-B11D54A811E5}" type="pres">
      <dgm:prSet presAssocID="{8833EC9D-99DE-406A-937A-8E2B39C972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B50B0-714E-4788-99F2-5D09F5A8E4E4}" type="pres">
      <dgm:prSet presAssocID="{F75E8E73-DEA1-4C65-BF1B-917D2DAA9E5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7370957-6C8E-4C6A-8AB0-91AED33F4B71}" type="pres">
      <dgm:prSet presAssocID="{F75E8E73-DEA1-4C65-BF1B-917D2DAA9E5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995A9D-B1C3-42C2-A195-8D0699264401}" type="pres">
      <dgm:prSet presAssocID="{415DDDB9-BEF9-48D4-A8FA-A305214B9B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74EA7-11AB-4E09-969F-8313A3DD42F0}" type="pres">
      <dgm:prSet presAssocID="{781023D3-1D99-4504-8F46-9BC1FFAC375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208C61C-F502-4BB5-BFB0-DF384A6CD657}" type="pres">
      <dgm:prSet presAssocID="{781023D3-1D99-4504-8F46-9BC1FFAC375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288704B-AA6E-426A-9945-152C9A1B0B57}" type="pres">
      <dgm:prSet presAssocID="{5A6E8B08-3D17-4E74-A082-AB23EF1219F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292DB-006A-4C3F-BE3C-EA0B35B126F3}" type="pres">
      <dgm:prSet presAssocID="{3713C541-F732-4B55-BB79-004890BA0F3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7235E2-DD72-40D5-AD10-B33E6FAF9A2A}" type="pres">
      <dgm:prSet presAssocID="{3713C541-F732-4B55-BB79-004890BA0F3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EF26793-6CCB-4BF0-9A12-F891F770D235}" type="pres">
      <dgm:prSet presAssocID="{5AEF909A-EB0B-4F91-999D-E7F4EAC709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8F8BD-1DD5-4F8E-BC2C-839F012F837C}" type="presOf" srcId="{415DDDB9-BEF9-48D4-A8FA-A305214B9BC3}" destId="{86995A9D-B1C3-42C2-A195-8D0699264401}" srcOrd="0" destOrd="0" presId="urn:microsoft.com/office/officeart/2005/8/layout/process1"/>
    <dgm:cxn modelId="{389160C1-7A44-461A-A375-8C5B6BBA7C79}" type="presOf" srcId="{3713C541-F732-4B55-BB79-004890BA0F36}" destId="{547235E2-DD72-40D5-AD10-B33E6FAF9A2A}" srcOrd="1" destOrd="0" presId="urn:microsoft.com/office/officeart/2005/8/layout/process1"/>
    <dgm:cxn modelId="{BFD5C809-C48B-419B-A91F-9F4049019FB9}" type="presOf" srcId="{3713C541-F732-4B55-BB79-004890BA0F36}" destId="{4A8292DB-006A-4C3F-BE3C-EA0B35B126F3}" srcOrd="0" destOrd="0" presId="urn:microsoft.com/office/officeart/2005/8/layout/process1"/>
    <dgm:cxn modelId="{D64D3A47-CEA7-45C5-B3F5-35DA9F3F02EE}" type="presOf" srcId="{781023D3-1D99-4504-8F46-9BC1FFAC3750}" destId="{0AB74EA7-11AB-4E09-969F-8313A3DD42F0}" srcOrd="0" destOrd="0" presId="urn:microsoft.com/office/officeart/2005/8/layout/process1"/>
    <dgm:cxn modelId="{5242E938-0051-4F4E-97AC-32173D2DDCB1}" srcId="{EA9C6446-11D4-4FB4-A33E-5D12056F7E1D}" destId="{5AEF909A-EB0B-4F91-999D-E7F4EAC70996}" srcOrd="3" destOrd="0" parTransId="{6DB4C0AD-E5D7-4E2A-9492-84F51FDDDAED}" sibTransId="{0A050D86-460E-470B-B41D-B8AA5C34AB0C}"/>
    <dgm:cxn modelId="{A59EBAAC-CA20-4A21-8192-19B4BD137A01}" srcId="{EA9C6446-11D4-4FB4-A33E-5D12056F7E1D}" destId="{8833EC9D-99DE-406A-937A-8E2B39C9724C}" srcOrd="0" destOrd="0" parTransId="{4A8A5677-0357-411A-B767-F566BD986639}" sibTransId="{F75E8E73-DEA1-4C65-BF1B-917D2DAA9E5B}"/>
    <dgm:cxn modelId="{3EF2469D-A2FD-4457-8597-37DA4ED20233}" type="presOf" srcId="{5AEF909A-EB0B-4F91-999D-E7F4EAC70996}" destId="{0EF26793-6CCB-4BF0-9A12-F891F770D235}" srcOrd="0" destOrd="0" presId="urn:microsoft.com/office/officeart/2005/8/layout/process1"/>
    <dgm:cxn modelId="{DAD2A835-1DFF-4E6A-9152-077872F90BD6}" type="presOf" srcId="{F75E8E73-DEA1-4C65-BF1B-917D2DAA9E5B}" destId="{D14B50B0-714E-4788-99F2-5D09F5A8E4E4}" srcOrd="0" destOrd="0" presId="urn:microsoft.com/office/officeart/2005/8/layout/process1"/>
    <dgm:cxn modelId="{07C06F2D-0981-4E4F-BB5F-6DA74116988D}" type="presOf" srcId="{EA9C6446-11D4-4FB4-A33E-5D12056F7E1D}" destId="{A38C2473-EAE3-4805-9F4A-71B8F5C4F00A}" srcOrd="0" destOrd="0" presId="urn:microsoft.com/office/officeart/2005/8/layout/process1"/>
    <dgm:cxn modelId="{8910836E-19EF-4EDC-B1C7-48BA9A99DE99}" type="presOf" srcId="{8833EC9D-99DE-406A-937A-8E2B39C9724C}" destId="{7D79FB1B-1885-4F0A-9E53-B11D54A811E5}" srcOrd="0" destOrd="0" presId="urn:microsoft.com/office/officeart/2005/8/layout/process1"/>
    <dgm:cxn modelId="{DE7C32C5-61DA-463E-A685-C598FEC15EFE}" srcId="{EA9C6446-11D4-4FB4-A33E-5D12056F7E1D}" destId="{5A6E8B08-3D17-4E74-A082-AB23EF1219F3}" srcOrd="2" destOrd="0" parTransId="{425C34A2-42EB-4EA2-88E4-700214173260}" sibTransId="{3713C541-F732-4B55-BB79-004890BA0F36}"/>
    <dgm:cxn modelId="{E953ECE2-6675-4A8D-A897-71E78B757BA8}" srcId="{EA9C6446-11D4-4FB4-A33E-5D12056F7E1D}" destId="{415DDDB9-BEF9-48D4-A8FA-A305214B9BC3}" srcOrd="1" destOrd="0" parTransId="{6AFA56ED-5458-4A15-A9E7-63C717805CA8}" sibTransId="{781023D3-1D99-4504-8F46-9BC1FFAC3750}"/>
    <dgm:cxn modelId="{0E1E9296-A83F-4FA9-9753-ECC89DC30A69}" type="presOf" srcId="{5A6E8B08-3D17-4E74-A082-AB23EF1219F3}" destId="{E288704B-AA6E-426A-9945-152C9A1B0B57}" srcOrd="0" destOrd="0" presId="urn:microsoft.com/office/officeart/2005/8/layout/process1"/>
    <dgm:cxn modelId="{0FDCCD76-54B2-43F2-8C3F-0235D8EDE7DB}" type="presOf" srcId="{781023D3-1D99-4504-8F46-9BC1FFAC3750}" destId="{3208C61C-F502-4BB5-BFB0-DF384A6CD657}" srcOrd="1" destOrd="0" presId="urn:microsoft.com/office/officeart/2005/8/layout/process1"/>
    <dgm:cxn modelId="{862590DC-AE1D-41CA-BD18-B7634E7C136C}" type="presOf" srcId="{F75E8E73-DEA1-4C65-BF1B-917D2DAA9E5B}" destId="{D7370957-6C8E-4C6A-8AB0-91AED33F4B71}" srcOrd="1" destOrd="0" presId="urn:microsoft.com/office/officeart/2005/8/layout/process1"/>
    <dgm:cxn modelId="{941E2CBB-1AEC-46D9-801C-AFE60D6398A3}" type="presParOf" srcId="{A38C2473-EAE3-4805-9F4A-71B8F5C4F00A}" destId="{7D79FB1B-1885-4F0A-9E53-B11D54A811E5}" srcOrd="0" destOrd="0" presId="urn:microsoft.com/office/officeart/2005/8/layout/process1"/>
    <dgm:cxn modelId="{1F687AA8-FABA-4927-B304-9DDB76BD945F}" type="presParOf" srcId="{A38C2473-EAE3-4805-9F4A-71B8F5C4F00A}" destId="{D14B50B0-714E-4788-99F2-5D09F5A8E4E4}" srcOrd="1" destOrd="0" presId="urn:microsoft.com/office/officeart/2005/8/layout/process1"/>
    <dgm:cxn modelId="{BDB4A09E-78B9-4C78-A19C-DEC9584200E3}" type="presParOf" srcId="{D14B50B0-714E-4788-99F2-5D09F5A8E4E4}" destId="{D7370957-6C8E-4C6A-8AB0-91AED33F4B71}" srcOrd="0" destOrd="0" presId="urn:microsoft.com/office/officeart/2005/8/layout/process1"/>
    <dgm:cxn modelId="{B99AECBF-E79C-40C3-94F3-66A6399BA093}" type="presParOf" srcId="{A38C2473-EAE3-4805-9F4A-71B8F5C4F00A}" destId="{86995A9D-B1C3-42C2-A195-8D0699264401}" srcOrd="2" destOrd="0" presId="urn:microsoft.com/office/officeart/2005/8/layout/process1"/>
    <dgm:cxn modelId="{717BCFD2-BEA7-44DD-9C69-6F00BFF61A3D}" type="presParOf" srcId="{A38C2473-EAE3-4805-9F4A-71B8F5C4F00A}" destId="{0AB74EA7-11AB-4E09-969F-8313A3DD42F0}" srcOrd="3" destOrd="0" presId="urn:microsoft.com/office/officeart/2005/8/layout/process1"/>
    <dgm:cxn modelId="{2E53FECE-3847-4720-9812-DE95823BAD52}" type="presParOf" srcId="{0AB74EA7-11AB-4E09-969F-8313A3DD42F0}" destId="{3208C61C-F502-4BB5-BFB0-DF384A6CD657}" srcOrd="0" destOrd="0" presId="urn:microsoft.com/office/officeart/2005/8/layout/process1"/>
    <dgm:cxn modelId="{A2877C0F-F6B6-4299-B070-612C060D3B57}" type="presParOf" srcId="{A38C2473-EAE3-4805-9F4A-71B8F5C4F00A}" destId="{E288704B-AA6E-426A-9945-152C9A1B0B57}" srcOrd="4" destOrd="0" presId="urn:microsoft.com/office/officeart/2005/8/layout/process1"/>
    <dgm:cxn modelId="{52F53D5E-B75F-4AC8-8568-42385BE0A305}" type="presParOf" srcId="{A38C2473-EAE3-4805-9F4A-71B8F5C4F00A}" destId="{4A8292DB-006A-4C3F-BE3C-EA0B35B126F3}" srcOrd="5" destOrd="0" presId="urn:microsoft.com/office/officeart/2005/8/layout/process1"/>
    <dgm:cxn modelId="{9F3FA267-9D04-45FE-8B3F-326047364097}" type="presParOf" srcId="{4A8292DB-006A-4C3F-BE3C-EA0B35B126F3}" destId="{547235E2-DD72-40D5-AD10-B33E6FAF9A2A}" srcOrd="0" destOrd="0" presId="urn:microsoft.com/office/officeart/2005/8/layout/process1"/>
    <dgm:cxn modelId="{3DE882DC-0350-48B3-A18C-849519242BFC}" type="presParOf" srcId="{A38C2473-EAE3-4805-9F4A-71B8F5C4F00A}" destId="{0EF26793-6CCB-4BF0-9A12-F891F770D2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01F88D-BE14-4EDB-911D-DD15DEC31E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04C9C5-93EB-4C7E-A7CD-2392DCDE1B44}">
      <dgm:prSet/>
      <dgm:spPr/>
      <dgm:t>
        <a:bodyPr/>
        <a:lstStyle/>
        <a:p>
          <a:r>
            <a:rPr lang="en-US" dirty="0" smtClean="0"/>
            <a:t>Iterate Faster</a:t>
          </a:r>
        </a:p>
      </dgm:t>
    </dgm:pt>
    <dgm:pt modelId="{AB9C1B54-AAEB-4746-AC5F-ACCC1F769DEC}" type="parTrans" cxnId="{F82A34E8-5A09-4C09-BFE6-F2600AD02C0B}">
      <dgm:prSet/>
      <dgm:spPr/>
      <dgm:t>
        <a:bodyPr/>
        <a:lstStyle/>
        <a:p>
          <a:endParaRPr lang="en-US"/>
        </a:p>
      </dgm:t>
    </dgm:pt>
    <dgm:pt modelId="{0003D0AB-0C53-4DB7-84E6-0B1A68309CEE}" type="sibTrans" cxnId="{F82A34E8-5A09-4C09-BFE6-F2600AD02C0B}">
      <dgm:prSet/>
      <dgm:spPr/>
      <dgm:t>
        <a:bodyPr/>
        <a:lstStyle/>
        <a:p>
          <a:endParaRPr lang="en-US"/>
        </a:p>
      </dgm:t>
    </dgm:pt>
    <dgm:pt modelId="{0F955771-0751-4740-B111-2D726F2219FF}">
      <dgm:prSet/>
      <dgm:spPr/>
      <dgm:t>
        <a:bodyPr/>
        <a:lstStyle/>
        <a:p>
          <a:r>
            <a:rPr lang="en-US" dirty="0" smtClean="0"/>
            <a:t>More Consistency</a:t>
          </a:r>
        </a:p>
      </dgm:t>
    </dgm:pt>
    <dgm:pt modelId="{A3E2E167-9FEF-4D39-857E-929CFD97AF7E}" type="parTrans" cxnId="{F724CA02-3858-486C-B099-97AEFD0B0222}">
      <dgm:prSet/>
      <dgm:spPr/>
      <dgm:t>
        <a:bodyPr/>
        <a:lstStyle/>
        <a:p>
          <a:endParaRPr lang="en-US"/>
        </a:p>
      </dgm:t>
    </dgm:pt>
    <dgm:pt modelId="{37D84AC7-7A8F-466C-8192-5A40EA12AE73}" type="sibTrans" cxnId="{F724CA02-3858-486C-B099-97AEFD0B0222}">
      <dgm:prSet/>
      <dgm:spPr/>
      <dgm:t>
        <a:bodyPr/>
        <a:lstStyle/>
        <a:p>
          <a:endParaRPr lang="en-US"/>
        </a:p>
      </dgm:t>
    </dgm:pt>
    <dgm:pt modelId="{7ED4278B-121B-4CD0-9240-BE2817D794A3}">
      <dgm:prSet/>
      <dgm:spPr/>
      <dgm:t>
        <a:bodyPr/>
        <a:lstStyle/>
        <a:p>
          <a:r>
            <a:rPr lang="en-US" dirty="0" smtClean="0"/>
            <a:t>Reduced Overhead</a:t>
          </a:r>
        </a:p>
      </dgm:t>
    </dgm:pt>
    <dgm:pt modelId="{8EC2D2EA-E672-4FED-BA35-9A1DDCA1256C}" type="parTrans" cxnId="{D0DE9F41-5505-4407-A74A-A0E8636A8714}">
      <dgm:prSet/>
      <dgm:spPr/>
      <dgm:t>
        <a:bodyPr/>
        <a:lstStyle/>
        <a:p>
          <a:endParaRPr lang="en-US"/>
        </a:p>
      </dgm:t>
    </dgm:pt>
    <dgm:pt modelId="{F9EFB354-E9A7-4093-88ED-D77A1F07E5C7}" type="sibTrans" cxnId="{D0DE9F41-5505-4407-A74A-A0E8636A8714}">
      <dgm:prSet/>
      <dgm:spPr/>
      <dgm:t>
        <a:bodyPr/>
        <a:lstStyle/>
        <a:p>
          <a:endParaRPr lang="en-US"/>
        </a:p>
      </dgm:t>
    </dgm:pt>
    <dgm:pt modelId="{2C4EB2EA-7735-4357-AF2A-B57FD390516E}" type="pres">
      <dgm:prSet presAssocID="{9401F88D-BE14-4EDB-911D-DD15DEC31E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F6851C-606B-46FB-ABD3-FFA95AC1ED87}" type="pres">
      <dgm:prSet presAssocID="{9D04C9C5-93EB-4C7E-A7CD-2392DCDE1B44}" presName="parentLin" presStyleCnt="0"/>
      <dgm:spPr/>
    </dgm:pt>
    <dgm:pt modelId="{27E71DF6-5842-47B5-848E-74A7A7B23226}" type="pres">
      <dgm:prSet presAssocID="{9D04C9C5-93EB-4C7E-A7CD-2392DCDE1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C56A9E-0FCD-4EDC-97B9-90DCA5A7B1DB}" type="pres">
      <dgm:prSet presAssocID="{9D04C9C5-93EB-4C7E-A7CD-2392DCDE1B4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F1E0-5768-4C4E-B0A9-48CDA03ECBE8}" type="pres">
      <dgm:prSet presAssocID="{9D04C9C5-93EB-4C7E-A7CD-2392DCDE1B44}" presName="negativeSpace" presStyleCnt="0"/>
      <dgm:spPr/>
    </dgm:pt>
    <dgm:pt modelId="{842DE0A5-F32E-4F91-AA32-A7BF05AD4664}" type="pres">
      <dgm:prSet presAssocID="{9D04C9C5-93EB-4C7E-A7CD-2392DCDE1B4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7F1E6-9FBF-46CC-9F3C-98DF3C209CBE}" type="pres">
      <dgm:prSet presAssocID="{0003D0AB-0C53-4DB7-84E6-0B1A68309CEE}" presName="spaceBetweenRectangles" presStyleCnt="0"/>
      <dgm:spPr/>
    </dgm:pt>
    <dgm:pt modelId="{89BE024E-F7E1-4CA9-A581-AF6BF3A92B20}" type="pres">
      <dgm:prSet presAssocID="{0F955771-0751-4740-B111-2D726F2219FF}" presName="parentLin" presStyleCnt="0"/>
      <dgm:spPr/>
    </dgm:pt>
    <dgm:pt modelId="{AA80C266-2CEF-4EC0-9D11-557DC42CDA61}" type="pres">
      <dgm:prSet presAssocID="{0F955771-0751-4740-B111-2D726F2219F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7EF3380-385F-4CE9-8C0F-A8027C7FC82A}" type="pres">
      <dgm:prSet presAssocID="{0F955771-0751-4740-B111-2D726F2219F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C34BE-8561-4A24-93EF-DF29E0473BA8}" type="pres">
      <dgm:prSet presAssocID="{0F955771-0751-4740-B111-2D726F2219FF}" presName="negativeSpace" presStyleCnt="0"/>
      <dgm:spPr/>
    </dgm:pt>
    <dgm:pt modelId="{7DD0AC30-CB04-4F5F-9C28-F3E2203CD7CC}" type="pres">
      <dgm:prSet presAssocID="{0F955771-0751-4740-B111-2D726F2219FF}" presName="childText" presStyleLbl="conFgAcc1" presStyleIdx="1" presStyleCnt="3">
        <dgm:presLayoutVars>
          <dgm:bulletEnabled val="1"/>
        </dgm:presLayoutVars>
      </dgm:prSet>
      <dgm:spPr/>
    </dgm:pt>
    <dgm:pt modelId="{D1933B6C-0A14-4112-BC6C-29865D77D72C}" type="pres">
      <dgm:prSet presAssocID="{37D84AC7-7A8F-466C-8192-5A40EA12AE73}" presName="spaceBetweenRectangles" presStyleCnt="0"/>
      <dgm:spPr/>
    </dgm:pt>
    <dgm:pt modelId="{1C19687D-C522-42D7-BE64-804D08197BCB}" type="pres">
      <dgm:prSet presAssocID="{7ED4278B-121B-4CD0-9240-BE2817D794A3}" presName="parentLin" presStyleCnt="0"/>
      <dgm:spPr/>
    </dgm:pt>
    <dgm:pt modelId="{49E0CB54-E500-4553-A2B8-8E8DB85A4053}" type="pres">
      <dgm:prSet presAssocID="{7ED4278B-121B-4CD0-9240-BE2817D794A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6E0F09C-FDAB-458D-92DE-251B1E442B1B}" type="pres">
      <dgm:prSet presAssocID="{7ED4278B-121B-4CD0-9240-BE2817D794A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E1A47-7C16-49F7-B227-D1822E445D1D}" type="pres">
      <dgm:prSet presAssocID="{7ED4278B-121B-4CD0-9240-BE2817D794A3}" presName="negativeSpace" presStyleCnt="0"/>
      <dgm:spPr/>
    </dgm:pt>
    <dgm:pt modelId="{DBB9C1C2-A6A4-42AC-800B-02E4ADB6B886}" type="pres">
      <dgm:prSet presAssocID="{7ED4278B-121B-4CD0-9240-BE2817D794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24CA02-3858-486C-B099-97AEFD0B0222}" srcId="{9401F88D-BE14-4EDB-911D-DD15DEC31E6E}" destId="{0F955771-0751-4740-B111-2D726F2219FF}" srcOrd="1" destOrd="0" parTransId="{A3E2E167-9FEF-4D39-857E-929CFD97AF7E}" sibTransId="{37D84AC7-7A8F-466C-8192-5A40EA12AE73}"/>
    <dgm:cxn modelId="{D0DE9F41-5505-4407-A74A-A0E8636A8714}" srcId="{9401F88D-BE14-4EDB-911D-DD15DEC31E6E}" destId="{7ED4278B-121B-4CD0-9240-BE2817D794A3}" srcOrd="2" destOrd="0" parTransId="{8EC2D2EA-E672-4FED-BA35-9A1DDCA1256C}" sibTransId="{F9EFB354-E9A7-4093-88ED-D77A1F07E5C7}"/>
    <dgm:cxn modelId="{EFAD6D77-AFAE-4CDA-BFEE-74A8BA3D6C29}" type="presOf" srcId="{9D04C9C5-93EB-4C7E-A7CD-2392DCDE1B44}" destId="{27E71DF6-5842-47B5-848E-74A7A7B23226}" srcOrd="0" destOrd="0" presId="urn:microsoft.com/office/officeart/2005/8/layout/list1"/>
    <dgm:cxn modelId="{D877F6FF-AF16-4423-AA0F-BD8379E14A34}" type="presOf" srcId="{7ED4278B-121B-4CD0-9240-BE2817D794A3}" destId="{49E0CB54-E500-4553-A2B8-8E8DB85A4053}" srcOrd="0" destOrd="0" presId="urn:microsoft.com/office/officeart/2005/8/layout/list1"/>
    <dgm:cxn modelId="{BD234D2E-51FE-46AA-A480-7B73995BC8DF}" type="presOf" srcId="{9401F88D-BE14-4EDB-911D-DD15DEC31E6E}" destId="{2C4EB2EA-7735-4357-AF2A-B57FD390516E}" srcOrd="0" destOrd="0" presId="urn:microsoft.com/office/officeart/2005/8/layout/list1"/>
    <dgm:cxn modelId="{E4CAA2D1-81B7-4F88-AB9B-51D9BCB13412}" type="presOf" srcId="{0F955771-0751-4740-B111-2D726F2219FF}" destId="{97EF3380-385F-4CE9-8C0F-A8027C7FC82A}" srcOrd="1" destOrd="0" presId="urn:microsoft.com/office/officeart/2005/8/layout/list1"/>
    <dgm:cxn modelId="{F82A34E8-5A09-4C09-BFE6-F2600AD02C0B}" srcId="{9401F88D-BE14-4EDB-911D-DD15DEC31E6E}" destId="{9D04C9C5-93EB-4C7E-A7CD-2392DCDE1B44}" srcOrd="0" destOrd="0" parTransId="{AB9C1B54-AAEB-4746-AC5F-ACCC1F769DEC}" sibTransId="{0003D0AB-0C53-4DB7-84E6-0B1A68309CEE}"/>
    <dgm:cxn modelId="{DCDF49BD-27E7-4C66-B2A4-33A74850BB6C}" type="presOf" srcId="{0F955771-0751-4740-B111-2D726F2219FF}" destId="{AA80C266-2CEF-4EC0-9D11-557DC42CDA61}" srcOrd="0" destOrd="0" presId="urn:microsoft.com/office/officeart/2005/8/layout/list1"/>
    <dgm:cxn modelId="{0B5FA7D4-B29E-4BC1-9EB7-4378F48F2DA7}" type="presOf" srcId="{9D04C9C5-93EB-4C7E-A7CD-2392DCDE1B44}" destId="{CDC56A9E-0FCD-4EDC-97B9-90DCA5A7B1DB}" srcOrd="1" destOrd="0" presId="urn:microsoft.com/office/officeart/2005/8/layout/list1"/>
    <dgm:cxn modelId="{D2A886C7-8555-46C7-B285-58BF2E2D1043}" type="presOf" srcId="{7ED4278B-121B-4CD0-9240-BE2817D794A3}" destId="{96E0F09C-FDAB-458D-92DE-251B1E442B1B}" srcOrd="1" destOrd="0" presId="urn:microsoft.com/office/officeart/2005/8/layout/list1"/>
    <dgm:cxn modelId="{5DFEE82A-5AB1-4A62-8D39-B80FABEAAC84}" type="presParOf" srcId="{2C4EB2EA-7735-4357-AF2A-B57FD390516E}" destId="{39F6851C-606B-46FB-ABD3-FFA95AC1ED87}" srcOrd="0" destOrd="0" presId="urn:microsoft.com/office/officeart/2005/8/layout/list1"/>
    <dgm:cxn modelId="{BAF2A466-05BB-4CC7-BAA5-3064DA07A0C8}" type="presParOf" srcId="{39F6851C-606B-46FB-ABD3-FFA95AC1ED87}" destId="{27E71DF6-5842-47B5-848E-74A7A7B23226}" srcOrd="0" destOrd="0" presId="urn:microsoft.com/office/officeart/2005/8/layout/list1"/>
    <dgm:cxn modelId="{749A8E9B-6FB8-4EAD-97FE-4EBC61F8EB6F}" type="presParOf" srcId="{39F6851C-606B-46FB-ABD3-FFA95AC1ED87}" destId="{CDC56A9E-0FCD-4EDC-97B9-90DCA5A7B1DB}" srcOrd="1" destOrd="0" presId="urn:microsoft.com/office/officeart/2005/8/layout/list1"/>
    <dgm:cxn modelId="{8674EF16-51F8-493D-8F3B-A913814D6E42}" type="presParOf" srcId="{2C4EB2EA-7735-4357-AF2A-B57FD390516E}" destId="{E87EF1E0-5768-4C4E-B0A9-48CDA03ECBE8}" srcOrd="1" destOrd="0" presId="urn:microsoft.com/office/officeart/2005/8/layout/list1"/>
    <dgm:cxn modelId="{CFFC1941-D66D-4A5B-85B9-815B52FB3309}" type="presParOf" srcId="{2C4EB2EA-7735-4357-AF2A-B57FD390516E}" destId="{842DE0A5-F32E-4F91-AA32-A7BF05AD4664}" srcOrd="2" destOrd="0" presId="urn:microsoft.com/office/officeart/2005/8/layout/list1"/>
    <dgm:cxn modelId="{B05D208C-8246-4A79-93AD-F4A6C36DAF28}" type="presParOf" srcId="{2C4EB2EA-7735-4357-AF2A-B57FD390516E}" destId="{AE77F1E6-9FBF-46CC-9F3C-98DF3C209CBE}" srcOrd="3" destOrd="0" presId="urn:microsoft.com/office/officeart/2005/8/layout/list1"/>
    <dgm:cxn modelId="{66A50F64-5D79-43A0-887C-1721682F4CBF}" type="presParOf" srcId="{2C4EB2EA-7735-4357-AF2A-B57FD390516E}" destId="{89BE024E-F7E1-4CA9-A581-AF6BF3A92B20}" srcOrd="4" destOrd="0" presId="urn:microsoft.com/office/officeart/2005/8/layout/list1"/>
    <dgm:cxn modelId="{8BAFA75D-D103-4725-9F5F-90E4145A32D9}" type="presParOf" srcId="{89BE024E-F7E1-4CA9-A581-AF6BF3A92B20}" destId="{AA80C266-2CEF-4EC0-9D11-557DC42CDA61}" srcOrd="0" destOrd="0" presId="urn:microsoft.com/office/officeart/2005/8/layout/list1"/>
    <dgm:cxn modelId="{9BE92C14-41B4-4F15-BE2A-5C06CDE8D136}" type="presParOf" srcId="{89BE024E-F7E1-4CA9-A581-AF6BF3A92B20}" destId="{97EF3380-385F-4CE9-8C0F-A8027C7FC82A}" srcOrd="1" destOrd="0" presId="urn:microsoft.com/office/officeart/2005/8/layout/list1"/>
    <dgm:cxn modelId="{F94C0666-A09A-4580-B7DB-D7E929332AAC}" type="presParOf" srcId="{2C4EB2EA-7735-4357-AF2A-B57FD390516E}" destId="{84DC34BE-8561-4A24-93EF-DF29E0473BA8}" srcOrd="5" destOrd="0" presId="urn:microsoft.com/office/officeart/2005/8/layout/list1"/>
    <dgm:cxn modelId="{DAA0E12E-F2FB-45ED-B566-6C08C4975218}" type="presParOf" srcId="{2C4EB2EA-7735-4357-AF2A-B57FD390516E}" destId="{7DD0AC30-CB04-4F5F-9C28-F3E2203CD7CC}" srcOrd="6" destOrd="0" presId="urn:microsoft.com/office/officeart/2005/8/layout/list1"/>
    <dgm:cxn modelId="{36DD625D-ED24-4002-8345-88DAFFAD3170}" type="presParOf" srcId="{2C4EB2EA-7735-4357-AF2A-B57FD390516E}" destId="{D1933B6C-0A14-4112-BC6C-29865D77D72C}" srcOrd="7" destOrd="0" presId="urn:microsoft.com/office/officeart/2005/8/layout/list1"/>
    <dgm:cxn modelId="{A82C9224-2B0F-4AFD-9708-A7902219CBD3}" type="presParOf" srcId="{2C4EB2EA-7735-4357-AF2A-B57FD390516E}" destId="{1C19687D-C522-42D7-BE64-804D08197BCB}" srcOrd="8" destOrd="0" presId="urn:microsoft.com/office/officeart/2005/8/layout/list1"/>
    <dgm:cxn modelId="{B7FC95F5-2B10-4A23-9FF9-1451CCFAD800}" type="presParOf" srcId="{1C19687D-C522-42D7-BE64-804D08197BCB}" destId="{49E0CB54-E500-4553-A2B8-8E8DB85A4053}" srcOrd="0" destOrd="0" presId="urn:microsoft.com/office/officeart/2005/8/layout/list1"/>
    <dgm:cxn modelId="{335682EC-1B75-4967-962C-F9184E095A52}" type="presParOf" srcId="{1C19687D-C522-42D7-BE64-804D08197BCB}" destId="{96E0F09C-FDAB-458D-92DE-251B1E442B1B}" srcOrd="1" destOrd="0" presId="urn:microsoft.com/office/officeart/2005/8/layout/list1"/>
    <dgm:cxn modelId="{82B55EEB-A305-4070-9047-0304F9D4AA35}" type="presParOf" srcId="{2C4EB2EA-7735-4357-AF2A-B57FD390516E}" destId="{AD3E1A47-7C16-49F7-B227-D1822E445D1D}" srcOrd="9" destOrd="0" presId="urn:microsoft.com/office/officeart/2005/8/layout/list1"/>
    <dgm:cxn modelId="{28112EE8-9849-49E7-A11C-8F5C24A05C5E}" type="presParOf" srcId="{2C4EB2EA-7735-4357-AF2A-B57FD390516E}" destId="{DBB9C1C2-A6A4-42AC-800B-02E4ADB6B8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A2C6C1-CC77-4581-A811-A48FD183A8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3D54125-E2FF-4B0D-9BD6-AA1CACED3D94}">
      <dgm:prSet phldrT="[Text]"/>
      <dgm:spPr/>
      <dgm:t>
        <a:bodyPr/>
        <a:lstStyle/>
        <a:p>
          <a:r>
            <a:rPr lang="en-US" dirty="0" smtClean="0"/>
            <a:t>Fear</a:t>
          </a:r>
          <a:endParaRPr lang="en-US" dirty="0"/>
        </a:p>
      </dgm:t>
    </dgm:pt>
    <dgm:pt modelId="{CCEE0DBB-3F09-41A5-A54D-F8B8502B47D0}" type="parTrans" cxnId="{274EFB30-BBD2-4F96-9E63-324467813DF3}">
      <dgm:prSet/>
      <dgm:spPr/>
      <dgm:t>
        <a:bodyPr/>
        <a:lstStyle/>
        <a:p>
          <a:endParaRPr lang="en-US"/>
        </a:p>
      </dgm:t>
    </dgm:pt>
    <dgm:pt modelId="{A659DF1C-7FCA-4041-8578-08E011CE7395}" type="sibTrans" cxnId="{274EFB30-BBD2-4F96-9E63-324467813DF3}">
      <dgm:prSet/>
      <dgm:spPr/>
      <dgm:t>
        <a:bodyPr/>
        <a:lstStyle/>
        <a:p>
          <a:endParaRPr lang="en-US"/>
        </a:p>
      </dgm:t>
    </dgm:pt>
    <dgm:pt modelId="{63F648ED-1EF7-4F40-8E97-39AD8EDA6251}">
      <dgm:prSet phldrT="[Text]"/>
      <dgm:spPr/>
      <dgm:t>
        <a:bodyPr/>
        <a:lstStyle/>
        <a:p>
          <a:r>
            <a:rPr lang="en-US" dirty="0" smtClean="0"/>
            <a:t>Barrier </a:t>
          </a:r>
          <a:br>
            <a:rPr lang="en-US" dirty="0" smtClean="0"/>
          </a:br>
          <a:r>
            <a:rPr lang="en-US" dirty="0" smtClean="0"/>
            <a:t>to</a:t>
          </a:r>
          <a:br>
            <a:rPr lang="en-US" dirty="0" smtClean="0"/>
          </a:br>
          <a:r>
            <a:rPr lang="en-US" dirty="0" smtClean="0"/>
            <a:t>Entry</a:t>
          </a:r>
          <a:endParaRPr lang="en-US" dirty="0"/>
        </a:p>
      </dgm:t>
    </dgm:pt>
    <dgm:pt modelId="{12FF6A18-D92F-4178-8088-D88F4DADBAC0}" type="parTrans" cxnId="{60658831-DB38-48C1-A261-F97CDEB9CF22}">
      <dgm:prSet/>
      <dgm:spPr/>
    </dgm:pt>
    <dgm:pt modelId="{02316190-366B-4CBA-BFFB-7D8D8119D426}" type="sibTrans" cxnId="{60658831-DB38-48C1-A261-F97CDEB9CF22}">
      <dgm:prSet/>
      <dgm:spPr/>
    </dgm:pt>
    <dgm:pt modelId="{F3BA084C-67A3-43E6-A68A-313547879C96}">
      <dgm:prSet phldrT="[Text]"/>
      <dgm:spPr/>
      <dgm:t>
        <a:bodyPr/>
        <a:lstStyle/>
        <a:p>
          <a:r>
            <a:rPr lang="en-US" dirty="0" smtClean="0"/>
            <a:t>Mathematical</a:t>
          </a:r>
          <a:br>
            <a:rPr lang="en-US" dirty="0" smtClean="0"/>
          </a:br>
          <a:r>
            <a:rPr lang="en-US" dirty="0" smtClean="0"/>
            <a:t>Mumbo</a:t>
          </a:r>
          <a:br>
            <a:rPr lang="en-US" dirty="0" smtClean="0"/>
          </a:br>
          <a:r>
            <a:rPr lang="en-US" dirty="0" smtClean="0"/>
            <a:t>Jumbo</a:t>
          </a:r>
          <a:endParaRPr lang="en-US" dirty="0"/>
        </a:p>
      </dgm:t>
    </dgm:pt>
    <dgm:pt modelId="{5D8D7687-4720-4F94-A20E-B6422DB5D6A5}" type="parTrans" cxnId="{D499AC5D-E2D5-47F3-BF1C-F4E4CE4B3122}">
      <dgm:prSet/>
      <dgm:spPr/>
    </dgm:pt>
    <dgm:pt modelId="{0E1245DD-14C5-4044-918F-DD1716883D7F}" type="sibTrans" cxnId="{D499AC5D-E2D5-47F3-BF1C-F4E4CE4B3122}">
      <dgm:prSet/>
      <dgm:spPr/>
    </dgm:pt>
    <dgm:pt modelId="{D7D3BC51-4098-4BF7-825B-62E4F359F225}">
      <dgm:prSet phldrT="[Text]"/>
      <dgm:spPr/>
      <dgm:t>
        <a:bodyPr/>
        <a:lstStyle/>
        <a:p>
          <a:r>
            <a:rPr lang="en-US" dirty="0" smtClean="0"/>
            <a:t>Products </a:t>
          </a:r>
          <a:br>
            <a:rPr lang="en-US" dirty="0" smtClean="0"/>
          </a:br>
          <a:r>
            <a:rPr lang="en-US" dirty="0" smtClean="0"/>
            <a:t>are</a:t>
          </a:r>
          <a:br>
            <a:rPr lang="en-US" dirty="0" smtClean="0"/>
          </a:br>
          <a:r>
            <a:rPr lang="en-US" dirty="0" smtClean="0"/>
            <a:t>Complex</a:t>
          </a:r>
          <a:endParaRPr lang="en-US" dirty="0"/>
        </a:p>
      </dgm:t>
    </dgm:pt>
    <dgm:pt modelId="{D256F6A8-792D-4CE0-9C9A-B4F6BBEABFA4}" type="parTrans" cxnId="{9DAEB8C9-DA38-48D9-8312-A1AD561820EF}">
      <dgm:prSet/>
      <dgm:spPr/>
    </dgm:pt>
    <dgm:pt modelId="{C86E9310-7D23-4EC5-B933-A13261C8904E}" type="sibTrans" cxnId="{9DAEB8C9-DA38-48D9-8312-A1AD561820EF}">
      <dgm:prSet/>
      <dgm:spPr/>
    </dgm:pt>
    <dgm:pt modelId="{107315B8-6B46-43BE-84B2-B806EF8FDE99}">
      <dgm:prSet phldrT="[Text]"/>
      <dgm:spPr/>
      <dgm:t>
        <a:bodyPr/>
        <a:lstStyle/>
        <a:p>
          <a:r>
            <a:rPr lang="en-US" dirty="0" smtClean="0"/>
            <a:t>Avoidance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Safety</a:t>
          </a:r>
          <a:endParaRPr lang="en-US" dirty="0"/>
        </a:p>
      </dgm:t>
    </dgm:pt>
    <dgm:pt modelId="{4AA87C45-8AC4-4948-9216-0075F6817EAA}" type="parTrans" cxnId="{F4E41C32-EA99-4676-B6B6-8FBDE8695168}">
      <dgm:prSet/>
      <dgm:spPr/>
    </dgm:pt>
    <dgm:pt modelId="{4171D53D-14D8-4A35-8313-AF7AB6616F50}" type="sibTrans" cxnId="{F4E41C32-EA99-4676-B6B6-8FBDE8695168}">
      <dgm:prSet/>
      <dgm:spPr/>
    </dgm:pt>
    <dgm:pt modelId="{58557AF4-2586-4862-B719-4B450E9E20EC}" type="pres">
      <dgm:prSet presAssocID="{2AA2C6C1-CC77-4581-A811-A48FD183A87A}" presName="CompostProcess" presStyleCnt="0">
        <dgm:presLayoutVars>
          <dgm:dir/>
          <dgm:resizeHandles val="exact"/>
        </dgm:presLayoutVars>
      </dgm:prSet>
      <dgm:spPr/>
    </dgm:pt>
    <dgm:pt modelId="{7B5D05FB-1099-4EF9-840A-1EC858004A46}" type="pres">
      <dgm:prSet presAssocID="{2AA2C6C1-CC77-4581-A811-A48FD183A87A}" presName="arrow" presStyleLbl="bgShp" presStyleIdx="0" presStyleCnt="1"/>
      <dgm:spPr/>
    </dgm:pt>
    <dgm:pt modelId="{ABA39D65-A3A0-4723-BF47-1A44FA5D9746}" type="pres">
      <dgm:prSet presAssocID="{2AA2C6C1-CC77-4581-A811-A48FD183A87A}" presName="linearProcess" presStyleCnt="0"/>
      <dgm:spPr/>
    </dgm:pt>
    <dgm:pt modelId="{23D7ECB5-B79B-4DD7-B4BE-583146474DD9}" type="pres">
      <dgm:prSet presAssocID="{43D54125-E2FF-4B0D-9BD6-AA1CACED3D9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AC02E-1192-4A72-8B91-2B361BAAF3AA}" type="pres">
      <dgm:prSet presAssocID="{A659DF1C-7FCA-4041-8578-08E011CE7395}" presName="sibTrans" presStyleCnt="0"/>
      <dgm:spPr/>
    </dgm:pt>
    <dgm:pt modelId="{34BE5706-0D24-4B4A-9FB4-54B7F937C8AB}" type="pres">
      <dgm:prSet presAssocID="{63F648ED-1EF7-4F40-8E97-39AD8EDA625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3A776-EDD4-4A9A-9387-F7246D28822D}" type="pres">
      <dgm:prSet presAssocID="{02316190-366B-4CBA-BFFB-7D8D8119D426}" presName="sibTrans" presStyleCnt="0"/>
      <dgm:spPr/>
    </dgm:pt>
    <dgm:pt modelId="{2ADDBF38-5D9D-4765-B8FB-300CA7EE9E32}" type="pres">
      <dgm:prSet presAssocID="{F3BA084C-67A3-43E6-A68A-313547879C9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30AB9-FF6C-4AD8-B630-97A9E161E261}" type="pres">
      <dgm:prSet presAssocID="{0E1245DD-14C5-4044-918F-DD1716883D7F}" presName="sibTrans" presStyleCnt="0"/>
      <dgm:spPr/>
    </dgm:pt>
    <dgm:pt modelId="{A6DA49E9-8B6A-4A57-8B14-75988EDF3FDC}" type="pres">
      <dgm:prSet presAssocID="{D7D3BC51-4098-4BF7-825B-62E4F359F22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A9389-594C-4718-AE5B-01A330AF5C66}" type="pres">
      <dgm:prSet presAssocID="{C86E9310-7D23-4EC5-B933-A13261C8904E}" presName="sibTrans" presStyleCnt="0"/>
      <dgm:spPr/>
    </dgm:pt>
    <dgm:pt modelId="{382A4F3F-3A1A-4A59-A414-035918F40EC7}" type="pres">
      <dgm:prSet presAssocID="{107315B8-6B46-43BE-84B2-B806EF8FDE9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EB8C9-DA38-48D9-8312-A1AD561820EF}" srcId="{2AA2C6C1-CC77-4581-A811-A48FD183A87A}" destId="{D7D3BC51-4098-4BF7-825B-62E4F359F225}" srcOrd="3" destOrd="0" parTransId="{D256F6A8-792D-4CE0-9C9A-B4F6BBEABFA4}" sibTransId="{C86E9310-7D23-4EC5-B933-A13261C8904E}"/>
    <dgm:cxn modelId="{5187765E-1026-4B0A-AEC8-4E0CE89FD3E2}" type="presOf" srcId="{43D54125-E2FF-4B0D-9BD6-AA1CACED3D94}" destId="{23D7ECB5-B79B-4DD7-B4BE-583146474DD9}" srcOrd="0" destOrd="0" presId="urn:microsoft.com/office/officeart/2005/8/layout/hProcess9"/>
    <dgm:cxn modelId="{AC1170D5-8757-4A45-A053-A4933EF1D431}" type="presOf" srcId="{63F648ED-1EF7-4F40-8E97-39AD8EDA6251}" destId="{34BE5706-0D24-4B4A-9FB4-54B7F937C8AB}" srcOrd="0" destOrd="0" presId="urn:microsoft.com/office/officeart/2005/8/layout/hProcess9"/>
    <dgm:cxn modelId="{60658831-DB38-48C1-A261-F97CDEB9CF22}" srcId="{2AA2C6C1-CC77-4581-A811-A48FD183A87A}" destId="{63F648ED-1EF7-4F40-8E97-39AD8EDA6251}" srcOrd="1" destOrd="0" parTransId="{12FF6A18-D92F-4178-8088-D88F4DADBAC0}" sibTransId="{02316190-366B-4CBA-BFFB-7D8D8119D426}"/>
    <dgm:cxn modelId="{78459639-6754-4D7E-A4CD-179FC1C427E1}" type="presOf" srcId="{2AA2C6C1-CC77-4581-A811-A48FD183A87A}" destId="{58557AF4-2586-4862-B719-4B450E9E20EC}" srcOrd="0" destOrd="0" presId="urn:microsoft.com/office/officeart/2005/8/layout/hProcess9"/>
    <dgm:cxn modelId="{274EFB30-BBD2-4F96-9E63-324467813DF3}" srcId="{2AA2C6C1-CC77-4581-A811-A48FD183A87A}" destId="{43D54125-E2FF-4B0D-9BD6-AA1CACED3D94}" srcOrd="0" destOrd="0" parTransId="{CCEE0DBB-3F09-41A5-A54D-F8B8502B47D0}" sibTransId="{A659DF1C-7FCA-4041-8578-08E011CE7395}"/>
    <dgm:cxn modelId="{F4E41C32-EA99-4676-B6B6-8FBDE8695168}" srcId="{2AA2C6C1-CC77-4581-A811-A48FD183A87A}" destId="{107315B8-6B46-43BE-84B2-B806EF8FDE99}" srcOrd="4" destOrd="0" parTransId="{4AA87C45-8AC4-4948-9216-0075F6817EAA}" sibTransId="{4171D53D-14D8-4A35-8313-AF7AB6616F50}"/>
    <dgm:cxn modelId="{C0C70E98-1DBB-4F4C-828F-D2C3DD56CC49}" type="presOf" srcId="{107315B8-6B46-43BE-84B2-B806EF8FDE99}" destId="{382A4F3F-3A1A-4A59-A414-035918F40EC7}" srcOrd="0" destOrd="0" presId="urn:microsoft.com/office/officeart/2005/8/layout/hProcess9"/>
    <dgm:cxn modelId="{33222374-3516-4F37-85FE-6CBA5F21B22E}" type="presOf" srcId="{D7D3BC51-4098-4BF7-825B-62E4F359F225}" destId="{A6DA49E9-8B6A-4A57-8B14-75988EDF3FDC}" srcOrd="0" destOrd="0" presId="urn:microsoft.com/office/officeart/2005/8/layout/hProcess9"/>
    <dgm:cxn modelId="{5BDF353F-C45F-4BCF-9DDF-EB515C76A300}" type="presOf" srcId="{F3BA084C-67A3-43E6-A68A-313547879C96}" destId="{2ADDBF38-5D9D-4765-B8FB-300CA7EE9E32}" srcOrd="0" destOrd="0" presId="urn:microsoft.com/office/officeart/2005/8/layout/hProcess9"/>
    <dgm:cxn modelId="{D499AC5D-E2D5-47F3-BF1C-F4E4CE4B3122}" srcId="{2AA2C6C1-CC77-4581-A811-A48FD183A87A}" destId="{F3BA084C-67A3-43E6-A68A-313547879C96}" srcOrd="2" destOrd="0" parTransId="{5D8D7687-4720-4F94-A20E-B6422DB5D6A5}" sibTransId="{0E1245DD-14C5-4044-918F-DD1716883D7F}"/>
    <dgm:cxn modelId="{46F54B4A-7047-438E-871B-87ABE7D1E943}" type="presParOf" srcId="{58557AF4-2586-4862-B719-4B450E9E20EC}" destId="{7B5D05FB-1099-4EF9-840A-1EC858004A46}" srcOrd="0" destOrd="0" presId="urn:microsoft.com/office/officeart/2005/8/layout/hProcess9"/>
    <dgm:cxn modelId="{DA8F9C07-9B95-4A83-A6A9-EF9D94C9FE62}" type="presParOf" srcId="{58557AF4-2586-4862-B719-4B450E9E20EC}" destId="{ABA39D65-A3A0-4723-BF47-1A44FA5D9746}" srcOrd="1" destOrd="0" presId="urn:microsoft.com/office/officeart/2005/8/layout/hProcess9"/>
    <dgm:cxn modelId="{F9CC1849-71F7-4364-864C-558A0B43A789}" type="presParOf" srcId="{ABA39D65-A3A0-4723-BF47-1A44FA5D9746}" destId="{23D7ECB5-B79B-4DD7-B4BE-583146474DD9}" srcOrd="0" destOrd="0" presId="urn:microsoft.com/office/officeart/2005/8/layout/hProcess9"/>
    <dgm:cxn modelId="{2A0951B7-FA7A-419F-8DD6-DA635D3082DA}" type="presParOf" srcId="{ABA39D65-A3A0-4723-BF47-1A44FA5D9746}" destId="{0EBAC02E-1192-4A72-8B91-2B361BAAF3AA}" srcOrd="1" destOrd="0" presId="urn:microsoft.com/office/officeart/2005/8/layout/hProcess9"/>
    <dgm:cxn modelId="{36DA98C7-8286-4EF6-A464-78C9079094F3}" type="presParOf" srcId="{ABA39D65-A3A0-4723-BF47-1A44FA5D9746}" destId="{34BE5706-0D24-4B4A-9FB4-54B7F937C8AB}" srcOrd="2" destOrd="0" presId="urn:microsoft.com/office/officeart/2005/8/layout/hProcess9"/>
    <dgm:cxn modelId="{B7B420D8-4DCB-4E01-A762-6F9FBB550BEB}" type="presParOf" srcId="{ABA39D65-A3A0-4723-BF47-1A44FA5D9746}" destId="{B6E3A776-EDD4-4A9A-9387-F7246D28822D}" srcOrd="3" destOrd="0" presId="urn:microsoft.com/office/officeart/2005/8/layout/hProcess9"/>
    <dgm:cxn modelId="{7C1FA068-B139-4946-8997-E8F25ACEB356}" type="presParOf" srcId="{ABA39D65-A3A0-4723-BF47-1A44FA5D9746}" destId="{2ADDBF38-5D9D-4765-B8FB-300CA7EE9E32}" srcOrd="4" destOrd="0" presId="urn:microsoft.com/office/officeart/2005/8/layout/hProcess9"/>
    <dgm:cxn modelId="{D40EB6A3-B930-41FD-852E-2A395C2CB63D}" type="presParOf" srcId="{ABA39D65-A3A0-4723-BF47-1A44FA5D9746}" destId="{36230AB9-FF6C-4AD8-B630-97A9E161E261}" srcOrd="5" destOrd="0" presId="urn:microsoft.com/office/officeart/2005/8/layout/hProcess9"/>
    <dgm:cxn modelId="{E8EA4AE2-1C44-44F7-BA1A-33600EE65102}" type="presParOf" srcId="{ABA39D65-A3A0-4723-BF47-1A44FA5D9746}" destId="{A6DA49E9-8B6A-4A57-8B14-75988EDF3FDC}" srcOrd="6" destOrd="0" presId="urn:microsoft.com/office/officeart/2005/8/layout/hProcess9"/>
    <dgm:cxn modelId="{62A45431-3D07-4BC2-B3AB-A84CB9A61445}" type="presParOf" srcId="{ABA39D65-A3A0-4723-BF47-1A44FA5D9746}" destId="{43DA9389-594C-4718-AE5B-01A330AF5C66}" srcOrd="7" destOrd="0" presId="urn:microsoft.com/office/officeart/2005/8/layout/hProcess9"/>
    <dgm:cxn modelId="{F08D84F7-EF74-41C8-8CFE-FE9DD85AC5F5}" type="presParOf" srcId="{ABA39D65-A3A0-4723-BF47-1A44FA5D9746}" destId="{382A4F3F-3A1A-4A59-A414-035918F40E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51073D-4F77-4AF3-A783-BD8B0E01CD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2A5A5-1214-43D7-8D47-854D5B4991FF}">
      <dgm:prSet phldrT="[Text]"/>
      <dgm:spPr/>
      <dgm:t>
        <a:bodyPr/>
        <a:lstStyle/>
        <a:p>
          <a:r>
            <a:rPr lang="en-US" dirty="0" smtClean="0"/>
            <a:t>Trusted Advisor</a:t>
          </a:r>
          <a:endParaRPr lang="en-US" dirty="0"/>
        </a:p>
      </dgm:t>
    </dgm:pt>
    <dgm:pt modelId="{881829A8-DF85-48D6-BBAE-47AAF029D84E}" type="parTrans" cxnId="{C898B829-2DE4-4C6D-866E-52CE6C8E7D2C}">
      <dgm:prSet/>
      <dgm:spPr/>
      <dgm:t>
        <a:bodyPr/>
        <a:lstStyle/>
        <a:p>
          <a:endParaRPr lang="en-US"/>
        </a:p>
      </dgm:t>
    </dgm:pt>
    <dgm:pt modelId="{CBEBF22E-DF38-4CB1-8A47-103C722F556B}" type="sibTrans" cxnId="{C898B829-2DE4-4C6D-866E-52CE6C8E7D2C}">
      <dgm:prSet/>
      <dgm:spPr/>
      <dgm:t>
        <a:bodyPr/>
        <a:lstStyle/>
        <a:p>
          <a:endParaRPr lang="en-US"/>
        </a:p>
      </dgm:t>
    </dgm:pt>
    <dgm:pt modelId="{1ED900BC-8C39-4C08-9EA4-EDA27E3781F2}">
      <dgm:prSet phldrT="[Text]"/>
      <dgm:spPr/>
      <dgm:t>
        <a:bodyPr/>
        <a:lstStyle/>
        <a:p>
          <a:r>
            <a:rPr lang="en-US" dirty="0" smtClean="0"/>
            <a:t>Personalizes Information</a:t>
          </a:r>
          <a:endParaRPr lang="en-US" dirty="0"/>
        </a:p>
      </dgm:t>
    </dgm:pt>
    <dgm:pt modelId="{5511982A-219F-4AC3-8350-C7BE01A1393E}" type="parTrans" cxnId="{BAF1E75C-5ADB-4E5B-A71B-64D18F12729B}">
      <dgm:prSet/>
      <dgm:spPr/>
      <dgm:t>
        <a:bodyPr/>
        <a:lstStyle/>
        <a:p>
          <a:endParaRPr lang="en-US"/>
        </a:p>
      </dgm:t>
    </dgm:pt>
    <dgm:pt modelId="{B903AAA9-08DB-4C9F-943B-94545230A95E}" type="sibTrans" cxnId="{BAF1E75C-5ADB-4E5B-A71B-64D18F12729B}">
      <dgm:prSet/>
      <dgm:spPr/>
      <dgm:t>
        <a:bodyPr/>
        <a:lstStyle/>
        <a:p>
          <a:endParaRPr lang="en-US"/>
        </a:p>
      </dgm:t>
    </dgm:pt>
    <dgm:pt modelId="{7F41EAD1-2265-4C19-B954-1AFF87754286}">
      <dgm:prSet phldrT="[Text]"/>
      <dgm:spPr/>
      <dgm:t>
        <a:bodyPr/>
        <a:lstStyle/>
        <a:p>
          <a:r>
            <a:rPr lang="en-US" dirty="0" smtClean="0"/>
            <a:t>Promotes Engagement</a:t>
          </a:r>
          <a:endParaRPr lang="en-US" dirty="0"/>
        </a:p>
      </dgm:t>
    </dgm:pt>
    <dgm:pt modelId="{03E9DAA0-7D6C-475A-9FA0-FBAA80A2F1D2}" type="parTrans" cxnId="{11361542-195A-4CDD-B558-8B22385C320F}">
      <dgm:prSet/>
      <dgm:spPr/>
      <dgm:t>
        <a:bodyPr/>
        <a:lstStyle/>
        <a:p>
          <a:endParaRPr lang="en-US"/>
        </a:p>
      </dgm:t>
    </dgm:pt>
    <dgm:pt modelId="{7BC9B934-1064-4607-8A43-CE2E673B110A}" type="sibTrans" cxnId="{11361542-195A-4CDD-B558-8B22385C320F}">
      <dgm:prSet/>
      <dgm:spPr/>
      <dgm:t>
        <a:bodyPr/>
        <a:lstStyle/>
        <a:p>
          <a:endParaRPr lang="en-US"/>
        </a:p>
      </dgm:t>
    </dgm:pt>
    <dgm:pt modelId="{05B35B61-B0D9-4C99-BBCD-AEBC39792155}">
      <dgm:prSet phldrT="[Text]"/>
      <dgm:spPr/>
      <dgm:t>
        <a:bodyPr/>
        <a:lstStyle/>
        <a:p>
          <a:r>
            <a:rPr lang="en-US" smtClean="0"/>
            <a:t>Take Action</a:t>
          </a:r>
          <a:endParaRPr lang="en-US" dirty="0"/>
        </a:p>
      </dgm:t>
    </dgm:pt>
    <dgm:pt modelId="{0AAFD7AE-774A-42E7-8CCF-D3F40876513D}" type="parTrans" cxnId="{0F4F5759-939E-458C-B2B6-3490959C47A6}">
      <dgm:prSet/>
      <dgm:spPr/>
      <dgm:t>
        <a:bodyPr/>
        <a:lstStyle/>
        <a:p>
          <a:endParaRPr lang="en-US"/>
        </a:p>
      </dgm:t>
    </dgm:pt>
    <dgm:pt modelId="{CBA4EC85-4C08-4701-A545-E829DCA9BA04}" type="sibTrans" cxnId="{0F4F5759-939E-458C-B2B6-3490959C47A6}">
      <dgm:prSet/>
      <dgm:spPr/>
      <dgm:t>
        <a:bodyPr/>
        <a:lstStyle/>
        <a:p>
          <a:endParaRPr lang="en-US"/>
        </a:p>
      </dgm:t>
    </dgm:pt>
    <dgm:pt modelId="{5124EFFA-D559-4410-B9FD-F0239275783E}">
      <dgm:prSet phldrT="[Text]"/>
      <dgm:spPr/>
      <dgm:t>
        <a:bodyPr/>
        <a:lstStyle/>
        <a:p>
          <a:r>
            <a:rPr lang="en-US" dirty="0" smtClean="0"/>
            <a:t>Reducing Risk</a:t>
          </a:r>
          <a:endParaRPr lang="en-US" dirty="0"/>
        </a:p>
      </dgm:t>
    </dgm:pt>
    <dgm:pt modelId="{DFD710BD-7347-48DE-987A-908ECAD8673D}" type="parTrans" cxnId="{A8AAD276-1858-47A8-9453-6DE62A0AD548}">
      <dgm:prSet/>
      <dgm:spPr/>
      <dgm:t>
        <a:bodyPr/>
        <a:lstStyle/>
        <a:p>
          <a:endParaRPr lang="en-US"/>
        </a:p>
      </dgm:t>
    </dgm:pt>
    <dgm:pt modelId="{A6674260-6A0A-427B-B58E-8D8FD3AB2442}" type="sibTrans" cxnId="{A8AAD276-1858-47A8-9453-6DE62A0AD548}">
      <dgm:prSet/>
      <dgm:spPr/>
      <dgm:t>
        <a:bodyPr/>
        <a:lstStyle/>
        <a:p>
          <a:endParaRPr lang="en-US"/>
        </a:p>
      </dgm:t>
    </dgm:pt>
    <dgm:pt modelId="{0FEA983F-AEB8-4E05-B414-1257BF2E5FCA}" type="pres">
      <dgm:prSet presAssocID="{E051073D-4F77-4AF3-A783-BD8B0E01CD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1ED880-4FC7-42C3-BD5A-86B12ED47AF6}" type="pres">
      <dgm:prSet presAssocID="{FD62A5A5-1214-43D7-8D47-854D5B4991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F76A5-3B59-499E-B839-1C377BB9FD30}" type="pres">
      <dgm:prSet presAssocID="{FD62A5A5-1214-43D7-8D47-854D5B4991FF}" presName="spNode" presStyleCnt="0"/>
      <dgm:spPr/>
    </dgm:pt>
    <dgm:pt modelId="{7545EB49-5D4D-4D34-9CB6-1FC25EFFCCD8}" type="pres">
      <dgm:prSet presAssocID="{CBEBF22E-DF38-4CB1-8A47-103C722F556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FBA8FF8-C2E4-454A-A4D6-CF3D060C912F}" type="pres">
      <dgm:prSet presAssocID="{1ED900BC-8C39-4C08-9EA4-EDA27E3781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F9CDB-E40B-4EB7-83E1-98D414396096}" type="pres">
      <dgm:prSet presAssocID="{1ED900BC-8C39-4C08-9EA4-EDA27E3781F2}" presName="spNode" presStyleCnt="0"/>
      <dgm:spPr/>
    </dgm:pt>
    <dgm:pt modelId="{6612E4C1-4651-4A71-9AE4-A7117EDAC1A8}" type="pres">
      <dgm:prSet presAssocID="{B903AAA9-08DB-4C9F-943B-94545230A95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0140C67-A6B9-4A5A-A9E6-801582970634}" type="pres">
      <dgm:prSet presAssocID="{7F41EAD1-2265-4C19-B954-1AFF877542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C4129-C19F-41C9-AA5A-A8596EBAEC87}" type="pres">
      <dgm:prSet presAssocID="{7F41EAD1-2265-4C19-B954-1AFF87754286}" presName="spNode" presStyleCnt="0"/>
      <dgm:spPr/>
    </dgm:pt>
    <dgm:pt modelId="{CAD5D851-79E8-4C38-B214-FB460F0F434B}" type="pres">
      <dgm:prSet presAssocID="{7BC9B934-1064-4607-8A43-CE2E673B110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8D652EF-022D-4BAA-92B6-12D57CE47470}" type="pres">
      <dgm:prSet presAssocID="{05B35B61-B0D9-4C99-BBCD-AEBC3979215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69FA6-2720-4862-9D38-BA20415C40F0}" type="pres">
      <dgm:prSet presAssocID="{05B35B61-B0D9-4C99-BBCD-AEBC39792155}" presName="spNode" presStyleCnt="0"/>
      <dgm:spPr/>
    </dgm:pt>
    <dgm:pt modelId="{93FE717B-0A5F-4CAE-8603-99CCF9B1A707}" type="pres">
      <dgm:prSet presAssocID="{CBA4EC85-4C08-4701-A545-E829DCA9BA0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052ED37-70B4-44BA-BF08-9FA80CAD8F9D}" type="pres">
      <dgm:prSet presAssocID="{5124EFFA-D559-4410-B9FD-F0239275783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E163D-DAE8-4244-AEBC-601DD965CF18}" type="pres">
      <dgm:prSet presAssocID="{5124EFFA-D559-4410-B9FD-F0239275783E}" presName="spNode" presStyleCnt="0"/>
      <dgm:spPr/>
    </dgm:pt>
    <dgm:pt modelId="{A05D5F5B-1810-4B6C-A5B2-8221938AF6AF}" type="pres">
      <dgm:prSet presAssocID="{A6674260-6A0A-427B-B58E-8D8FD3AB244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1A2D26E-2E96-4E7B-AD38-ED8D4B5800C6}" type="presOf" srcId="{7BC9B934-1064-4607-8A43-CE2E673B110A}" destId="{CAD5D851-79E8-4C38-B214-FB460F0F434B}" srcOrd="0" destOrd="0" presId="urn:microsoft.com/office/officeart/2005/8/layout/cycle5"/>
    <dgm:cxn modelId="{FF666345-4016-4D64-A36F-EB5D4FD3C2FE}" type="presOf" srcId="{B903AAA9-08DB-4C9F-943B-94545230A95E}" destId="{6612E4C1-4651-4A71-9AE4-A7117EDAC1A8}" srcOrd="0" destOrd="0" presId="urn:microsoft.com/office/officeart/2005/8/layout/cycle5"/>
    <dgm:cxn modelId="{4C1F6C8F-EC44-425B-A1B5-F12C2B6D0905}" type="presOf" srcId="{1ED900BC-8C39-4C08-9EA4-EDA27E3781F2}" destId="{2FBA8FF8-C2E4-454A-A4D6-CF3D060C912F}" srcOrd="0" destOrd="0" presId="urn:microsoft.com/office/officeart/2005/8/layout/cycle5"/>
    <dgm:cxn modelId="{DF774B54-D37E-4F1D-AE54-DE6BC97D47D4}" type="presOf" srcId="{FD62A5A5-1214-43D7-8D47-854D5B4991FF}" destId="{F31ED880-4FC7-42C3-BD5A-86B12ED47AF6}" srcOrd="0" destOrd="0" presId="urn:microsoft.com/office/officeart/2005/8/layout/cycle5"/>
    <dgm:cxn modelId="{248E5DAA-0529-4E2A-974F-647FE72346BF}" type="presOf" srcId="{7F41EAD1-2265-4C19-B954-1AFF87754286}" destId="{C0140C67-A6B9-4A5A-A9E6-801582970634}" srcOrd="0" destOrd="0" presId="urn:microsoft.com/office/officeart/2005/8/layout/cycle5"/>
    <dgm:cxn modelId="{BAF1E75C-5ADB-4E5B-A71B-64D18F12729B}" srcId="{E051073D-4F77-4AF3-A783-BD8B0E01CD83}" destId="{1ED900BC-8C39-4C08-9EA4-EDA27E3781F2}" srcOrd="1" destOrd="0" parTransId="{5511982A-219F-4AC3-8350-C7BE01A1393E}" sibTransId="{B903AAA9-08DB-4C9F-943B-94545230A95E}"/>
    <dgm:cxn modelId="{8D8D3CDE-0F91-4A05-AB43-E74D8D862E5A}" type="presOf" srcId="{5124EFFA-D559-4410-B9FD-F0239275783E}" destId="{D052ED37-70B4-44BA-BF08-9FA80CAD8F9D}" srcOrd="0" destOrd="0" presId="urn:microsoft.com/office/officeart/2005/8/layout/cycle5"/>
    <dgm:cxn modelId="{D398C921-DFDE-46D7-94C4-13F01B7F3CDC}" type="presOf" srcId="{CBEBF22E-DF38-4CB1-8A47-103C722F556B}" destId="{7545EB49-5D4D-4D34-9CB6-1FC25EFFCCD8}" srcOrd="0" destOrd="0" presId="urn:microsoft.com/office/officeart/2005/8/layout/cycle5"/>
    <dgm:cxn modelId="{C898B829-2DE4-4C6D-866E-52CE6C8E7D2C}" srcId="{E051073D-4F77-4AF3-A783-BD8B0E01CD83}" destId="{FD62A5A5-1214-43D7-8D47-854D5B4991FF}" srcOrd="0" destOrd="0" parTransId="{881829A8-DF85-48D6-BBAE-47AAF029D84E}" sibTransId="{CBEBF22E-DF38-4CB1-8A47-103C722F556B}"/>
    <dgm:cxn modelId="{E61A16F8-A4CF-4107-85AB-043A1989DB62}" type="presOf" srcId="{CBA4EC85-4C08-4701-A545-E829DCA9BA04}" destId="{93FE717B-0A5F-4CAE-8603-99CCF9B1A707}" srcOrd="0" destOrd="0" presId="urn:microsoft.com/office/officeart/2005/8/layout/cycle5"/>
    <dgm:cxn modelId="{CD9815BC-DECF-40E0-8FE8-EA52F39F05A6}" type="presOf" srcId="{05B35B61-B0D9-4C99-BBCD-AEBC39792155}" destId="{98D652EF-022D-4BAA-92B6-12D57CE47470}" srcOrd="0" destOrd="0" presId="urn:microsoft.com/office/officeart/2005/8/layout/cycle5"/>
    <dgm:cxn modelId="{11361542-195A-4CDD-B558-8B22385C320F}" srcId="{E051073D-4F77-4AF3-A783-BD8B0E01CD83}" destId="{7F41EAD1-2265-4C19-B954-1AFF87754286}" srcOrd="2" destOrd="0" parTransId="{03E9DAA0-7D6C-475A-9FA0-FBAA80A2F1D2}" sibTransId="{7BC9B934-1064-4607-8A43-CE2E673B110A}"/>
    <dgm:cxn modelId="{A8AAD276-1858-47A8-9453-6DE62A0AD548}" srcId="{E051073D-4F77-4AF3-A783-BD8B0E01CD83}" destId="{5124EFFA-D559-4410-B9FD-F0239275783E}" srcOrd="4" destOrd="0" parTransId="{DFD710BD-7347-48DE-987A-908ECAD8673D}" sibTransId="{A6674260-6A0A-427B-B58E-8D8FD3AB2442}"/>
    <dgm:cxn modelId="{0F4F5759-939E-458C-B2B6-3490959C47A6}" srcId="{E051073D-4F77-4AF3-A783-BD8B0E01CD83}" destId="{05B35B61-B0D9-4C99-BBCD-AEBC39792155}" srcOrd="3" destOrd="0" parTransId="{0AAFD7AE-774A-42E7-8CCF-D3F40876513D}" sibTransId="{CBA4EC85-4C08-4701-A545-E829DCA9BA04}"/>
    <dgm:cxn modelId="{AD95E473-AA1A-4900-A5D2-E61CD133FEF2}" type="presOf" srcId="{A6674260-6A0A-427B-B58E-8D8FD3AB2442}" destId="{A05D5F5B-1810-4B6C-A5B2-8221938AF6AF}" srcOrd="0" destOrd="0" presId="urn:microsoft.com/office/officeart/2005/8/layout/cycle5"/>
    <dgm:cxn modelId="{C7DB83CA-A3B2-4CF2-8BEB-5F6A369B540F}" type="presOf" srcId="{E051073D-4F77-4AF3-A783-BD8B0E01CD83}" destId="{0FEA983F-AEB8-4E05-B414-1257BF2E5FCA}" srcOrd="0" destOrd="0" presId="urn:microsoft.com/office/officeart/2005/8/layout/cycle5"/>
    <dgm:cxn modelId="{55FAA7D7-1101-4DC1-985E-9CA2245F2399}" type="presParOf" srcId="{0FEA983F-AEB8-4E05-B414-1257BF2E5FCA}" destId="{F31ED880-4FC7-42C3-BD5A-86B12ED47AF6}" srcOrd="0" destOrd="0" presId="urn:microsoft.com/office/officeart/2005/8/layout/cycle5"/>
    <dgm:cxn modelId="{63468BED-4A24-4529-A749-853571F8ACE7}" type="presParOf" srcId="{0FEA983F-AEB8-4E05-B414-1257BF2E5FCA}" destId="{83AF76A5-3B59-499E-B839-1C377BB9FD30}" srcOrd="1" destOrd="0" presId="urn:microsoft.com/office/officeart/2005/8/layout/cycle5"/>
    <dgm:cxn modelId="{4A37CEDE-C2AD-4B79-8EBD-1AAF84698A4D}" type="presParOf" srcId="{0FEA983F-AEB8-4E05-B414-1257BF2E5FCA}" destId="{7545EB49-5D4D-4D34-9CB6-1FC25EFFCCD8}" srcOrd="2" destOrd="0" presId="urn:microsoft.com/office/officeart/2005/8/layout/cycle5"/>
    <dgm:cxn modelId="{9400C473-15BD-4CBA-807A-E8F1C38AA93D}" type="presParOf" srcId="{0FEA983F-AEB8-4E05-B414-1257BF2E5FCA}" destId="{2FBA8FF8-C2E4-454A-A4D6-CF3D060C912F}" srcOrd="3" destOrd="0" presId="urn:microsoft.com/office/officeart/2005/8/layout/cycle5"/>
    <dgm:cxn modelId="{C3C5BCD5-2365-4DBB-B013-07174B79FC82}" type="presParOf" srcId="{0FEA983F-AEB8-4E05-B414-1257BF2E5FCA}" destId="{240F9CDB-E40B-4EB7-83E1-98D414396096}" srcOrd="4" destOrd="0" presId="urn:microsoft.com/office/officeart/2005/8/layout/cycle5"/>
    <dgm:cxn modelId="{0C02F74B-693C-435B-B517-F12A58FFB8F0}" type="presParOf" srcId="{0FEA983F-AEB8-4E05-B414-1257BF2E5FCA}" destId="{6612E4C1-4651-4A71-9AE4-A7117EDAC1A8}" srcOrd="5" destOrd="0" presId="urn:microsoft.com/office/officeart/2005/8/layout/cycle5"/>
    <dgm:cxn modelId="{5F3A6DFA-6F29-4208-BFFA-50E9739A2B65}" type="presParOf" srcId="{0FEA983F-AEB8-4E05-B414-1257BF2E5FCA}" destId="{C0140C67-A6B9-4A5A-A9E6-801582970634}" srcOrd="6" destOrd="0" presId="urn:microsoft.com/office/officeart/2005/8/layout/cycle5"/>
    <dgm:cxn modelId="{07A899C5-F807-4EA5-B702-5F352A5EE117}" type="presParOf" srcId="{0FEA983F-AEB8-4E05-B414-1257BF2E5FCA}" destId="{170C4129-C19F-41C9-AA5A-A8596EBAEC87}" srcOrd="7" destOrd="0" presId="urn:microsoft.com/office/officeart/2005/8/layout/cycle5"/>
    <dgm:cxn modelId="{D97E4882-FD4A-4A39-9E68-A7AA3C4638E1}" type="presParOf" srcId="{0FEA983F-AEB8-4E05-B414-1257BF2E5FCA}" destId="{CAD5D851-79E8-4C38-B214-FB460F0F434B}" srcOrd="8" destOrd="0" presId="urn:microsoft.com/office/officeart/2005/8/layout/cycle5"/>
    <dgm:cxn modelId="{4F9F5CB1-F57D-4107-A696-87D2F814F591}" type="presParOf" srcId="{0FEA983F-AEB8-4E05-B414-1257BF2E5FCA}" destId="{98D652EF-022D-4BAA-92B6-12D57CE47470}" srcOrd="9" destOrd="0" presId="urn:microsoft.com/office/officeart/2005/8/layout/cycle5"/>
    <dgm:cxn modelId="{CAE1CE8F-1E1D-4B1A-945E-CFB0532B46D8}" type="presParOf" srcId="{0FEA983F-AEB8-4E05-B414-1257BF2E5FCA}" destId="{3BB69FA6-2720-4862-9D38-BA20415C40F0}" srcOrd="10" destOrd="0" presId="urn:microsoft.com/office/officeart/2005/8/layout/cycle5"/>
    <dgm:cxn modelId="{83D099F7-BFB1-4141-AB50-DBB43644D7B6}" type="presParOf" srcId="{0FEA983F-AEB8-4E05-B414-1257BF2E5FCA}" destId="{93FE717B-0A5F-4CAE-8603-99CCF9B1A707}" srcOrd="11" destOrd="0" presId="urn:microsoft.com/office/officeart/2005/8/layout/cycle5"/>
    <dgm:cxn modelId="{DBDFCEE4-DE82-4B90-BD5D-7F473C618412}" type="presParOf" srcId="{0FEA983F-AEB8-4E05-B414-1257BF2E5FCA}" destId="{D052ED37-70B4-44BA-BF08-9FA80CAD8F9D}" srcOrd="12" destOrd="0" presId="urn:microsoft.com/office/officeart/2005/8/layout/cycle5"/>
    <dgm:cxn modelId="{3D5C55ED-D8EC-4167-A87D-794D36ED36EE}" type="presParOf" srcId="{0FEA983F-AEB8-4E05-B414-1257BF2E5FCA}" destId="{E0FE163D-DAE8-4244-AEBC-601DD965CF18}" srcOrd="13" destOrd="0" presId="urn:microsoft.com/office/officeart/2005/8/layout/cycle5"/>
    <dgm:cxn modelId="{5B4E5004-4565-4A59-9342-B9AB3F25BF17}" type="presParOf" srcId="{0FEA983F-AEB8-4E05-B414-1257BF2E5FCA}" destId="{A05D5F5B-1810-4B6C-A5B2-8221938AF6A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6CB2F-C491-4CBC-8C8B-72F6C25B632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50281-38FD-472B-BB1D-AEDBEAEA89AF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9FC4B55-4831-4611-9B2F-9DB36049FD29}" type="parTrans" cxnId="{5422A3A0-5DDE-49E8-B941-6C0CE0196D87}">
      <dgm:prSet/>
      <dgm:spPr/>
      <dgm:t>
        <a:bodyPr/>
        <a:lstStyle/>
        <a:p>
          <a:endParaRPr lang="en-US"/>
        </a:p>
      </dgm:t>
    </dgm:pt>
    <dgm:pt modelId="{345F6A86-CF82-4BBD-B406-66A6A5699BFC}" type="sibTrans" cxnId="{5422A3A0-5DDE-49E8-B941-6C0CE0196D87}">
      <dgm:prSet/>
      <dgm:spPr/>
      <dgm:t>
        <a:bodyPr/>
        <a:lstStyle/>
        <a:p>
          <a:endParaRPr lang="en-US"/>
        </a:p>
      </dgm:t>
    </dgm:pt>
    <dgm:pt modelId="{8244879D-EA8A-4CBB-A592-5148915623AB}">
      <dgm:prSet phldrT="[Text]"/>
      <dgm:spPr/>
      <dgm:t>
        <a:bodyPr/>
        <a:lstStyle/>
        <a:p>
          <a:pPr algn="r"/>
          <a:r>
            <a:rPr lang="en-US" dirty="0" smtClean="0"/>
            <a:t>$500/</a:t>
          </a:r>
          <a:r>
            <a:rPr lang="en-US" dirty="0" err="1" smtClean="0"/>
            <a:t>mo</a:t>
          </a:r>
          <a:endParaRPr lang="en-US" dirty="0"/>
        </a:p>
      </dgm:t>
    </dgm:pt>
    <dgm:pt modelId="{715DF77A-0561-4924-9EB4-4A975126E918}" type="parTrans" cxnId="{6AE3F518-77C7-4308-8362-2B1A3DC45ABB}">
      <dgm:prSet/>
      <dgm:spPr/>
      <dgm:t>
        <a:bodyPr/>
        <a:lstStyle/>
        <a:p>
          <a:endParaRPr lang="en-US"/>
        </a:p>
      </dgm:t>
    </dgm:pt>
    <dgm:pt modelId="{E39404E5-3855-49C5-9A9A-BFFD99DD26DE}" type="sibTrans" cxnId="{6AE3F518-77C7-4308-8362-2B1A3DC45ABB}">
      <dgm:prSet/>
      <dgm:spPr/>
      <dgm:t>
        <a:bodyPr/>
        <a:lstStyle/>
        <a:p>
          <a:endParaRPr lang="en-US"/>
        </a:p>
      </dgm:t>
    </dgm:pt>
    <dgm:pt modelId="{04B32849-EEC9-4088-BCB5-12277210A697}">
      <dgm:prSet phldrT="[Text]"/>
      <dgm:spPr/>
      <dgm:t>
        <a:bodyPr/>
        <a:lstStyle/>
        <a:p>
          <a:r>
            <a:rPr lang="en-US" dirty="0" smtClean="0"/>
            <a:t>Amazon API Gateway</a:t>
          </a:r>
          <a:endParaRPr lang="en-US" dirty="0"/>
        </a:p>
      </dgm:t>
    </dgm:pt>
    <dgm:pt modelId="{0FF54E1E-C1A4-4C21-9CB8-6DAA9A8251DF}" type="parTrans" cxnId="{BE125DD4-85A8-45A5-8610-F9FEA17EA8DE}">
      <dgm:prSet/>
      <dgm:spPr/>
      <dgm:t>
        <a:bodyPr/>
        <a:lstStyle/>
        <a:p>
          <a:endParaRPr lang="en-US"/>
        </a:p>
      </dgm:t>
    </dgm:pt>
    <dgm:pt modelId="{37FB87B2-C9E3-4F81-AD9F-8C058C86B672}" type="sibTrans" cxnId="{BE125DD4-85A8-45A5-8610-F9FEA17EA8DE}">
      <dgm:prSet/>
      <dgm:spPr/>
      <dgm:t>
        <a:bodyPr/>
        <a:lstStyle/>
        <a:p>
          <a:endParaRPr lang="en-US"/>
        </a:p>
      </dgm:t>
    </dgm:pt>
    <dgm:pt modelId="{73EAC5FA-C112-4FCD-853D-1EAB9BCF3C87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EDE0FA28-582A-4E5F-B8BB-30E79E4AC45E}" type="parTrans" cxnId="{F92298F1-02C9-435F-827F-B93501A02EFB}">
      <dgm:prSet/>
      <dgm:spPr/>
      <dgm:t>
        <a:bodyPr/>
        <a:lstStyle/>
        <a:p>
          <a:endParaRPr lang="en-US"/>
        </a:p>
      </dgm:t>
    </dgm:pt>
    <dgm:pt modelId="{35082E57-923B-419E-9F37-4E8E09B1DA56}" type="sibTrans" cxnId="{F92298F1-02C9-435F-827F-B93501A02EFB}">
      <dgm:prSet/>
      <dgm:spPr/>
      <dgm:t>
        <a:bodyPr/>
        <a:lstStyle/>
        <a:p>
          <a:endParaRPr lang="en-US"/>
        </a:p>
      </dgm:t>
    </dgm:pt>
    <dgm:pt modelId="{D164A76F-F340-40C1-A14D-08CAB2D0D4FE}">
      <dgm:prSet phldrT="[Text]"/>
      <dgm:spPr/>
      <dgm:t>
        <a:bodyPr/>
        <a:lstStyle/>
        <a:p>
          <a:pPr algn="r"/>
          <a:r>
            <a:rPr lang="en-US" dirty="0" smtClean="0"/>
            <a:t>$3000/</a:t>
          </a:r>
          <a:r>
            <a:rPr lang="en-US" dirty="0" err="1" smtClean="0"/>
            <a:t>mo</a:t>
          </a:r>
          <a:r>
            <a:rPr lang="en-US" dirty="0" smtClean="0"/>
            <a:t> (- 30% with RI)</a:t>
          </a:r>
          <a:endParaRPr lang="en-US" dirty="0"/>
        </a:p>
      </dgm:t>
    </dgm:pt>
    <dgm:pt modelId="{5D1C6BE7-C7F9-4F0B-A177-11B554A99258}" type="parTrans" cxnId="{17B0EE39-B08A-49FA-A16D-00378F34ABF0}">
      <dgm:prSet/>
      <dgm:spPr/>
      <dgm:t>
        <a:bodyPr/>
        <a:lstStyle/>
        <a:p>
          <a:endParaRPr lang="en-US"/>
        </a:p>
      </dgm:t>
    </dgm:pt>
    <dgm:pt modelId="{8D30F69C-BCA6-4D01-AE24-148FCA318DD0}" type="sibTrans" cxnId="{17B0EE39-B08A-49FA-A16D-00378F34ABF0}">
      <dgm:prSet/>
      <dgm:spPr/>
      <dgm:t>
        <a:bodyPr/>
        <a:lstStyle/>
        <a:p>
          <a:endParaRPr lang="en-US"/>
        </a:p>
      </dgm:t>
    </dgm:pt>
    <dgm:pt modelId="{FB61AB44-37EF-466D-8313-19C1973ECC12}">
      <dgm:prSet phldrT="[Text]"/>
      <dgm:spPr/>
      <dgm:t>
        <a:bodyPr/>
        <a:lstStyle/>
        <a:p>
          <a:r>
            <a:rPr lang="en-US" dirty="0" smtClean="0"/>
            <a:t>Amazon ECS – 3 instances - r5.xlarge</a:t>
          </a:r>
          <a:endParaRPr lang="en-US" dirty="0"/>
        </a:p>
      </dgm:t>
    </dgm:pt>
    <dgm:pt modelId="{C5038D6A-E177-4D13-B4E2-FC69BAD2B8BC}" type="parTrans" cxnId="{21507ACC-F365-4441-9D0D-DE6511C7200E}">
      <dgm:prSet/>
      <dgm:spPr/>
      <dgm:t>
        <a:bodyPr/>
        <a:lstStyle/>
        <a:p>
          <a:endParaRPr lang="en-US"/>
        </a:p>
      </dgm:t>
    </dgm:pt>
    <dgm:pt modelId="{9B9A5618-EEA9-4585-9A3E-61473CF610C7}" type="sibTrans" cxnId="{21507ACC-F365-4441-9D0D-DE6511C7200E}">
      <dgm:prSet/>
      <dgm:spPr/>
      <dgm:t>
        <a:bodyPr/>
        <a:lstStyle/>
        <a:p>
          <a:endParaRPr lang="en-US"/>
        </a:p>
      </dgm:t>
    </dgm:pt>
    <dgm:pt modelId="{19DC9CDB-13EB-437F-8E41-0EEE91BE74F2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ADF87866-625E-4353-9525-F60BC3C9E273}" type="parTrans" cxnId="{4DB25BE5-CA7C-42EB-A5F0-8B2C540CA824}">
      <dgm:prSet/>
      <dgm:spPr/>
      <dgm:t>
        <a:bodyPr/>
        <a:lstStyle/>
        <a:p>
          <a:endParaRPr lang="en-US"/>
        </a:p>
      </dgm:t>
    </dgm:pt>
    <dgm:pt modelId="{FBD0A5AE-E786-4360-A3C4-55198A350601}" type="sibTrans" cxnId="{4DB25BE5-CA7C-42EB-A5F0-8B2C540CA824}">
      <dgm:prSet/>
      <dgm:spPr/>
      <dgm:t>
        <a:bodyPr/>
        <a:lstStyle/>
        <a:p>
          <a:endParaRPr lang="en-US"/>
        </a:p>
      </dgm:t>
    </dgm:pt>
    <dgm:pt modelId="{51FB9EBD-2B21-44B3-BC5E-A40613166B5F}">
      <dgm:prSet phldrT="[Text]"/>
      <dgm:spPr/>
      <dgm:t>
        <a:bodyPr/>
        <a:lstStyle/>
        <a:p>
          <a:pPr algn="r"/>
          <a:r>
            <a:rPr lang="en-US" dirty="0" smtClean="0"/>
            <a:t>$18000/</a:t>
          </a:r>
          <a:r>
            <a:rPr lang="en-US" dirty="0" err="1" smtClean="0"/>
            <a:t>mo</a:t>
          </a:r>
          <a:r>
            <a:rPr lang="en-US" dirty="0" smtClean="0"/>
            <a:t> (– 30% with RI)</a:t>
          </a:r>
          <a:endParaRPr lang="en-US" dirty="0"/>
        </a:p>
      </dgm:t>
    </dgm:pt>
    <dgm:pt modelId="{81A0EAF9-C928-42D5-8C32-40D65B24817D}" type="parTrans" cxnId="{6BA4B8A5-D3D2-463C-AF34-8772271778DC}">
      <dgm:prSet/>
      <dgm:spPr/>
      <dgm:t>
        <a:bodyPr/>
        <a:lstStyle/>
        <a:p>
          <a:endParaRPr lang="en-US"/>
        </a:p>
      </dgm:t>
    </dgm:pt>
    <dgm:pt modelId="{5A6AF549-72C0-4AC4-93CB-09F6733FE01E}" type="sibTrans" cxnId="{6BA4B8A5-D3D2-463C-AF34-8772271778DC}">
      <dgm:prSet/>
      <dgm:spPr/>
      <dgm:t>
        <a:bodyPr/>
        <a:lstStyle/>
        <a:p>
          <a:endParaRPr lang="en-US"/>
        </a:p>
      </dgm:t>
    </dgm:pt>
    <dgm:pt modelId="{55E0FE75-3120-470C-B297-7EBA410E1B41}">
      <dgm:prSet phldrT="[Text]"/>
      <dgm:spPr/>
      <dgm:t>
        <a:bodyPr/>
        <a:lstStyle/>
        <a:p>
          <a:r>
            <a:rPr lang="en-US" smtClean="0"/>
            <a:t>Amazon Neptune – 3 instances – r5.12xlarge</a:t>
          </a:r>
          <a:endParaRPr lang="en-US" dirty="0"/>
        </a:p>
      </dgm:t>
    </dgm:pt>
    <dgm:pt modelId="{E9678DDB-A64E-4395-B81F-AE2A6C2198DB}" type="parTrans" cxnId="{257DB295-FBEE-4976-89A4-69BD7C2CA830}">
      <dgm:prSet/>
      <dgm:spPr/>
      <dgm:t>
        <a:bodyPr/>
        <a:lstStyle/>
        <a:p>
          <a:endParaRPr lang="en-US"/>
        </a:p>
      </dgm:t>
    </dgm:pt>
    <dgm:pt modelId="{2FCD2068-1F24-4549-94F6-099102CA0DFA}" type="sibTrans" cxnId="{257DB295-FBEE-4976-89A4-69BD7C2CA830}">
      <dgm:prSet/>
      <dgm:spPr/>
      <dgm:t>
        <a:bodyPr/>
        <a:lstStyle/>
        <a:p>
          <a:endParaRPr lang="en-US"/>
        </a:p>
      </dgm:t>
    </dgm:pt>
    <dgm:pt modelId="{E75E4B86-85FA-4494-A94A-5A12F9A3D08D}">
      <dgm:prSet phldrT="[Text]"/>
      <dgm:spPr/>
      <dgm:t>
        <a:bodyPr/>
        <a:lstStyle/>
        <a:p>
          <a:r>
            <a:rPr lang="en-US" dirty="0" smtClean="0"/>
            <a:t>Amazon Kinesis -10 shares – 2day retention</a:t>
          </a:r>
          <a:endParaRPr lang="en-US" dirty="0"/>
        </a:p>
      </dgm:t>
    </dgm:pt>
    <dgm:pt modelId="{391B0773-CF5C-4D95-AFDE-FBCFBDE46302}" type="parTrans" cxnId="{36553022-594F-48F2-88DF-C23B95CEFC03}">
      <dgm:prSet/>
      <dgm:spPr/>
      <dgm:t>
        <a:bodyPr/>
        <a:lstStyle/>
        <a:p>
          <a:endParaRPr lang="en-US"/>
        </a:p>
      </dgm:t>
    </dgm:pt>
    <dgm:pt modelId="{ADC0D4A0-5CD3-4A27-B971-6C0DEF723043}" type="sibTrans" cxnId="{36553022-594F-48F2-88DF-C23B95CEFC03}">
      <dgm:prSet/>
      <dgm:spPr/>
      <dgm:t>
        <a:bodyPr/>
        <a:lstStyle/>
        <a:p>
          <a:endParaRPr lang="en-US"/>
        </a:p>
      </dgm:t>
    </dgm:pt>
    <dgm:pt modelId="{451E9FB2-6181-4A8C-A0E9-9D07B311E253}">
      <dgm:prSet phldrT="[Text]"/>
      <dgm:spPr/>
      <dgm:t>
        <a:bodyPr/>
        <a:lstStyle/>
        <a:p>
          <a:pPr algn="r"/>
          <a:r>
            <a:rPr lang="en-US" dirty="0" smtClean="0"/>
            <a:t>$750/</a:t>
          </a:r>
          <a:r>
            <a:rPr lang="en-US" dirty="0" err="1" smtClean="0"/>
            <a:t>mo</a:t>
          </a:r>
          <a:endParaRPr lang="en-US" dirty="0"/>
        </a:p>
      </dgm:t>
    </dgm:pt>
    <dgm:pt modelId="{D93FCFF3-1D72-4039-AFA6-FE18C1236638}" type="parTrans" cxnId="{B319E71C-81A5-46C9-9BE6-3CA8FD7BDBE0}">
      <dgm:prSet/>
      <dgm:spPr/>
      <dgm:t>
        <a:bodyPr/>
        <a:lstStyle/>
        <a:p>
          <a:endParaRPr lang="en-US"/>
        </a:p>
      </dgm:t>
    </dgm:pt>
    <dgm:pt modelId="{E1186286-AB12-4F45-9102-5A120895A46E}" type="sibTrans" cxnId="{B319E71C-81A5-46C9-9BE6-3CA8FD7BDBE0}">
      <dgm:prSet/>
      <dgm:spPr/>
      <dgm:t>
        <a:bodyPr/>
        <a:lstStyle/>
        <a:p>
          <a:endParaRPr lang="en-US"/>
        </a:p>
      </dgm:t>
    </dgm:pt>
    <dgm:pt modelId="{C526479B-07EC-468B-9A71-A563BEB5BF01}">
      <dgm:prSet phldrT="[Text]" custT="1"/>
      <dgm:spPr/>
      <dgm:t>
        <a:bodyPr/>
        <a:lstStyle/>
        <a:p>
          <a:r>
            <a:rPr lang="en-US" sz="2000" dirty="0" smtClean="0"/>
            <a:t>Amazon Alexa</a:t>
          </a:r>
          <a:endParaRPr lang="en-US" sz="2000" dirty="0"/>
        </a:p>
      </dgm:t>
    </dgm:pt>
    <dgm:pt modelId="{9DF19644-FCF6-40DE-80BB-78FBC49FEACF}" type="parTrans" cxnId="{AEF6911F-E53E-4686-9779-7D02B24F1C61}">
      <dgm:prSet/>
      <dgm:spPr/>
      <dgm:t>
        <a:bodyPr/>
        <a:lstStyle/>
        <a:p>
          <a:endParaRPr lang="en-US"/>
        </a:p>
      </dgm:t>
    </dgm:pt>
    <dgm:pt modelId="{1CF34776-C9E8-4238-8E4D-85E247D8625B}" type="sibTrans" cxnId="{AEF6911F-E53E-4686-9779-7D02B24F1C61}">
      <dgm:prSet/>
      <dgm:spPr/>
      <dgm:t>
        <a:bodyPr/>
        <a:lstStyle/>
        <a:p>
          <a:endParaRPr lang="en-US"/>
        </a:p>
      </dgm:t>
    </dgm:pt>
    <dgm:pt modelId="{C015F338-E1EB-43C4-BEB8-17F65CC01640}">
      <dgm:prSet phldrT="[Text]"/>
      <dgm:spPr/>
      <dgm:t>
        <a:bodyPr/>
        <a:lstStyle/>
        <a:p>
          <a:r>
            <a:rPr lang="en-US" dirty="0" smtClean="0"/>
            <a:t>Connectivity</a:t>
          </a:r>
          <a:endParaRPr lang="en-US" dirty="0"/>
        </a:p>
      </dgm:t>
    </dgm:pt>
    <dgm:pt modelId="{2D5904F2-B5F7-4CEF-8EEB-33C59B7A6D42}" type="parTrans" cxnId="{BA2C3A2C-AA44-4A13-BBB6-4A981492B973}">
      <dgm:prSet/>
      <dgm:spPr/>
      <dgm:t>
        <a:bodyPr/>
        <a:lstStyle/>
        <a:p>
          <a:endParaRPr lang="en-US"/>
        </a:p>
      </dgm:t>
    </dgm:pt>
    <dgm:pt modelId="{F90761BA-F643-4CBB-87FD-787AFC4F05F0}" type="sibTrans" cxnId="{BA2C3A2C-AA44-4A13-BBB6-4A981492B973}">
      <dgm:prSet/>
      <dgm:spPr/>
      <dgm:t>
        <a:bodyPr/>
        <a:lstStyle/>
        <a:p>
          <a:endParaRPr lang="en-US"/>
        </a:p>
      </dgm:t>
    </dgm:pt>
    <dgm:pt modelId="{2D290877-B1A7-43DB-8C0D-7132069F3209}">
      <dgm:prSet phldrT="[Text]" custT="1"/>
      <dgm:spPr/>
      <dgm:t>
        <a:bodyPr/>
        <a:lstStyle/>
        <a:p>
          <a:r>
            <a:rPr lang="en-US" sz="2000" dirty="0" smtClean="0"/>
            <a:t>Amazon Lex </a:t>
          </a:r>
          <a:endParaRPr lang="en-US" sz="2000" dirty="0"/>
        </a:p>
      </dgm:t>
    </dgm:pt>
    <dgm:pt modelId="{0DC657EA-50A0-4AB8-90D7-CD23C817393C}" type="sibTrans" cxnId="{D679CA8D-A50C-476F-9B0B-212DD53E223F}">
      <dgm:prSet/>
      <dgm:spPr/>
      <dgm:t>
        <a:bodyPr/>
        <a:lstStyle/>
        <a:p>
          <a:endParaRPr lang="en-US"/>
        </a:p>
      </dgm:t>
    </dgm:pt>
    <dgm:pt modelId="{C86C6E8E-B89A-4D0F-86A0-93F8BCF295FD}" type="parTrans" cxnId="{D679CA8D-A50C-476F-9B0B-212DD53E223F}">
      <dgm:prSet/>
      <dgm:spPr/>
      <dgm:t>
        <a:bodyPr/>
        <a:lstStyle/>
        <a:p>
          <a:endParaRPr lang="en-US"/>
        </a:p>
      </dgm:t>
    </dgm:pt>
    <dgm:pt modelId="{07EEDEE5-9E38-4F3A-B7A2-D60D58C22B94}">
      <dgm:prSet phldrT="[Text]"/>
      <dgm:spPr/>
      <dgm:t>
        <a:bodyPr/>
        <a:lstStyle/>
        <a:p>
          <a:r>
            <a:rPr lang="en-US" dirty="0" smtClean="0"/>
            <a:t>Amazon Dynamo DB</a:t>
          </a:r>
          <a:endParaRPr lang="en-US" dirty="0"/>
        </a:p>
      </dgm:t>
    </dgm:pt>
    <dgm:pt modelId="{814D3344-DAD9-4811-AEDD-34A3F91B0642}" type="parTrans" cxnId="{F21C7866-A311-42DD-943F-6FE5AF1AF7CD}">
      <dgm:prSet/>
      <dgm:spPr/>
      <dgm:t>
        <a:bodyPr/>
        <a:lstStyle/>
        <a:p>
          <a:endParaRPr lang="en-US"/>
        </a:p>
      </dgm:t>
    </dgm:pt>
    <dgm:pt modelId="{40B732B7-7D4F-4A9C-B58D-5C8DA8F7A4DB}" type="sibTrans" cxnId="{F21C7866-A311-42DD-943F-6FE5AF1AF7CD}">
      <dgm:prSet/>
      <dgm:spPr/>
      <dgm:t>
        <a:bodyPr/>
        <a:lstStyle/>
        <a:p>
          <a:endParaRPr lang="en-US"/>
        </a:p>
      </dgm:t>
    </dgm:pt>
    <dgm:pt modelId="{4C0DA3C9-DCAE-4284-A321-2C400F0A9C47}">
      <dgm:prSet phldrT="[Text]"/>
      <dgm:spPr/>
      <dgm:t>
        <a:bodyPr/>
        <a:lstStyle/>
        <a:p>
          <a:r>
            <a:rPr lang="en-US" dirty="0" smtClean="0"/>
            <a:t>Outbound Networking</a:t>
          </a:r>
          <a:endParaRPr lang="en-US" dirty="0"/>
        </a:p>
      </dgm:t>
    </dgm:pt>
    <dgm:pt modelId="{F96F2B87-8A56-45C7-ADA6-F76404242861}" type="parTrans" cxnId="{425DD3CE-90FC-4556-9FD1-412DED3214B8}">
      <dgm:prSet/>
      <dgm:spPr/>
      <dgm:t>
        <a:bodyPr/>
        <a:lstStyle/>
        <a:p>
          <a:endParaRPr lang="en-US"/>
        </a:p>
      </dgm:t>
    </dgm:pt>
    <dgm:pt modelId="{F47DCDFE-2673-4A1E-9357-BDD03B0D685C}" type="sibTrans" cxnId="{425DD3CE-90FC-4556-9FD1-412DED3214B8}">
      <dgm:prSet/>
      <dgm:spPr/>
      <dgm:t>
        <a:bodyPr/>
        <a:lstStyle/>
        <a:p>
          <a:endParaRPr lang="en-US"/>
        </a:p>
      </dgm:t>
    </dgm:pt>
    <dgm:pt modelId="{F17CEF4C-1D00-441B-924F-8ECE5ABA1A94}">
      <dgm:prSet phldrT="[Text]"/>
      <dgm:spPr/>
      <dgm:t>
        <a:bodyPr/>
        <a:lstStyle/>
        <a:p>
          <a:r>
            <a:rPr lang="en-US" dirty="0" smtClean="0"/>
            <a:t>AWS Lambda – 15 million </a:t>
          </a:r>
          <a:r>
            <a:rPr lang="en-US" dirty="0" err="1" smtClean="0"/>
            <a:t>GiB</a:t>
          </a:r>
          <a:r>
            <a:rPr lang="en-US" dirty="0" smtClean="0"/>
            <a:t>-hours</a:t>
          </a:r>
          <a:endParaRPr lang="en-US" dirty="0"/>
        </a:p>
      </dgm:t>
    </dgm:pt>
    <dgm:pt modelId="{09594689-E29D-4A15-819F-21652DBA24F3}" type="sibTrans" cxnId="{0ED01FC3-129E-431E-968A-E92A2D368146}">
      <dgm:prSet/>
      <dgm:spPr/>
      <dgm:t>
        <a:bodyPr/>
        <a:lstStyle/>
        <a:p>
          <a:endParaRPr lang="en-US"/>
        </a:p>
      </dgm:t>
    </dgm:pt>
    <dgm:pt modelId="{75FC997A-11CD-499A-A083-512B4B6F45CD}" type="parTrans" cxnId="{0ED01FC3-129E-431E-968A-E92A2D368146}">
      <dgm:prSet/>
      <dgm:spPr/>
      <dgm:t>
        <a:bodyPr/>
        <a:lstStyle/>
        <a:p>
          <a:endParaRPr lang="en-US"/>
        </a:p>
      </dgm:t>
    </dgm:pt>
    <dgm:pt modelId="{6EBBD908-30F1-46D5-881C-FEDA4F4C67F4}" type="pres">
      <dgm:prSet presAssocID="{55E6CB2F-C491-4CBC-8C8B-72F6C25B63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1FF595-4AA3-405B-827A-4893887DBB06}" type="pres">
      <dgm:prSet presAssocID="{22050281-38FD-472B-BB1D-AEDBEAEA89AF}" presName="composite" presStyleCnt="0"/>
      <dgm:spPr/>
    </dgm:pt>
    <dgm:pt modelId="{D94CC6C7-26F9-453A-90CD-19673E6C2A46}" type="pres">
      <dgm:prSet presAssocID="{22050281-38FD-472B-BB1D-AEDBEAEA89AF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ADC04-A1A0-4739-9F11-6EF2B8852CCA}" type="pres">
      <dgm:prSet presAssocID="{22050281-38FD-472B-BB1D-AEDBEAEA89A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7ED3A-6D7F-4E06-A776-72E502803B62}" type="pres">
      <dgm:prSet presAssocID="{22050281-38FD-472B-BB1D-AEDBEAEA89AF}" presName="Accent" presStyleLbl="parChTrans1D1" presStyleIdx="0" presStyleCnt="4"/>
      <dgm:spPr/>
    </dgm:pt>
    <dgm:pt modelId="{9BBA0D97-210D-4BD7-9FC8-7E5CFB18B25F}" type="pres">
      <dgm:prSet presAssocID="{22050281-38FD-472B-BB1D-AEDBEAEA89AF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B3160-85E4-44B4-8845-7449C232EA2A}" type="pres">
      <dgm:prSet presAssocID="{345F6A86-CF82-4BBD-B406-66A6A5699BFC}" presName="sibTrans" presStyleCnt="0"/>
      <dgm:spPr/>
    </dgm:pt>
    <dgm:pt modelId="{AD2AE9EA-8FAC-40A8-92EC-62730DFDC4EE}" type="pres">
      <dgm:prSet presAssocID="{C015F338-E1EB-43C4-BEB8-17F65CC01640}" presName="composite" presStyleCnt="0"/>
      <dgm:spPr/>
    </dgm:pt>
    <dgm:pt modelId="{77FEC5F6-5E2A-4A1A-B094-A8C90923E495}" type="pres">
      <dgm:prSet presAssocID="{C015F338-E1EB-43C4-BEB8-17F65CC01640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33C99-0C1B-4A81-A24D-05FBEB3D9A51}" type="pres">
      <dgm:prSet presAssocID="{C015F338-E1EB-43C4-BEB8-17F65CC0164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7CD81-7BC6-4B4B-AAAB-C8382B93847C}" type="pres">
      <dgm:prSet presAssocID="{C015F338-E1EB-43C4-BEB8-17F65CC01640}" presName="Accent" presStyleLbl="parChTrans1D1" presStyleIdx="1" presStyleCnt="4"/>
      <dgm:spPr/>
    </dgm:pt>
    <dgm:pt modelId="{7ABBAD36-65A5-42BD-9163-841AD9F4E2ED}" type="pres">
      <dgm:prSet presAssocID="{C015F338-E1EB-43C4-BEB8-17F65CC0164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B894E-9793-4954-B2A2-877793926FDC}" type="pres">
      <dgm:prSet presAssocID="{F90761BA-F643-4CBB-87FD-787AFC4F05F0}" presName="sibTrans" presStyleCnt="0"/>
      <dgm:spPr/>
    </dgm:pt>
    <dgm:pt modelId="{A157CB11-453C-4BC6-BF38-1F909F4F0EFD}" type="pres">
      <dgm:prSet presAssocID="{73EAC5FA-C112-4FCD-853D-1EAB9BCF3C87}" presName="composite" presStyleCnt="0"/>
      <dgm:spPr/>
    </dgm:pt>
    <dgm:pt modelId="{6FC2C3E3-D9A5-4FDF-8B6A-62146F231631}" type="pres">
      <dgm:prSet presAssocID="{73EAC5FA-C112-4FCD-853D-1EAB9BCF3C8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2830F-BCC4-459D-BF6F-040F8D45A208}" type="pres">
      <dgm:prSet presAssocID="{73EAC5FA-C112-4FCD-853D-1EAB9BCF3C8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27FFF-63DD-4EBF-8B69-6AFC5E94213B}" type="pres">
      <dgm:prSet presAssocID="{73EAC5FA-C112-4FCD-853D-1EAB9BCF3C87}" presName="Accent" presStyleLbl="parChTrans1D1" presStyleIdx="2" presStyleCnt="4"/>
      <dgm:spPr/>
    </dgm:pt>
    <dgm:pt modelId="{8370A5A6-3AC8-496C-BF8F-90711FD8E151}" type="pres">
      <dgm:prSet presAssocID="{73EAC5FA-C112-4FCD-853D-1EAB9BCF3C87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F040C-C9DC-4472-AC7D-D6FF3C5D4A01}" type="pres">
      <dgm:prSet presAssocID="{35082E57-923B-419E-9F37-4E8E09B1DA56}" presName="sibTrans" presStyleCnt="0"/>
      <dgm:spPr/>
    </dgm:pt>
    <dgm:pt modelId="{76CB71EF-E1EB-411C-8564-4D10EA3387B4}" type="pres">
      <dgm:prSet presAssocID="{19DC9CDB-13EB-437F-8E41-0EEE91BE74F2}" presName="composite" presStyleCnt="0"/>
      <dgm:spPr/>
    </dgm:pt>
    <dgm:pt modelId="{A6AD28FF-A2CA-4652-8F72-4E1ABE1689FD}" type="pres">
      <dgm:prSet presAssocID="{19DC9CDB-13EB-437F-8E41-0EEE91BE74F2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F4D78-9BDA-4843-8DF7-4FABFA0F9056}" type="pres">
      <dgm:prSet presAssocID="{19DC9CDB-13EB-437F-8E41-0EEE91BE74F2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D4A57-64B6-4C2A-85B1-F4C7F490156C}" type="pres">
      <dgm:prSet presAssocID="{19DC9CDB-13EB-437F-8E41-0EEE91BE74F2}" presName="Accent" presStyleLbl="parChTrans1D1" presStyleIdx="3" presStyleCnt="4"/>
      <dgm:spPr/>
    </dgm:pt>
    <dgm:pt modelId="{58BAF5B6-1CCB-4983-90AB-C6291AD9026A}" type="pres">
      <dgm:prSet presAssocID="{19DC9CDB-13EB-437F-8E41-0EEE91BE74F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E9CA2-6B6C-48EF-864B-C85FAB30CF11}" type="presOf" srcId="{22050281-38FD-472B-BB1D-AEDBEAEA89AF}" destId="{436ADC04-A1A0-4739-9F11-6EF2B8852CCA}" srcOrd="0" destOrd="0" presId="urn:microsoft.com/office/officeart/2011/layout/TabList"/>
    <dgm:cxn modelId="{5422A3A0-5DDE-49E8-B941-6C0CE0196D87}" srcId="{55E6CB2F-C491-4CBC-8C8B-72F6C25B6327}" destId="{22050281-38FD-472B-BB1D-AEDBEAEA89AF}" srcOrd="0" destOrd="0" parTransId="{49FC4B55-4831-4611-9B2F-9DB36049FD29}" sibTransId="{345F6A86-CF82-4BBD-B406-66A6A5699BFC}"/>
    <dgm:cxn modelId="{98425690-B52B-400F-8B86-103E575C5DF6}" type="presOf" srcId="{E75E4B86-85FA-4494-A94A-5A12F9A3D08D}" destId="{7ABBAD36-65A5-42BD-9163-841AD9F4E2ED}" srcOrd="0" destOrd="1" presId="urn:microsoft.com/office/officeart/2011/layout/TabList"/>
    <dgm:cxn modelId="{21507ACC-F365-4441-9D0D-DE6511C7200E}" srcId="{73EAC5FA-C112-4FCD-853D-1EAB9BCF3C87}" destId="{FB61AB44-37EF-466D-8313-19C1973ECC12}" srcOrd="1" destOrd="0" parTransId="{C5038D6A-E177-4D13-B4E2-FC69BAD2B8BC}" sibTransId="{9B9A5618-EEA9-4585-9A3E-61473CF610C7}"/>
    <dgm:cxn modelId="{6BA4B8A5-D3D2-463C-AF34-8772271778DC}" srcId="{19DC9CDB-13EB-437F-8E41-0EEE91BE74F2}" destId="{51FB9EBD-2B21-44B3-BC5E-A40613166B5F}" srcOrd="0" destOrd="0" parTransId="{81A0EAF9-C928-42D5-8C32-40D65B24817D}" sibTransId="{5A6AF549-72C0-4AC4-93CB-09F6733FE01E}"/>
    <dgm:cxn modelId="{EE50C591-8D85-4A6B-8AEC-DE7E5B0646F3}" type="presOf" srcId="{F17CEF4C-1D00-441B-924F-8ECE5ABA1A94}" destId="{8370A5A6-3AC8-496C-BF8F-90711FD8E151}" srcOrd="0" destOrd="1" presId="urn:microsoft.com/office/officeart/2011/layout/TabList"/>
    <dgm:cxn modelId="{17B0EE39-B08A-49FA-A16D-00378F34ABF0}" srcId="{73EAC5FA-C112-4FCD-853D-1EAB9BCF3C87}" destId="{D164A76F-F340-40C1-A14D-08CAB2D0D4FE}" srcOrd="0" destOrd="0" parTransId="{5D1C6BE7-C7F9-4F0B-A177-11B554A99258}" sibTransId="{8D30F69C-BCA6-4D01-AE24-148FCA318DD0}"/>
    <dgm:cxn modelId="{6EF76DD0-C946-4828-A82E-0A095EE87459}" type="presOf" srcId="{55E0FE75-3120-470C-B297-7EBA410E1B41}" destId="{58BAF5B6-1CCB-4983-90AB-C6291AD9026A}" srcOrd="0" destOrd="0" presId="urn:microsoft.com/office/officeart/2011/layout/TabList"/>
    <dgm:cxn modelId="{D679CA8D-A50C-476F-9B0B-212DD53E223F}" srcId="{22050281-38FD-472B-BB1D-AEDBEAEA89AF}" destId="{2D290877-B1A7-43DB-8C0D-7132069F3209}" srcOrd="2" destOrd="0" parTransId="{C86C6E8E-B89A-4D0F-86A0-93F8BCF295FD}" sibTransId="{0DC657EA-50A0-4AB8-90D7-CD23C817393C}"/>
    <dgm:cxn modelId="{36553022-594F-48F2-88DF-C23B95CEFC03}" srcId="{C015F338-E1EB-43C4-BEB8-17F65CC01640}" destId="{E75E4B86-85FA-4494-A94A-5A12F9A3D08D}" srcOrd="2" destOrd="0" parTransId="{391B0773-CF5C-4D95-AFDE-FBCFBDE46302}" sibTransId="{ADC0D4A0-5CD3-4A27-B971-6C0DEF723043}"/>
    <dgm:cxn modelId="{BE125DD4-85A8-45A5-8610-F9FEA17EA8DE}" srcId="{C015F338-E1EB-43C4-BEB8-17F65CC01640}" destId="{04B32849-EEC9-4088-BCB5-12277210A697}" srcOrd="1" destOrd="0" parTransId="{0FF54E1E-C1A4-4C21-9CB8-6DAA9A8251DF}" sibTransId="{37FB87B2-C9E3-4F81-AD9F-8C058C86B672}"/>
    <dgm:cxn modelId="{F92298F1-02C9-435F-827F-B93501A02EFB}" srcId="{55E6CB2F-C491-4CBC-8C8B-72F6C25B6327}" destId="{73EAC5FA-C112-4FCD-853D-1EAB9BCF3C87}" srcOrd="2" destOrd="0" parTransId="{EDE0FA28-582A-4E5F-B8BB-30E79E4AC45E}" sibTransId="{35082E57-923B-419E-9F37-4E8E09B1DA56}"/>
    <dgm:cxn modelId="{F29D48A9-2590-4CD2-B359-E6697AF35523}" type="presOf" srcId="{4C0DA3C9-DCAE-4284-A321-2C400F0A9C47}" destId="{7ABBAD36-65A5-42BD-9163-841AD9F4E2ED}" srcOrd="0" destOrd="2" presId="urn:microsoft.com/office/officeart/2011/layout/TabList"/>
    <dgm:cxn modelId="{C4B9F970-DC0F-4CA2-B4E2-6F68A4C28D99}" type="presOf" srcId="{55E6CB2F-C491-4CBC-8C8B-72F6C25B6327}" destId="{6EBBD908-30F1-46D5-881C-FEDA4F4C67F4}" srcOrd="0" destOrd="0" presId="urn:microsoft.com/office/officeart/2011/layout/TabList"/>
    <dgm:cxn modelId="{44E9582D-677E-4169-A055-BA5476ED3227}" type="presOf" srcId="{C526479B-07EC-468B-9A71-A563BEB5BF01}" destId="{9BBA0D97-210D-4BD7-9FC8-7E5CFB18B25F}" srcOrd="0" destOrd="0" presId="urn:microsoft.com/office/officeart/2011/layout/TabList"/>
    <dgm:cxn modelId="{257DB295-FBEE-4976-89A4-69BD7C2CA830}" srcId="{19DC9CDB-13EB-437F-8E41-0EEE91BE74F2}" destId="{55E0FE75-3120-470C-B297-7EBA410E1B41}" srcOrd="1" destOrd="0" parTransId="{E9678DDB-A64E-4395-B81F-AE2A6C2198DB}" sibTransId="{2FCD2068-1F24-4549-94F6-099102CA0DFA}"/>
    <dgm:cxn modelId="{2AE58589-396B-4DD5-83EE-84C027885566}" type="presOf" srcId="{D164A76F-F340-40C1-A14D-08CAB2D0D4FE}" destId="{6FC2C3E3-D9A5-4FDF-8B6A-62146F231631}" srcOrd="0" destOrd="0" presId="urn:microsoft.com/office/officeart/2011/layout/TabList"/>
    <dgm:cxn modelId="{6BCE05EC-B9BF-4E4D-8771-68AA85DD3811}" type="presOf" srcId="{451E9FB2-6181-4A8C-A0E9-9D07B311E253}" destId="{D94CC6C7-26F9-453A-90CD-19673E6C2A46}" srcOrd="0" destOrd="0" presId="urn:microsoft.com/office/officeart/2011/layout/TabList"/>
    <dgm:cxn modelId="{41FE03C9-93D5-48D3-A6E7-A29C9FDEBB47}" type="presOf" srcId="{07EEDEE5-9E38-4F3A-B7A2-D60D58C22B94}" destId="{58BAF5B6-1CCB-4983-90AB-C6291AD9026A}" srcOrd="0" destOrd="1" presId="urn:microsoft.com/office/officeart/2011/layout/TabList"/>
    <dgm:cxn modelId="{6F9ABA31-5BE4-4D08-BD7B-2B93E9DC66B9}" type="presOf" srcId="{FB61AB44-37EF-466D-8313-19C1973ECC12}" destId="{8370A5A6-3AC8-496C-BF8F-90711FD8E151}" srcOrd="0" destOrd="0" presId="urn:microsoft.com/office/officeart/2011/layout/TabList"/>
    <dgm:cxn modelId="{425DD3CE-90FC-4556-9FD1-412DED3214B8}" srcId="{C015F338-E1EB-43C4-BEB8-17F65CC01640}" destId="{4C0DA3C9-DCAE-4284-A321-2C400F0A9C47}" srcOrd="3" destOrd="0" parTransId="{F96F2B87-8A56-45C7-ADA6-F76404242861}" sibTransId="{F47DCDFE-2673-4A1E-9357-BDD03B0D685C}"/>
    <dgm:cxn modelId="{6909822F-B713-4B9D-BB42-EDB632BB4F77}" type="presOf" srcId="{19DC9CDB-13EB-437F-8E41-0EEE91BE74F2}" destId="{97EF4D78-9BDA-4843-8DF7-4FABFA0F9056}" srcOrd="0" destOrd="0" presId="urn:microsoft.com/office/officeart/2011/layout/TabList"/>
    <dgm:cxn modelId="{BA2C3A2C-AA44-4A13-BBB6-4A981492B973}" srcId="{55E6CB2F-C491-4CBC-8C8B-72F6C25B6327}" destId="{C015F338-E1EB-43C4-BEB8-17F65CC01640}" srcOrd="1" destOrd="0" parTransId="{2D5904F2-B5F7-4CEF-8EEB-33C59B7A6D42}" sibTransId="{F90761BA-F643-4CBB-87FD-787AFC4F05F0}"/>
    <dgm:cxn modelId="{D40C0891-9324-40BB-BB10-FB1ECD125051}" type="presOf" srcId="{04B32849-EEC9-4088-BCB5-12277210A697}" destId="{7ABBAD36-65A5-42BD-9163-841AD9F4E2ED}" srcOrd="0" destOrd="0" presId="urn:microsoft.com/office/officeart/2011/layout/TabList"/>
    <dgm:cxn modelId="{B319E71C-81A5-46C9-9BE6-3CA8FD7BDBE0}" srcId="{22050281-38FD-472B-BB1D-AEDBEAEA89AF}" destId="{451E9FB2-6181-4A8C-A0E9-9D07B311E253}" srcOrd="0" destOrd="0" parTransId="{D93FCFF3-1D72-4039-AFA6-FE18C1236638}" sibTransId="{E1186286-AB12-4F45-9102-5A120895A46E}"/>
    <dgm:cxn modelId="{8FA8A039-4080-4399-BB22-EF690C9BE60E}" type="presOf" srcId="{73EAC5FA-C112-4FCD-853D-1EAB9BCF3C87}" destId="{B9C2830F-BCC4-459D-BF6F-040F8D45A208}" srcOrd="0" destOrd="0" presId="urn:microsoft.com/office/officeart/2011/layout/TabList"/>
    <dgm:cxn modelId="{E4548445-6722-4D22-8F50-670768DCF278}" type="presOf" srcId="{51FB9EBD-2B21-44B3-BC5E-A40613166B5F}" destId="{A6AD28FF-A2CA-4652-8F72-4E1ABE1689FD}" srcOrd="0" destOrd="0" presId="urn:microsoft.com/office/officeart/2011/layout/TabList"/>
    <dgm:cxn modelId="{0ED01FC3-129E-431E-968A-E92A2D368146}" srcId="{73EAC5FA-C112-4FCD-853D-1EAB9BCF3C87}" destId="{F17CEF4C-1D00-441B-924F-8ECE5ABA1A94}" srcOrd="2" destOrd="0" parTransId="{75FC997A-11CD-499A-A083-512B4B6F45CD}" sibTransId="{09594689-E29D-4A15-819F-21652DBA24F3}"/>
    <dgm:cxn modelId="{4DB25BE5-CA7C-42EB-A5F0-8B2C540CA824}" srcId="{55E6CB2F-C491-4CBC-8C8B-72F6C25B6327}" destId="{19DC9CDB-13EB-437F-8E41-0EEE91BE74F2}" srcOrd="3" destOrd="0" parTransId="{ADF87866-625E-4353-9525-F60BC3C9E273}" sibTransId="{FBD0A5AE-E786-4360-A3C4-55198A350601}"/>
    <dgm:cxn modelId="{AEF6911F-E53E-4686-9779-7D02B24F1C61}" srcId="{22050281-38FD-472B-BB1D-AEDBEAEA89AF}" destId="{C526479B-07EC-468B-9A71-A563BEB5BF01}" srcOrd="1" destOrd="0" parTransId="{9DF19644-FCF6-40DE-80BB-78FBC49FEACF}" sibTransId="{1CF34776-C9E8-4238-8E4D-85E247D8625B}"/>
    <dgm:cxn modelId="{2E08898C-47E5-44EE-9DB7-AA060914EE81}" type="presOf" srcId="{C015F338-E1EB-43C4-BEB8-17F65CC01640}" destId="{3F233C99-0C1B-4A81-A24D-05FBEB3D9A51}" srcOrd="0" destOrd="0" presId="urn:microsoft.com/office/officeart/2011/layout/TabList"/>
    <dgm:cxn modelId="{AECD1DB2-0280-4603-A72D-34D76EB41F9E}" type="presOf" srcId="{2D290877-B1A7-43DB-8C0D-7132069F3209}" destId="{9BBA0D97-210D-4BD7-9FC8-7E5CFB18B25F}" srcOrd="0" destOrd="1" presId="urn:microsoft.com/office/officeart/2011/layout/TabList"/>
    <dgm:cxn modelId="{909BE6AA-FC30-4653-B74D-85DF4222BD10}" type="presOf" srcId="{8244879D-EA8A-4CBB-A592-5148915623AB}" destId="{77FEC5F6-5E2A-4A1A-B094-A8C90923E495}" srcOrd="0" destOrd="0" presId="urn:microsoft.com/office/officeart/2011/layout/TabList"/>
    <dgm:cxn modelId="{6AE3F518-77C7-4308-8362-2B1A3DC45ABB}" srcId="{C015F338-E1EB-43C4-BEB8-17F65CC01640}" destId="{8244879D-EA8A-4CBB-A592-5148915623AB}" srcOrd="0" destOrd="0" parTransId="{715DF77A-0561-4924-9EB4-4A975126E918}" sibTransId="{E39404E5-3855-49C5-9A9A-BFFD99DD26DE}"/>
    <dgm:cxn modelId="{F21C7866-A311-42DD-943F-6FE5AF1AF7CD}" srcId="{19DC9CDB-13EB-437F-8E41-0EEE91BE74F2}" destId="{07EEDEE5-9E38-4F3A-B7A2-D60D58C22B94}" srcOrd="2" destOrd="0" parTransId="{814D3344-DAD9-4811-AEDD-34A3F91B0642}" sibTransId="{40B732B7-7D4F-4A9C-B58D-5C8DA8F7A4DB}"/>
    <dgm:cxn modelId="{6E9A00EA-8F89-471B-82CD-78909746FEFD}" type="presParOf" srcId="{6EBBD908-30F1-46D5-881C-FEDA4F4C67F4}" destId="{E21FF595-4AA3-405B-827A-4893887DBB06}" srcOrd="0" destOrd="0" presId="urn:microsoft.com/office/officeart/2011/layout/TabList"/>
    <dgm:cxn modelId="{DAD039E4-CAEA-42DC-AB3F-D698976210EB}" type="presParOf" srcId="{E21FF595-4AA3-405B-827A-4893887DBB06}" destId="{D94CC6C7-26F9-453A-90CD-19673E6C2A46}" srcOrd="0" destOrd="0" presId="urn:microsoft.com/office/officeart/2011/layout/TabList"/>
    <dgm:cxn modelId="{C9EBE283-6CE0-465E-BB61-981737B37C21}" type="presParOf" srcId="{E21FF595-4AA3-405B-827A-4893887DBB06}" destId="{436ADC04-A1A0-4739-9F11-6EF2B8852CCA}" srcOrd="1" destOrd="0" presId="urn:microsoft.com/office/officeart/2011/layout/TabList"/>
    <dgm:cxn modelId="{9B00249F-27D3-4897-BB42-ACE8CBB4EC0F}" type="presParOf" srcId="{E21FF595-4AA3-405B-827A-4893887DBB06}" destId="{CC27ED3A-6D7F-4E06-A776-72E502803B62}" srcOrd="2" destOrd="0" presId="urn:microsoft.com/office/officeart/2011/layout/TabList"/>
    <dgm:cxn modelId="{BBF6044C-BE05-4967-B2D6-E71AF01D3B77}" type="presParOf" srcId="{6EBBD908-30F1-46D5-881C-FEDA4F4C67F4}" destId="{9BBA0D97-210D-4BD7-9FC8-7E5CFB18B25F}" srcOrd="1" destOrd="0" presId="urn:microsoft.com/office/officeart/2011/layout/TabList"/>
    <dgm:cxn modelId="{ACEAD82E-E25C-4432-899C-C81A214268AE}" type="presParOf" srcId="{6EBBD908-30F1-46D5-881C-FEDA4F4C67F4}" destId="{53FB3160-85E4-44B4-8845-7449C232EA2A}" srcOrd="2" destOrd="0" presId="urn:microsoft.com/office/officeart/2011/layout/TabList"/>
    <dgm:cxn modelId="{B3CA2A21-2269-4258-BE66-0DC7AE26F72C}" type="presParOf" srcId="{6EBBD908-30F1-46D5-881C-FEDA4F4C67F4}" destId="{AD2AE9EA-8FAC-40A8-92EC-62730DFDC4EE}" srcOrd="3" destOrd="0" presId="urn:microsoft.com/office/officeart/2011/layout/TabList"/>
    <dgm:cxn modelId="{6267FD6A-CC87-4A6F-B61D-F401C9310F1F}" type="presParOf" srcId="{AD2AE9EA-8FAC-40A8-92EC-62730DFDC4EE}" destId="{77FEC5F6-5E2A-4A1A-B094-A8C90923E495}" srcOrd="0" destOrd="0" presId="urn:microsoft.com/office/officeart/2011/layout/TabList"/>
    <dgm:cxn modelId="{D1051E06-1AB8-4C91-852D-C6A8D470E147}" type="presParOf" srcId="{AD2AE9EA-8FAC-40A8-92EC-62730DFDC4EE}" destId="{3F233C99-0C1B-4A81-A24D-05FBEB3D9A51}" srcOrd="1" destOrd="0" presId="urn:microsoft.com/office/officeart/2011/layout/TabList"/>
    <dgm:cxn modelId="{DE542C60-A979-4642-A027-C2D5E6B194D2}" type="presParOf" srcId="{AD2AE9EA-8FAC-40A8-92EC-62730DFDC4EE}" destId="{30F7CD81-7BC6-4B4B-AAAB-C8382B93847C}" srcOrd="2" destOrd="0" presId="urn:microsoft.com/office/officeart/2011/layout/TabList"/>
    <dgm:cxn modelId="{32526B58-2EC9-492E-A687-2168BBAA1D6E}" type="presParOf" srcId="{6EBBD908-30F1-46D5-881C-FEDA4F4C67F4}" destId="{7ABBAD36-65A5-42BD-9163-841AD9F4E2ED}" srcOrd="4" destOrd="0" presId="urn:microsoft.com/office/officeart/2011/layout/TabList"/>
    <dgm:cxn modelId="{9E0E9FC1-1634-4482-A584-AF44721FDDEA}" type="presParOf" srcId="{6EBBD908-30F1-46D5-881C-FEDA4F4C67F4}" destId="{FE3B894E-9793-4954-B2A2-877793926FDC}" srcOrd="5" destOrd="0" presId="urn:microsoft.com/office/officeart/2011/layout/TabList"/>
    <dgm:cxn modelId="{5298DC89-A7AA-4D66-871C-2F4CC369852C}" type="presParOf" srcId="{6EBBD908-30F1-46D5-881C-FEDA4F4C67F4}" destId="{A157CB11-453C-4BC6-BF38-1F909F4F0EFD}" srcOrd="6" destOrd="0" presId="urn:microsoft.com/office/officeart/2011/layout/TabList"/>
    <dgm:cxn modelId="{4D53F289-3EF9-43EC-B5D7-5BD04AE8F660}" type="presParOf" srcId="{A157CB11-453C-4BC6-BF38-1F909F4F0EFD}" destId="{6FC2C3E3-D9A5-4FDF-8B6A-62146F231631}" srcOrd="0" destOrd="0" presId="urn:microsoft.com/office/officeart/2011/layout/TabList"/>
    <dgm:cxn modelId="{6CF8CF61-7D0E-4659-A9E4-419256922464}" type="presParOf" srcId="{A157CB11-453C-4BC6-BF38-1F909F4F0EFD}" destId="{B9C2830F-BCC4-459D-BF6F-040F8D45A208}" srcOrd="1" destOrd="0" presId="urn:microsoft.com/office/officeart/2011/layout/TabList"/>
    <dgm:cxn modelId="{AFBC99CD-7ECD-4899-A697-4CB053768CBC}" type="presParOf" srcId="{A157CB11-453C-4BC6-BF38-1F909F4F0EFD}" destId="{00E27FFF-63DD-4EBF-8B69-6AFC5E94213B}" srcOrd="2" destOrd="0" presId="urn:microsoft.com/office/officeart/2011/layout/TabList"/>
    <dgm:cxn modelId="{5641829D-BA45-4F38-BFC3-7B171F8D21CF}" type="presParOf" srcId="{6EBBD908-30F1-46D5-881C-FEDA4F4C67F4}" destId="{8370A5A6-3AC8-496C-BF8F-90711FD8E151}" srcOrd="7" destOrd="0" presId="urn:microsoft.com/office/officeart/2011/layout/TabList"/>
    <dgm:cxn modelId="{9943EC8B-E5A1-46B4-9F45-B562CD232F32}" type="presParOf" srcId="{6EBBD908-30F1-46D5-881C-FEDA4F4C67F4}" destId="{08EF040C-C9DC-4472-AC7D-D6FF3C5D4A01}" srcOrd="8" destOrd="0" presId="urn:microsoft.com/office/officeart/2011/layout/TabList"/>
    <dgm:cxn modelId="{A8346E98-93A2-473C-9EE6-B32330631F09}" type="presParOf" srcId="{6EBBD908-30F1-46D5-881C-FEDA4F4C67F4}" destId="{76CB71EF-E1EB-411C-8564-4D10EA3387B4}" srcOrd="9" destOrd="0" presId="urn:microsoft.com/office/officeart/2011/layout/TabList"/>
    <dgm:cxn modelId="{A841717F-FB55-4E8E-BEC2-C25D6BB07284}" type="presParOf" srcId="{76CB71EF-E1EB-411C-8564-4D10EA3387B4}" destId="{A6AD28FF-A2CA-4652-8F72-4E1ABE1689FD}" srcOrd="0" destOrd="0" presId="urn:microsoft.com/office/officeart/2011/layout/TabList"/>
    <dgm:cxn modelId="{4B2840ED-E6DD-411A-8719-72B226B104B5}" type="presParOf" srcId="{76CB71EF-E1EB-411C-8564-4D10EA3387B4}" destId="{97EF4D78-9BDA-4843-8DF7-4FABFA0F9056}" srcOrd="1" destOrd="0" presId="urn:microsoft.com/office/officeart/2011/layout/TabList"/>
    <dgm:cxn modelId="{DC0B0F7E-D80A-49E1-ABAA-F97AA542D175}" type="presParOf" srcId="{76CB71EF-E1EB-411C-8564-4D10EA3387B4}" destId="{F8CD4A57-64B6-4C2A-85B1-F4C7F490156C}" srcOrd="2" destOrd="0" presId="urn:microsoft.com/office/officeart/2011/layout/TabList"/>
    <dgm:cxn modelId="{5AC1A37D-41F7-4F1F-96DE-F5C757F4D45A}" type="presParOf" srcId="{6EBBD908-30F1-46D5-881C-FEDA4F4C67F4}" destId="{58BAF5B6-1CCB-4983-90AB-C6291AD9026A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4A57-64B6-4C2A-85B1-F4C7F490156C}">
      <dsp:nvSpPr>
        <dsp:cNvPr id="0" name=""/>
        <dsp:cNvSpPr/>
      </dsp:nvSpPr>
      <dsp:spPr>
        <a:xfrm>
          <a:off x="0" y="5044301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27FFF-63DD-4EBF-8B69-6AFC5E94213B}">
      <dsp:nvSpPr>
        <dsp:cNvPr id="0" name=""/>
        <dsp:cNvSpPr/>
      </dsp:nvSpPr>
      <dsp:spPr>
        <a:xfrm>
          <a:off x="0" y="3528833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7CD81-7BC6-4B4B-AAAB-C8382B93847C}">
      <dsp:nvSpPr>
        <dsp:cNvPr id="0" name=""/>
        <dsp:cNvSpPr/>
      </dsp:nvSpPr>
      <dsp:spPr>
        <a:xfrm>
          <a:off x="0" y="2013366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7ED3A-6D7F-4E06-A776-72E502803B62}">
      <dsp:nvSpPr>
        <dsp:cNvPr id="0" name=""/>
        <dsp:cNvSpPr/>
      </dsp:nvSpPr>
      <dsp:spPr>
        <a:xfrm>
          <a:off x="0" y="497898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CC6C7-26F9-453A-90CD-19673E6C2A46}">
      <dsp:nvSpPr>
        <dsp:cNvPr id="0" name=""/>
        <dsp:cNvSpPr/>
      </dsp:nvSpPr>
      <dsp:spPr>
        <a:xfrm>
          <a:off x="1776865" y="1072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$750/</a:t>
          </a:r>
          <a:r>
            <a:rPr lang="en-US" sz="2300" kern="1200" dirty="0" err="1" smtClean="0"/>
            <a:t>mo</a:t>
          </a:r>
          <a:endParaRPr lang="en-US" sz="2300" kern="1200" dirty="0"/>
        </a:p>
      </dsp:txBody>
      <dsp:txXfrm>
        <a:off x="1776865" y="1072"/>
        <a:ext cx="5057234" cy="496825"/>
      </dsp:txXfrm>
    </dsp:sp>
    <dsp:sp modelId="{436ADC04-A1A0-4739-9F11-6EF2B8852CCA}">
      <dsp:nvSpPr>
        <dsp:cNvPr id="0" name=""/>
        <dsp:cNvSpPr/>
      </dsp:nvSpPr>
      <dsp:spPr>
        <a:xfrm>
          <a:off x="0" y="1072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Frontend</a:t>
          </a:r>
          <a:endParaRPr lang="en-US" sz="2300" kern="1200" dirty="0"/>
        </a:p>
      </dsp:txBody>
      <dsp:txXfrm>
        <a:off x="24257" y="25329"/>
        <a:ext cx="1728352" cy="472568"/>
      </dsp:txXfrm>
    </dsp:sp>
    <dsp:sp modelId="{9BBA0D97-210D-4BD7-9FC8-7E5CFB18B25F}">
      <dsp:nvSpPr>
        <dsp:cNvPr id="0" name=""/>
        <dsp:cNvSpPr/>
      </dsp:nvSpPr>
      <dsp:spPr>
        <a:xfrm>
          <a:off x="0" y="497898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Amazon Alexa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Amazon Lex </a:t>
          </a:r>
          <a:endParaRPr lang="en-US" sz="2000" kern="1200" dirty="0"/>
        </a:p>
      </dsp:txBody>
      <dsp:txXfrm>
        <a:off x="0" y="497898"/>
        <a:ext cx="6834100" cy="993800"/>
      </dsp:txXfrm>
    </dsp:sp>
    <dsp:sp modelId="{77FEC5F6-5E2A-4A1A-B094-A8C90923E495}">
      <dsp:nvSpPr>
        <dsp:cNvPr id="0" name=""/>
        <dsp:cNvSpPr/>
      </dsp:nvSpPr>
      <dsp:spPr>
        <a:xfrm>
          <a:off x="1776865" y="1516540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$500/</a:t>
          </a:r>
          <a:r>
            <a:rPr lang="en-US" sz="2200" kern="1200" dirty="0" err="1" smtClean="0"/>
            <a:t>mo</a:t>
          </a:r>
          <a:endParaRPr lang="en-US" sz="2200" kern="1200" dirty="0"/>
        </a:p>
      </dsp:txBody>
      <dsp:txXfrm>
        <a:off x="1776865" y="1516540"/>
        <a:ext cx="5057234" cy="496825"/>
      </dsp:txXfrm>
    </dsp:sp>
    <dsp:sp modelId="{3F233C99-0C1B-4A81-A24D-05FBEB3D9A51}">
      <dsp:nvSpPr>
        <dsp:cNvPr id="0" name=""/>
        <dsp:cNvSpPr/>
      </dsp:nvSpPr>
      <dsp:spPr>
        <a:xfrm>
          <a:off x="0" y="1516540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Connectivity</a:t>
          </a:r>
          <a:endParaRPr lang="en-US" sz="2200" kern="1200" dirty="0"/>
        </a:p>
      </dsp:txBody>
      <dsp:txXfrm>
        <a:off x="24257" y="1540797"/>
        <a:ext cx="1728352" cy="472568"/>
      </dsp:txXfrm>
    </dsp:sp>
    <dsp:sp modelId="{7ABBAD36-65A5-42BD-9163-841AD9F4E2ED}">
      <dsp:nvSpPr>
        <dsp:cNvPr id="0" name=""/>
        <dsp:cNvSpPr/>
      </dsp:nvSpPr>
      <dsp:spPr>
        <a:xfrm>
          <a:off x="0" y="2013366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API Gateway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Kinesis -10 shares – 2day retention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Outbound Networking</a:t>
          </a:r>
          <a:endParaRPr lang="en-US" sz="1800" kern="1200" dirty="0"/>
        </a:p>
      </dsp:txBody>
      <dsp:txXfrm>
        <a:off x="0" y="2013366"/>
        <a:ext cx="6834100" cy="993800"/>
      </dsp:txXfrm>
    </dsp:sp>
    <dsp:sp modelId="{6FC2C3E3-D9A5-4FDF-8B6A-62146F231631}">
      <dsp:nvSpPr>
        <dsp:cNvPr id="0" name=""/>
        <dsp:cNvSpPr/>
      </dsp:nvSpPr>
      <dsp:spPr>
        <a:xfrm>
          <a:off x="1776865" y="3032008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$3000/</a:t>
          </a:r>
          <a:r>
            <a:rPr lang="en-US" sz="2200" kern="1200" dirty="0" err="1" smtClean="0"/>
            <a:t>mo</a:t>
          </a:r>
          <a:r>
            <a:rPr lang="en-US" sz="2200" kern="1200" dirty="0" smtClean="0"/>
            <a:t> (- 30% with RI)</a:t>
          </a:r>
          <a:endParaRPr lang="en-US" sz="2200" kern="1200" dirty="0"/>
        </a:p>
      </dsp:txBody>
      <dsp:txXfrm>
        <a:off x="1776865" y="3032008"/>
        <a:ext cx="5057234" cy="496825"/>
      </dsp:txXfrm>
    </dsp:sp>
    <dsp:sp modelId="{B9C2830F-BCC4-459D-BF6F-040F8D45A208}">
      <dsp:nvSpPr>
        <dsp:cNvPr id="0" name=""/>
        <dsp:cNvSpPr/>
      </dsp:nvSpPr>
      <dsp:spPr>
        <a:xfrm>
          <a:off x="0" y="3032008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Compute</a:t>
          </a:r>
          <a:endParaRPr lang="en-US" sz="2200" kern="1200" dirty="0"/>
        </a:p>
      </dsp:txBody>
      <dsp:txXfrm>
        <a:off x="24257" y="3056265"/>
        <a:ext cx="1728352" cy="472568"/>
      </dsp:txXfrm>
    </dsp:sp>
    <dsp:sp modelId="{8370A5A6-3AC8-496C-BF8F-90711FD8E151}">
      <dsp:nvSpPr>
        <dsp:cNvPr id="0" name=""/>
        <dsp:cNvSpPr/>
      </dsp:nvSpPr>
      <dsp:spPr>
        <a:xfrm>
          <a:off x="0" y="3528833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ECS – 3 instances - r5.xlarge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AWS Lambda – 15 million </a:t>
          </a:r>
          <a:r>
            <a:rPr lang="en-US" sz="1800" kern="1200" dirty="0" err="1" smtClean="0"/>
            <a:t>GiB</a:t>
          </a:r>
          <a:r>
            <a:rPr lang="en-US" sz="1800" kern="1200" dirty="0" smtClean="0"/>
            <a:t>-hours</a:t>
          </a:r>
          <a:endParaRPr lang="en-US" sz="1800" kern="1200" dirty="0"/>
        </a:p>
      </dsp:txBody>
      <dsp:txXfrm>
        <a:off x="0" y="3528833"/>
        <a:ext cx="6834100" cy="993800"/>
      </dsp:txXfrm>
    </dsp:sp>
    <dsp:sp modelId="{A6AD28FF-A2CA-4652-8F72-4E1ABE1689FD}">
      <dsp:nvSpPr>
        <dsp:cNvPr id="0" name=""/>
        <dsp:cNvSpPr/>
      </dsp:nvSpPr>
      <dsp:spPr>
        <a:xfrm>
          <a:off x="1776865" y="4547475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$18000/</a:t>
          </a:r>
          <a:r>
            <a:rPr lang="en-US" sz="2200" kern="1200" dirty="0" err="1" smtClean="0"/>
            <a:t>mo</a:t>
          </a:r>
          <a:r>
            <a:rPr lang="en-US" sz="2200" kern="1200" dirty="0" smtClean="0"/>
            <a:t> (– 30% with RI)</a:t>
          </a:r>
          <a:endParaRPr lang="en-US" sz="2200" kern="1200" dirty="0"/>
        </a:p>
      </dsp:txBody>
      <dsp:txXfrm>
        <a:off x="1776865" y="4547475"/>
        <a:ext cx="5057234" cy="496825"/>
      </dsp:txXfrm>
    </dsp:sp>
    <dsp:sp modelId="{97EF4D78-9BDA-4843-8DF7-4FABFA0F9056}">
      <dsp:nvSpPr>
        <dsp:cNvPr id="0" name=""/>
        <dsp:cNvSpPr/>
      </dsp:nvSpPr>
      <dsp:spPr>
        <a:xfrm>
          <a:off x="0" y="4547475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Storage</a:t>
          </a:r>
          <a:endParaRPr lang="en-US" sz="2200" kern="1200" dirty="0"/>
        </a:p>
      </dsp:txBody>
      <dsp:txXfrm>
        <a:off x="24257" y="4571732"/>
        <a:ext cx="1728352" cy="472568"/>
      </dsp:txXfrm>
    </dsp:sp>
    <dsp:sp modelId="{58BAF5B6-1CCB-4983-90AB-C6291AD9026A}">
      <dsp:nvSpPr>
        <dsp:cNvPr id="0" name=""/>
        <dsp:cNvSpPr/>
      </dsp:nvSpPr>
      <dsp:spPr>
        <a:xfrm>
          <a:off x="0" y="5044301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Amazon Neptune – 3 instances – r5.12xlarge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Dynamo DB</a:t>
          </a:r>
          <a:endParaRPr lang="en-US" sz="1800" kern="1200" dirty="0"/>
        </a:p>
      </dsp:txBody>
      <dsp:txXfrm>
        <a:off x="0" y="5044301"/>
        <a:ext cx="6834100" cy="993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9FB1B-1885-4F0A-9E53-B11D54A811E5}">
      <dsp:nvSpPr>
        <dsp:cNvPr id="0" name=""/>
        <dsp:cNvSpPr/>
      </dsp:nvSpPr>
      <dsp:spPr>
        <a:xfrm>
          <a:off x="5937" y="1564397"/>
          <a:ext cx="2595843" cy="1557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Python</a:t>
          </a:r>
          <a:endParaRPr lang="en-US" sz="3700" kern="1200" dirty="0"/>
        </a:p>
      </dsp:txBody>
      <dsp:txXfrm>
        <a:off x="51555" y="1610015"/>
        <a:ext cx="2504607" cy="1466270"/>
      </dsp:txXfrm>
    </dsp:sp>
    <dsp:sp modelId="{D14B50B0-714E-4788-99F2-5D09F5A8E4E4}">
      <dsp:nvSpPr>
        <dsp:cNvPr id="0" name=""/>
        <dsp:cNvSpPr/>
      </dsp:nvSpPr>
      <dsp:spPr>
        <a:xfrm>
          <a:off x="2861364" y="2021265"/>
          <a:ext cx="550318" cy="643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861364" y="2150019"/>
        <a:ext cx="385223" cy="386261"/>
      </dsp:txXfrm>
    </dsp:sp>
    <dsp:sp modelId="{86995A9D-B1C3-42C2-A195-8D0699264401}">
      <dsp:nvSpPr>
        <dsp:cNvPr id="0" name=""/>
        <dsp:cNvSpPr/>
      </dsp:nvSpPr>
      <dsp:spPr>
        <a:xfrm>
          <a:off x="3640117" y="1564397"/>
          <a:ext cx="2595843" cy="1557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CDK</a:t>
          </a:r>
          <a:endParaRPr lang="en-US" sz="3700" kern="1200" dirty="0"/>
        </a:p>
      </dsp:txBody>
      <dsp:txXfrm>
        <a:off x="3685735" y="1610015"/>
        <a:ext cx="2504607" cy="1466270"/>
      </dsp:txXfrm>
    </dsp:sp>
    <dsp:sp modelId="{0AB74EA7-11AB-4E09-969F-8313A3DD42F0}">
      <dsp:nvSpPr>
        <dsp:cNvPr id="0" name=""/>
        <dsp:cNvSpPr/>
      </dsp:nvSpPr>
      <dsp:spPr>
        <a:xfrm>
          <a:off x="6495545" y="2021265"/>
          <a:ext cx="550318" cy="643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495545" y="2150019"/>
        <a:ext cx="385223" cy="386261"/>
      </dsp:txXfrm>
    </dsp:sp>
    <dsp:sp modelId="{E288704B-AA6E-426A-9945-152C9A1B0B57}">
      <dsp:nvSpPr>
        <dsp:cNvPr id="0" name=""/>
        <dsp:cNvSpPr/>
      </dsp:nvSpPr>
      <dsp:spPr>
        <a:xfrm>
          <a:off x="7274298" y="1564397"/>
          <a:ext cx="2595843" cy="1557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Cloud Formation</a:t>
          </a:r>
          <a:endParaRPr lang="en-US" sz="3700" kern="1200" dirty="0"/>
        </a:p>
      </dsp:txBody>
      <dsp:txXfrm>
        <a:off x="7319916" y="1610015"/>
        <a:ext cx="2504607" cy="1466270"/>
      </dsp:txXfrm>
    </dsp:sp>
    <dsp:sp modelId="{4A8292DB-006A-4C3F-BE3C-EA0B35B126F3}">
      <dsp:nvSpPr>
        <dsp:cNvPr id="0" name=""/>
        <dsp:cNvSpPr/>
      </dsp:nvSpPr>
      <dsp:spPr>
        <a:xfrm>
          <a:off x="10129726" y="2021265"/>
          <a:ext cx="550318" cy="643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10129726" y="2150019"/>
        <a:ext cx="385223" cy="386261"/>
      </dsp:txXfrm>
    </dsp:sp>
    <dsp:sp modelId="{0EF26793-6CCB-4BF0-9A12-F891F770D235}">
      <dsp:nvSpPr>
        <dsp:cNvPr id="0" name=""/>
        <dsp:cNvSpPr/>
      </dsp:nvSpPr>
      <dsp:spPr>
        <a:xfrm>
          <a:off x="10908479" y="1564397"/>
          <a:ext cx="2595843" cy="1557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Deployed</a:t>
          </a:r>
          <a:endParaRPr lang="en-US" sz="3700" kern="1200" dirty="0"/>
        </a:p>
      </dsp:txBody>
      <dsp:txXfrm>
        <a:off x="10954097" y="1610015"/>
        <a:ext cx="2504607" cy="1466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DE0A5-F32E-4F91-AA32-A7BF05AD4664}">
      <dsp:nvSpPr>
        <dsp:cNvPr id="0" name=""/>
        <dsp:cNvSpPr/>
      </dsp:nvSpPr>
      <dsp:spPr>
        <a:xfrm>
          <a:off x="0" y="791687"/>
          <a:ext cx="5664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56A9E-0FCD-4EDC-97B9-90DCA5A7B1DB}">
      <dsp:nvSpPr>
        <dsp:cNvPr id="0" name=""/>
        <dsp:cNvSpPr/>
      </dsp:nvSpPr>
      <dsp:spPr>
        <a:xfrm>
          <a:off x="283210" y="319367"/>
          <a:ext cx="396494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5" tIns="0" rIns="14986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Iterate Faster</a:t>
          </a:r>
        </a:p>
      </dsp:txBody>
      <dsp:txXfrm>
        <a:off x="329324" y="365481"/>
        <a:ext cx="3872712" cy="852412"/>
      </dsp:txXfrm>
    </dsp:sp>
    <dsp:sp modelId="{7DD0AC30-CB04-4F5F-9C28-F3E2203CD7CC}">
      <dsp:nvSpPr>
        <dsp:cNvPr id="0" name=""/>
        <dsp:cNvSpPr/>
      </dsp:nvSpPr>
      <dsp:spPr>
        <a:xfrm>
          <a:off x="0" y="2243207"/>
          <a:ext cx="5664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F3380-385F-4CE9-8C0F-A8027C7FC82A}">
      <dsp:nvSpPr>
        <dsp:cNvPr id="0" name=""/>
        <dsp:cNvSpPr/>
      </dsp:nvSpPr>
      <dsp:spPr>
        <a:xfrm>
          <a:off x="283210" y="1770887"/>
          <a:ext cx="396494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5" tIns="0" rIns="14986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More Consistency</a:t>
          </a:r>
        </a:p>
      </dsp:txBody>
      <dsp:txXfrm>
        <a:off x="329324" y="1817001"/>
        <a:ext cx="3872712" cy="852412"/>
      </dsp:txXfrm>
    </dsp:sp>
    <dsp:sp modelId="{DBB9C1C2-A6A4-42AC-800B-02E4ADB6B886}">
      <dsp:nvSpPr>
        <dsp:cNvPr id="0" name=""/>
        <dsp:cNvSpPr/>
      </dsp:nvSpPr>
      <dsp:spPr>
        <a:xfrm>
          <a:off x="0" y="3694727"/>
          <a:ext cx="5664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0F09C-FDAB-458D-92DE-251B1E442B1B}">
      <dsp:nvSpPr>
        <dsp:cNvPr id="0" name=""/>
        <dsp:cNvSpPr/>
      </dsp:nvSpPr>
      <dsp:spPr>
        <a:xfrm>
          <a:off x="283210" y="3222407"/>
          <a:ext cx="396494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5" tIns="0" rIns="14986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Reduced Overhead</a:t>
          </a:r>
        </a:p>
      </dsp:txBody>
      <dsp:txXfrm>
        <a:off x="329324" y="3268521"/>
        <a:ext cx="3872712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05FB-1099-4EF9-840A-1EC858004A46}">
      <dsp:nvSpPr>
        <dsp:cNvPr id="0" name=""/>
        <dsp:cNvSpPr/>
      </dsp:nvSpPr>
      <dsp:spPr>
        <a:xfrm>
          <a:off x="1013221" y="0"/>
          <a:ext cx="11483181" cy="6502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ECB5-B79B-4DD7-B4BE-583146474DD9}">
      <dsp:nvSpPr>
        <dsp:cNvPr id="0" name=""/>
        <dsp:cNvSpPr/>
      </dsp:nvSpPr>
      <dsp:spPr>
        <a:xfrm>
          <a:off x="11234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Fear</a:t>
          </a:r>
          <a:endParaRPr lang="en-US" sz="2500" kern="1200" dirty="0"/>
        </a:p>
      </dsp:txBody>
      <dsp:txXfrm>
        <a:off x="128357" y="2067843"/>
        <a:ext cx="2165023" cy="2366714"/>
      </dsp:txXfrm>
    </dsp:sp>
    <dsp:sp modelId="{34BE5706-0D24-4B4A-9FB4-54B7F937C8AB}">
      <dsp:nvSpPr>
        <dsp:cNvPr id="0" name=""/>
        <dsp:cNvSpPr/>
      </dsp:nvSpPr>
      <dsp:spPr>
        <a:xfrm>
          <a:off x="2783206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Barrier </a:t>
          </a:r>
          <a:br>
            <a:rPr lang="en-US" sz="2500" kern="1200" dirty="0" smtClean="0"/>
          </a:br>
          <a:r>
            <a:rPr lang="en-US" sz="2500" kern="1200" dirty="0" smtClean="0"/>
            <a:t>to</a:t>
          </a:r>
          <a:br>
            <a:rPr lang="en-US" sz="2500" kern="1200" dirty="0" smtClean="0"/>
          </a:br>
          <a:r>
            <a:rPr lang="en-US" sz="2500" kern="1200" dirty="0" smtClean="0"/>
            <a:t>Entry</a:t>
          </a:r>
          <a:endParaRPr lang="en-US" sz="2500" kern="1200" dirty="0"/>
        </a:p>
      </dsp:txBody>
      <dsp:txXfrm>
        <a:off x="2900329" y="2067843"/>
        <a:ext cx="2165023" cy="2366714"/>
      </dsp:txXfrm>
    </dsp:sp>
    <dsp:sp modelId="{2ADDBF38-5D9D-4765-B8FB-300CA7EE9E32}">
      <dsp:nvSpPr>
        <dsp:cNvPr id="0" name=""/>
        <dsp:cNvSpPr/>
      </dsp:nvSpPr>
      <dsp:spPr>
        <a:xfrm>
          <a:off x="5555177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Mathematical</a:t>
          </a:r>
          <a:br>
            <a:rPr lang="en-US" sz="2500" kern="1200" dirty="0" smtClean="0"/>
          </a:br>
          <a:r>
            <a:rPr lang="en-US" sz="2500" kern="1200" dirty="0" smtClean="0"/>
            <a:t>Mumbo</a:t>
          </a:r>
          <a:br>
            <a:rPr lang="en-US" sz="2500" kern="1200" dirty="0" smtClean="0"/>
          </a:br>
          <a:r>
            <a:rPr lang="en-US" sz="2500" kern="1200" dirty="0" smtClean="0"/>
            <a:t>Jumbo</a:t>
          </a:r>
          <a:endParaRPr lang="en-US" sz="2500" kern="1200" dirty="0"/>
        </a:p>
      </dsp:txBody>
      <dsp:txXfrm>
        <a:off x="5672300" y="2067843"/>
        <a:ext cx="2165023" cy="2366714"/>
      </dsp:txXfrm>
    </dsp:sp>
    <dsp:sp modelId="{A6DA49E9-8B6A-4A57-8B14-75988EDF3FDC}">
      <dsp:nvSpPr>
        <dsp:cNvPr id="0" name=""/>
        <dsp:cNvSpPr/>
      </dsp:nvSpPr>
      <dsp:spPr>
        <a:xfrm>
          <a:off x="8327149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Products </a:t>
          </a:r>
          <a:br>
            <a:rPr lang="en-US" sz="2500" kern="1200" dirty="0" smtClean="0"/>
          </a:br>
          <a:r>
            <a:rPr lang="en-US" sz="2500" kern="1200" dirty="0" smtClean="0"/>
            <a:t>are</a:t>
          </a:r>
          <a:br>
            <a:rPr lang="en-US" sz="2500" kern="1200" dirty="0" smtClean="0"/>
          </a:br>
          <a:r>
            <a:rPr lang="en-US" sz="2500" kern="1200" dirty="0" smtClean="0"/>
            <a:t>Complex</a:t>
          </a:r>
          <a:endParaRPr lang="en-US" sz="2500" kern="1200" dirty="0"/>
        </a:p>
      </dsp:txBody>
      <dsp:txXfrm>
        <a:off x="8444272" y="2067843"/>
        <a:ext cx="2165023" cy="2366714"/>
      </dsp:txXfrm>
    </dsp:sp>
    <dsp:sp modelId="{382A4F3F-3A1A-4A59-A414-035918F40EC7}">
      <dsp:nvSpPr>
        <dsp:cNvPr id="0" name=""/>
        <dsp:cNvSpPr/>
      </dsp:nvSpPr>
      <dsp:spPr>
        <a:xfrm>
          <a:off x="11099120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Avoidance</a:t>
          </a:r>
          <a:br>
            <a:rPr lang="en-US" sz="2500" kern="1200" dirty="0" smtClean="0"/>
          </a:br>
          <a:r>
            <a:rPr lang="en-US" sz="2500" kern="1200" dirty="0" smtClean="0"/>
            <a:t>and</a:t>
          </a:r>
          <a:br>
            <a:rPr lang="en-US" sz="2500" kern="1200" dirty="0" smtClean="0"/>
          </a:br>
          <a:r>
            <a:rPr lang="en-US" sz="2500" kern="1200" dirty="0" smtClean="0"/>
            <a:t>Safety</a:t>
          </a:r>
          <a:endParaRPr lang="en-US" sz="2500" kern="1200" dirty="0"/>
        </a:p>
      </dsp:txBody>
      <dsp:txXfrm>
        <a:off x="11216243" y="2067843"/>
        <a:ext cx="2165023" cy="2366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ED880-4FC7-42C3-BD5A-86B12ED47AF6}">
      <dsp:nvSpPr>
        <dsp:cNvPr id="0" name=""/>
        <dsp:cNvSpPr/>
      </dsp:nvSpPr>
      <dsp:spPr>
        <a:xfrm>
          <a:off x="4038451" y="3064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Trusted Advisor</a:t>
          </a:r>
          <a:endParaRPr lang="en-US" sz="2000" kern="1200" dirty="0"/>
        </a:p>
      </dsp:txBody>
      <dsp:txXfrm>
        <a:off x="4095522" y="60135"/>
        <a:ext cx="1684475" cy="1054959"/>
      </dsp:txXfrm>
    </dsp:sp>
    <dsp:sp modelId="{7545EB49-5D4D-4D34-9CB6-1FC25EFFCCD8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3475623" y="297242"/>
              </a:moveTo>
              <a:arcTo wR="2335434" hR="2335434" stAng="17953390" swAng="12116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A8FF8-C2E4-454A-A4D6-CF3D060C912F}">
      <dsp:nvSpPr>
        <dsp:cNvPr id="0" name=""/>
        <dsp:cNvSpPr/>
      </dsp:nvSpPr>
      <dsp:spPr>
        <a:xfrm>
          <a:off x="6259581" y="1616810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Personalizes Information</a:t>
          </a:r>
          <a:endParaRPr lang="en-US" sz="2000" kern="1200" dirty="0"/>
        </a:p>
      </dsp:txBody>
      <dsp:txXfrm>
        <a:off x="6316652" y="1673881"/>
        <a:ext cx="1684475" cy="1054959"/>
      </dsp:txXfrm>
    </dsp:sp>
    <dsp:sp modelId="{6612E4C1-4651-4A71-9AE4-A7117EDAC1A8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4665268" y="2497085"/>
              </a:moveTo>
              <a:arcTo wR="2335434" hR="2335434" stAng="21838138" swAng="13597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40C67-A6B9-4A5A-A9E6-801582970634}">
      <dsp:nvSpPr>
        <dsp:cNvPr id="0" name=""/>
        <dsp:cNvSpPr/>
      </dsp:nvSpPr>
      <dsp:spPr>
        <a:xfrm>
          <a:off x="5411185" y="4227906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Promotes Engagement</a:t>
          </a:r>
          <a:endParaRPr lang="en-US" sz="2000" kern="1200" dirty="0"/>
        </a:p>
      </dsp:txBody>
      <dsp:txXfrm>
        <a:off x="5468256" y="4284977"/>
        <a:ext cx="1684475" cy="1054959"/>
      </dsp:txXfrm>
    </dsp:sp>
    <dsp:sp modelId="{CAD5D851-79E8-4C38-B214-FB460F0F434B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2622069" y="4653213"/>
              </a:moveTo>
              <a:arcTo wR="2335434" hR="2335434" stAng="4977009" swAng="8459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652EF-022D-4BAA-92B6-12D57CE47470}">
      <dsp:nvSpPr>
        <dsp:cNvPr id="0" name=""/>
        <dsp:cNvSpPr/>
      </dsp:nvSpPr>
      <dsp:spPr>
        <a:xfrm>
          <a:off x="2665716" y="4227906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Take Action</a:t>
          </a:r>
          <a:endParaRPr lang="en-US" sz="2000" kern="1200" dirty="0"/>
        </a:p>
      </dsp:txBody>
      <dsp:txXfrm>
        <a:off x="2722787" y="4284977"/>
        <a:ext cx="1684475" cy="1054959"/>
      </dsp:txXfrm>
    </dsp:sp>
    <dsp:sp modelId="{93FE717B-0A5F-4CAE-8603-99CCF9B1A707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247780" y="3382313"/>
              </a:moveTo>
              <a:arcTo wR="2335434" hR="2335434" stAng="9202079" swAng="13597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2ED37-70B4-44BA-BF08-9FA80CAD8F9D}">
      <dsp:nvSpPr>
        <dsp:cNvPr id="0" name=""/>
        <dsp:cNvSpPr/>
      </dsp:nvSpPr>
      <dsp:spPr>
        <a:xfrm>
          <a:off x="1817320" y="1616810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Reducing Risk</a:t>
          </a:r>
          <a:endParaRPr lang="en-US" sz="2000" kern="1200" dirty="0"/>
        </a:p>
      </dsp:txBody>
      <dsp:txXfrm>
        <a:off x="1874391" y="1673881"/>
        <a:ext cx="1684475" cy="1054959"/>
      </dsp:txXfrm>
    </dsp:sp>
    <dsp:sp modelId="{A05D5F5B-1810-4B6C-A5B2-8221938AF6AF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561763" y="816110"/>
              </a:moveTo>
              <a:arcTo wR="2335434" hR="2335434" stAng="13234999" swAng="12116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4A57-64B6-4C2A-85B1-F4C7F490156C}">
      <dsp:nvSpPr>
        <dsp:cNvPr id="0" name=""/>
        <dsp:cNvSpPr/>
      </dsp:nvSpPr>
      <dsp:spPr>
        <a:xfrm>
          <a:off x="0" y="5044301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27FFF-63DD-4EBF-8B69-6AFC5E94213B}">
      <dsp:nvSpPr>
        <dsp:cNvPr id="0" name=""/>
        <dsp:cNvSpPr/>
      </dsp:nvSpPr>
      <dsp:spPr>
        <a:xfrm>
          <a:off x="0" y="3528833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7CD81-7BC6-4B4B-AAAB-C8382B93847C}">
      <dsp:nvSpPr>
        <dsp:cNvPr id="0" name=""/>
        <dsp:cNvSpPr/>
      </dsp:nvSpPr>
      <dsp:spPr>
        <a:xfrm>
          <a:off x="0" y="2013366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7ED3A-6D7F-4E06-A776-72E502803B62}">
      <dsp:nvSpPr>
        <dsp:cNvPr id="0" name=""/>
        <dsp:cNvSpPr/>
      </dsp:nvSpPr>
      <dsp:spPr>
        <a:xfrm>
          <a:off x="0" y="497898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CC6C7-26F9-453A-90CD-19673E6C2A46}">
      <dsp:nvSpPr>
        <dsp:cNvPr id="0" name=""/>
        <dsp:cNvSpPr/>
      </dsp:nvSpPr>
      <dsp:spPr>
        <a:xfrm>
          <a:off x="1776865" y="1072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$750/</a:t>
          </a:r>
          <a:r>
            <a:rPr lang="en-US" sz="2300" kern="1200" dirty="0" err="1" smtClean="0"/>
            <a:t>mo</a:t>
          </a:r>
          <a:endParaRPr lang="en-US" sz="2300" kern="1200" dirty="0"/>
        </a:p>
      </dsp:txBody>
      <dsp:txXfrm>
        <a:off x="1776865" y="1072"/>
        <a:ext cx="5057234" cy="496825"/>
      </dsp:txXfrm>
    </dsp:sp>
    <dsp:sp modelId="{436ADC04-A1A0-4739-9F11-6EF2B8852CCA}">
      <dsp:nvSpPr>
        <dsp:cNvPr id="0" name=""/>
        <dsp:cNvSpPr/>
      </dsp:nvSpPr>
      <dsp:spPr>
        <a:xfrm>
          <a:off x="0" y="1072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Frontend</a:t>
          </a:r>
          <a:endParaRPr lang="en-US" sz="2300" kern="1200" dirty="0"/>
        </a:p>
      </dsp:txBody>
      <dsp:txXfrm>
        <a:off x="24257" y="25329"/>
        <a:ext cx="1728352" cy="472568"/>
      </dsp:txXfrm>
    </dsp:sp>
    <dsp:sp modelId="{9BBA0D97-210D-4BD7-9FC8-7E5CFB18B25F}">
      <dsp:nvSpPr>
        <dsp:cNvPr id="0" name=""/>
        <dsp:cNvSpPr/>
      </dsp:nvSpPr>
      <dsp:spPr>
        <a:xfrm>
          <a:off x="0" y="497898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Amazon Alexa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Amazon Lex </a:t>
          </a:r>
          <a:endParaRPr lang="en-US" sz="2000" kern="1200" dirty="0"/>
        </a:p>
      </dsp:txBody>
      <dsp:txXfrm>
        <a:off x="0" y="497898"/>
        <a:ext cx="6834100" cy="993800"/>
      </dsp:txXfrm>
    </dsp:sp>
    <dsp:sp modelId="{77FEC5F6-5E2A-4A1A-B094-A8C90923E495}">
      <dsp:nvSpPr>
        <dsp:cNvPr id="0" name=""/>
        <dsp:cNvSpPr/>
      </dsp:nvSpPr>
      <dsp:spPr>
        <a:xfrm>
          <a:off x="1776865" y="1516540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$500/</a:t>
          </a:r>
          <a:r>
            <a:rPr lang="en-US" sz="2200" kern="1200" dirty="0" err="1" smtClean="0"/>
            <a:t>mo</a:t>
          </a:r>
          <a:endParaRPr lang="en-US" sz="2200" kern="1200" dirty="0"/>
        </a:p>
      </dsp:txBody>
      <dsp:txXfrm>
        <a:off x="1776865" y="1516540"/>
        <a:ext cx="5057234" cy="496825"/>
      </dsp:txXfrm>
    </dsp:sp>
    <dsp:sp modelId="{3F233C99-0C1B-4A81-A24D-05FBEB3D9A51}">
      <dsp:nvSpPr>
        <dsp:cNvPr id="0" name=""/>
        <dsp:cNvSpPr/>
      </dsp:nvSpPr>
      <dsp:spPr>
        <a:xfrm>
          <a:off x="0" y="1516540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Connectivity</a:t>
          </a:r>
          <a:endParaRPr lang="en-US" sz="2200" kern="1200" dirty="0"/>
        </a:p>
      </dsp:txBody>
      <dsp:txXfrm>
        <a:off x="24257" y="1540797"/>
        <a:ext cx="1728352" cy="472568"/>
      </dsp:txXfrm>
    </dsp:sp>
    <dsp:sp modelId="{7ABBAD36-65A5-42BD-9163-841AD9F4E2ED}">
      <dsp:nvSpPr>
        <dsp:cNvPr id="0" name=""/>
        <dsp:cNvSpPr/>
      </dsp:nvSpPr>
      <dsp:spPr>
        <a:xfrm>
          <a:off x="0" y="2013366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API Gateway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Kinesis -10 shares – 2day retention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Outbound Networking</a:t>
          </a:r>
          <a:endParaRPr lang="en-US" sz="1800" kern="1200" dirty="0"/>
        </a:p>
      </dsp:txBody>
      <dsp:txXfrm>
        <a:off x="0" y="2013366"/>
        <a:ext cx="6834100" cy="993800"/>
      </dsp:txXfrm>
    </dsp:sp>
    <dsp:sp modelId="{6FC2C3E3-D9A5-4FDF-8B6A-62146F231631}">
      <dsp:nvSpPr>
        <dsp:cNvPr id="0" name=""/>
        <dsp:cNvSpPr/>
      </dsp:nvSpPr>
      <dsp:spPr>
        <a:xfrm>
          <a:off x="1776865" y="3032008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$3000/</a:t>
          </a:r>
          <a:r>
            <a:rPr lang="en-US" sz="2200" kern="1200" dirty="0" err="1" smtClean="0"/>
            <a:t>mo</a:t>
          </a:r>
          <a:r>
            <a:rPr lang="en-US" sz="2200" kern="1200" dirty="0" smtClean="0"/>
            <a:t> (- 30% with RI)</a:t>
          </a:r>
          <a:endParaRPr lang="en-US" sz="2200" kern="1200" dirty="0"/>
        </a:p>
      </dsp:txBody>
      <dsp:txXfrm>
        <a:off x="1776865" y="3032008"/>
        <a:ext cx="5057234" cy="496825"/>
      </dsp:txXfrm>
    </dsp:sp>
    <dsp:sp modelId="{B9C2830F-BCC4-459D-BF6F-040F8D45A208}">
      <dsp:nvSpPr>
        <dsp:cNvPr id="0" name=""/>
        <dsp:cNvSpPr/>
      </dsp:nvSpPr>
      <dsp:spPr>
        <a:xfrm>
          <a:off x="0" y="3032008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Compute</a:t>
          </a:r>
          <a:endParaRPr lang="en-US" sz="2200" kern="1200" dirty="0"/>
        </a:p>
      </dsp:txBody>
      <dsp:txXfrm>
        <a:off x="24257" y="3056265"/>
        <a:ext cx="1728352" cy="472568"/>
      </dsp:txXfrm>
    </dsp:sp>
    <dsp:sp modelId="{8370A5A6-3AC8-496C-BF8F-90711FD8E151}">
      <dsp:nvSpPr>
        <dsp:cNvPr id="0" name=""/>
        <dsp:cNvSpPr/>
      </dsp:nvSpPr>
      <dsp:spPr>
        <a:xfrm>
          <a:off x="0" y="3528833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ECS – 3 instances - r5.xlarge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AWS Lambda – 15 million </a:t>
          </a:r>
          <a:r>
            <a:rPr lang="en-US" sz="1800" kern="1200" dirty="0" err="1" smtClean="0"/>
            <a:t>GiB</a:t>
          </a:r>
          <a:r>
            <a:rPr lang="en-US" sz="1800" kern="1200" dirty="0" smtClean="0"/>
            <a:t>-hours</a:t>
          </a:r>
          <a:endParaRPr lang="en-US" sz="1800" kern="1200" dirty="0"/>
        </a:p>
      </dsp:txBody>
      <dsp:txXfrm>
        <a:off x="0" y="3528833"/>
        <a:ext cx="6834100" cy="993800"/>
      </dsp:txXfrm>
    </dsp:sp>
    <dsp:sp modelId="{A6AD28FF-A2CA-4652-8F72-4E1ABE1689FD}">
      <dsp:nvSpPr>
        <dsp:cNvPr id="0" name=""/>
        <dsp:cNvSpPr/>
      </dsp:nvSpPr>
      <dsp:spPr>
        <a:xfrm>
          <a:off x="1776865" y="4547475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$18000/</a:t>
          </a:r>
          <a:r>
            <a:rPr lang="en-US" sz="2200" kern="1200" dirty="0" err="1" smtClean="0"/>
            <a:t>mo</a:t>
          </a:r>
          <a:r>
            <a:rPr lang="en-US" sz="2200" kern="1200" dirty="0" smtClean="0"/>
            <a:t> (– 30% with RI)</a:t>
          </a:r>
          <a:endParaRPr lang="en-US" sz="2200" kern="1200" dirty="0"/>
        </a:p>
      </dsp:txBody>
      <dsp:txXfrm>
        <a:off x="1776865" y="4547475"/>
        <a:ext cx="5057234" cy="496825"/>
      </dsp:txXfrm>
    </dsp:sp>
    <dsp:sp modelId="{97EF4D78-9BDA-4843-8DF7-4FABFA0F9056}">
      <dsp:nvSpPr>
        <dsp:cNvPr id="0" name=""/>
        <dsp:cNvSpPr/>
      </dsp:nvSpPr>
      <dsp:spPr>
        <a:xfrm>
          <a:off x="0" y="4547475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Storage</a:t>
          </a:r>
          <a:endParaRPr lang="en-US" sz="2200" kern="1200" dirty="0"/>
        </a:p>
      </dsp:txBody>
      <dsp:txXfrm>
        <a:off x="24257" y="4571732"/>
        <a:ext cx="1728352" cy="472568"/>
      </dsp:txXfrm>
    </dsp:sp>
    <dsp:sp modelId="{58BAF5B6-1CCB-4983-90AB-C6291AD9026A}">
      <dsp:nvSpPr>
        <dsp:cNvPr id="0" name=""/>
        <dsp:cNvSpPr/>
      </dsp:nvSpPr>
      <dsp:spPr>
        <a:xfrm>
          <a:off x="0" y="5044301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Amazon Neptune – 3 instances – r5.12xlarge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Dynamo DB</a:t>
          </a:r>
          <a:endParaRPr lang="en-US" sz="1800" kern="1200" dirty="0"/>
        </a:p>
      </dsp:txBody>
      <dsp:txXfrm>
        <a:off x="0" y="5044301"/>
        <a:ext cx="6834100" cy="99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315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92E71-D7EA-4A5D-A279-BD25120C49B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9960E57-AE77-4F35-8663-C90569ABFD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mazon Ember Regular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31520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mazon Ember Regular" charset="0"/>
              </a:defRPr>
            </a:lvl1pPr>
          </a:lstStyle>
          <a:p>
            <a:pPr>
              <a:defRPr/>
            </a:pPr>
            <a:fld id="{60160050-B3AE-4BAB-A864-820B3D9FD78E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mazon Ember Regular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mazon Ember Regular"/>
              </a:defRPr>
            </a:lvl1pPr>
          </a:lstStyle>
          <a:p>
            <a:fld id="{9A5710AB-C294-4557-BA5D-132AB7E000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0250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2088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3925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5763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0" b="1" dirty="0" err="1"/>
              <a:t>Timebox</a:t>
            </a:r>
            <a:r>
              <a:rPr lang="en-US" sz="1920" dirty="0"/>
              <a:t>: 1min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0" b="1" dirty="0"/>
              <a:t>Purpose: </a:t>
            </a:r>
            <a:r>
              <a:rPr lang="en-US" sz="1920" dirty="0"/>
              <a:t>Introduce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0" b="1" dirty="0"/>
              <a:t>Say: </a:t>
            </a:r>
            <a:r>
              <a:rPr lang="en-US" sz="1920" dirty="0"/>
              <a:t>Include the anecdote here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20" b="1" dirty="0"/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20" b="1" dirty="0"/>
          </a:p>
        </p:txBody>
      </p:sp>
      <p:sp>
        <p:nvSpPr>
          <p:cNvPr id="1843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9pPr>
          </a:lstStyle>
          <a:p>
            <a:fld id="{64C35127-099A-43A1-863B-98C312774256}" type="slidenum">
              <a:rPr lang="en-US" altLang="en-US" sz="1200">
                <a:latin typeface="Amazon Ember Regular"/>
              </a:rPr>
              <a:pPr/>
              <a:t>1</a:t>
            </a:fld>
            <a:endParaRPr lang="en-US" altLang="en-US" sz="1200">
              <a:latin typeface="Amazon Ember Regula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Timebox</a:t>
            </a:r>
            <a:r>
              <a:rPr lang="en-US" b="1" dirty="0" smtClean="0"/>
              <a:t>: 2min</a:t>
            </a:r>
          </a:p>
          <a:p>
            <a:endParaRPr lang="en-US" b="1" dirty="0" smtClean="0"/>
          </a:p>
          <a:p>
            <a:r>
              <a:rPr lang="en-US" dirty="0" smtClean="0"/>
              <a:t>https://github.com/dr-natetorious/app-FinSurf/blob/alexa/infra/subsys/frontend/alexa.py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5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Timebox</a:t>
            </a:r>
            <a:r>
              <a:rPr lang="en-US" b="1" dirty="0" smtClean="0"/>
              <a:t>: 2min</a:t>
            </a:r>
          </a:p>
          <a:p>
            <a:endParaRPr lang="en-US" b="1" dirty="0" smtClean="0"/>
          </a:p>
          <a:p>
            <a:r>
              <a:rPr lang="en-US" dirty="0" smtClean="0"/>
              <a:t>https://us-west-2.console.aws.amazon.com/cloudformation/home?region=us-west-2#/stacks/resources?filteringText=&amp;filteringStatus=active&amp;viewNested=true&amp;hideStacks=false&amp;stackId=arn%3Aaws%3Acloudformation%3Aus-west-2%3A581361757134%3Astack%2FFinSurf%2Fea0140e0-2f72-11eb-a311-028ffeef84c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6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2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b="1" dirty="0">
                <a:latin typeface="Amazon Ember Regular" panose="020B0603020204020204" pitchFamily="34" charset="0"/>
              </a:rPr>
              <a:t>Timebox: 60 second</a:t>
            </a:r>
          </a:p>
          <a:p>
            <a:pPr>
              <a:defRPr/>
            </a:pPr>
            <a:endParaRPr lang="en-US" altLang="en-US" b="1" dirty="0" smtClean="0">
              <a:latin typeface="Amazon Ember Regular" panose="020B0603020204020204" pitchFamily="34" charset="0"/>
            </a:endParaRPr>
          </a:p>
          <a:p>
            <a:pPr marL="457200" indent="-457200">
              <a:buAutoNum type="arabicPeriod"/>
              <a:defRPr/>
            </a:pPr>
            <a:r>
              <a:rPr lang="en-US" altLang="en-US" b="0" baseline="0" dirty="0" smtClean="0">
                <a:latin typeface="Amazon Ember Regular" panose="020B0603020204020204" pitchFamily="34" charset="0"/>
              </a:rPr>
              <a:t>Fear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baseline="0" dirty="0" smtClean="0">
                <a:latin typeface="Amazon Ember Regular" panose="020B0603020204020204" pitchFamily="34" charset="0"/>
              </a:rPr>
              <a:t>Barrier to entry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baseline="0" dirty="0" smtClean="0">
                <a:latin typeface="Amazon Ember Regular" panose="020B0603020204020204" pitchFamily="34" charset="0"/>
              </a:rPr>
              <a:t>Mathematical Mumbo Jumbo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dirty="0" smtClean="0">
                <a:latin typeface="Amazon Ember Regular" panose="020B0603020204020204" pitchFamily="34" charset="0"/>
              </a:rPr>
              <a:t>Product Complexity</a:t>
            </a:r>
          </a:p>
          <a:p>
            <a:pPr marL="457200" indent="-457200">
              <a:buAutoNum type="arabicPeriod"/>
              <a:defRPr/>
            </a:pPr>
            <a:endParaRPr lang="en-US" altLang="en-US" b="0" dirty="0" smtClean="0">
              <a:latin typeface="Amazon Ember Regular" panose="020B0603020204020204" pitchFamily="34" charset="0"/>
            </a:endParaRPr>
          </a:p>
          <a:p>
            <a:pPr marL="457200" indent="-457200">
              <a:buAutoNum type="arabicPeriod"/>
              <a:defRPr/>
            </a:pPr>
            <a:endParaRPr lang="en-US" altLang="en-US" b="0" dirty="0" smtClean="0">
              <a:latin typeface="Amazon Ember Regular" panose="020B0603020204020204" pitchFamily="34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47D07B-66F6-4242-A7E6-00DAD17B020B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Did you know the candle</a:t>
            </a:r>
            <a:r>
              <a:rPr lang="en-US" baseline="0" dirty="0" smtClean="0"/>
              <a:t> stick chart dates back to the 18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 for Japanese rice trading?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Yet despite nearly 120 years– this staple continues without reinvention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Behavior economist and usability experts would say</a:t>
            </a:r>
          </a:p>
          <a:p>
            <a:pPr marL="1073150" lvl="1" indent="-342900">
              <a:buFontTx/>
              <a:buChar char="-"/>
            </a:pPr>
            <a:r>
              <a:rPr lang="en-US" baseline="0" dirty="0" smtClean="0"/>
              <a:t>Its too dense with low signal to noise</a:t>
            </a:r>
          </a:p>
          <a:p>
            <a:pPr marL="1073150" lvl="1" indent="-342900">
              <a:buFontTx/>
              <a:buChar char="-"/>
            </a:pPr>
            <a:r>
              <a:rPr lang="en-US" baseline="0" dirty="0" smtClean="0"/>
              <a:t>Color scheme promotes selling low and buying high</a:t>
            </a:r>
          </a:p>
          <a:p>
            <a:pPr marL="1073150" lvl="1" indent="-342900">
              <a:buFontTx/>
              <a:buChar char="-"/>
            </a:pPr>
            <a:r>
              <a:rPr lang="en-US" dirty="0" smtClean="0"/>
              <a:t>Fails to engage most users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Instead our customers want </a:t>
            </a:r>
          </a:p>
          <a:p>
            <a:pPr marL="1073150" lvl="1" indent="-342900">
              <a:buFontTx/>
              <a:buChar char="-"/>
            </a:pPr>
            <a:r>
              <a:rPr lang="en-US" dirty="0" smtClean="0"/>
              <a:t>Solutions that </a:t>
            </a:r>
            <a:r>
              <a:rPr lang="en-US" b="1" dirty="0" smtClean="0"/>
              <a:t>personalize</a:t>
            </a:r>
            <a:r>
              <a:rPr lang="en-US" b="0" dirty="0" smtClean="0"/>
              <a:t> </a:t>
            </a:r>
            <a:r>
              <a:rPr lang="en-US" b="1" dirty="0" smtClean="0"/>
              <a:t>low volume / high quality</a:t>
            </a:r>
            <a:r>
              <a:rPr lang="en-US" b="0" dirty="0" smtClean="0"/>
              <a:t> information</a:t>
            </a:r>
          </a:p>
          <a:p>
            <a:pPr marL="1073150" lvl="1" indent="-342900">
              <a:buFontTx/>
              <a:buChar char="-"/>
            </a:pPr>
            <a:r>
              <a:rPr lang="en-US" b="0" dirty="0" smtClean="0"/>
              <a:t>More natural</a:t>
            </a:r>
            <a:r>
              <a:rPr lang="en-US" b="0" baseline="0" dirty="0" smtClean="0"/>
              <a:t> interface that closely mimics a </a:t>
            </a:r>
            <a:r>
              <a:rPr lang="en-US" b="1" baseline="0" dirty="0" smtClean="0"/>
              <a:t>trusted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advisor</a:t>
            </a:r>
            <a:endParaRPr lang="en-US" b="0" baseline="0" dirty="0" smtClean="0"/>
          </a:p>
          <a:p>
            <a:pPr marL="1073150" lvl="1" indent="-342900">
              <a:buFontTx/>
              <a:buChar char="-"/>
            </a:pPr>
            <a:r>
              <a:rPr lang="en-US" b="0" baseline="0" dirty="0" smtClean="0"/>
              <a:t>Access to </a:t>
            </a:r>
            <a:r>
              <a:rPr lang="en-US" b="1" baseline="0" dirty="0" smtClean="0"/>
              <a:t>yield boosting and risk transference strategies</a:t>
            </a:r>
            <a:r>
              <a:rPr lang="en-US" b="0" baseline="0" dirty="0" smtClean="0"/>
              <a:t> that are currently out of reach</a:t>
            </a:r>
            <a:endParaRPr lang="en-US" b="0" dirty="0" smtClean="0"/>
          </a:p>
          <a:p>
            <a:pPr marL="1073150" lvl="1" indent="-342900">
              <a:buFontTx/>
              <a:buChar char="-"/>
            </a:pPr>
            <a:r>
              <a:rPr lang="en-US" b="0" dirty="0" smtClean="0"/>
              <a:t>Services that </a:t>
            </a:r>
            <a:r>
              <a:rPr lang="en-US" b="1" dirty="0" smtClean="0"/>
              <a:t>promote engagement</a:t>
            </a:r>
            <a:r>
              <a:rPr lang="en-US" b="0" dirty="0" smtClean="0"/>
              <a:t> on their schedule</a:t>
            </a: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7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Tx/>
              <a:buChar char="-"/>
            </a:pPr>
            <a:r>
              <a:rPr lang="en-US" dirty="0" smtClean="0"/>
              <a:t>Instead our customers want 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Solutions that </a:t>
            </a:r>
            <a:r>
              <a:rPr lang="en-US" b="1" dirty="0" smtClean="0"/>
              <a:t>personalize</a:t>
            </a:r>
            <a:r>
              <a:rPr lang="en-US" b="0" dirty="0" smtClean="0"/>
              <a:t> </a:t>
            </a:r>
            <a:r>
              <a:rPr lang="en-US" b="1" dirty="0" smtClean="0"/>
              <a:t>low volume / high quality</a:t>
            </a:r>
            <a:r>
              <a:rPr lang="en-US" b="0" dirty="0" smtClean="0"/>
              <a:t> information</a:t>
            </a:r>
          </a:p>
          <a:p>
            <a:pPr marL="342900" lvl="0" indent="-342900">
              <a:buFontTx/>
              <a:buChar char="-"/>
            </a:pPr>
            <a:r>
              <a:rPr lang="en-US" b="0" dirty="0" smtClean="0"/>
              <a:t>More natural</a:t>
            </a:r>
            <a:r>
              <a:rPr lang="en-US" b="0" baseline="0" dirty="0" smtClean="0"/>
              <a:t> interface that closely mimics a </a:t>
            </a:r>
            <a:r>
              <a:rPr lang="en-US" b="1" baseline="0" dirty="0" smtClean="0"/>
              <a:t>trusted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advisor</a:t>
            </a:r>
            <a:endParaRPr lang="en-US" b="0" baseline="0" dirty="0" smtClean="0"/>
          </a:p>
          <a:p>
            <a:pPr marL="342900" lvl="0" indent="-342900">
              <a:buFontTx/>
              <a:buChar char="-"/>
            </a:pPr>
            <a:r>
              <a:rPr lang="en-US" b="0" baseline="0" dirty="0" smtClean="0"/>
              <a:t>Access to </a:t>
            </a:r>
            <a:r>
              <a:rPr lang="en-US" b="1" baseline="0" dirty="0" smtClean="0"/>
              <a:t>yield boosting and risk transference strategies</a:t>
            </a:r>
            <a:r>
              <a:rPr lang="en-US" b="0" baseline="0" dirty="0" smtClean="0"/>
              <a:t> that are currently out of reach</a:t>
            </a:r>
            <a:endParaRPr lang="en-US" b="0" dirty="0" smtClean="0"/>
          </a:p>
          <a:p>
            <a:pPr marL="342900" lvl="0" indent="-342900">
              <a:buFontTx/>
              <a:buChar char="-"/>
            </a:pPr>
            <a:r>
              <a:rPr lang="en-US" b="0" dirty="0" smtClean="0"/>
              <a:t>Services that </a:t>
            </a:r>
            <a:r>
              <a:rPr lang="en-US" b="1" dirty="0" smtClean="0"/>
              <a:t>promote engagement</a:t>
            </a:r>
            <a:r>
              <a:rPr lang="en-US" b="0" dirty="0" smtClean="0"/>
              <a:t> on their schedule</a:t>
            </a:r>
            <a:r>
              <a:rPr lang="en-US" b="0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9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717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Would you recommend buying Tesla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Ok buy 100 shares of Apple </a:t>
            </a:r>
            <a:r>
              <a:rPr lang="en-US" i="1" dirty="0" smtClean="0"/>
              <a:t>this quarter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Now protect my Apple shares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Sell my Apple shares at a fair price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my Apple position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24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0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3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err="1" smtClean="0">
                <a:latin typeface="Amazon Ember Regular"/>
              </a:rPr>
              <a:t>Timebox</a:t>
            </a:r>
            <a:r>
              <a:rPr lang="en-US" altLang="en-US" b="1" dirty="0" smtClean="0">
                <a:latin typeface="Amazon Ember Regular"/>
              </a:rPr>
              <a:t>: 30sec</a:t>
            </a:r>
          </a:p>
          <a:p>
            <a:pPr eaLnBrk="1" hangingPunct="1"/>
            <a:endParaRPr lang="en-US" altLang="en-US" b="1" dirty="0" smtClean="0">
              <a:latin typeface="Amazon Ember Regular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en-US" b="0" dirty="0" smtClean="0">
                <a:latin typeface="Amazon Ember Regular"/>
              </a:rPr>
              <a:t>3 in 5 adults do not understand their finances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en-US" b="0" baseline="0" dirty="0" smtClean="0">
                <a:latin typeface="Amazon Ember Regular"/>
              </a:rPr>
              <a:t>A typical American retirement account has less than 22k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en-US" b="0" baseline="0" dirty="0" smtClean="0">
                <a:latin typeface="Amazon Ember Regular"/>
              </a:rPr>
              <a:t>Meanwhile if those same accounts could engage in markets would equal nearly 78k</a:t>
            </a:r>
          </a:p>
        </p:txBody>
      </p:sp>
      <p:sp>
        <p:nvSpPr>
          <p:cNvPr id="2150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94C751-2A85-4377-BEF5-2E080823D3F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Time</a:t>
            </a:r>
            <a:r>
              <a:rPr lang="en-US" b="1" baseline="0" dirty="0" err="1" smtClean="0"/>
              <a:t>box</a:t>
            </a:r>
            <a:r>
              <a:rPr lang="en-US" b="1" baseline="0" dirty="0" smtClean="0"/>
              <a:t>: 10min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7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https://developer.amazon.com/alexa/console/ask/build/custom/amzn1.ask.skill.9f4cb90e-4c57-41c2-a942-c2e6685888ba/development/en_US/intents/DescribeAccount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70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73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59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Timebox</a:t>
            </a:r>
            <a:r>
              <a:rPr lang="en-US" b="1" dirty="0" smtClean="0"/>
              <a:t>: 5min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10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Timebox</a:t>
            </a:r>
            <a:r>
              <a:rPr lang="en-US" b="1" dirty="0" smtClean="0"/>
              <a:t>: 3 min</a:t>
            </a:r>
          </a:p>
          <a:p>
            <a:endParaRPr lang="en-US" b="1" dirty="0" smtClean="0"/>
          </a:p>
          <a:p>
            <a:r>
              <a:rPr lang="en-US" dirty="0" smtClean="0"/>
              <a:t>- https://github.com/dr-natetorious/app-FinSurf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64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 picture containing circuit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731838"/>
            <a:ext cx="13557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95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02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365760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766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150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29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46238"/>
            <a:ext cx="14630400" cy="5329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8122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395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89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31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65760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01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451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57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99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984163" y="7351713"/>
            <a:ext cx="1328737" cy="6826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 dirty="0"/>
          </a:p>
        </p:txBody>
      </p:sp>
      <p:pic>
        <p:nvPicPr>
          <p:cNvPr id="5" name="Picture 8" descr="A picture containing circuit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731838"/>
            <a:ext cx="13557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17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288" y="7531100"/>
            <a:ext cx="7096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65760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18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0414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16438" y="-4548188"/>
            <a:ext cx="184150" cy="801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 dirty="0">
              <a:latin typeface="+mn-lt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898313" y="9767888"/>
            <a:ext cx="184150" cy="801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288" y="7531100"/>
            <a:ext cx="7096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03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09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41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4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picture containing clock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76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894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35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92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365125"/>
            <a:ext cx="135143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46238"/>
            <a:ext cx="13514388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288" y="7531100"/>
            <a:ext cx="7096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8" r:id="rId23"/>
    <p:sldLayoutId id="2147484069" r:id="rId24"/>
  </p:sldLayoutIdLst>
  <p:txStyles>
    <p:titleStyle>
      <a:lvl1pPr algn="l" defTabSz="730250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2pPr>
      <a:lvl3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3pPr>
      <a:lvl4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4pPr>
      <a:lvl5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5pPr>
      <a:lvl6pPr marL="4572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6pPr>
      <a:lvl7pPr marL="9144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7pPr>
      <a:lvl8pPr marL="13716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8pPr>
      <a:lvl9pPr marL="18288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9pPr>
    </p:titleStyle>
    <p:bodyStyle>
      <a:lvl1pPr algn="l" defTabSz="730250" rtl="0" eaLnBrk="0" fontAlgn="base" hangingPunct="0">
        <a:spcBef>
          <a:spcPct val="20000"/>
        </a:spcBef>
        <a:spcAft>
          <a:spcPct val="0"/>
        </a:spcAft>
        <a:defRPr sz="29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1pPr>
      <a:lvl2pPr marL="1187450" indent="-457200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2pPr>
      <a:lvl3pPr marL="1828800" indent="-365125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3pPr>
      <a:lvl4pPr marL="2559050" indent="-365125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4pPr>
      <a:lvl5pPr marL="3290888" indent="-365125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Placeholder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549274" y="6991350"/>
            <a:ext cx="9236409" cy="65881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mazon Ember Regular"/>
                <a:ea typeface="Amazon Ember Regular"/>
                <a:cs typeface="Amazon Ember Regular"/>
              </a:rPr>
              <a:t>Nate Bachmeier </a:t>
            </a:r>
            <a:r>
              <a:rPr lang="en-US" altLang="en-US" dirty="0" smtClean="0">
                <a:latin typeface="Amazon Ember Regular"/>
                <a:ea typeface="Amazon Ember Regular"/>
                <a:cs typeface="Amazon Ember Regular"/>
              </a:rPr>
              <a:t>(AWS) | </a:t>
            </a:r>
            <a:r>
              <a:rPr lang="en-US" altLang="en-US" dirty="0" err="1" smtClean="0">
                <a:latin typeface="Amazon Ember Regular"/>
                <a:ea typeface="Amazon Ember Regular"/>
                <a:cs typeface="Amazon Ember Regular"/>
              </a:rPr>
              <a:t>Salli</a:t>
            </a:r>
            <a:r>
              <a:rPr lang="en-US" altLang="en-US" dirty="0" smtClean="0">
                <a:latin typeface="Amazon Ember Regular"/>
                <a:ea typeface="Amazon Ember Regular"/>
                <a:cs typeface="Amazon Ember Regular"/>
              </a:rPr>
              <a:t> (</a:t>
            </a:r>
            <a:r>
              <a:rPr lang="en-US" altLang="en-US" dirty="0" err="1" smtClean="0">
                <a:latin typeface="Amazon Ember Regular"/>
                <a:ea typeface="Amazon Ember Regular"/>
                <a:cs typeface="Amazon Ember Regular"/>
              </a:rPr>
              <a:t>Octank</a:t>
            </a:r>
            <a:r>
              <a:rPr lang="en-US" altLang="en-US" dirty="0" smtClean="0">
                <a:latin typeface="Amazon Ember Regular"/>
                <a:ea typeface="Amazon Ember Regular"/>
                <a:cs typeface="Amazon Ember Regular"/>
              </a:rPr>
              <a:t>) and Matt (Customer)</a:t>
            </a:r>
            <a:endParaRPr lang="en-US" altLang="en-US" dirty="0" smtClean="0">
              <a:latin typeface="Amazon Ember Regular"/>
              <a:ea typeface="Amazon Ember Regular"/>
              <a:cs typeface="Amazon Ember Regular"/>
            </a:endParaRPr>
          </a:p>
        </p:txBody>
      </p:sp>
      <p:sp>
        <p:nvSpPr>
          <p:cNvPr id="17410" name="Text Placeholder 5"/>
          <p:cNvSpPr>
            <a:spLocks noGrp="1" noChangeArrowheads="1"/>
          </p:cNvSpPr>
          <p:nvPr>
            <p:ph type="body" sz="quarter" idx="12"/>
          </p:nvPr>
        </p:nvSpPr>
        <p:spPr>
          <a:xfrm>
            <a:off x="549275" y="2092325"/>
            <a:ext cx="12066588" cy="2144713"/>
          </a:xfrm>
        </p:spPr>
        <p:txBody>
          <a:bodyPr/>
          <a:lstStyle/>
          <a:p>
            <a:pPr eaLnBrk="1" hangingPunct="1"/>
            <a:r>
              <a:rPr lang="en-US" altLang="en-US" sz="6600" dirty="0" smtClean="0">
                <a:ea typeface="Amazon Ember Regular"/>
              </a:rPr>
              <a:t>Reinventing Capital Market Participation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416425"/>
            <a:ext cx="2395538" cy="2395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Development 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6191373" cy="4686301"/>
          </a:xfrm>
        </p:spPr>
        <p:txBody>
          <a:bodyPr/>
          <a:lstStyle/>
          <a:p>
            <a:r>
              <a:rPr lang="en-US" dirty="0" smtClean="0"/>
              <a:t>Concepts: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Constructs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1359152"/>
            <a:ext cx="9555419" cy="60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73" y="1148505"/>
            <a:ext cx="7442527" cy="5681129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2740599"/>
              </p:ext>
            </p:extLst>
          </p:nvPr>
        </p:nvGraphicFramePr>
        <p:xfrm>
          <a:off x="548640" y="1684145"/>
          <a:ext cx="5664200" cy="482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>
          <a:xfrm>
            <a:off x="558800" y="3224213"/>
            <a:ext cx="4589463" cy="1371600"/>
          </a:xfrm>
        </p:spPr>
        <p:txBody>
          <a:bodyPr/>
          <a:lstStyle/>
          <a:p>
            <a:pPr eaLnBrk="1" hangingPunct="1"/>
            <a:r>
              <a:rPr lang="en-US" altLang="en-US" sz="4800" b="0" smtClean="0">
                <a:solidFill>
                  <a:srgbClr val="FFFFFF"/>
                </a:solidFill>
              </a:rPr>
              <a:t>Next steps </a:t>
            </a:r>
          </a:p>
        </p:txBody>
      </p:sp>
      <p:sp>
        <p:nvSpPr>
          <p:cNvPr id="7" name="Straight Connector 7"/>
          <p:cNvSpPr/>
          <p:nvPr/>
        </p:nvSpPr>
        <p:spPr>
          <a:xfrm flipH="1">
            <a:off x="4306888" y="1262063"/>
            <a:ext cx="0" cy="5705475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731519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rgbClr val="000000"/>
              </a:solidFill>
              <a:latin typeface="Amazon Ember"/>
              <a:sym typeface="Amazon Ember"/>
            </a:endParaRPr>
          </a:p>
        </p:txBody>
      </p:sp>
      <p:sp>
        <p:nvSpPr>
          <p:cNvPr id="40963" name="Title 3"/>
          <p:cNvSpPr txBox="1">
            <a:spLocks noChangeArrowheads="1"/>
          </p:cNvSpPr>
          <p:nvPr/>
        </p:nvSpPr>
        <p:spPr bwMode="auto">
          <a:xfrm>
            <a:off x="4394200" y="2713038"/>
            <a:ext cx="59293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6304" tIns="73152" rIns="146304" bIns="73152" anchor="ctr"/>
          <a:lstStyle>
            <a:lvl1pPr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1pPr>
            <a:lvl2pPr marL="742950" indent="-28575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2pPr>
            <a:lvl3pPr marL="1143000" indent="-22860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3pPr>
            <a:lvl4pPr marL="1600200" indent="-22860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4pPr>
            <a:lvl5pPr marL="2057400" indent="-22860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2F2F2"/>
                </a:solidFill>
                <a:latin typeface="Amazon Ember Light" panose="020B0403020204020204" pitchFamily="34" charset="0"/>
                <a:cs typeface="Amazon Ember Light" panose="020B0403020204020204" pitchFamily="34" charset="0"/>
                <a:sym typeface="Amazon Ember" panose="020B0603020204020204" pitchFamily="34" charset="0"/>
              </a:rPr>
              <a:t>What problem can we help</a:t>
            </a:r>
          </a:p>
          <a:p>
            <a:pPr algn="ctr" eaLnBrk="1" hangingPunct="1"/>
            <a:r>
              <a:rPr lang="en-US" altLang="en-US" sz="3200">
                <a:solidFill>
                  <a:srgbClr val="FAA634"/>
                </a:solidFill>
                <a:latin typeface="Amazon Ember Light" panose="020B0403020204020204" pitchFamily="34" charset="0"/>
                <a:cs typeface="Amazon Ember Light" panose="020B0403020204020204" pitchFamily="34" charset="0"/>
                <a:sym typeface="Amazon Ember" panose="020B0603020204020204" pitchFamily="34" charset="0"/>
              </a:rPr>
              <a:t>solve</a:t>
            </a:r>
            <a:r>
              <a:rPr lang="en-US" altLang="en-US" sz="3200">
                <a:solidFill>
                  <a:srgbClr val="F2F2F2"/>
                </a:solidFill>
                <a:latin typeface="Amazon Ember Light" panose="020B0403020204020204" pitchFamily="34" charset="0"/>
                <a:cs typeface="Amazon Ember Light" panose="020B0403020204020204" pitchFamily="34" charset="0"/>
                <a:sym typeface="Amazon Ember" panose="020B0603020204020204" pitchFamily="34" charset="0"/>
              </a:rPr>
              <a:t>?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770438"/>
            <a:ext cx="28003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>
          <a:xfrm>
            <a:off x="549275" y="365125"/>
            <a:ext cx="13509625" cy="993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are these opportunities missed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7474585"/>
              </p:ext>
            </p:extLst>
          </p:nvPr>
        </p:nvGraphicFramePr>
        <p:xfrm>
          <a:off x="549275" y="1009374"/>
          <a:ext cx="13509625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solving the problem today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359152"/>
            <a:ext cx="10798233" cy="59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customers want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6108490"/>
              </p:ext>
            </p:extLst>
          </p:nvPr>
        </p:nvGraphicFramePr>
        <p:xfrm>
          <a:off x="2366010" y="1667128"/>
          <a:ext cx="9875520" cy="547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90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the differences in customers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606"/>
              </p:ext>
            </p:extLst>
          </p:nvPr>
        </p:nvGraphicFramePr>
        <p:xfrm>
          <a:off x="548640" y="2213394"/>
          <a:ext cx="13510260" cy="440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420">
                  <a:extLst>
                    <a:ext uri="{9D8B030D-6E8A-4147-A177-3AD203B41FA5}">
                      <a16:colId xmlns:a16="http://schemas.microsoft.com/office/drawing/2014/main" val="2142232679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3923651399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1974406106"/>
                    </a:ext>
                  </a:extLst>
                </a:gridCol>
              </a:tblGrid>
              <a:tr h="73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89332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36096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Portfolio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31829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Strategy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Maintain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14689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Liquidity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50130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Core Position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7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through conversation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4" y="1995741"/>
            <a:ext cx="6200775" cy="421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55" y="1995741"/>
            <a:ext cx="7058445" cy="3647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93" y="1995741"/>
            <a:ext cx="7206107" cy="3647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032" y="1995741"/>
            <a:ext cx="678286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Octank</a:t>
            </a:r>
            <a:r>
              <a:rPr lang="en-US" dirty="0" smtClean="0"/>
              <a:t> Financial is seeking to grow their customer’s market engagement</a:t>
            </a:r>
          </a:p>
          <a:p>
            <a:pPr marL="1644650" lvl="1"/>
            <a:r>
              <a:rPr lang="en-US" dirty="0" smtClean="0"/>
              <a:t>Make their customers more money with lower risk</a:t>
            </a:r>
          </a:p>
          <a:p>
            <a:pPr marL="1644650" lvl="1"/>
            <a:r>
              <a:rPr lang="en-US" dirty="0" smtClean="0"/>
              <a:t>Increase transaction volume and assets under management</a:t>
            </a:r>
          </a:p>
          <a:p>
            <a:pPr marL="1644650" lvl="1"/>
            <a:r>
              <a:rPr lang="en-US" dirty="0" smtClean="0"/>
              <a:t>Sell more profitable complex products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Progress so far</a:t>
            </a:r>
          </a:p>
          <a:p>
            <a:pPr marL="1644650" lvl="1"/>
            <a:r>
              <a:rPr lang="en-US" dirty="0" smtClean="0"/>
              <a:t>Business Development </a:t>
            </a:r>
            <a:r>
              <a:rPr lang="en-US" dirty="0" err="1" smtClean="0"/>
              <a:t>Mgrs</a:t>
            </a:r>
            <a:r>
              <a:rPr lang="en-US" dirty="0" smtClean="0"/>
              <a:t> interviewed customers</a:t>
            </a:r>
          </a:p>
          <a:p>
            <a:pPr marL="1644650" lvl="1"/>
            <a:r>
              <a:rPr lang="en-US" dirty="0" smtClean="0"/>
              <a:t>Data Science team has hackathon POC</a:t>
            </a:r>
          </a:p>
          <a:p>
            <a:pPr marL="1644650" lvl="1"/>
            <a:r>
              <a:rPr lang="en-US" dirty="0" smtClean="0"/>
              <a:t>Asking AWS how to actually build for 100k customers</a:t>
            </a:r>
          </a:p>
        </p:txBody>
      </p:sp>
    </p:spTree>
    <p:extLst>
      <p:ext uri="{BB962C8B-B14F-4D97-AF65-F5344CB8AC3E}">
        <p14:creationId xmlns:p14="http://schemas.microsoft.com/office/powerpoint/2010/main" val="15964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Ownership:              $15,700/mo.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32382644"/>
              </p:ext>
            </p:extLst>
          </p:nvPr>
        </p:nvGraphicFramePr>
        <p:xfrm>
          <a:off x="548640" y="1359151"/>
          <a:ext cx="6834100" cy="603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55527" y="1717964"/>
            <a:ext cx="5888182" cy="120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5527" y="1359151"/>
            <a:ext cx="5985164" cy="6039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Assumptions:</a:t>
            </a:r>
            <a:endParaRPr lang="en-US" sz="3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5-yr market data storage</a:t>
            </a:r>
          </a:p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/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100,000 active customers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15 monthly touch points</a:t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Using 3-year Reserve Instances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6,300/</a:t>
            </a:r>
            <a:r>
              <a:rPr lang="en-US" sz="3200" dirty="0" err="1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</a:t>
            </a: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savings</a:t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Amortized cost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0.01 per touch point</a:t>
            </a:r>
          </a:p>
        </p:txBody>
      </p:sp>
    </p:spTree>
    <p:extLst>
      <p:ext uri="{BB962C8B-B14F-4D97-AF65-F5344CB8AC3E}">
        <p14:creationId xmlns:p14="http://schemas.microsoft.com/office/powerpoint/2010/main" val="41985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>
          <a:xfrm>
            <a:off x="549275" y="365125"/>
            <a:ext cx="13509625" cy="993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Alexa, Why are we here?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14450" y="1358900"/>
            <a:ext cx="10561638" cy="2300288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 in 5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adults do not understand capital markets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314450" y="3536950"/>
            <a:ext cx="11106150" cy="1376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730250" rtl="0" fontAlgn="base">
              <a:spcBef>
                <a:spcPct val="2000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1pPr>
            <a:lvl2pPr marL="1187450" indent="-457200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2pPr>
            <a:lvl3pPr marL="182880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3pPr>
            <a:lvl4pPr marL="255905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4pPr>
            <a:lvl5pPr marL="3290888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22 thousand </a:t>
            </a:r>
            <a:r>
              <a:rPr lang="en-US" dirty="0" smtClean="0"/>
              <a:t>median retirement account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314450" y="5299075"/>
            <a:ext cx="13315950" cy="1374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730250" rtl="0" fontAlgn="base">
              <a:spcBef>
                <a:spcPct val="2000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1pPr>
            <a:lvl2pPr marL="1187450" indent="-457200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2pPr>
            <a:lvl3pPr marL="182880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3pPr>
            <a:lvl4pPr marL="255905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4pPr>
            <a:lvl5pPr marL="3290888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351% </a:t>
            </a:r>
            <a:r>
              <a:rPr lang="en-US" dirty="0" smtClean="0"/>
              <a:t>missed opportunities since 2008 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Alexa, </a:t>
            </a:r>
            <a:r>
              <a:rPr lang="en-US" dirty="0" smtClean="0"/>
              <a:t>demo &lt;</a:t>
            </a:r>
            <a:r>
              <a:rPr lang="en-US" dirty="0" err="1" smtClean="0"/>
              <a:t>buy|selling</a:t>
            </a:r>
            <a:r>
              <a:rPr lang="en-US" dirty="0" smtClean="0"/>
              <a:t>&gt; {</a:t>
            </a:r>
            <a:r>
              <a:rPr lang="en-US" dirty="0" smtClean="0"/>
              <a:t>name} </a:t>
            </a:r>
            <a:r>
              <a:rPr lang="en-US" dirty="0" smtClean="0"/>
              <a:t>shares…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9600" dirty="0" smtClean="0"/>
          </a:p>
          <a:p>
            <a:pPr algn="ctr"/>
            <a:r>
              <a:rPr lang="en-US" sz="9600" dirty="0" smtClean="0"/>
              <a:t>D E M 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32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voice to code…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0" y="1359152"/>
            <a:ext cx="11465560" cy="58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 Intent Code Behind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90" y="1359152"/>
            <a:ext cx="10805160" cy="5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Ownership:              $15,700/mo.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548640" y="1359151"/>
          <a:ext cx="6834100" cy="603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55527" y="1717964"/>
            <a:ext cx="5888182" cy="120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5527" y="1359151"/>
            <a:ext cx="5985164" cy="6039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Assumptions:</a:t>
            </a:r>
            <a:endParaRPr lang="en-US" sz="3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5-yr market data storage</a:t>
            </a:r>
          </a:p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/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100,000 active customers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15 monthly touch points</a:t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Using 3-year Reserve Instances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6,300/</a:t>
            </a:r>
            <a:r>
              <a:rPr lang="en-US" sz="3200" dirty="0" err="1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</a:t>
            </a: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savings</a:t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Amortized cost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0.01 per touch point</a:t>
            </a:r>
          </a:p>
        </p:txBody>
      </p:sp>
    </p:spTree>
    <p:extLst>
      <p:ext uri="{BB962C8B-B14F-4D97-AF65-F5344CB8AC3E}">
        <p14:creationId xmlns:p14="http://schemas.microsoft.com/office/powerpoint/2010/main" val="3140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1475232"/>
            <a:ext cx="12655296" cy="60541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27" y="4125699"/>
            <a:ext cx="591607" cy="775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527" y="6204651"/>
            <a:ext cx="591607" cy="659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363" y="6332221"/>
            <a:ext cx="595693" cy="716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8787" y="6332222"/>
            <a:ext cx="644462" cy="758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2045" y="6445962"/>
            <a:ext cx="757809" cy="837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9551" y="4381691"/>
            <a:ext cx="766001" cy="876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1733" y="6399388"/>
            <a:ext cx="691050" cy="756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7001" y="4179270"/>
            <a:ext cx="763143" cy="834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320" y="6394108"/>
            <a:ext cx="691050" cy="7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this starter 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446591"/>
              </p:ext>
            </p:extLst>
          </p:nvPr>
        </p:nvGraphicFramePr>
        <p:xfrm>
          <a:off x="548640" y="1645920"/>
          <a:ext cx="13510260" cy="4686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4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defRPr sz="2000" dirty="0" smtClean="0">
            <a:latin typeface="Amazon Ember Light" panose="020B0403020204020204" pitchFamily="34" charset="0"/>
            <a:ea typeface="Amazon Ember Light" panose="020B0403020204020204" pitchFamily="34" charset="0"/>
            <a:cs typeface="Amazon Ember Light" panose="020B04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002D43"/>
    </a:dk1>
    <a:lt1>
      <a:srgbClr val="FFFFFF"/>
    </a:lt1>
    <a:dk2>
      <a:srgbClr val="232F3E"/>
    </a:dk2>
    <a:lt2>
      <a:srgbClr val="FFFFFF"/>
    </a:lt2>
    <a:accent1>
      <a:srgbClr val="FF9900"/>
    </a:accent1>
    <a:accent2>
      <a:srgbClr val="00A0C8"/>
    </a:accent2>
    <a:accent3>
      <a:srgbClr val="007DBC"/>
    </a:accent3>
    <a:accent4>
      <a:srgbClr val="69AE35"/>
    </a:accent4>
    <a:accent5>
      <a:srgbClr val="1D8900"/>
    </a:accent5>
    <a:accent6>
      <a:srgbClr val="FF5745"/>
    </a:accent6>
    <a:hlink>
      <a:srgbClr val="00E0EA"/>
    </a:hlink>
    <a:folHlink>
      <a:srgbClr val="00A0C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21611A-499F-435E-B85B-7E456EE239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54416</TotalTime>
  <Words>732</Words>
  <Application>Microsoft Office PowerPoint</Application>
  <PresentationFormat>Custom</PresentationFormat>
  <Paragraphs>189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Recap…</vt:lpstr>
      <vt:lpstr>Alexa, Why are we here?</vt:lpstr>
      <vt:lpstr>Alexa, demo &lt;buy|selling&gt; {name} shares…</vt:lpstr>
      <vt:lpstr>Binding voice to code…</vt:lpstr>
      <vt:lpstr>Alexa Intent Code Behind</vt:lpstr>
      <vt:lpstr>Total Cost of Ownership:              $15,700/mo.</vt:lpstr>
      <vt:lpstr>Systems Architecture</vt:lpstr>
      <vt:lpstr>Deploying this starter pack</vt:lpstr>
      <vt:lpstr>Cloud Development Kit</vt:lpstr>
      <vt:lpstr>Cloud Formation</vt:lpstr>
      <vt:lpstr>Next steps </vt:lpstr>
      <vt:lpstr>PowerPoint Presentation</vt:lpstr>
      <vt:lpstr>PowerPoint Presentation</vt:lpstr>
      <vt:lpstr>Why are these opportunities missed</vt:lpstr>
      <vt:lpstr>How are we solving the problem today</vt:lpstr>
      <vt:lpstr>What do customers want</vt:lpstr>
      <vt:lpstr>Considering the differences in customers</vt:lpstr>
      <vt:lpstr>Simplification through conversation</vt:lpstr>
      <vt:lpstr>Total Cost of Ownership:              $15,700/mo.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Bachmeier, Nate</cp:lastModifiedBy>
  <cp:revision>467</cp:revision>
  <dcterms:created xsi:type="dcterms:W3CDTF">2016-06-17T18:22:10Z</dcterms:created>
  <dcterms:modified xsi:type="dcterms:W3CDTF">2021-01-13T17:46:06Z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