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9"/>
  </p:notesMasterIdLst>
  <p:sldIdLst>
    <p:sldId id="350" r:id="rId6"/>
    <p:sldId id="265" r:id="rId7"/>
    <p:sldId id="278" r:id="rId8"/>
    <p:sldId id="351" r:id="rId9"/>
    <p:sldId id="352" r:id="rId10"/>
    <p:sldId id="353" r:id="rId11"/>
    <p:sldId id="354" r:id="rId12"/>
    <p:sldId id="355" r:id="rId13"/>
    <p:sldId id="356" r:id="rId14"/>
    <p:sldId id="358" r:id="rId15"/>
    <p:sldId id="370" r:id="rId16"/>
    <p:sldId id="371" r:id="rId17"/>
    <p:sldId id="359" r:id="rId18"/>
    <p:sldId id="372" r:id="rId19"/>
    <p:sldId id="360" r:id="rId20"/>
    <p:sldId id="361" r:id="rId21"/>
    <p:sldId id="362" r:id="rId22"/>
    <p:sldId id="369" r:id="rId23"/>
    <p:sldId id="368" r:id="rId24"/>
    <p:sldId id="367" r:id="rId25"/>
    <p:sldId id="366" r:id="rId26"/>
    <p:sldId id="365" r:id="rId27"/>
    <p:sldId id="3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91" d="100"/>
          <a:sy n="91" d="100"/>
        </p:scale>
        <p:origin x="4896" y="9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9AB74-3AA3-44D0-A5E3-EE6277DE523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B0CF3F-2468-4C10-9C07-D6E24C7BC48E}">
      <dgm:prSet/>
      <dgm:spPr/>
      <dgm:t>
        <a:bodyPr/>
        <a:lstStyle/>
        <a:p>
          <a:r>
            <a:rPr lang="en-US"/>
            <a:t>People live longer, have fewer children, and medical costs are increasing</a:t>
          </a:r>
          <a:br>
            <a:rPr lang="en-US"/>
          </a:br>
          <a:endParaRPr lang="en-US"/>
        </a:p>
      </dgm:t>
    </dgm:pt>
    <dgm:pt modelId="{81A1DCC3-4F5F-447A-BBB9-AE43A51838D0}" type="parTrans" cxnId="{9647A610-D3DA-4D45-8F30-E26FD4A30EDD}">
      <dgm:prSet/>
      <dgm:spPr/>
      <dgm:t>
        <a:bodyPr/>
        <a:lstStyle/>
        <a:p>
          <a:endParaRPr lang="en-US"/>
        </a:p>
      </dgm:t>
    </dgm:pt>
    <dgm:pt modelId="{D5FC7D50-7D1F-4565-92E6-4766DFB732C6}" type="sibTrans" cxnId="{9647A610-D3DA-4D45-8F30-E26FD4A30EDD}">
      <dgm:prSet/>
      <dgm:spPr/>
      <dgm:t>
        <a:bodyPr/>
        <a:lstStyle/>
        <a:p>
          <a:endParaRPr lang="en-US"/>
        </a:p>
      </dgm:t>
    </dgm:pt>
    <dgm:pt modelId="{EEC9594F-62A1-4EC0-A90B-0DA96EED5E75}">
      <dgm:prSet/>
      <dgm:spPr/>
      <dgm:t>
        <a:bodyPr/>
        <a:lstStyle/>
        <a:p>
          <a:r>
            <a:rPr lang="en-US"/>
            <a:t>Nearly 80% of global elderly population will be low/middle income</a:t>
          </a:r>
          <a:br>
            <a:rPr lang="en-US"/>
          </a:br>
          <a:endParaRPr lang="en-US"/>
        </a:p>
      </dgm:t>
    </dgm:pt>
    <dgm:pt modelId="{59743064-B3BE-4689-A09F-B6F3934D1592}" type="parTrans" cxnId="{26787122-D05E-46B3-90EA-F714EC51C480}">
      <dgm:prSet/>
      <dgm:spPr/>
      <dgm:t>
        <a:bodyPr/>
        <a:lstStyle/>
        <a:p>
          <a:endParaRPr lang="en-US"/>
        </a:p>
      </dgm:t>
    </dgm:pt>
    <dgm:pt modelId="{D41FE385-328F-48CE-A194-4816341D5E62}" type="sibTrans" cxnId="{26787122-D05E-46B3-90EA-F714EC51C480}">
      <dgm:prSet/>
      <dgm:spPr/>
      <dgm:t>
        <a:bodyPr/>
        <a:lstStyle/>
        <a:p>
          <a:endParaRPr lang="en-US"/>
        </a:p>
      </dgm:t>
    </dgm:pt>
    <dgm:pt modelId="{ACB152F5-A915-43B2-9907-F21B40A68794}">
      <dgm:prSet/>
      <dgm:spPr/>
      <dgm:t>
        <a:bodyPr/>
        <a:lstStyle/>
        <a:p>
          <a:r>
            <a:rPr lang="en-US"/>
            <a:t>Can we reduce need for long-term care facilities</a:t>
          </a:r>
          <a:br>
            <a:rPr lang="en-US"/>
          </a:br>
          <a:endParaRPr lang="en-US"/>
        </a:p>
      </dgm:t>
    </dgm:pt>
    <dgm:pt modelId="{3EF72641-775B-437E-8530-20CB2CE386B2}" type="parTrans" cxnId="{2F1BAAFA-A6D7-499F-87B4-9C6A7C6AED23}">
      <dgm:prSet/>
      <dgm:spPr/>
      <dgm:t>
        <a:bodyPr/>
        <a:lstStyle/>
        <a:p>
          <a:endParaRPr lang="en-US"/>
        </a:p>
      </dgm:t>
    </dgm:pt>
    <dgm:pt modelId="{33900D1B-9BB5-4682-86D3-E1451AB74237}" type="sibTrans" cxnId="{2F1BAAFA-A6D7-499F-87B4-9C6A7C6AED23}">
      <dgm:prSet/>
      <dgm:spPr/>
      <dgm:t>
        <a:bodyPr/>
        <a:lstStyle/>
        <a:p>
          <a:endParaRPr lang="en-US"/>
        </a:p>
      </dgm:t>
    </dgm:pt>
    <dgm:pt modelId="{090367A0-D700-4868-BDE5-09ACA55E7026}">
      <dgm:prSet/>
      <dgm:spPr/>
      <dgm:t>
        <a:bodyPr/>
        <a:lstStyle/>
        <a:p>
          <a:r>
            <a:rPr lang="en-US"/>
            <a:t>How would we build those products</a:t>
          </a:r>
        </a:p>
      </dgm:t>
    </dgm:pt>
    <dgm:pt modelId="{30E6B5DF-B837-43EA-A418-DE89B2B22700}" type="parTrans" cxnId="{002EE582-6C28-48E7-803A-CC2CBD473785}">
      <dgm:prSet/>
      <dgm:spPr/>
      <dgm:t>
        <a:bodyPr/>
        <a:lstStyle/>
        <a:p>
          <a:endParaRPr lang="en-US"/>
        </a:p>
      </dgm:t>
    </dgm:pt>
    <dgm:pt modelId="{9E2EA273-9D75-449A-8CA2-745A8F18E59D}" type="sibTrans" cxnId="{002EE582-6C28-48E7-803A-CC2CBD473785}">
      <dgm:prSet/>
      <dgm:spPr/>
      <dgm:t>
        <a:bodyPr/>
        <a:lstStyle/>
        <a:p>
          <a:endParaRPr lang="en-US"/>
        </a:p>
      </dgm:t>
    </dgm:pt>
    <dgm:pt modelId="{1460CC0C-458F-48FF-B811-6D19B997A45F}" type="pres">
      <dgm:prSet presAssocID="{A579AB74-3AA3-44D0-A5E3-EE6277DE523A}" presName="outerComposite" presStyleCnt="0">
        <dgm:presLayoutVars>
          <dgm:chMax val="5"/>
          <dgm:dir/>
          <dgm:resizeHandles val="exact"/>
        </dgm:presLayoutVars>
      </dgm:prSet>
      <dgm:spPr/>
    </dgm:pt>
    <dgm:pt modelId="{F3CE5E7E-F47D-4F3A-87C8-DBDDDE447C3B}" type="pres">
      <dgm:prSet presAssocID="{A579AB74-3AA3-44D0-A5E3-EE6277DE523A}" presName="dummyMaxCanvas" presStyleCnt="0">
        <dgm:presLayoutVars/>
      </dgm:prSet>
      <dgm:spPr/>
    </dgm:pt>
    <dgm:pt modelId="{AF5C8693-D1B8-452F-B66D-B5C75605C0E1}" type="pres">
      <dgm:prSet presAssocID="{A579AB74-3AA3-44D0-A5E3-EE6277DE523A}" presName="FourNodes_1" presStyleLbl="node1" presStyleIdx="0" presStyleCnt="4">
        <dgm:presLayoutVars>
          <dgm:bulletEnabled val="1"/>
        </dgm:presLayoutVars>
      </dgm:prSet>
      <dgm:spPr/>
    </dgm:pt>
    <dgm:pt modelId="{95D4002F-2AA9-4BFA-8ED4-4E8500348615}" type="pres">
      <dgm:prSet presAssocID="{A579AB74-3AA3-44D0-A5E3-EE6277DE523A}" presName="FourNodes_2" presStyleLbl="node1" presStyleIdx="1" presStyleCnt="4">
        <dgm:presLayoutVars>
          <dgm:bulletEnabled val="1"/>
        </dgm:presLayoutVars>
      </dgm:prSet>
      <dgm:spPr/>
    </dgm:pt>
    <dgm:pt modelId="{67EBB8A4-15C8-4261-B2D7-A2E8E229721D}" type="pres">
      <dgm:prSet presAssocID="{A579AB74-3AA3-44D0-A5E3-EE6277DE523A}" presName="FourNodes_3" presStyleLbl="node1" presStyleIdx="2" presStyleCnt="4">
        <dgm:presLayoutVars>
          <dgm:bulletEnabled val="1"/>
        </dgm:presLayoutVars>
      </dgm:prSet>
      <dgm:spPr/>
    </dgm:pt>
    <dgm:pt modelId="{55A42183-1BA6-4D04-BE9E-33584B7FBA14}" type="pres">
      <dgm:prSet presAssocID="{A579AB74-3AA3-44D0-A5E3-EE6277DE523A}" presName="FourNodes_4" presStyleLbl="node1" presStyleIdx="3" presStyleCnt="4">
        <dgm:presLayoutVars>
          <dgm:bulletEnabled val="1"/>
        </dgm:presLayoutVars>
      </dgm:prSet>
      <dgm:spPr/>
    </dgm:pt>
    <dgm:pt modelId="{B26F510C-E5BA-4ED2-BB70-99B96D316F52}" type="pres">
      <dgm:prSet presAssocID="{A579AB74-3AA3-44D0-A5E3-EE6277DE523A}" presName="FourConn_1-2" presStyleLbl="fgAccFollowNode1" presStyleIdx="0" presStyleCnt="3">
        <dgm:presLayoutVars>
          <dgm:bulletEnabled val="1"/>
        </dgm:presLayoutVars>
      </dgm:prSet>
      <dgm:spPr/>
    </dgm:pt>
    <dgm:pt modelId="{6AA7E0B7-4086-4E99-B580-FA07FCF67B7E}" type="pres">
      <dgm:prSet presAssocID="{A579AB74-3AA3-44D0-A5E3-EE6277DE523A}" presName="FourConn_2-3" presStyleLbl="fgAccFollowNode1" presStyleIdx="1" presStyleCnt="3">
        <dgm:presLayoutVars>
          <dgm:bulletEnabled val="1"/>
        </dgm:presLayoutVars>
      </dgm:prSet>
      <dgm:spPr/>
    </dgm:pt>
    <dgm:pt modelId="{E2A6093B-0209-4D20-9225-A1DBF9A9603B}" type="pres">
      <dgm:prSet presAssocID="{A579AB74-3AA3-44D0-A5E3-EE6277DE523A}" presName="FourConn_3-4" presStyleLbl="fgAccFollowNode1" presStyleIdx="2" presStyleCnt="3">
        <dgm:presLayoutVars>
          <dgm:bulletEnabled val="1"/>
        </dgm:presLayoutVars>
      </dgm:prSet>
      <dgm:spPr/>
    </dgm:pt>
    <dgm:pt modelId="{39DE334D-1823-4025-BA4C-C5B8D775AD57}" type="pres">
      <dgm:prSet presAssocID="{A579AB74-3AA3-44D0-A5E3-EE6277DE523A}" presName="FourNodes_1_text" presStyleLbl="node1" presStyleIdx="3" presStyleCnt="4">
        <dgm:presLayoutVars>
          <dgm:bulletEnabled val="1"/>
        </dgm:presLayoutVars>
      </dgm:prSet>
      <dgm:spPr/>
    </dgm:pt>
    <dgm:pt modelId="{E76F7944-C863-4F3D-BDF7-E2B1C7931C32}" type="pres">
      <dgm:prSet presAssocID="{A579AB74-3AA3-44D0-A5E3-EE6277DE523A}" presName="FourNodes_2_text" presStyleLbl="node1" presStyleIdx="3" presStyleCnt="4">
        <dgm:presLayoutVars>
          <dgm:bulletEnabled val="1"/>
        </dgm:presLayoutVars>
      </dgm:prSet>
      <dgm:spPr/>
    </dgm:pt>
    <dgm:pt modelId="{FF61D0DD-B950-466C-BFFE-B5DFD004CEE9}" type="pres">
      <dgm:prSet presAssocID="{A579AB74-3AA3-44D0-A5E3-EE6277DE523A}" presName="FourNodes_3_text" presStyleLbl="node1" presStyleIdx="3" presStyleCnt="4">
        <dgm:presLayoutVars>
          <dgm:bulletEnabled val="1"/>
        </dgm:presLayoutVars>
      </dgm:prSet>
      <dgm:spPr/>
    </dgm:pt>
    <dgm:pt modelId="{F047E72F-4E4B-46C9-B015-2FA8F3457736}" type="pres">
      <dgm:prSet presAssocID="{A579AB74-3AA3-44D0-A5E3-EE6277DE523A}" presName="FourNodes_4_text" presStyleLbl="node1" presStyleIdx="3" presStyleCnt="4">
        <dgm:presLayoutVars>
          <dgm:bulletEnabled val="1"/>
        </dgm:presLayoutVars>
      </dgm:prSet>
      <dgm:spPr/>
    </dgm:pt>
  </dgm:ptLst>
  <dgm:cxnLst>
    <dgm:cxn modelId="{05B9EE07-1EA6-447E-A649-5E03AFB26FFA}" type="presOf" srcId="{ACB152F5-A915-43B2-9907-F21B40A68794}" destId="{67EBB8A4-15C8-4261-B2D7-A2E8E229721D}" srcOrd="0" destOrd="0" presId="urn:microsoft.com/office/officeart/2005/8/layout/vProcess5"/>
    <dgm:cxn modelId="{9647A610-D3DA-4D45-8F30-E26FD4A30EDD}" srcId="{A579AB74-3AA3-44D0-A5E3-EE6277DE523A}" destId="{57B0CF3F-2468-4C10-9C07-D6E24C7BC48E}" srcOrd="0" destOrd="0" parTransId="{81A1DCC3-4F5F-447A-BBB9-AE43A51838D0}" sibTransId="{D5FC7D50-7D1F-4565-92E6-4766DFB732C6}"/>
    <dgm:cxn modelId="{85B5521C-38A2-4219-B041-76D45F3A3600}" type="presOf" srcId="{090367A0-D700-4868-BDE5-09ACA55E7026}" destId="{55A42183-1BA6-4D04-BE9E-33584B7FBA14}" srcOrd="0" destOrd="0" presId="urn:microsoft.com/office/officeart/2005/8/layout/vProcess5"/>
    <dgm:cxn modelId="{26787122-D05E-46B3-90EA-F714EC51C480}" srcId="{A579AB74-3AA3-44D0-A5E3-EE6277DE523A}" destId="{EEC9594F-62A1-4EC0-A90B-0DA96EED5E75}" srcOrd="1" destOrd="0" parTransId="{59743064-B3BE-4689-A09F-B6F3934D1592}" sibTransId="{D41FE385-328F-48CE-A194-4816341D5E62}"/>
    <dgm:cxn modelId="{CD454627-DF1B-4476-9CE9-E40176EBA6E0}" type="presOf" srcId="{57B0CF3F-2468-4C10-9C07-D6E24C7BC48E}" destId="{AF5C8693-D1B8-452F-B66D-B5C75605C0E1}" srcOrd="0" destOrd="0" presId="urn:microsoft.com/office/officeart/2005/8/layout/vProcess5"/>
    <dgm:cxn modelId="{CCAF9564-EB8C-405E-BCCF-1C7F85BC9FD1}" type="presOf" srcId="{D5FC7D50-7D1F-4565-92E6-4766DFB732C6}" destId="{B26F510C-E5BA-4ED2-BB70-99B96D316F52}" srcOrd="0" destOrd="0" presId="urn:microsoft.com/office/officeart/2005/8/layout/vProcess5"/>
    <dgm:cxn modelId="{42E1044F-8925-4121-877A-50BD470427D4}" type="presOf" srcId="{33900D1B-9BB5-4682-86D3-E1451AB74237}" destId="{E2A6093B-0209-4D20-9225-A1DBF9A9603B}" srcOrd="0" destOrd="0" presId="urn:microsoft.com/office/officeart/2005/8/layout/vProcess5"/>
    <dgm:cxn modelId="{002EE582-6C28-48E7-803A-CC2CBD473785}" srcId="{A579AB74-3AA3-44D0-A5E3-EE6277DE523A}" destId="{090367A0-D700-4868-BDE5-09ACA55E7026}" srcOrd="3" destOrd="0" parTransId="{30E6B5DF-B837-43EA-A418-DE89B2B22700}" sibTransId="{9E2EA273-9D75-449A-8CA2-745A8F18E59D}"/>
    <dgm:cxn modelId="{B5369985-A445-4FD9-B0E3-7EBF8C154B5C}" type="presOf" srcId="{EEC9594F-62A1-4EC0-A90B-0DA96EED5E75}" destId="{E76F7944-C863-4F3D-BDF7-E2B1C7931C32}" srcOrd="1" destOrd="0" presId="urn:microsoft.com/office/officeart/2005/8/layout/vProcess5"/>
    <dgm:cxn modelId="{13EA4887-1353-4305-ACF6-C1CF93D161C9}" type="presOf" srcId="{57B0CF3F-2468-4C10-9C07-D6E24C7BC48E}" destId="{39DE334D-1823-4025-BA4C-C5B8D775AD57}" srcOrd="1" destOrd="0" presId="urn:microsoft.com/office/officeart/2005/8/layout/vProcess5"/>
    <dgm:cxn modelId="{0172DA9E-0BEA-4120-BCCB-866A980D027C}" type="presOf" srcId="{D41FE385-328F-48CE-A194-4816341D5E62}" destId="{6AA7E0B7-4086-4E99-B580-FA07FCF67B7E}" srcOrd="0" destOrd="0" presId="urn:microsoft.com/office/officeart/2005/8/layout/vProcess5"/>
    <dgm:cxn modelId="{A62FC5A3-0BF0-41EB-9434-01F592713BCB}" type="presOf" srcId="{ACB152F5-A915-43B2-9907-F21B40A68794}" destId="{FF61D0DD-B950-466C-BFFE-B5DFD004CEE9}" srcOrd="1" destOrd="0" presId="urn:microsoft.com/office/officeart/2005/8/layout/vProcess5"/>
    <dgm:cxn modelId="{0E0501AB-87FD-454D-856F-B644E38A1566}" type="presOf" srcId="{EEC9594F-62A1-4EC0-A90B-0DA96EED5E75}" destId="{95D4002F-2AA9-4BFA-8ED4-4E8500348615}" srcOrd="0" destOrd="0" presId="urn:microsoft.com/office/officeart/2005/8/layout/vProcess5"/>
    <dgm:cxn modelId="{4F0DDFAC-2FC1-4247-8456-835C3C0A77F5}" type="presOf" srcId="{090367A0-D700-4868-BDE5-09ACA55E7026}" destId="{F047E72F-4E4B-46C9-B015-2FA8F3457736}" srcOrd="1" destOrd="0" presId="urn:microsoft.com/office/officeart/2005/8/layout/vProcess5"/>
    <dgm:cxn modelId="{4E3435E9-CA0E-45DA-A09F-C44F08BBFB39}" type="presOf" srcId="{A579AB74-3AA3-44D0-A5E3-EE6277DE523A}" destId="{1460CC0C-458F-48FF-B811-6D19B997A45F}" srcOrd="0" destOrd="0" presId="urn:microsoft.com/office/officeart/2005/8/layout/vProcess5"/>
    <dgm:cxn modelId="{2F1BAAFA-A6D7-499F-87B4-9C6A7C6AED23}" srcId="{A579AB74-3AA3-44D0-A5E3-EE6277DE523A}" destId="{ACB152F5-A915-43B2-9907-F21B40A68794}" srcOrd="2" destOrd="0" parTransId="{3EF72641-775B-437E-8530-20CB2CE386B2}" sibTransId="{33900D1B-9BB5-4682-86D3-E1451AB74237}"/>
    <dgm:cxn modelId="{08B778EE-5FB6-44F7-A6BB-4BEA9B675716}" type="presParOf" srcId="{1460CC0C-458F-48FF-B811-6D19B997A45F}" destId="{F3CE5E7E-F47D-4F3A-87C8-DBDDDE447C3B}" srcOrd="0" destOrd="0" presId="urn:microsoft.com/office/officeart/2005/8/layout/vProcess5"/>
    <dgm:cxn modelId="{65C759E1-1B6C-4780-BC62-3EF41A568E9F}" type="presParOf" srcId="{1460CC0C-458F-48FF-B811-6D19B997A45F}" destId="{AF5C8693-D1B8-452F-B66D-B5C75605C0E1}" srcOrd="1" destOrd="0" presId="urn:microsoft.com/office/officeart/2005/8/layout/vProcess5"/>
    <dgm:cxn modelId="{56F4015A-422D-4AB4-8979-005F90B6D12E}" type="presParOf" srcId="{1460CC0C-458F-48FF-B811-6D19B997A45F}" destId="{95D4002F-2AA9-4BFA-8ED4-4E8500348615}" srcOrd="2" destOrd="0" presId="urn:microsoft.com/office/officeart/2005/8/layout/vProcess5"/>
    <dgm:cxn modelId="{B671B6D6-70BC-42E9-961A-3EA13FA3D299}" type="presParOf" srcId="{1460CC0C-458F-48FF-B811-6D19B997A45F}" destId="{67EBB8A4-15C8-4261-B2D7-A2E8E229721D}" srcOrd="3" destOrd="0" presId="urn:microsoft.com/office/officeart/2005/8/layout/vProcess5"/>
    <dgm:cxn modelId="{BE05967E-1649-4272-B6E2-D4C1A60745E1}" type="presParOf" srcId="{1460CC0C-458F-48FF-B811-6D19B997A45F}" destId="{55A42183-1BA6-4D04-BE9E-33584B7FBA14}" srcOrd="4" destOrd="0" presId="urn:microsoft.com/office/officeart/2005/8/layout/vProcess5"/>
    <dgm:cxn modelId="{BB23FFDC-C252-4A2A-B35F-40E6ABF73A02}" type="presParOf" srcId="{1460CC0C-458F-48FF-B811-6D19B997A45F}" destId="{B26F510C-E5BA-4ED2-BB70-99B96D316F52}" srcOrd="5" destOrd="0" presId="urn:microsoft.com/office/officeart/2005/8/layout/vProcess5"/>
    <dgm:cxn modelId="{AA481650-CB25-4459-BACB-AFDDB91D9D14}" type="presParOf" srcId="{1460CC0C-458F-48FF-B811-6D19B997A45F}" destId="{6AA7E0B7-4086-4E99-B580-FA07FCF67B7E}" srcOrd="6" destOrd="0" presId="urn:microsoft.com/office/officeart/2005/8/layout/vProcess5"/>
    <dgm:cxn modelId="{883B5EF0-3173-4C81-9608-DE04BC5E307D}" type="presParOf" srcId="{1460CC0C-458F-48FF-B811-6D19B997A45F}" destId="{E2A6093B-0209-4D20-9225-A1DBF9A9603B}" srcOrd="7" destOrd="0" presId="urn:microsoft.com/office/officeart/2005/8/layout/vProcess5"/>
    <dgm:cxn modelId="{845A6648-4567-4394-B917-A53725101618}" type="presParOf" srcId="{1460CC0C-458F-48FF-B811-6D19B997A45F}" destId="{39DE334D-1823-4025-BA4C-C5B8D775AD57}" srcOrd="8" destOrd="0" presId="urn:microsoft.com/office/officeart/2005/8/layout/vProcess5"/>
    <dgm:cxn modelId="{8B98CDD5-4EFE-4608-935C-F485F3CA7E00}" type="presParOf" srcId="{1460CC0C-458F-48FF-B811-6D19B997A45F}" destId="{E76F7944-C863-4F3D-BDF7-E2B1C7931C32}" srcOrd="9" destOrd="0" presId="urn:microsoft.com/office/officeart/2005/8/layout/vProcess5"/>
    <dgm:cxn modelId="{09CC1A44-E088-4D30-A002-4EB7BD1ABBFA}" type="presParOf" srcId="{1460CC0C-458F-48FF-B811-6D19B997A45F}" destId="{FF61D0DD-B950-466C-BFFE-B5DFD004CEE9}" srcOrd="10" destOrd="0" presId="urn:microsoft.com/office/officeart/2005/8/layout/vProcess5"/>
    <dgm:cxn modelId="{631A50DD-77F9-4E8C-BB3A-501715FECDDF}" type="presParOf" srcId="{1460CC0C-458F-48FF-B811-6D19B997A45F}" destId="{F047E72F-4E4B-46C9-B015-2FA8F34577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custT="1"/>
      <dgm:spPr/>
      <dgm:t>
        <a:bodyPr/>
        <a:lstStyle/>
        <a:p>
          <a:pPr>
            <a:lnSpc>
              <a:spcPct val="100000"/>
            </a:lnSpc>
          </a:pPr>
          <a:r>
            <a:rPr lang="en-US" sz="2000" dirty="0"/>
            <a:t>The problem to be addressed in this study is the inability of elderly and special needs care organizations to capitalize on the effectiveness and efficiency of autonomous assistants (</a:t>
          </a:r>
          <a:r>
            <a:rPr lang="en-US" sz="2000" dirty="0" err="1"/>
            <a:t>Blackhurn</a:t>
          </a:r>
          <a:r>
            <a:rPr lang="en-US" sz="2000"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custT="1"/>
      <dgm:spPr/>
      <dgm:t>
        <a:bodyPr/>
        <a:lstStyle/>
        <a:p>
          <a:pPr>
            <a:lnSpc>
              <a:spcPct val="100000"/>
            </a:lnSpc>
          </a:pPr>
          <a:r>
            <a:rPr lang="en-US" sz="1800" dirty="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custT="1"/>
      <dgm:spPr/>
      <dgm:t>
        <a:bodyPr/>
        <a:lstStyle/>
        <a:p>
          <a:r>
            <a:rPr lang="en-US" sz="2800"/>
            <a:t>Evolution of Computer vision</a:t>
          </a:r>
          <a:br>
            <a:rPr lang="en-US" sz="2800"/>
          </a:br>
          <a:endParaRPr lang="en-US" sz="2800"/>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custT="1"/>
      <dgm:spPr/>
      <dgm:t>
        <a:bodyPr/>
        <a:lstStyle/>
        <a:p>
          <a:r>
            <a:rPr lang="en-US" sz="2800" dirty="0"/>
            <a:t>Evolution of Neural Networks</a:t>
          </a:r>
          <a:br>
            <a:rPr lang="en-US" sz="2800" dirty="0"/>
          </a:br>
          <a:endParaRPr lang="en-US" sz="2800" dirty="0"/>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custT="1"/>
      <dgm:spPr/>
      <dgm:t>
        <a:bodyPr/>
        <a:lstStyle/>
        <a:p>
          <a:r>
            <a:rPr lang="en-US" sz="2800" dirty="0"/>
            <a:t>Human activity recognition challenges &amp; opportunities</a:t>
          </a:r>
          <a:br>
            <a:rPr lang="en-US" sz="2800" dirty="0"/>
          </a:br>
          <a:endParaRPr lang="en-US" sz="2800" dirty="0"/>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custT="1"/>
      <dgm:spPr/>
      <dgm:t>
        <a:bodyPr/>
        <a:lstStyle/>
        <a:p>
          <a:r>
            <a:rPr lang="en-US" sz="2800" dirty="0"/>
            <a:t>Hyperscale</a:t>
          </a:r>
          <a:br>
            <a:rPr lang="en-US" sz="2800" dirty="0"/>
          </a:br>
          <a:r>
            <a:rPr lang="en-US" sz="2800" dirty="0"/>
            <a:t>models and their training</a:t>
          </a:r>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custT="1"/>
      <dgm:spPr/>
      <dgm:t>
        <a:bodyPr/>
        <a:lstStyle/>
        <a:p>
          <a:r>
            <a:rPr lang="en-US" sz="2800" dirty="0"/>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custScaleX="119338">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custScaleX="136247">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custScaleX="135960">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E2242-E38D-4DB8-BD94-FD1F8E6ABD32}" type="doc">
      <dgm:prSet loTypeId="urn:microsoft.com/office/officeart/2005/8/layout/process1" loCatId="process" qsTypeId="urn:microsoft.com/office/officeart/2005/8/quickstyle/simple1" qsCatId="simple" csTypeId="urn:microsoft.com/office/officeart/2005/8/colors/accent1_2" csCatId="accent1" phldr="1"/>
      <dgm:spPr/>
    </dgm:pt>
    <dgm:pt modelId="{C280FE73-3202-4E6C-BBB2-E54F3DA6B881}">
      <dgm:prSet phldrT="[Text]"/>
      <dgm:spPr/>
      <dgm:t>
        <a:bodyPr/>
        <a:lstStyle/>
        <a:p>
          <a:r>
            <a:rPr lang="en-US" dirty="0"/>
            <a:t>Identify Challenge</a:t>
          </a:r>
        </a:p>
      </dgm:t>
    </dgm:pt>
    <dgm:pt modelId="{4F61B770-937A-4E1A-8D05-3A2D11C827E6}" type="parTrans" cxnId="{648047BF-1343-49E4-88B1-4E010EDD1AC7}">
      <dgm:prSet/>
      <dgm:spPr/>
      <dgm:t>
        <a:bodyPr/>
        <a:lstStyle/>
        <a:p>
          <a:endParaRPr lang="en-US"/>
        </a:p>
      </dgm:t>
    </dgm:pt>
    <dgm:pt modelId="{5082DE84-41EB-4C9D-9E19-6DFDFA43C2FB}" type="sibTrans" cxnId="{648047BF-1343-49E4-88B1-4E010EDD1AC7}">
      <dgm:prSet/>
      <dgm:spPr/>
      <dgm:t>
        <a:bodyPr/>
        <a:lstStyle/>
        <a:p>
          <a:endParaRPr lang="en-US"/>
        </a:p>
      </dgm:t>
    </dgm:pt>
    <dgm:pt modelId="{03F24453-619F-4485-8783-13C0EA8D11A8}">
      <dgm:prSet phldrT="[Text]"/>
      <dgm:spPr/>
      <dgm:t>
        <a:bodyPr/>
        <a:lstStyle/>
        <a:p>
          <a:r>
            <a:rPr lang="en-US" dirty="0"/>
            <a:t>Create Artifacts</a:t>
          </a:r>
        </a:p>
      </dgm:t>
    </dgm:pt>
    <dgm:pt modelId="{1270E7DD-026E-4C17-B20F-69E433559153}" type="parTrans" cxnId="{4C1DC6AA-2CAB-4E29-8672-B2A3E0D5AC45}">
      <dgm:prSet/>
      <dgm:spPr/>
      <dgm:t>
        <a:bodyPr/>
        <a:lstStyle/>
        <a:p>
          <a:endParaRPr lang="en-US"/>
        </a:p>
      </dgm:t>
    </dgm:pt>
    <dgm:pt modelId="{479DA06D-27F3-4EE6-B62A-9FFB598F2ECE}" type="sibTrans" cxnId="{4C1DC6AA-2CAB-4E29-8672-B2A3E0D5AC45}">
      <dgm:prSet/>
      <dgm:spPr/>
      <dgm:t>
        <a:bodyPr/>
        <a:lstStyle/>
        <a:p>
          <a:endParaRPr lang="en-US"/>
        </a:p>
      </dgm:t>
    </dgm:pt>
    <dgm:pt modelId="{4551BD80-E9E0-4252-87AE-113B68F2FB45}">
      <dgm:prSet phldrT="[Text]"/>
      <dgm:spPr/>
      <dgm:t>
        <a:bodyPr/>
        <a:lstStyle/>
        <a:p>
          <a:r>
            <a:rPr lang="en-US" dirty="0"/>
            <a:t>Use Artifacts</a:t>
          </a:r>
        </a:p>
      </dgm:t>
    </dgm:pt>
    <dgm:pt modelId="{4AE684B9-3178-4CBC-9383-4496123CBF0D}" type="parTrans" cxnId="{7067A851-797E-4F30-AA90-034BDED102FF}">
      <dgm:prSet/>
      <dgm:spPr/>
      <dgm:t>
        <a:bodyPr/>
        <a:lstStyle/>
        <a:p>
          <a:endParaRPr lang="en-US"/>
        </a:p>
      </dgm:t>
    </dgm:pt>
    <dgm:pt modelId="{BFADDCA3-BC5B-4069-AD46-74791A0F113D}" type="sibTrans" cxnId="{7067A851-797E-4F30-AA90-034BDED102FF}">
      <dgm:prSet/>
      <dgm:spPr/>
      <dgm:t>
        <a:bodyPr/>
        <a:lstStyle/>
        <a:p>
          <a:endParaRPr lang="en-US"/>
        </a:p>
      </dgm:t>
    </dgm:pt>
    <dgm:pt modelId="{D5A8B049-C25E-47FA-B16F-BC2E69CF1B14}">
      <dgm:prSet phldrT="[Text]"/>
      <dgm:spPr/>
      <dgm:t>
        <a:bodyPr/>
        <a:lstStyle/>
        <a:p>
          <a:r>
            <a:rPr lang="en-US" dirty="0"/>
            <a:t>Answer Questions</a:t>
          </a:r>
        </a:p>
      </dgm:t>
    </dgm:pt>
    <dgm:pt modelId="{FFCC2B61-82D6-4224-86BC-D17FC1872B8D}" type="parTrans" cxnId="{EA8D7380-6C62-44EE-90A4-A32796D4E384}">
      <dgm:prSet/>
      <dgm:spPr/>
      <dgm:t>
        <a:bodyPr/>
        <a:lstStyle/>
        <a:p>
          <a:endParaRPr lang="en-US"/>
        </a:p>
      </dgm:t>
    </dgm:pt>
    <dgm:pt modelId="{DC1190D9-8B5C-4868-9F7F-4A08C9806A3C}" type="sibTrans" cxnId="{EA8D7380-6C62-44EE-90A4-A32796D4E384}">
      <dgm:prSet/>
      <dgm:spPr/>
      <dgm:t>
        <a:bodyPr/>
        <a:lstStyle/>
        <a:p>
          <a:endParaRPr lang="en-US"/>
        </a:p>
      </dgm:t>
    </dgm:pt>
    <dgm:pt modelId="{E8747F78-F449-4753-A0C5-56B875D53DB0}" type="pres">
      <dgm:prSet presAssocID="{13EE2242-E38D-4DB8-BD94-FD1F8E6ABD32}" presName="Name0" presStyleCnt="0">
        <dgm:presLayoutVars>
          <dgm:dir/>
          <dgm:resizeHandles val="exact"/>
        </dgm:presLayoutVars>
      </dgm:prSet>
      <dgm:spPr/>
    </dgm:pt>
    <dgm:pt modelId="{7A6F9450-C83F-40DA-8AB8-93AAFBD468AB}" type="pres">
      <dgm:prSet presAssocID="{C280FE73-3202-4E6C-BBB2-E54F3DA6B881}" presName="node" presStyleLbl="node1" presStyleIdx="0" presStyleCnt="4">
        <dgm:presLayoutVars>
          <dgm:bulletEnabled val="1"/>
        </dgm:presLayoutVars>
      </dgm:prSet>
      <dgm:spPr/>
    </dgm:pt>
    <dgm:pt modelId="{1E546522-4290-4566-9D93-DF82E29AE503}" type="pres">
      <dgm:prSet presAssocID="{5082DE84-41EB-4C9D-9E19-6DFDFA43C2FB}" presName="sibTrans" presStyleLbl="sibTrans2D1" presStyleIdx="0" presStyleCnt="3"/>
      <dgm:spPr/>
    </dgm:pt>
    <dgm:pt modelId="{183CE983-0179-4C9A-92B5-7543451B5B38}" type="pres">
      <dgm:prSet presAssocID="{5082DE84-41EB-4C9D-9E19-6DFDFA43C2FB}" presName="connectorText" presStyleLbl="sibTrans2D1" presStyleIdx="0" presStyleCnt="3"/>
      <dgm:spPr/>
    </dgm:pt>
    <dgm:pt modelId="{9C8764A6-0A71-4B29-A7C1-5A9D08190440}" type="pres">
      <dgm:prSet presAssocID="{03F24453-619F-4485-8783-13C0EA8D11A8}" presName="node" presStyleLbl="node1" presStyleIdx="1" presStyleCnt="4">
        <dgm:presLayoutVars>
          <dgm:bulletEnabled val="1"/>
        </dgm:presLayoutVars>
      </dgm:prSet>
      <dgm:spPr/>
    </dgm:pt>
    <dgm:pt modelId="{71536006-50E8-4EF4-9AC0-077250BCA1E7}" type="pres">
      <dgm:prSet presAssocID="{479DA06D-27F3-4EE6-B62A-9FFB598F2ECE}" presName="sibTrans" presStyleLbl="sibTrans2D1" presStyleIdx="1" presStyleCnt="3"/>
      <dgm:spPr/>
    </dgm:pt>
    <dgm:pt modelId="{9B074C7C-4362-46AC-9550-0D94EF933F25}" type="pres">
      <dgm:prSet presAssocID="{479DA06D-27F3-4EE6-B62A-9FFB598F2ECE}" presName="connectorText" presStyleLbl="sibTrans2D1" presStyleIdx="1" presStyleCnt="3"/>
      <dgm:spPr/>
    </dgm:pt>
    <dgm:pt modelId="{EAEB790E-7CD2-4BA2-9932-6B587ACEBC1B}" type="pres">
      <dgm:prSet presAssocID="{4551BD80-E9E0-4252-87AE-113B68F2FB45}" presName="node" presStyleLbl="node1" presStyleIdx="2" presStyleCnt="4">
        <dgm:presLayoutVars>
          <dgm:bulletEnabled val="1"/>
        </dgm:presLayoutVars>
      </dgm:prSet>
      <dgm:spPr/>
    </dgm:pt>
    <dgm:pt modelId="{5CBE04AD-C0D0-43C0-AD26-E29D9613AB30}" type="pres">
      <dgm:prSet presAssocID="{BFADDCA3-BC5B-4069-AD46-74791A0F113D}" presName="sibTrans" presStyleLbl="sibTrans2D1" presStyleIdx="2" presStyleCnt="3"/>
      <dgm:spPr/>
    </dgm:pt>
    <dgm:pt modelId="{903B1624-AE3B-45FC-A89F-721B35F12EB1}" type="pres">
      <dgm:prSet presAssocID="{BFADDCA3-BC5B-4069-AD46-74791A0F113D}" presName="connectorText" presStyleLbl="sibTrans2D1" presStyleIdx="2" presStyleCnt="3"/>
      <dgm:spPr/>
    </dgm:pt>
    <dgm:pt modelId="{351C7E92-3948-4AAE-9F38-9143B6017891}" type="pres">
      <dgm:prSet presAssocID="{D5A8B049-C25E-47FA-B16F-BC2E69CF1B14}" presName="node" presStyleLbl="node1" presStyleIdx="3" presStyleCnt="4">
        <dgm:presLayoutVars>
          <dgm:bulletEnabled val="1"/>
        </dgm:presLayoutVars>
      </dgm:prSet>
      <dgm:spPr/>
    </dgm:pt>
  </dgm:ptLst>
  <dgm:cxnLst>
    <dgm:cxn modelId="{C4AE4131-0894-4E7F-A30C-557FE6EE8F78}" type="presOf" srcId="{03F24453-619F-4485-8783-13C0EA8D11A8}" destId="{9C8764A6-0A71-4B29-A7C1-5A9D08190440}" srcOrd="0" destOrd="0" presId="urn:microsoft.com/office/officeart/2005/8/layout/process1"/>
    <dgm:cxn modelId="{A5C58C36-285E-437C-B6F1-68015631F295}" type="presOf" srcId="{5082DE84-41EB-4C9D-9E19-6DFDFA43C2FB}" destId="{1E546522-4290-4566-9D93-DF82E29AE503}" srcOrd="0" destOrd="0" presId="urn:microsoft.com/office/officeart/2005/8/layout/process1"/>
    <dgm:cxn modelId="{95D72E3B-2162-42E5-8283-8A7D42DACB70}" type="presOf" srcId="{D5A8B049-C25E-47FA-B16F-BC2E69CF1B14}" destId="{351C7E92-3948-4AAE-9F38-9143B6017891}" srcOrd="0" destOrd="0" presId="urn:microsoft.com/office/officeart/2005/8/layout/process1"/>
    <dgm:cxn modelId="{EBF0DF3E-9EDB-43D8-ABC8-E3864CF5891E}" type="presOf" srcId="{BFADDCA3-BC5B-4069-AD46-74791A0F113D}" destId="{903B1624-AE3B-45FC-A89F-721B35F12EB1}" srcOrd="1" destOrd="0" presId="urn:microsoft.com/office/officeart/2005/8/layout/process1"/>
    <dgm:cxn modelId="{C4D3694F-A43A-40D0-95B7-000A82E3E1B2}" type="presOf" srcId="{479DA06D-27F3-4EE6-B62A-9FFB598F2ECE}" destId="{9B074C7C-4362-46AC-9550-0D94EF933F25}" srcOrd="1" destOrd="0" presId="urn:microsoft.com/office/officeart/2005/8/layout/process1"/>
    <dgm:cxn modelId="{7067A851-797E-4F30-AA90-034BDED102FF}" srcId="{13EE2242-E38D-4DB8-BD94-FD1F8E6ABD32}" destId="{4551BD80-E9E0-4252-87AE-113B68F2FB45}" srcOrd="2" destOrd="0" parTransId="{4AE684B9-3178-4CBC-9383-4496123CBF0D}" sibTransId="{BFADDCA3-BC5B-4069-AD46-74791A0F113D}"/>
    <dgm:cxn modelId="{09B3B355-0F7F-499F-9A12-DE8D4CDDBDD1}" type="presOf" srcId="{4551BD80-E9E0-4252-87AE-113B68F2FB45}" destId="{EAEB790E-7CD2-4BA2-9932-6B587ACEBC1B}" srcOrd="0" destOrd="0" presId="urn:microsoft.com/office/officeart/2005/8/layout/process1"/>
    <dgm:cxn modelId="{EA8D7380-6C62-44EE-90A4-A32796D4E384}" srcId="{13EE2242-E38D-4DB8-BD94-FD1F8E6ABD32}" destId="{D5A8B049-C25E-47FA-B16F-BC2E69CF1B14}" srcOrd="3" destOrd="0" parTransId="{FFCC2B61-82D6-4224-86BC-D17FC1872B8D}" sibTransId="{DC1190D9-8B5C-4868-9F7F-4A08C9806A3C}"/>
    <dgm:cxn modelId="{ECA0EA90-1231-40FF-BF0A-2E651041E84F}" type="presOf" srcId="{5082DE84-41EB-4C9D-9E19-6DFDFA43C2FB}" destId="{183CE983-0179-4C9A-92B5-7543451B5B38}" srcOrd="1" destOrd="0" presId="urn:microsoft.com/office/officeart/2005/8/layout/process1"/>
    <dgm:cxn modelId="{72F0C9A4-7684-4800-9E8D-65E27FD5C15B}" type="presOf" srcId="{BFADDCA3-BC5B-4069-AD46-74791A0F113D}" destId="{5CBE04AD-C0D0-43C0-AD26-E29D9613AB30}" srcOrd="0" destOrd="0" presId="urn:microsoft.com/office/officeart/2005/8/layout/process1"/>
    <dgm:cxn modelId="{4C1DC6AA-2CAB-4E29-8672-B2A3E0D5AC45}" srcId="{13EE2242-E38D-4DB8-BD94-FD1F8E6ABD32}" destId="{03F24453-619F-4485-8783-13C0EA8D11A8}" srcOrd="1" destOrd="0" parTransId="{1270E7DD-026E-4C17-B20F-69E433559153}" sibTransId="{479DA06D-27F3-4EE6-B62A-9FFB598F2ECE}"/>
    <dgm:cxn modelId="{242279B2-B1DA-4952-856A-9D7A99EB8AAE}" type="presOf" srcId="{C280FE73-3202-4E6C-BBB2-E54F3DA6B881}" destId="{7A6F9450-C83F-40DA-8AB8-93AAFBD468AB}" srcOrd="0" destOrd="0" presId="urn:microsoft.com/office/officeart/2005/8/layout/process1"/>
    <dgm:cxn modelId="{648047BF-1343-49E4-88B1-4E010EDD1AC7}" srcId="{13EE2242-E38D-4DB8-BD94-FD1F8E6ABD32}" destId="{C280FE73-3202-4E6C-BBB2-E54F3DA6B881}" srcOrd="0" destOrd="0" parTransId="{4F61B770-937A-4E1A-8D05-3A2D11C827E6}" sibTransId="{5082DE84-41EB-4C9D-9E19-6DFDFA43C2FB}"/>
    <dgm:cxn modelId="{9A9E43DB-3026-46D7-981D-C679493BD0F9}" type="presOf" srcId="{13EE2242-E38D-4DB8-BD94-FD1F8E6ABD32}" destId="{E8747F78-F449-4753-A0C5-56B875D53DB0}" srcOrd="0" destOrd="0" presId="urn:microsoft.com/office/officeart/2005/8/layout/process1"/>
    <dgm:cxn modelId="{896A71ED-CF71-4261-BC92-2FF52FBAC5CC}" type="presOf" srcId="{479DA06D-27F3-4EE6-B62A-9FFB598F2ECE}" destId="{71536006-50E8-4EF4-9AC0-077250BCA1E7}" srcOrd="0" destOrd="0" presId="urn:microsoft.com/office/officeart/2005/8/layout/process1"/>
    <dgm:cxn modelId="{0D281BED-AE90-41FD-B7CC-FBBE26D603F7}" type="presParOf" srcId="{E8747F78-F449-4753-A0C5-56B875D53DB0}" destId="{7A6F9450-C83F-40DA-8AB8-93AAFBD468AB}" srcOrd="0" destOrd="0" presId="urn:microsoft.com/office/officeart/2005/8/layout/process1"/>
    <dgm:cxn modelId="{13A73E36-90B6-47F4-96DA-C0F918055872}" type="presParOf" srcId="{E8747F78-F449-4753-A0C5-56B875D53DB0}" destId="{1E546522-4290-4566-9D93-DF82E29AE503}" srcOrd="1" destOrd="0" presId="urn:microsoft.com/office/officeart/2005/8/layout/process1"/>
    <dgm:cxn modelId="{44D93293-7DAB-4519-ACF6-51BB4E7490F6}" type="presParOf" srcId="{1E546522-4290-4566-9D93-DF82E29AE503}" destId="{183CE983-0179-4C9A-92B5-7543451B5B38}" srcOrd="0" destOrd="0" presId="urn:microsoft.com/office/officeart/2005/8/layout/process1"/>
    <dgm:cxn modelId="{894C9177-2897-48D5-818D-E5CC264A6DA9}" type="presParOf" srcId="{E8747F78-F449-4753-A0C5-56B875D53DB0}" destId="{9C8764A6-0A71-4B29-A7C1-5A9D08190440}" srcOrd="2" destOrd="0" presId="urn:microsoft.com/office/officeart/2005/8/layout/process1"/>
    <dgm:cxn modelId="{6FFFA8EE-125A-422C-98ED-FB6367378498}" type="presParOf" srcId="{E8747F78-F449-4753-A0C5-56B875D53DB0}" destId="{71536006-50E8-4EF4-9AC0-077250BCA1E7}" srcOrd="3" destOrd="0" presId="urn:microsoft.com/office/officeart/2005/8/layout/process1"/>
    <dgm:cxn modelId="{741C3CDC-17E2-4689-B331-0CAE42D5DC1D}" type="presParOf" srcId="{71536006-50E8-4EF4-9AC0-077250BCA1E7}" destId="{9B074C7C-4362-46AC-9550-0D94EF933F25}" srcOrd="0" destOrd="0" presId="urn:microsoft.com/office/officeart/2005/8/layout/process1"/>
    <dgm:cxn modelId="{51CFB401-B1FC-4828-89C7-3BA7FD607015}" type="presParOf" srcId="{E8747F78-F449-4753-A0C5-56B875D53DB0}" destId="{EAEB790E-7CD2-4BA2-9932-6B587ACEBC1B}" srcOrd="4" destOrd="0" presId="urn:microsoft.com/office/officeart/2005/8/layout/process1"/>
    <dgm:cxn modelId="{CA0FEC5B-D389-4649-8508-23B35CCBFBDC}" type="presParOf" srcId="{E8747F78-F449-4753-A0C5-56B875D53DB0}" destId="{5CBE04AD-C0D0-43C0-AD26-E29D9613AB30}" srcOrd="5" destOrd="0" presId="urn:microsoft.com/office/officeart/2005/8/layout/process1"/>
    <dgm:cxn modelId="{753ED0A2-79F2-46B5-8043-A137F3F778C1}" type="presParOf" srcId="{5CBE04AD-C0D0-43C0-AD26-E29D9613AB30}" destId="{903B1624-AE3B-45FC-A89F-721B35F12EB1}" srcOrd="0" destOrd="0" presId="urn:microsoft.com/office/officeart/2005/8/layout/process1"/>
    <dgm:cxn modelId="{BEFFFCC0-97D5-4FB0-8564-880A2210481C}" type="presParOf" srcId="{E8747F78-F449-4753-A0C5-56B875D53DB0}" destId="{351C7E92-3948-4AAE-9F38-9143B60178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A773B-32B8-4480-A38D-D965FF7075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CA65A4D8-FA02-44B1-AAAC-BCA72203245D}">
      <dgm:prSet phldrT="[Text]"/>
      <dgm:spPr/>
      <dgm:t>
        <a:bodyPr/>
        <a:lstStyle/>
        <a:p>
          <a:pPr>
            <a:lnSpc>
              <a:spcPct val="100000"/>
            </a:lnSpc>
          </a:pPr>
          <a:r>
            <a:rPr lang="en-US"/>
            <a:t>Download Video</a:t>
          </a:r>
        </a:p>
      </dgm:t>
    </dgm:pt>
    <dgm:pt modelId="{93434068-9202-4A5A-8914-0E50E05A8825}" type="parTrans" cxnId="{39D0AA97-11E5-4328-AF49-43396FA069B1}">
      <dgm:prSet/>
      <dgm:spPr/>
      <dgm:t>
        <a:bodyPr/>
        <a:lstStyle/>
        <a:p>
          <a:endParaRPr lang="en-US"/>
        </a:p>
      </dgm:t>
    </dgm:pt>
    <dgm:pt modelId="{FE241410-B6AC-40F8-B2EB-49FFD5FB1564}" type="sibTrans" cxnId="{39D0AA97-11E5-4328-AF49-43396FA069B1}">
      <dgm:prSet/>
      <dgm:spPr/>
      <dgm:t>
        <a:bodyPr/>
        <a:lstStyle/>
        <a:p>
          <a:endParaRPr lang="en-US"/>
        </a:p>
      </dgm:t>
    </dgm:pt>
    <dgm:pt modelId="{7B6D0F8B-0BF8-425F-920F-1603A2AD83E3}">
      <dgm:prSet phldrT="[Text]"/>
      <dgm:spPr/>
      <dgm:t>
        <a:bodyPr/>
        <a:lstStyle/>
        <a:p>
          <a:pPr>
            <a:lnSpc>
              <a:spcPct val="100000"/>
            </a:lnSpc>
          </a:pPr>
          <a:r>
            <a:rPr lang="en-US"/>
            <a:t>Sample Frames</a:t>
          </a:r>
        </a:p>
      </dgm:t>
    </dgm:pt>
    <dgm:pt modelId="{53EC3687-EFD6-4C8A-AD1D-6012E67421CA}" type="parTrans" cxnId="{6CDC60F6-59C2-478B-B7B6-815725BFB706}">
      <dgm:prSet/>
      <dgm:spPr/>
      <dgm:t>
        <a:bodyPr/>
        <a:lstStyle/>
        <a:p>
          <a:endParaRPr lang="en-US"/>
        </a:p>
      </dgm:t>
    </dgm:pt>
    <dgm:pt modelId="{E6D8D042-9D12-440E-B7DD-B5BCBF8D65B5}" type="sibTrans" cxnId="{6CDC60F6-59C2-478B-B7B6-815725BFB706}">
      <dgm:prSet/>
      <dgm:spPr/>
      <dgm:t>
        <a:bodyPr/>
        <a:lstStyle/>
        <a:p>
          <a:endParaRPr lang="en-US"/>
        </a:p>
      </dgm:t>
    </dgm:pt>
    <dgm:pt modelId="{2256AE61-440A-4FFB-8F78-9613C67723E5}">
      <dgm:prSet phldrT="[Text]"/>
      <dgm:spPr/>
      <dgm:t>
        <a:bodyPr/>
        <a:lstStyle/>
        <a:p>
          <a:pPr>
            <a:lnSpc>
              <a:spcPct val="100000"/>
            </a:lnSpc>
          </a:pPr>
          <a:r>
            <a:rPr lang="en-US"/>
            <a:t>Detect Skeletons</a:t>
          </a:r>
        </a:p>
      </dgm:t>
    </dgm:pt>
    <dgm:pt modelId="{5BBF7000-5BBD-48F4-B707-5D2FDBD333BE}" type="parTrans" cxnId="{CA593C97-685E-4923-879F-238049C6A614}">
      <dgm:prSet/>
      <dgm:spPr/>
      <dgm:t>
        <a:bodyPr/>
        <a:lstStyle/>
        <a:p>
          <a:endParaRPr lang="en-US"/>
        </a:p>
      </dgm:t>
    </dgm:pt>
    <dgm:pt modelId="{193D7957-9E5C-46E2-BBBA-4287DE590E98}" type="sibTrans" cxnId="{CA593C97-685E-4923-879F-238049C6A614}">
      <dgm:prSet/>
      <dgm:spPr/>
      <dgm:t>
        <a:bodyPr/>
        <a:lstStyle/>
        <a:p>
          <a:endParaRPr lang="en-US"/>
        </a:p>
      </dgm:t>
    </dgm:pt>
    <dgm:pt modelId="{8154F311-1EA2-478A-887F-D34408C1E9A4}">
      <dgm:prSet phldrT="[Text]"/>
      <dgm:spPr/>
      <dgm:t>
        <a:bodyPr/>
        <a:lstStyle/>
        <a:p>
          <a:pPr>
            <a:lnSpc>
              <a:spcPct val="100000"/>
            </a:lnSpc>
          </a:pPr>
          <a:r>
            <a:rPr lang="en-US"/>
            <a:t>Process Motion</a:t>
          </a:r>
        </a:p>
      </dgm:t>
    </dgm:pt>
    <dgm:pt modelId="{CAF19BE5-7FA1-493A-A05B-61CA2A7B2E15}" type="parTrans" cxnId="{C367E831-A23C-4665-B0BC-70E10745FE97}">
      <dgm:prSet/>
      <dgm:spPr/>
      <dgm:t>
        <a:bodyPr/>
        <a:lstStyle/>
        <a:p>
          <a:endParaRPr lang="en-US"/>
        </a:p>
      </dgm:t>
    </dgm:pt>
    <dgm:pt modelId="{6932D391-7182-4571-9B4F-692ABEFC8632}" type="sibTrans" cxnId="{C367E831-A23C-4665-B0BC-70E10745FE97}">
      <dgm:prSet/>
      <dgm:spPr/>
      <dgm:t>
        <a:bodyPr/>
        <a:lstStyle/>
        <a:p>
          <a:endParaRPr lang="en-US"/>
        </a:p>
      </dgm:t>
    </dgm:pt>
    <dgm:pt modelId="{8F8A5FEE-8FEF-4E79-B2A5-71A1ED032D4C}">
      <dgm:prSet phldrT="[Text]"/>
      <dgm:spPr/>
      <dgm:t>
        <a:bodyPr/>
        <a:lstStyle/>
        <a:p>
          <a:pPr>
            <a:lnSpc>
              <a:spcPct val="100000"/>
            </a:lnSpc>
          </a:pPr>
          <a:r>
            <a:rPr lang="en-US"/>
            <a:t>Annotate</a:t>
          </a:r>
        </a:p>
      </dgm:t>
    </dgm:pt>
    <dgm:pt modelId="{27E37D71-7D36-435A-B6AD-69C3B52EE8FE}" type="parTrans" cxnId="{D1D28EAA-816A-4244-A2E4-2D3BFAC23056}">
      <dgm:prSet/>
      <dgm:spPr/>
      <dgm:t>
        <a:bodyPr/>
        <a:lstStyle/>
        <a:p>
          <a:endParaRPr lang="en-US"/>
        </a:p>
      </dgm:t>
    </dgm:pt>
    <dgm:pt modelId="{57D2FB04-201C-4783-88A1-9CB0B40EE21B}" type="sibTrans" cxnId="{D1D28EAA-816A-4244-A2E4-2D3BFAC23056}">
      <dgm:prSet/>
      <dgm:spPr/>
      <dgm:t>
        <a:bodyPr/>
        <a:lstStyle/>
        <a:p>
          <a:endParaRPr lang="en-US"/>
        </a:p>
      </dgm:t>
    </dgm:pt>
    <dgm:pt modelId="{F68C1D1A-D432-4088-83DA-70B3846F3788}">
      <dgm:prSet phldrT="[Text]"/>
      <dgm:spPr/>
      <dgm:t>
        <a:bodyPr/>
        <a:lstStyle/>
        <a:p>
          <a:pPr>
            <a:lnSpc>
              <a:spcPct val="100000"/>
            </a:lnSpc>
          </a:pPr>
          <a:r>
            <a:rPr lang="en-US"/>
            <a:t>Aggregate</a:t>
          </a:r>
        </a:p>
      </dgm:t>
    </dgm:pt>
    <dgm:pt modelId="{24F6C0AD-C74C-4AD1-A9B4-47C415F242DC}" type="parTrans" cxnId="{69B58AC6-3A0F-4321-A1AE-D5C16F4AC413}">
      <dgm:prSet/>
      <dgm:spPr/>
      <dgm:t>
        <a:bodyPr/>
        <a:lstStyle/>
        <a:p>
          <a:endParaRPr lang="en-US"/>
        </a:p>
      </dgm:t>
    </dgm:pt>
    <dgm:pt modelId="{2494F4A2-E88A-4D7C-B576-B3DC294F50B3}" type="sibTrans" cxnId="{69B58AC6-3A0F-4321-A1AE-D5C16F4AC413}">
      <dgm:prSet/>
      <dgm:spPr/>
      <dgm:t>
        <a:bodyPr/>
        <a:lstStyle/>
        <a:p>
          <a:endParaRPr lang="en-US"/>
        </a:p>
      </dgm:t>
    </dgm:pt>
    <dgm:pt modelId="{087CD0BD-A1A9-4D50-9584-68D06DBDF464}" type="pres">
      <dgm:prSet presAssocID="{FDFA773B-32B8-4480-A38D-D965FF707560}" presName="root" presStyleCnt="0">
        <dgm:presLayoutVars>
          <dgm:dir/>
          <dgm:resizeHandles val="exact"/>
        </dgm:presLayoutVars>
      </dgm:prSet>
      <dgm:spPr/>
    </dgm:pt>
    <dgm:pt modelId="{13B27135-38D0-4E37-BAD5-46CB4DDAF283}" type="pres">
      <dgm:prSet presAssocID="{CA65A4D8-FA02-44B1-AAAC-BCA72203245D}" presName="compNode" presStyleCnt="0"/>
      <dgm:spPr/>
    </dgm:pt>
    <dgm:pt modelId="{7C5F69BB-A7D1-402A-86A2-89B9B9E8C1B3}" type="pres">
      <dgm:prSet presAssocID="{CA65A4D8-FA02-44B1-AAAC-BCA7220324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F4DF52E0-4736-4211-893A-22EA85821F2F}" type="pres">
      <dgm:prSet presAssocID="{CA65A4D8-FA02-44B1-AAAC-BCA72203245D}" presName="spaceRect" presStyleCnt="0"/>
      <dgm:spPr/>
    </dgm:pt>
    <dgm:pt modelId="{8ACECB7B-CD3A-46BA-978B-53F95DFB7BB9}" type="pres">
      <dgm:prSet presAssocID="{CA65A4D8-FA02-44B1-AAAC-BCA72203245D}" presName="textRect" presStyleLbl="revTx" presStyleIdx="0" presStyleCnt="6">
        <dgm:presLayoutVars>
          <dgm:chMax val="1"/>
          <dgm:chPref val="1"/>
        </dgm:presLayoutVars>
      </dgm:prSet>
      <dgm:spPr/>
    </dgm:pt>
    <dgm:pt modelId="{571E46FA-A60E-4A68-B111-92CF7F0D0743}" type="pres">
      <dgm:prSet presAssocID="{FE241410-B6AC-40F8-B2EB-49FFD5FB1564}" presName="sibTrans" presStyleCnt="0"/>
      <dgm:spPr/>
    </dgm:pt>
    <dgm:pt modelId="{548674B6-15C9-4BB9-B982-6D849AC6E81F}" type="pres">
      <dgm:prSet presAssocID="{7B6D0F8B-0BF8-425F-920F-1603A2AD83E3}" presName="compNode" presStyleCnt="0"/>
      <dgm:spPr/>
    </dgm:pt>
    <dgm:pt modelId="{0A43D221-088F-4444-BA54-A9F36BDF6E6D}" type="pres">
      <dgm:prSet presAssocID="{7B6D0F8B-0BF8-425F-920F-1603A2AD8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D514180-027E-4368-B564-2AC9CA9CD81C}" type="pres">
      <dgm:prSet presAssocID="{7B6D0F8B-0BF8-425F-920F-1603A2AD83E3}" presName="spaceRect" presStyleCnt="0"/>
      <dgm:spPr/>
    </dgm:pt>
    <dgm:pt modelId="{B78998FE-6901-4577-9F38-0656E31AF809}" type="pres">
      <dgm:prSet presAssocID="{7B6D0F8B-0BF8-425F-920F-1603A2AD83E3}" presName="textRect" presStyleLbl="revTx" presStyleIdx="1" presStyleCnt="6">
        <dgm:presLayoutVars>
          <dgm:chMax val="1"/>
          <dgm:chPref val="1"/>
        </dgm:presLayoutVars>
      </dgm:prSet>
      <dgm:spPr/>
    </dgm:pt>
    <dgm:pt modelId="{523C1004-11EE-421F-A3C5-B12409B94E35}" type="pres">
      <dgm:prSet presAssocID="{E6D8D042-9D12-440E-B7DD-B5BCBF8D65B5}" presName="sibTrans" presStyleCnt="0"/>
      <dgm:spPr/>
    </dgm:pt>
    <dgm:pt modelId="{B5EE91AA-7F1A-4566-80C8-FF13A32929BF}" type="pres">
      <dgm:prSet presAssocID="{2256AE61-440A-4FFB-8F78-9613C67723E5}" presName="compNode" presStyleCnt="0"/>
      <dgm:spPr/>
    </dgm:pt>
    <dgm:pt modelId="{71724AD3-9CA4-4A84-A984-7D46ACE63DC1}" type="pres">
      <dgm:prSet presAssocID="{2256AE61-440A-4FFB-8F78-9613C67723E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D29B71F-A5C9-4188-AC64-DDE15CF7470C}" type="pres">
      <dgm:prSet presAssocID="{2256AE61-440A-4FFB-8F78-9613C67723E5}" presName="spaceRect" presStyleCnt="0"/>
      <dgm:spPr/>
    </dgm:pt>
    <dgm:pt modelId="{B2534768-EB17-41EB-91AE-2EAD1FE7D3DD}" type="pres">
      <dgm:prSet presAssocID="{2256AE61-440A-4FFB-8F78-9613C67723E5}" presName="textRect" presStyleLbl="revTx" presStyleIdx="2" presStyleCnt="6">
        <dgm:presLayoutVars>
          <dgm:chMax val="1"/>
          <dgm:chPref val="1"/>
        </dgm:presLayoutVars>
      </dgm:prSet>
      <dgm:spPr/>
    </dgm:pt>
    <dgm:pt modelId="{F0C5974D-8BD5-47D7-A9AD-50A4BF73B981}" type="pres">
      <dgm:prSet presAssocID="{193D7957-9E5C-46E2-BBBA-4287DE590E98}" presName="sibTrans" presStyleCnt="0"/>
      <dgm:spPr/>
    </dgm:pt>
    <dgm:pt modelId="{117F829E-F3BF-4DBA-ABEF-F511864063B8}" type="pres">
      <dgm:prSet presAssocID="{8154F311-1EA2-478A-887F-D34408C1E9A4}" presName="compNode" presStyleCnt="0"/>
      <dgm:spPr/>
    </dgm:pt>
    <dgm:pt modelId="{BCCA723A-C0C5-4F5C-A4EF-D0A66FDFE966}" type="pres">
      <dgm:prSet presAssocID="{8154F311-1EA2-478A-887F-D34408C1E9A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E108E7A-99C0-47F5-B0E8-E57186172718}" type="pres">
      <dgm:prSet presAssocID="{8154F311-1EA2-478A-887F-D34408C1E9A4}" presName="spaceRect" presStyleCnt="0"/>
      <dgm:spPr/>
    </dgm:pt>
    <dgm:pt modelId="{A50B4729-A44F-441B-BA1A-C8B768600C24}" type="pres">
      <dgm:prSet presAssocID="{8154F311-1EA2-478A-887F-D34408C1E9A4}" presName="textRect" presStyleLbl="revTx" presStyleIdx="3" presStyleCnt="6">
        <dgm:presLayoutVars>
          <dgm:chMax val="1"/>
          <dgm:chPref val="1"/>
        </dgm:presLayoutVars>
      </dgm:prSet>
      <dgm:spPr/>
    </dgm:pt>
    <dgm:pt modelId="{D62830B1-DE97-4B48-A6E6-8AEF5BA10D90}" type="pres">
      <dgm:prSet presAssocID="{6932D391-7182-4571-9B4F-692ABEFC8632}" presName="sibTrans" presStyleCnt="0"/>
      <dgm:spPr/>
    </dgm:pt>
    <dgm:pt modelId="{C7CAEBC6-3BB0-4A28-9052-0D8482F5027D}" type="pres">
      <dgm:prSet presAssocID="{8F8A5FEE-8FEF-4E79-B2A5-71A1ED032D4C}" presName="compNode" presStyleCnt="0"/>
      <dgm:spPr/>
    </dgm:pt>
    <dgm:pt modelId="{450533E7-58E3-4A46-A3D6-5DD07C89D2B9}" type="pres">
      <dgm:prSet presAssocID="{8F8A5FEE-8FEF-4E79-B2A5-71A1ED032D4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D8C8EAC3-67A4-4989-B580-7F49C9B29CA9}" type="pres">
      <dgm:prSet presAssocID="{8F8A5FEE-8FEF-4E79-B2A5-71A1ED032D4C}" presName="spaceRect" presStyleCnt="0"/>
      <dgm:spPr/>
    </dgm:pt>
    <dgm:pt modelId="{B5E38DD5-1E93-41BC-A553-C3E64E6FBD75}" type="pres">
      <dgm:prSet presAssocID="{8F8A5FEE-8FEF-4E79-B2A5-71A1ED032D4C}" presName="textRect" presStyleLbl="revTx" presStyleIdx="4" presStyleCnt="6">
        <dgm:presLayoutVars>
          <dgm:chMax val="1"/>
          <dgm:chPref val="1"/>
        </dgm:presLayoutVars>
      </dgm:prSet>
      <dgm:spPr/>
    </dgm:pt>
    <dgm:pt modelId="{BC08AA7A-D89B-488F-A963-8929656B7020}" type="pres">
      <dgm:prSet presAssocID="{57D2FB04-201C-4783-88A1-9CB0B40EE21B}" presName="sibTrans" presStyleCnt="0"/>
      <dgm:spPr/>
    </dgm:pt>
    <dgm:pt modelId="{D66E249C-7737-4649-86BB-2090F40FCFE8}" type="pres">
      <dgm:prSet presAssocID="{F68C1D1A-D432-4088-83DA-70B3846F3788}" presName="compNode" presStyleCnt="0"/>
      <dgm:spPr/>
    </dgm:pt>
    <dgm:pt modelId="{E8046729-F299-46F9-9839-008FE3B9F65B}" type="pres">
      <dgm:prSet presAssocID="{F68C1D1A-D432-4088-83DA-70B3846F378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5FE3172B-C225-4850-9468-C595541750D7}" type="pres">
      <dgm:prSet presAssocID="{F68C1D1A-D432-4088-83DA-70B3846F3788}" presName="spaceRect" presStyleCnt="0"/>
      <dgm:spPr/>
    </dgm:pt>
    <dgm:pt modelId="{B64D542E-1823-48A8-A17C-421A1EB89C38}" type="pres">
      <dgm:prSet presAssocID="{F68C1D1A-D432-4088-83DA-70B3846F3788}" presName="textRect" presStyleLbl="revTx" presStyleIdx="5" presStyleCnt="6">
        <dgm:presLayoutVars>
          <dgm:chMax val="1"/>
          <dgm:chPref val="1"/>
        </dgm:presLayoutVars>
      </dgm:prSet>
      <dgm:spPr/>
    </dgm:pt>
  </dgm:ptLst>
  <dgm:cxnLst>
    <dgm:cxn modelId="{3E4B5701-B56C-4595-98E5-1CF62E1385CC}" type="presOf" srcId="{8F8A5FEE-8FEF-4E79-B2A5-71A1ED032D4C}" destId="{B5E38DD5-1E93-41BC-A553-C3E64E6FBD75}" srcOrd="0" destOrd="0" presId="urn:microsoft.com/office/officeart/2018/2/layout/IconLabelList"/>
    <dgm:cxn modelId="{38054112-9418-4E6C-9E22-EFBB56AF3E74}" type="presOf" srcId="{CA65A4D8-FA02-44B1-AAAC-BCA72203245D}" destId="{8ACECB7B-CD3A-46BA-978B-53F95DFB7BB9}" srcOrd="0" destOrd="0" presId="urn:microsoft.com/office/officeart/2018/2/layout/IconLabelList"/>
    <dgm:cxn modelId="{C367E831-A23C-4665-B0BC-70E10745FE97}" srcId="{FDFA773B-32B8-4480-A38D-D965FF707560}" destId="{8154F311-1EA2-478A-887F-D34408C1E9A4}" srcOrd="3" destOrd="0" parTransId="{CAF19BE5-7FA1-493A-A05B-61CA2A7B2E15}" sibTransId="{6932D391-7182-4571-9B4F-692ABEFC8632}"/>
    <dgm:cxn modelId="{D7BF1B60-8308-4B43-A26F-5AF5AA6F5C09}" type="presOf" srcId="{2256AE61-440A-4FFB-8F78-9613C67723E5}" destId="{B2534768-EB17-41EB-91AE-2EAD1FE7D3DD}" srcOrd="0" destOrd="0" presId="urn:microsoft.com/office/officeart/2018/2/layout/IconLabelList"/>
    <dgm:cxn modelId="{42EDD262-EF37-4437-B03A-15B37845F3EB}" type="presOf" srcId="{FDFA773B-32B8-4480-A38D-D965FF707560}" destId="{087CD0BD-A1A9-4D50-9584-68D06DBDF464}" srcOrd="0" destOrd="0" presId="urn:microsoft.com/office/officeart/2018/2/layout/IconLabelList"/>
    <dgm:cxn modelId="{9118A086-36D6-4C9B-A159-8C70660B513E}" type="presOf" srcId="{F68C1D1A-D432-4088-83DA-70B3846F3788}" destId="{B64D542E-1823-48A8-A17C-421A1EB89C38}" srcOrd="0" destOrd="0" presId="urn:microsoft.com/office/officeart/2018/2/layout/IconLabelList"/>
    <dgm:cxn modelId="{CA593C97-685E-4923-879F-238049C6A614}" srcId="{FDFA773B-32B8-4480-A38D-D965FF707560}" destId="{2256AE61-440A-4FFB-8F78-9613C67723E5}" srcOrd="2" destOrd="0" parTransId="{5BBF7000-5BBD-48F4-B707-5D2FDBD333BE}" sibTransId="{193D7957-9E5C-46E2-BBBA-4287DE590E98}"/>
    <dgm:cxn modelId="{39D0AA97-11E5-4328-AF49-43396FA069B1}" srcId="{FDFA773B-32B8-4480-A38D-D965FF707560}" destId="{CA65A4D8-FA02-44B1-AAAC-BCA72203245D}" srcOrd="0" destOrd="0" parTransId="{93434068-9202-4A5A-8914-0E50E05A8825}" sibTransId="{FE241410-B6AC-40F8-B2EB-49FFD5FB1564}"/>
    <dgm:cxn modelId="{96377C99-5ADF-46E5-BC4F-589F164A386B}" type="presOf" srcId="{7B6D0F8B-0BF8-425F-920F-1603A2AD83E3}" destId="{B78998FE-6901-4577-9F38-0656E31AF809}" srcOrd="0" destOrd="0" presId="urn:microsoft.com/office/officeart/2018/2/layout/IconLabelList"/>
    <dgm:cxn modelId="{D1D28EAA-816A-4244-A2E4-2D3BFAC23056}" srcId="{FDFA773B-32B8-4480-A38D-D965FF707560}" destId="{8F8A5FEE-8FEF-4E79-B2A5-71A1ED032D4C}" srcOrd="4" destOrd="0" parTransId="{27E37D71-7D36-435A-B6AD-69C3B52EE8FE}" sibTransId="{57D2FB04-201C-4783-88A1-9CB0B40EE21B}"/>
    <dgm:cxn modelId="{69B58AC6-3A0F-4321-A1AE-D5C16F4AC413}" srcId="{FDFA773B-32B8-4480-A38D-D965FF707560}" destId="{F68C1D1A-D432-4088-83DA-70B3846F3788}" srcOrd="5" destOrd="0" parTransId="{24F6C0AD-C74C-4AD1-A9B4-47C415F242DC}" sibTransId="{2494F4A2-E88A-4D7C-B576-B3DC294F50B3}"/>
    <dgm:cxn modelId="{933946DE-9124-4267-B4CE-5D6A88A15A95}" type="presOf" srcId="{8154F311-1EA2-478A-887F-D34408C1E9A4}" destId="{A50B4729-A44F-441B-BA1A-C8B768600C24}" srcOrd="0" destOrd="0" presId="urn:microsoft.com/office/officeart/2018/2/layout/IconLabelList"/>
    <dgm:cxn modelId="{6CDC60F6-59C2-478B-B7B6-815725BFB706}" srcId="{FDFA773B-32B8-4480-A38D-D965FF707560}" destId="{7B6D0F8B-0BF8-425F-920F-1603A2AD83E3}" srcOrd="1" destOrd="0" parTransId="{53EC3687-EFD6-4C8A-AD1D-6012E67421CA}" sibTransId="{E6D8D042-9D12-440E-B7DD-B5BCBF8D65B5}"/>
    <dgm:cxn modelId="{831E63AD-AEF7-4B90-B86C-6626F4EBC2A7}" type="presParOf" srcId="{087CD0BD-A1A9-4D50-9584-68D06DBDF464}" destId="{13B27135-38D0-4E37-BAD5-46CB4DDAF283}" srcOrd="0" destOrd="0" presId="urn:microsoft.com/office/officeart/2018/2/layout/IconLabelList"/>
    <dgm:cxn modelId="{47D99AFA-4B1A-4F22-A41B-EBA90850FEB4}" type="presParOf" srcId="{13B27135-38D0-4E37-BAD5-46CB4DDAF283}" destId="{7C5F69BB-A7D1-402A-86A2-89B9B9E8C1B3}" srcOrd="0" destOrd="0" presId="urn:microsoft.com/office/officeart/2018/2/layout/IconLabelList"/>
    <dgm:cxn modelId="{14CAE2C7-C299-4691-BC54-8EEFDD2953DC}" type="presParOf" srcId="{13B27135-38D0-4E37-BAD5-46CB4DDAF283}" destId="{F4DF52E0-4736-4211-893A-22EA85821F2F}" srcOrd="1" destOrd="0" presId="urn:microsoft.com/office/officeart/2018/2/layout/IconLabelList"/>
    <dgm:cxn modelId="{A6044F9C-87CF-486B-A856-625F1FA08D53}" type="presParOf" srcId="{13B27135-38D0-4E37-BAD5-46CB4DDAF283}" destId="{8ACECB7B-CD3A-46BA-978B-53F95DFB7BB9}" srcOrd="2" destOrd="0" presId="urn:microsoft.com/office/officeart/2018/2/layout/IconLabelList"/>
    <dgm:cxn modelId="{EC437362-A48E-4E8C-991E-0A2E8883D2A2}" type="presParOf" srcId="{087CD0BD-A1A9-4D50-9584-68D06DBDF464}" destId="{571E46FA-A60E-4A68-B111-92CF7F0D0743}" srcOrd="1" destOrd="0" presId="urn:microsoft.com/office/officeart/2018/2/layout/IconLabelList"/>
    <dgm:cxn modelId="{E21C6ED6-6DFD-4908-8286-3916A798B5E1}" type="presParOf" srcId="{087CD0BD-A1A9-4D50-9584-68D06DBDF464}" destId="{548674B6-15C9-4BB9-B982-6D849AC6E81F}" srcOrd="2" destOrd="0" presId="urn:microsoft.com/office/officeart/2018/2/layout/IconLabelList"/>
    <dgm:cxn modelId="{5BF75379-0D36-4802-9478-F315F91C4143}" type="presParOf" srcId="{548674B6-15C9-4BB9-B982-6D849AC6E81F}" destId="{0A43D221-088F-4444-BA54-A9F36BDF6E6D}" srcOrd="0" destOrd="0" presId="urn:microsoft.com/office/officeart/2018/2/layout/IconLabelList"/>
    <dgm:cxn modelId="{26029419-0AE3-4FFF-AAE9-836654F58672}" type="presParOf" srcId="{548674B6-15C9-4BB9-B982-6D849AC6E81F}" destId="{0D514180-027E-4368-B564-2AC9CA9CD81C}" srcOrd="1" destOrd="0" presId="urn:microsoft.com/office/officeart/2018/2/layout/IconLabelList"/>
    <dgm:cxn modelId="{1623F9B7-ED24-476D-847F-8CD09BE883CA}" type="presParOf" srcId="{548674B6-15C9-4BB9-B982-6D849AC6E81F}" destId="{B78998FE-6901-4577-9F38-0656E31AF809}" srcOrd="2" destOrd="0" presId="urn:microsoft.com/office/officeart/2018/2/layout/IconLabelList"/>
    <dgm:cxn modelId="{7528095C-CD06-4965-8934-A2905FAC05BD}" type="presParOf" srcId="{087CD0BD-A1A9-4D50-9584-68D06DBDF464}" destId="{523C1004-11EE-421F-A3C5-B12409B94E35}" srcOrd="3" destOrd="0" presId="urn:microsoft.com/office/officeart/2018/2/layout/IconLabelList"/>
    <dgm:cxn modelId="{CDA26F39-C0BB-4337-ACA1-B9855FE566FF}" type="presParOf" srcId="{087CD0BD-A1A9-4D50-9584-68D06DBDF464}" destId="{B5EE91AA-7F1A-4566-80C8-FF13A32929BF}" srcOrd="4" destOrd="0" presId="urn:microsoft.com/office/officeart/2018/2/layout/IconLabelList"/>
    <dgm:cxn modelId="{93A519DE-0999-4070-91DF-1B03FFA2BFDD}" type="presParOf" srcId="{B5EE91AA-7F1A-4566-80C8-FF13A32929BF}" destId="{71724AD3-9CA4-4A84-A984-7D46ACE63DC1}" srcOrd="0" destOrd="0" presId="urn:microsoft.com/office/officeart/2018/2/layout/IconLabelList"/>
    <dgm:cxn modelId="{A301E57A-D419-4C0A-8B9D-D26F63626C92}" type="presParOf" srcId="{B5EE91AA-7F1A-4566-80C8-FF13A32929BF}" destId="{2D29B71F-A5C9-4188-AC64-DDE15CF7470C}" srcOrd="1" destOrd="0" presId="urn:microsoft.com/office/officeart/2018/2/layout/IconLabelList"/>
    <dgm:cxn modelId="{FF27A4D0-04D2-44EA-92A7-AD48E700B0B5}" type="presParOf" srcId="{B5EE91AA-7F1A-4566-80C8-FF13A32929BF}" destId="{B2534768-EB17-41EB-91AE-2EAD1FE7D3DD}" srcOrd="2" destOrd="0" presId="urn:microsoft.com/office/officeart/2018/2/layout/IconLabelList"/>
    <dgm:cxn modelId="{4CC130CC-43A8-4379-BF95-37F988ADE0E8}" type="presParOf" srcId="{087CD0BD-A1A9-4D50-9584-68D06DBDF464}" destId="{F0C5974D-8BD5-47D7-A9AD-50A4BF73B981}" srcOrd="5" destOrd="0" presId="urn:microsoft.com/office/officeart/2018/2/layout/IconLabelList"/>
    <dgm:cxn modelId="{144DBDD6-3177-422D-B4D2-056F6D4BF7BA}" type="presParOf" srcId="{087CD0BD-A1A9-4D50-9584-68D06DBDF464}" destId="{117F829E-F3BF-4DBA-ABEF-F511864063B8}" srcOrd="6" destOrd="0" presId="urn:microsoft.com/office/officeart/2018/2/layout/IconLabelList"/>
    <dgm:cxn modelId="{B9966026-8D5C-4CB1-A554-362132556613}" type="presParOf" srcId="{117F829E-F3BF-4DBA-ABEF-F511864063B8}" destId="{BCCA723A-C0C5-4F5C-A4EF-D0A66FDFE966}" srcOrd="0" destOrd="0" presId="urn:microsoft.com/office/officeart/2018/2/layout/IconLabelList"/>
    <dgm:cxn modelId="{0B1EF430-7AF2-4476-92C4-248116578014}" type="presParOf" srcId="{117F829E-F3BF-4DBA-ABEF-F511864063B8}" destId="{AE108E7A-99C0-47F5-B0E8-E57186172718}" srcOrd="1" destOrd="0" presId="urn:microsoft.com/office/officeart/2018/2/layout/IconLabelList"/>
    <dgm:cxn modelId="{93D5AFF8-203D-4D83-AEF2-1D3D07B9D6AF}" type="presParOf" srcId="{117F829E-F3BF-4DBA-ABEF-F511864063B8}" destId="{A50B4729-A44F-441B-BA1A-C8B768600C24}" srcOrd="2" destOrd="0" presId="urn:microsoft.com/office/officeart/2018/2/layout/IconLabelList"/>
    <dgm:cxn modelId="{72AC0F74-A58C-4208-B739-D08F6E1096B2}" type="presParOf" srcId="{087CD0BD-A1A9-4D50-9584-68D06DBDF464}" destId="{D62830B1-DE97-4B48-A6E6-8AEF5BA10D90}" srcOrd="7" destOrd="0" presId="urn:microsoft.com/office/officeart/2018/2/layout/IconLabelList"/>
    <dgm:cxn modelId="{5F62E285-B6AE-400D-86D0-7F855814F750}" type="presParOf" srcId="{087CD0BD-A1A9-4D50-9584-68D06DBDF464}" destId="{C7CAEBC6-3BB0-4A28-9052-0D8482F5027D}" srcOrd="8" destOrd="0" presId="urn:microsoft.com/office/officeart/2018/2/layout/IconLabelList"/>
    <dgm:cxn modelId="{CAAB6443-A55E-42EC-80C8-B428F112B224}" type="presParOf" srcId="{C7CAEBC6-3BB0-4A28-9052-0D8482F5027D}" destId="{450533E7-58E3-4A46-A3D6-5DD07C89D2B9}" srcOrd="0" destOrd="0" presId="urn:microsoft.com/office/officeart/2018/2/layout/IconLabelList"/>
    <dgm:cxn modelId="{C90A1B5B-BF5E-413D-928A-3EB650446676}" type="presParOf" srcId="{C7CAEBC6-3BB0-4A28-9052-0D8482F5027D}" destId="{D8C8EAC3-67A4-4989-B580-7F49C9B29CA9}" srcOrd="1" destOrd="0" presId="urn:microsoft.com/office/officeart/2018/2/layout/IconLabelList"/>
    <dgm:cxn modelId="{594565A7-BD0E-492B-A792-761CF47F3678}" type="presParOf" srcId="{C7CAEBC6-3BB0-4A28-9052-0D8482F5027D}" destId="{B5E38DD5-1E93-41BC-A553-C3E64E6FBD75}" srcOrd="2" destOrd="0" presId="urn:microsoft.com/office/officeart/2018/2/layout/IconLabelList"/>
    <dgm:cxn modelId="{031CBE9C-ED2A-4658-AC4E-CFEB16E968A9}" type="presParOf" srcId="{087CD0BD-A1A9-4D50-9584-68D06DBDF464}" destId="{BC08AA7A-D89B-488F-A963-8929656B7020}" srcOrd="9" destOrd="0" presId="urn:microsoft.com/office/officeart/2018/2/layout/IconLabelList"/>
    <dgm:cxn modelId="{5051BD08-4AF7-4C93-BECE-CDDB370C1E0E}" type="presParOf" srcId="{087CD0BD-A1A9-4D50-9584-68D06DBDF464}" destId="{D66E249C-7737-4649-86BB-2090F40FCFE8}" srcOrd="10" destOrd="0" presId="urn:microsoft.com/office/officeart/2018/2/layout/IconLabelList"/>
    <dgm:cxn modelId="{7C6DE7C4-B16C-4158-AD05-D5C8EEFA709F}" type="presParOf" srcId="{D66E249C-7737-4649-86BB-2090F40FCFE8}" destId="{E8046729-F299-46F9-9839-008FE3B9F65B}" srcOrd="0" destOrd="0" presId="urn:microsoft.com/office/officeart/2018/2/layout/IconLabelList"/>
    <dgm:cxn modelId="{9CF40F17-FB59-4821-B72C-3CA2494902CE}" type="presParOf" srcId="{D66E249C-7737-4649-86BB-2090F40FCFE8}" destId="{5FE3172B-C225-4850-9468-C595541750D7}" srcOrd="1" destOrd="0" presId="urn:microsoft.com/office/officeart/2018/2/layout/IconLabelList"/>
    <dgm:cxn modelId="{24D0043C-710F-434B-AF75-663E2605FBF8}" type="presParOf" srcId="{D66E249C-7737-4649-86BB-2090F40FCFE8}" destId="{B64D542E-1823-48A8-A17C-421A1EB89C3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A20F3-8FE3-41D0-A7D7-E9DAE4EDF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BC826-578F-4450-B45B-465DB30603F5}">
      <dgm:prSet/>
      <dgm:spPr/>
      <dgm:t>
        <a:bodyPr/>
        <a:lstStyle/>
        <a:p>
          <a:pPr>
            <a:defRPr cap="all"/>
          </a:pPr>
          <a:r>
            <a:rPr lang="en-US" b="0" i="0" baseline="0" dirty="0"/>
            <a:t>All results based on the </a:t>
          </a:r>
          <a:br>
            <a:rPr lang="en-US" b="0" i="0" baseline="0" dirty="0"/>
          </a:br>
          <a:r>
            <a:rPr lang="en-US" b="1" i="0" baseline="0" dirty="0"/>
            <a:t>kinetic-700 data set</a:t>
          </a:r>
          <a:br>
            <a:rPr lang="en-US" b="1" i="0" baseline="0" dirty="0"/>
          </a:br>
          <a:endParaRPr lang="en-US" dirty="0"/>
        </a:p>
      </dgm:t>
    </dgm:pt>
    <dgm:pt modelId="{5192679B-3FC7-4EA8-9E90-6AD31732DBC7}" type="parTrans" cxnId="{125BF73E-C189-47D5-BF90-32FA4CC8E412}">
      <dgm:prSet/>
      <dgm:spPr/>
      <dgm:t>
        <a:bodyPr/>
        <a:lstStyle/>
        <a:p>
          <a:endParaRPr lang="en-US"/>
        </a:p>
      </dgm:t>
    </dgm:pt>
    <dgm:pt modelId="{7405ECEE-E01C-4507-B41B-03189ADBCCAF}" type="sibTrans" cxnId="{125BF73E-C189-47D5-BF90-32FA4CC8E412}">
      <dgm:prSet/>
      <dgm:spPr/>
      <dgm:t>
        <a:bodyPr/>
        <a:lstStyle/>
        <a:p>
          <a:endParaRPr lang="en-US"/>
        </a:p>
      </dgm:t>
    </dgm:pt>
    <dgm:pt modelId="{51FBD3C9-AAB4-4BA0-8939-550B4C92173A}">
      <dgm:prSet/>
      <dgm:spPr/>
      <dgm:t>
        <a:bodyPr/>
        <a:lstStyle/>
        <a:p>
          <a:pPr>
            <a:defRPr cap="all"/>
          </a:pPr>
          <a:r>
            <a:rPr lang="en-US" b="1" i="0" baseline="0"/>
            <a:t>Human Activity Recognition</a:t>
          </a:r>
          <a:r>
            <a:rPr lang="en-US" b="0" i="0" baseline="0"/>
            <a:t> is vast with unlimited permutations </a:t>
          </a:r>
          <a:endParaRPr lang="en-US"/>
        </a:p>
      </dgm:t>
    </dgm:pt>
    <dgm:pt modelId="{9BFD5E5D-815C-467F-AE8A-D5591E8A41A4}" type="parTrans" cxnId="{B0AB541A-23AD-4C64-BD29-9A815BE01025}">
      <dgm:prSet/>
      <dgm:spPr/>
      <dgm:t>
        <a:bodyPr/>
        <a:lstStyle/>
        <a:p>
          <a:endParaRPr lang="en-US"/>
        </a:p>
      </dgm:t>
    </dgm:pt>
    <dgm:pt modelId="{B55348D2-8980-45DF-9F64-FE155468B290}" type="sibTrans" cxnId="{B0AB541A-23AD-4C64-BD29-9A815BE01025}">
      <dgm:prSet/>
      <dgm:spPr/>
      <dgm:t>
        <a:bodyPr/>
        <a:lstStyle/>
        <a:p>
          <a:endParaRPr lang="en-US"/>
        </a:p>
      </dgm:t>
    </dgm:pt>
    <dgm:pt modelId="{970F2697-3DF4-47C6-A059-6508161D0991}" type="pres">
      <dgm:prSet presAssocID="{AC0A20F3-8FE3-41D0-A7D7-E9DAE4EDF5BE}" presName="root" presStyleCnt="0">
        <dgm:presLayoutVars>
          <dgm:dir/>
          <dgm:resizeHandles val="exact"/>
        </dgm:presLayoutVars>
      </dgm:prSet>
      <dgm:spPr/>
    </dgm:pt>
    <dgm:pt modelId="{CC7820B0-2E5D-4BED-A0F7-CA9C3D04E659}" type="pres">
      <dgm:prSet presAssocID="{0DBBC826-578F-4450-B45B-465DB30603F5}" presName="compNode" presStyleCnt="0"/>
      <dgm:spPr/>
    </dgm:pt>
    <dgm:pt modelId="{9304F266-A4B9-4202-99EE-081E33AAE6CE}" type="pres">
      <dgm:prSet presAssocID="{0DBBC826-578F-4450-B45B-465DB30603F5}" presName="iconBgRect" presStyleLbl="bgShp" presStyleIdx="0" presStyleCnt="2"/>
      <dgm:spPr/>
    </dgm:pt>
    <dgm:pt modelId="{A7E1A4CF-EC00-4551-85BE-66C8A83FBE53}" type="pres">
      <dgm:prSet presAssocID="{0DBBC826-578F-4450-B45B-465DB3060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bine"/>
        </a:ext>
      </dgm:extLst>
    </dgm:pt>
    <dgm:pt modelId="{D68F741E-FB35-416C-BFA4-AC8479931223}" type="pres">
      <dgm:prSet presAssocID="{0DBBC826-578F-4450-B45B-465DB30603F5}" presName="spaceRect" presStyleCnt="0"/>
      <dgm:spPr/>
    </dgm:pt>
    <dgm:pt modelId="{87B5B99D-5504-4DAF-917F-5DAC9F286490}" type="pres">
      <dgm:prSet presAssocID="{0DBBC826-578F-4450-B45B-465DB30603F5}" presName="textRect" presStyleLbl="revTx" presStyleIdx="0" presStyleCnt="2">
        <dgm:presLayoutVars>
          <dgm:chMax val="1"/>
          <dgm:chPref val="1"/>
        </dgm:presLayoutVars>
      </dgm:prSet>
      <dgm:spPr/>
    </dgm:pt>
    <dgm:pt modelId="{2CC6CCA1-60C3-4F83-AE56-C896E1257FEC}" type="pres">
      <dgm:prSet presAssocID="{7405ECEE-E01C-4507-B41B-03189ADBCCAF}" presName="sibTrans" presStyleCnt="0"/>
      <dgm:spPr/>
    </dgm:pt>
    <dgm:pt modelId="{3F97112D-EC27-46EF-BFDF-071C6FD63827}" type="pres">
      <dgm:prSet presAssocID="{51FBD3C9-AAB4-4BA0-8939-550B4C92173A}" presName="compNode" presStyleCnt="0"/>
      <dgm:spPr/>
    </dgm:pt>
    <dgm:pt modelId="{69ABAE4B-B320-4B15-8BED-E84F09B49987}" type="pres">
      <dgm:prSet presAssocID="{51FBD3C9-AAB4-4BA0-8939-550B4C92173A}" presName="iconBgRect" presStyleLbl="bgShp" presStyleIdx="1" presStyleCnt="2"/>
      <dgm:spPr/>
    </dgm:pt>
    <dgm:pt modelId="{A5284415-E69D-4E48-A0B3-12DDD01272E8}" type="pres">
      <dgm:prSet presAssocID="{51FBD3C9-AAB4-4BA0-8939-550B4C921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AAD0377-280D-42FB-B1CB-770165B2E42A}" type="pres">
      <dgm:prSet presAssocID="{51FBD3C9-AAB4-4BA0-8939-550B4C92173A}" presName="spaceRect" presStyleCnt="0"/>
      <dgm:spPr/>
    </dgm:pt>
    <dgm:pt modelId="{571231C8-3F31-4293-839C-5E5A35752092}" type="pres">
      <dgm:prSet presAssocID="{51FBD3C9-AAB4-4BA0-8939-550B4C92173A}" presName="textRect" presStyleLbl="revTx" presStyleIdx="1" presStyleCnt="2">
        <dgm:presLayoutVars>
          <dgm:chMax val="1"/>
          <dgm:chPref val="1"/>
        </dgm:presLayoutVars>
      </dgm:prSet>
      <dgm:spPr/>
    </dgm:pt>
  </dgm:ptLst>
  <dgm:cxnLst>
    <dgm:cxn modelId="{B0AB541A-23AD-4C64-BD29-9A815BE01025}" srcId="{AC0A20F3-8FE3-41D0-A7D7-E9DAE4EDF5BE}" destId="{51FBD3C9-AAB4-4BA0-8939-550B4C92173A}" srcOrd="1" destOrd="0" parTransId="{9BFD5E5D-815C-467F-AE8A-D5591E8A41A4}" sibTransId="{B55348D2-8980-45DF-9F64-FE155468B290}"/>
    <dgm:cxn modelId="{125BF73E-C189-47D5-BF90-32FA4CC8E412}" srcId="{AC0A20F3-8FE3-41D0-A7D7-E9DAE4EDF5BE}" destId="{0DBBC826-578F-4450-B45B-465DB30603F5}" srcOrd="0" destOrd="0" parTransId="{5192679B-3FC7-4EA8-9E90-6AD31732DBC7}" sibTransId="{7405ECEE-E01C-4507-B41B-03189ADBCCAF}"/>
    <dgm:cxn modelId="{1867899A-E368-428B-AFB6-85FC0D21114D}" type="presOf" srcId="{AC0A20F3-8FE3-41D0-A7D7-E9DAE4EDF5BE}" destId="{970F2697-3DF4-47C6-A059-6508161D0991}" srcOrd="0" destOrd="0" presId="urn:microsoft.com/office/officeart/2018/5/layout/IconCircleLabelList"/>
    <dgm:cxn modelId="{0CF44CB5-BD56-494E-85E3-770E174BD00A}" type="presOf" srcId="{51FBD3C9-AAB4-4BA0-8939-550B4C92173A}" destId="{571231C8-3F31-4293-839C-5E5A35752092}" srcOrd="0" destOrd="0" presId="urn:microsoft.com/office/officeart/2018/5/layout/IconCircleLabelList"/>
    <dgm:cxn modelId="{F04C83E1-4676-4086-B3F1-22C739C5A3AF}" type="presOf" srcId="{0DBBC826-578F-4450-B45B-465DB30603F5}" destId="{87B5B99D-5504-4DAF-917F-5DAC9F286490}" srcOrd="0" destOrd="0" presId="urn:microsoft.com/office/officeart/2018/5/layout/IconCircleLabelList"/>
    <dgm:cxn modelId="{109518D5-61AE-40D1-B204-6AE52C02FDE6}" type="presParOf" srcId="{970F2697-3DF4-47C6-A059-6508161D0991}" destId="{CC7820B0-2E5D-4BED-A0F7-CA9C3D04E659}" srcOrd="0" destOrd="0" presId="urn:microsoft.com/office/officeart/2018/5/layout/IconCircleLabelList"/>
    <dgm:cxn modelId="{C0D44A2E-4A40-4C17-A04C-64AC181385F4}" type="presParOf" srcId="{CC7820B0-2E5D-4BED-A0F7-CA9C3D04E659}" destId="{9304F266-A4B9-4202-99EE-081E33AAE6CE}" srcOrd="0" destOrd="0" presId="urn:microsoft.com/office/officeart/2018/5/layout/IconCircleLabelList"/>
    <dgm:cxn modelId="{4864FFC4-2262-422B-8437-301B0722D66E}" type="presParOf" srcId="{CC7820B0-2E5D-4BED-A0F7-CA9C3D04E659}" destId="{A7E1A4CF-EC00-4551-85BE-66C8A83FBE53}" srcOrd="1" destOrd="0" presId="urn:microsoft.com/office/officeart/2018/5/layout/IconCircleLabelList"/>
    <dgm:cxn modelId="{0F1D2E91-94BD-4875-9B7C-555D69116C1E}" type="presParOf" srcId="{CC7820B0-2E5D-4BED-A0F7-CA9C3D04E659}" destId="{D68F741E-FB35-416C-BFA4-AC8479931223}" srcOrd="2" destOrd="0" presId="urn:microsoft.com/office/officeart/2018/5/layout/IconCircleLabelList"/>
    <dgm:cxn modelId="{5529B7FF-DA0F-4637-BD22-DC6D1D7B2A05}" type="presParOf" srcId="{CC7820B0-2E5D-4BED-A0F7-CA9C3D04E659}" destId="{87B5B99D-5504-4DAF-917F-5DAC9F286490}" srcOrd="3" destOrd="0" presId="urn:microsoft.com/office/officeart/2018/5/layout/IconCircleLabelList"/>
    <dgm:cxn modelId="{9C663E8E-99DD-478A-9E93-5737FC116FE9}" type="presParOf" srcId="{970F2697-3DF4-47C6-A059-6508161D0991}" destId="{2CC6CCA1-60C3-4F83-AE56-C896E1257FEC}" srcOrd="1" destOrd="0" presId="urn:microsoft.com/office/officeart/2018/5/layout/IconCircleLabelList"/>
    <dgm:cxn modelId="{E882A317-C7AF-43AC-A639-41E131EC3DDD}" type="presParOf" srcId="{970F2697-3DF4-47C6-A059-6508161D0991}" destId="{3F97112D-EC27-46EF-BFDF-071C6FD63827}" srcOrd="2" destOrd="0" presId="urn:microsoft.com/office/officeart/2018/5/layout/IconCircleLabelList"/>
    <dgm:cxn modelId="{452DF67C-FB90-414D-A0DF-6B98F3FC8D74}" type="presParOf" srcId="{3F97112D-EC27-46EF-BFDF-071C6FD63827}" destId="{69ABAE4B-B320-4B15-8BED-E84F09B49987}" srcOrd="0" destOrd="0" presId="urn:microsoft.com/office/officeart/2018/5/layout/IconCircleLabelList"/>
    <dgm:cxn modelId="{D4BE5D71-85D8-41DA-AD41-4838AFA5DA06}" type="presParOf" srcId="{3F97112D-EC27-46EF-BFDF-071C6FD63827}" destId="{A5284415-E69D-4E48-A0B3-12DDD01272E8}" srcOrd="1" destOrd="0" presId="urn:microsoft.com/office/officeart/2018/5/layout/IconCircleLabelList"/>
    <dgm:cxn modelId="{9CD3303E-AEF8-4E50-BF20-009DAE8371F9}" type="presParOf" srcId="{3F97112D-EC27-46EF-BFDF-071C6FD63827}" destId="{EAAD0377-280D-42FB-B1CB-770165B2E42A}" srcOrd="2" destOrd="0" presId="urn:microsoft.com/office/officeart/2018/5/layout/IconCircleLabelList"/>
    <dgm:cxn modelId="{FE4BEDA4-0DBA-498B-AD55-64D0B1E11790}" type="presParOf" srcId="{3F97112D-EC27-46EF-BFDF-071C6FD63827}" destId="{571231C8-3F31-4293-839C-5E5A357520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5201E-7B5B-43FF-AD79-25504F75D8A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920D9E4-F6E8-4E72-83F4-FE5362620FB6}">
      <dgm:prSet/>
      <dgm:spPr/>
      <dgm:t>
        <a:bodyPr/>
        <a:lstStyle/>
        <a:p>
          <a:r>
            <a:rPr lang="en-US" b="0" i="0" baseline="0"/>
            <a:t>Childcare</a:t>
          </a:r>
          <a:endParaRPr lang="en-US"/>
        </a:p>
      </dgm:t>
    </dgm:pt>
    <dgm:pt modelId="{A491FE22-23ED-4791-A1DC-D3E8089FAA45}" type="parTrans" cxnId="{92E97C03-D1E9-4191-9B76-4269B0BBCC2C}">
      <dgm:prSet/>
      <dgm:spPr/>
      <dgm:t>
        <a:bodyPr/>
        <a:lstStyle/>
        <a:p>
          <a:endParaRPr lang="en-US"/>
        </a:p>
      </dgm:t>
    </dgm:pt>
    <dgm:pt modelId="{41DFD5B8-2C8A-4AD9-9AF2-B1D79751A033}" type="sibTrans" cxnId="{92E97C03-D1E9-4191-9B76-4269B0BBCC2C}">
      <dgm:prSet/>
      <dgm:spPr/>
      <dgm:t>
        <a:bodyPr/>
        <a:lstStyle/>
        <a:p>
          <a:endParaRPr lang="en-US"/>
        </a:p>
      </dgm:t>
    </dgm:pt>
    <dgm:pt modelId="{734AAA06-5400-42A4-B8DA-A1AC50642C57}">
      <dgm:prSet/>
      <dgm:spPr/>
      <dgm:t>
        <a:bodyPr/>
        <a:lstStyle/>
        <a:p>
          <a:r>
            <a:rPr lang="en-US"/>
            <a:t>Sports</a:t>
          </a:r>
        </a:p>
      </dgm:t>
    </dgm:pt>
    <dgm:pt modelId="{DF459C05-FF47-48AC-8B4E-AA2BAB656CFF}" type="parTrans" cxnId="{052C2257-D463-4742-881B-85F328BA3878}">
      <dgm:prSet/>
      <dgm:spPr/>
      <dgm:t>
        <a:bodyPr/>
        <a:lstStyle/>
        <a:p>
          <a:endParaRPr lang="en-US"/>
        </a:p>
      </dgm:t>
    </dgm:pt>
    <dgm:pt modelId="{F62C2C19-8AFD-48FA-802B-AFD0FF4ACD56}" type="sibTrans" cxnId="{052C2257-D463-4742-881B-85F328BA3878}">
      <dgm:prSet/>
      <dgm:spPr/>
      <dgm:t>
        <a:bodyPr/>
        <a:lstStyle/>
        <a:p>
          <a:endParaRPr lang="en-US"/>
        </a:p>
      </dgm:t>
    </dgm:pt>
    <dgm:pt modelId="{199819F9-F963-4154-BFD1-0983B94D671D}">
      <dgm:prSet/>
      <dgm:spPr/>
      <dgm:t>
        <a:bodyPr/>
        <a:lstStyle/>
        <a:p>
          <a:r>
            <a:rPr lang="en-US" b="0" i="0" baseline="0"/>
            <a:t>Prisons</a:t>
          </a:r>
          <a:endParaRPr lang="en-US"/>
        </a:p>
      </dgm:t>
    </dgm:pt>
    <dgm:pt modelId="{04F54B3B-B990-48AC-9716-3B68091279B1}" type="parTrans" cxnId="{F5E97A37-E1F3-446B-ABE4-268B5C309FB9}">
      <dgm:prSet/>
      <dgm:spPr/>
      <dgm:t>
        <a:bodyPr/>
        <a:lstStyle/>
        <a:p>
          <a:endParaRPr lang="en-US"/>
        </a:p>
      </dgm:t>
    </dgm:pt>
    <dgm:pt modelId="{4483836E-999D-43F2-AD9C-5738C8D28744}" type="sibTrans" cxnId="{F5E97A37-E1F3-446B-ABE4-268B5C309FB9}">
      <dgm:prSet/>
      <dgm:spPr/>
      <dgm:t>
        <a:bodyPr/>
        <a:lstStyle/>
        <a:p>
          <a:endParaRPr lang="en-US"/>
        </a:p>
      </dgm:t>
    </dgm:pt>
    <dgm:pt modelId="{8D75A4F2-3465-4251-A204-26441C6BE6BA}">
      <dgm:prSet/>
      <dgm:spPr/>
      <dgm:t>
        <a:bodyPr/>
        <a:lstStyle/>
        <a:p>
          <a:r>
            <a:rPr lang="en-US"/>
            <a:t>Public/worker safety</a:t>
          </a:r>
        </a:p>
      </dgm:t>
    </dgm:pt>
    <dgm:pt modelId="{4458BF01-61DC-4941-B646-A0F7CFD8EF51}" type="parTrans" cxnId="{63E1912B-1508-4829-8886-48C2C6EDAFCD}">
      <dgm:prSet/>
      <dgm:spPr/>
      <dgm:t>
        <a:bodyPr/>
        <a:lstStyle/>
        <a:p>
          <a:endParaRPr lang="en-US"/>
        </a:p>
      </dgm:t>
    </dgm:pt>
    <dgm:pt modelId="{8EA7E2E0-B46E-40AF-BBCB-884F4A160D36}" type="sibTrans" cxnId="{63E1912B-1508-4829-8886-48C2C6EDAFCD}">
      <dgm:prSet/>
      <dgm:spPr/>
      <dgm:t>
        <a:bodyPr/>
        <a:lstStyle/>
        <a:p>
          <a:endParaRPr lang="en-US"/>
        </a:p>
      </dgm:t>
    </dgm:pt>
    <dgm:pt modelId="{7C1E439D-A217-492F-A027-8709ECB439D6}">
      <dgm:prSet/>
      <dgm:spPr/>
      <dgm:t>
        <a:bodyPr/>
        <a:lstStyle/>
        <a:p>
          <a:r>
            <a:rPr lang="en-US" b="0" i="0" baseline="0"/>
            <a:t>Manufacturing</a:t>
          </a:r>
          <a:endParaRPr lang="en-US"/>
        </a:p>
      </dgm:t>
    </dgm:pt>
    <dgm:pt modelId="{2EE9EC66-E9B1-4FC6-8558-81B603D06DB4}" type="parTrans" cxnId="{78287E4B-19B2-44A0-8A31-90DFD4F28FB4}">
      <dgm:prSet/>
      <dgm:spPr/>
      <dgm:t>
        <a:bodyPr/>
        <a:lstStyle/>
        <a:p>
          <a:endParaRPr lang="en-US"/>
        </a:p>
      </dgm:t>
    </dgm:pt>
    <dgm:pt modelId="{16630839-634A-4586-B74F-807A910404E2}" type="sibTrans" cxnId="{78287E4B-19B2-44A0-8A31-90DFD4F28FB4}">
      <dgm:prSet/>
      <dgm:spPr/>
      <dgm:t>
        <a:bodyPr/>
        <a:lstStyle/>
        <a:p>
          <a:endParaRPr lang="en-US"/>
        </a:p>
      </dgm:t>
    </dgm:pt>
    <dgm:pt modelId="{57930035-C9F6-4C76-A34C-A8B5030C25F2}" type="pres">
      <dgm:prSet presAssocID="{7AB5201E-7B5B-43FF-AD79-25504F75D8A6}" presName="linear" presStyleCnt="0">
        <dgm:presLayoutVars>
          <dgm:dir/>
          <dgm:animLvl val="lvl"/>
          <dgm:resizeHandles val="exact"/>
        </dgm:presLayoutVars>
      </dgm:prSet>
      <dgm:spPr/>
    </dgm:pt>
    <dgm:pt modelId="{B2EC0D33-46C3-4F53-B9F1-0FA8314F83DC}" type="pres">
      <dgm:prSet presAssocID="{D920D9E4-F6E8-4E72-83F4-FE5362620FB6}" presName="parentLin" presStyleCnt="0"/>
      <dgm:spPr/>
    </dgm:pt>
    <dgm:pt modelId="{E8F28B27-18B7-412A-A64E-0229BECA78BE}" type="pres">
      <dgm:prSet presAssocID="{D920D9E4-F6E8-4E72-83F4-FE5362620FB6}" presName="parentLeftMargin" presStyleLbl="node1" presStyleIdx="0" presStyleCnt="5"/>
      <dgm:spPr/>
    </dgm:pt>
    <dgm:pt modelId="{6C7E224A-10B4-4769-9125-EDD9131FBB50}" type="pres">
      <dgm:prSet presAssocID="{D920D9E4-F6E8-4E72-83F4-FE5362620FB6}" presName="parentText" presStyleLbl="node1" presStyleIdx="0" presStyleCnt="5">
        <dgm:presLayoutVars>
          <dgm:chMax val="0"/>
          <dgm:bulletEnabled val="1"/>
        </dgm:presLayoutVars>
      </dgm:prSet>
      <dgm:spPr/>
    </dgm:pt>
    <dgm:pt modelId="{E891899D-BC82-42A3-919E-1899A1C9BB64}" type="pres">
      <dgm:prSet presAssocID="{D920D9E4-F6E8-4E72-83F4-FE5362620FB6}" presName="negativeSpace" presStyleCnt="0"/>
      <dgm:spPr/>
    </dgm:pt>
    <dgm:pt modelId="{8EA86C76-E2E6-438E-ABC8-C21279DE80A7}" type="pres">
      <dgm:prSet presAssocID="{D920D9E4-F6E8-4E72-83F4-FE5362620FB6}" presName="childText" presStyleLbl="conFgAcc1" presStyleIdx="0" presStyleCnt="5">
        <dgm:presLayoutVars>
          <dgm:bulletEnabled val="1"/>
        </dgm:presLayoutVars>
      </dgm:prSet>
      <dgm:spPr/>
    </dgm:pt>
    <dgm:pt modelId="{1DCFAA93-2AA4-417F-8F3A-746E8D6B26E9}" type="pres">
      <dgm:prSet presAssocID="{41DFD5B8-2C8A-4AD9-9AF2-B1D79751A033}" presName="spaceBetweenRectangles" presStyleCnt="0"/>
      <dgm:spPr/>
    </dgm:pt>
    <dgm:pt modelId="{41D27185-DB0F-463A-A00A-8189EC824B2F}" type="pres">
      <dgm:prSet presAssocID="{734AAA06-5400-42A4-B8DA-A1AC50642C57}" presName="parentLin" presStyleCnt="0"/>
      <dgm:spPr/>
    </dgm:pt>
    <dgm:pt modelId="{0E025765-9D7A-4595-8A43-6F9A32AABA6F}" type="pres">
      <dgm:prSet presAssocID="{734AAA06-5400-42A4-B8DA-A1AC50642C57}" presName="parentLeftMargin" presStyleLbl="node1" presStyleIdx="0" presStyleCnt="5"/>
      <dgm:spPr/>
    </dgm:pt>
    <dgm:pt modelId="{4844B891-7D60-488E-909C-5B07A68EE9A7}" type="pres">
      <dgm:prSet presAssocID="{734AAA06-5400-42A4-B8DA-A1AC50642C57}" presName="parentText" presStyleLbl="node1" presStyleIdx="1" presStyleCnt="5">
        <dgm:presLayoutVars>
          <dgm:chMax val="0"/>
          <dgm:bulletEnabled val="1"/>
        </dgm:presLayoutVars>
      </dgm:prSet>
      <dgm:spPr/>
    </dgm:pt>
    <dgm:pt modelId="{E7E27D58-E058-45A2-B62E-43E7903AC7DF}" type="pres">
      <dgm:prSet presAssocID="{734AAA06-5400-42A4-B8DA-A1AC50642C57}" presName="negativeSpace" presStyleCnt="0"/>
      <dgm:spPr/>
    </dgm:pt>
    <dgm:pt modelId="{4FFB6642-77DF-4546-98A5-1A82E4FD9D80}" type="pres">
      <dgm:prSet presAssocID="{734AAA06-5400-42A4-B8DA-A1AC50642C57}" presName="childText" presStyleLbl="conFgAcc1" presStyleIdx="1" presStyleCnt="5">
        <dgm:presLayoutVars>
          <dgm:bulletEnabled val="1"/>
        </dgm:presLayoutVars>
      </dgm:prSet>
      <dgm:spPr/>
    </dgm:pt>
    <dgm:pt modelId="{879702F4-A841-448E-BFDA-50B7CE688D19}" type="pres">
      <dgm:prSet presAssocID="{F62C2C19-8AFD-48FA-802B-AFD0FF4ACD56}" presName="spaceBetweenRectangles" presStyleCnt="0"/>
      <dgm:spPr/>
    </dgm:pt>
    <dgm:pt modelId="{3C77095A-15B8-439A-A071-DE30BB546000}" type="pres">
      <dgm:prSet presAssocID="{199819F9-F963-4154-BFD1-0983B94D671D}" presName="parentLin" presStyleCnt="0"/>
      <dgm:spPr/>
    </dgm:pt>
    <dgm:pt modelId="{F993EC2E-7CA2-40F9-A6EB-7FAFDB16A26A}" type="pres">
      <dgm:prSet presAssocID="{199819F9-F963-4154-BFD1-0983B94D671D}" presName="parentLeftMargin" presStyleLbl="node1" presStyleIdx="1" presStyleCnt="5"/>
      <dgm:spPr/>
    </dgm:pt>
    <dgm:pt modelId="{F758964E-EB9B-48B7-A17C-A90701A8CFDB}" type="pres">
      <dgm:prSet presAssocID="{199819F9-F963-4154-BFD1-0983B94D671D}" presName="parentText" presStyleLbl="node1" presStyleIdx="2" presStyleCnt="5">
        <dgm:presLayoutVars>
          <dgm:chMax val="0"/>
          <dgm:bulletEnabled val="1"/>
        </dgm:presLayoutVars>
      </dgm:prSet>
      <dgm:spPr/>
    </dgm:pt>
    <dgm:pt modelId="{77EF829A-97CF-4C8B-B624-28F389A32448}" type="pres">
      <dgm:prSet presAssocID="{199819F9-F963-4154-BFD1-0983B94D671D}" presName="negativeSpace" presStyleCnt="0"/>
      <dgm:spPr/>
    </dgm:pt>
    <dgm:pt modelId="{7380657A-7A18-418B-BF49-DD095CF69A3D}" type="pres">
      <dgm:prSet presAssocID="{199819F9-F963-4154-BFD1-0983B94D671D}" presName="childText" presStyleLbl="conFgAcc1" presStyleIdx="2" presStyleCnt="5">
        <dgm:presLayoutVars>
          <dgm:bulletEnabled val="1"/>
        </dgm:presLayoutVars>
      </dgm:prSet>
      <dgm:spPr/>
    </dgm:pt>
    <dgm:pt modelId="{DF1A68B6-CDE5-41C0-8D13-00B9CF318350}" type="pres">
      <dgm:prSet presAssocID="{4483836E-999D-43F2-AD9C-5738C8D28744}" presName="spaceBetweenRectangles" presStyleCnt="0"/>
      <dgm:spPr/>
    </dgm:pt>
    <dgm:pt modelId="{2C8AD08E-1C17-4312-B8F7-BAB2C8225DAB}" type="pres">
      <dgm:prSet presAssocID="{8D75A4F2-3465-4251-A204-26441C6BE6BA}" presName="parentLin" presStyleCnt="0"/>
      <dgm:spPr/>
    </dgm:pt>
    <dgm:pt modelId="{CCD83F5A-E92A-4925-A92F-737F434ECA05}" type="pres">
      <dgm:prSet presAssocID="{8D75A4F2-3465-4251-A204-26441C6BE6BA}" presName="parentLeftMargin" presStyleLbl="node1" presStyleIdx="2" presStyleCnt="5"/>
      <dgm:spPr/>
    </dgm:pt>
    <dgm:pt modelId="{2446B29E-4138-4EEB-A12A-BACB263BC38F}" type="pres">
      <dgm:prSet presAssocID="{8D75A4F2-3465-4251-A204-26441C6BE6BA}" presName="parentText" presStyleLbl="node1" presStyleIdx="3" presStyleCnt="5">
        <dgm:presLayoutVars>
          <dgm:chMax val="0"/>
          <dgm:bulletEnabled val="1"/>
        </dgm:presLayoutVars>
      </dgm:prSet>
      <dgm:spPr/>
    </dgm:pt>
    <dgm:pt modelId="{5A119F32-D67D-4C1D-8641-47957BD0E3D3}" type="pres">
      <dgm:prSet presAssocID="{8D75A4F2-3465-4251-A204-26441C6BE6BA}" presName="negativeSpace" presStyleCnt="0"/>
      <dgm:spPr/>
    </dgm:pt>
    <dgm:pt modelId="{735B4EFA-19B5-4729-ABFD-92E96E3E97AC}" type="pres">
      <dgm:prSet presAssocID="{8D75A4F2-3465-4251-A204-26441C6BE6BA}" presName="childText" presStyleLbl="conFgAcc1" presStyleIdx="3" presStyleCnt="5">
        <dgm:presLayoutVars>
          <dgm:bulletEnabled val="1"/>
        </dgm:presLayoutVars>
      </dgm:prSet>
      <dgm:spPr/>
    </dgm:pt>
    <dgm:pt modelId="{54E28750-1086-47D4-9089-9868AC0B34B3}" type="pres">
      <dgm:prSet presAssocID="{8EA7E2E0-B46E-40AF-BBCB-884F4A160D36}" presName="spaceBetweenRectangles" presStyleCnt="0"/>
      <dgm:spPr/>
    </dgm:pt>
    <dgm:pt modelId="{5F60C886-1B1A-406A-9A4F-183F1FD1A473}" type="pres">
      <dgm:prSet presAssocID="{7C1E439D-A217-492F-A027-8709ECB439D6}" presName="parentLin" presStyleCnt="0"/>
      <dgm:spPr/>
    </dgm:pt>
    <dgm:pt modelId="{D07CA280-8FAA-4315-91F2-8E4563343684}" type="pres">
      <dgm:prSet presAssocID="{7C1E439D-A217-492F-A027-8709ECB439D6}" presName="parentLeftMargin" presStyleLbl="node1" presStyleIdx="3" presStyleCnt="5"/>
      <dgm:spPr/>
    </dgm:pt>
    <dgm:pt modelId="{F898E15C-6BB2-46B7-B426-87FFFB488A86}" type="pres">
      <dgm:prSet presAssocID="{7C1E439D-A217-492F-A027-8709ECB439D6}" presName="parentText" presStyleLbl="node1" presStyleIdx="4" presStyleCnt="5">
        <dgm:presLayoutVars>
          <dgm:chMax val="0"/>
          <dgm:bulletEnabled val="1"/>
        </dgm:presLayoutVars>
      </dgm:prSet>
      <dgm:spPr/>
    </dgm:pt>
    <dgm:pt modelId="{3C2F3A77-C149-441D-98F7-7FC29F67F127}" type="pres">
      <dgm:prSet presAssocID="{7C1E439D-A217-492F-A027-8709ECB439D6}" presName="negativeSpace" presStyleCnt="0"/>
      <dgm:spPr/>
    </dgm:pt>
    <dgm:pt modelId="{009F78C3-41C1-4CBB-9155-B8EEE54C9914}" type="pres">
      <dgm:prSet presAssocID="{7C1E439D-A217-492F-A027-8709ECB439D6}" presName="childText" presStyleLbl="conFgAcc1" presStyleIdx="4" presStyleCnt="5">
        <dgm:presLayoutVars>
          <dgm:bulletEnabled val="1"/>
        </dgm:presLayoutVars>
      </dgm:prSet>
      <dgm:spPr/>
    </dgm:pt>
  </dgm:ptLst>
  <dgm:cxnLst>
    <dgm:cxn modelId="{92E97C03-D1E9-4191-9B76-4269B0BBCC2C}" srcId="{7AB5201E-7B5B-43FF-AD79-25504F75D8A6}" destId="{D920D9E4-F6E8-4E72-83F4-FE5362620FB6}" srcOrd="0" destOrd="0" parTransId="{A491FE22-23ED-4791-A1DC-D3E8089FAA45}" sibTransId="{41DFD5B8-2C8A-4AD9-9AF2-B1D79751A033}"/>
    <dgm:cxn modelId="{7C04F715-FDB4-41B4-81EC-05EFE529840E}" type="presOf" srcId="{734AAA06-5400-42A4-B8DA-A1AC50642C57}" destId="{0E025765-9D7A-4595-8A43-6F9A32AABA6F}" srcOrd="0" destOrd="0" presId="urn:microsoft.com/office/officeart/2005/8/layout/list1"/>
    <dgm:cxn modelId="{430B2818-BF3F-4383-B77F-CAAEE0F63757}" type="presOf" srcId="{7AB5201E-7B5B-43FF-AD79-25504F75D8A6}" destId="{57930035-C9F6-4C76-A34C-A8B5030C25F2}" srcOrd="0" destOrd="0" presId="urn:microsoft.com/office/officeart/2005/8/layout/list1"/>
    <dgm:cxn modelId="{B16B581B-E31D-4934-BE5B-FEB9CBA281AD}" type="presOf" srcId="{199819F9-F963-4154-BFD1-0983B94D671D}" destId="{F758964E-EB9B-48B7-A17C-A90701A8CFDB}" srcOrd="1" destOrd="0" presId="urn:microsoft.com/office/officeart/2005/8/layout/list1"/>
    <dgm:cxn modelId="{EE56D922-C7EB-4984-9C75-D2AE258648E1}" type="presOf" srcId="{734AAA06-5400-42A4-B8DA-A1AC50642C57}" destId="{4844B891-7D60-488E-909C-5B07A68EE9A7}" srcOrd="1" destOrd="0" presId="urn:microsoft.com/office/officeart/2005/8/layout/list1"/>
    <dgm:cxn modelId="{7AA03829-2EB0-4333-A89C-BBFA750D5E92}" type="presOf" srcId="{199819F9-F963-4154-BFD1-0983B94D671D}" destId="{F993EC2E-7CA2-40F9-A6EB-7FAFDB16A26A}" srcOrd="0" destOrd="0" presId="urn:microsoft.com/office/officeart/2005/8/layout/list1"/>
    <dgm:cxn modelId="{63E1912B-1508-4829-8886-48C2C6EDAFCD}" srcId="{7AB5201E-7B5B-43FF-AD79-25504F75D8A6}" destId="{8D75A4F2-3465-4251-A204-26441C6BE6BA}" srcOrd="3" destOrd="0" parTransId="{4458BF01-61DC-4941-B646-A0F7CFD8EF51}" sibTransId="{8EA7E2E0-B46E-40AF-BBCB-884F4A160D36}"/>
    <dgm:cxn modelId="{67C5AD2E-672E-45A8-910F-E7BF919ADD0E}" type="presOf" srcId="{8D75A4F2-3465-4251-A204-26441C6BE6BA}" destId="{2446B29E-4138-4EEB-A12A-BACB263BC38F}" srcOrd="1" destOrd="0" presId="urn:microsoft.com/office/officeart/2005/8/layout/list1"/>
    <dgm:cxn modelId="{F5E97A37-E1F3-446B-ABE4-268B5C309FB9}" srcId="{7AB5201E-7B5B-43FF-AD79-25504F75D8A6}" destId="{199819F9-F963-4154-BFD1-0983B94D671D}" srcOrd="2" destOrd="0" parTransId="{04F54B3B-B990-48AC-9716-3B68091279B1}" sibTransId="{4483836E-999D-43F2-AD9C-5738C8D28744}"/>
    <dgm:cxn modelId="{BA9C9149-805B-4EB2-91F8-AA3B4CDAC052}" type="presOf" srcId="{8D75A4F2-3465-4251-A204-26441C6BE6BA}" destId="{CCD83F5A-E92A-4925-A92F-737F434ECA05}" srcOrd="0" destOrd="0" presId="urn:microsoft.com/office/officeart/2005/8/layout/list1"/>
    <dgm:cxn modelId="{78287E4B-19B2-44A0-8A31-90DFD4F28FB4}" srcId="{7AB5201E-7B5B-43FF-AD79-25504F75D8A6}" destId="{7C1E439D-A217-492F-A027-8709ECB439D6}" srcOrd="4" destOrd="0" parTransId="{2EE9EC66-E9B1-4FC6-8558-81B603D06DB4}" sibTransId="{16630839-634A-4586-B74F-807A910404E2}"/>
    <dgm:cxn modelId="{C497DB56-D539-49E0-83CE-769A7CCE7349}" type="presOf" srcId="{7C1E439D-A217-492F-A027-8709ECB439D6}" destId="{F898E15C-6BB2-46B7-B426-87FFFB488A86}" srcOrd="1" destOrd="0" presId="urn:microsoft.com/office/officeart/2005/8/layout/list1"/>
    <dgm:cxn modelId="{052C2257-D463-4742-881B-85F328BA3878}" srcId="{7AB5201E-7B5B-43FF-AD79-25504F75D8A6}" destId="{734AAA06-5400-42A4-B8DA-A1AC50642C57}" srcOrd="1" destOrd="0" parTransId="{DF459C05-FF47-48AC-8B4E-AA2BAB656CFF}" sibTransId="{F62C2C19-8AFD-48FA-802B-AFD0FF4ACD56}"/>
    <dgm:cxn modelId="{48FF2293-BAE4-424D-8C88-37B504C4299C}" type="presOf" srcId="{D920D9E4-F6E8-4E72-83F4-FE5362620FB6}" destId="{6C7E224A-10B4-4769-9125-EDD9131FBB50}" srcOrd="1" destOrd="0" presId="urn:microsoft.com/office/officeart/2005/8/layout/list1"/>
    <dgm:cxn modelId="{32C0F0D6-DD3D-4FA2-97C0-6B839AECC47C}" type="presOf" srcId="{D920D9E4-F6E8-4E72-83F4-FE5362620FB6}" destId="{E8F28B27-18B7-412A-A64E-0229BECA78BE}" srcOrd="0" destOrd="0" presId="urn:microsoft.com/office/officeart/2005/8/layout/list1"/>
    <dgm:cxn modelId="{C0FAC3DD-A8C5-4B9A-B926-31B6C653A51B}" type="presOf" srcId="{7C1E439D-A217-492F-A027-8709ECB439D6}" destId="{D07CA280-8FAA-4315-91F2-8E4563343684}" srcOrd="0" destOrd="0" presId="urn:microsoft.com/office/officeart/2005/8/layout/list1"/>
    <dgm:cxn modelId="{2F886451-A589-4F04-B6CD-D8B6CC2BFC10}" type="presParOf" srcId="{57930035-C9F6-4C76-A34C-A8B5030C25F2}" destId="{B2EC0D33-46C3-4F53-B9F1-0FA8314F83DC}" srcOrd="0" destOrd="0" presId="urn:microsoft.com/office/officeart/2005/8/layout/list1"/>
    <dgm:cxn modelId="{45AD6314-9195-45C4-99E6-B1160B2D418C}" type="presParOf" srcId="{B2EC0D33-46C3-4F53-B9F1-0FA8314F83DC}" destId="{E8F28B27-18B7-412A-A64E-0229BECA78BE}" srcOrd="0" destOrd="0" presId="urn:microsoft.com/office/officeart/2005/8/layout/list1"/>
    <dgm:cxn modelId="{67DE224B-BD31-43FE-9B94-58D6587F4153}" type="presParOf" srcId="{B2EC0D33-46C3-4F53-B9F1-0FA8314F83DC}" destId="{6C7E224A-10B4-4769-9125-EDD9131FBB50}" srcOrd="1" destOrd="0" presId="urn:microsoft.com/office/officeart/2005/8/layout/list1"/>
    <dgm:cxn modelId="{8A2AA96F-C811-4784-A4C6-9CF5051AEFA7}" type="presParOf" srcId="{57930035-C9F6-4C76-A34C-A8B5030C25F2}" destId="{E891899D-BC82-42A3-919E-1899A1C9BB64}" srcOrd="1" destOrd="0" presId="urn:microsoft.com/office/officeart/2005/8/layout/list1"/>
    <dgm:cxn modelId="{DD5A7481-E669-4344-83F2-5A0B9037C26C}" type="presParOf" srcId="{57930035-C9F6-4C76-A34C-A8B5030C25F2}" destId="{8EA86C76-E2E6-438E-ABC8-C21279DE80A7}" srcOrd="2" destOrd="0" presId="urn:microsoft.com/office/officeart/2005/8/layout/list1"/>
    <dgm:cxn modelId="{3A44AC24-8171-4D8F-8E9B-82E0D541D1CE}" type="presParOf" srcId="{57930035-C9F6-4C76-A34C-A8B5030C25F2}" destId="{1DCFAA93-2AA4-417F-8F3A-746E8D6B26E9}" srcOrd="3" destOrd="0" presId="urn:microsoft.com/office/officeart/2005/8/layout/list1"/>
    <dgm:cxn modelId="{1EE1B3A0-0650-4F86-9325-FDB9C2088281}" type="presParOf" srcId="{57930035-C9F6-4C76-A34C-A8B5030C25F2}" destId="{41D27185-DB0F-463A-A00A-8189EC824B2F}" srcOrd="4" destOrd="0" presId="urn:microsoft.com/office/officeart/2005/8/layout/list1"/>
    <dgm:cxn modelId="{DED5F4BC-73E7-4832-97E0-E05F5EAC29BA}" type="presParOf" srcId="{41D27185-DB0F-463A-A00A-8189EC824B2F}" destId="{0E025765-9D7A-4595-8A43-6F9A32AABA6F}" srcOrd="0" destOrd="0" presId="urn:microsoft.com/office/officeart/2005/8/layout/list1"/>
    <dgm:cxn modelId="{A50948DE-988F-4DE7-A2C8-D008CE3B8D9F}" type="presParOf" srcId="{41D27185-DB0F-463A-A00A-8189EC824B2F}" destId="{4844B891-7D60-488E-909C-5B07A68EE9A7}" srcOrd="1" destOrd="0" presId="urn:microsoft.com/office/officeart/2005/8/layout/list1"/>
    <dgm:cxn modelId="{D0D8A112-E6E3-4C46-86B8-65DF173C6FA3}" type="presParOf" srcId="{57930035-C9F6-4C76-A34C-A8B5030C25F2}" destId="{E7E27D58-E058-45A2-B62E-43E7903AC7DF}" srcOrd="5" destOrd="0" presId="urn:microsoft.com/office/officeart/2005/8/layout/list1"/>
    <dgm:cxn modelId="{B12BB368-7B4F-4D73-BBFE-3A4899E5CC3C}" type="presParOf" srcId="{57930035-C9F6-4C76-A34C-A8B5030C25F2}" destId="{4FFB6642-77DF-4546-98A5-1A82E4FD9D80}" srcOrd="6" destOrd="0" presId="urn:microsoft.com/office/officeart/2005/8/layout/list1"/>
    <dgm:cxn modelId="{6460C81B-7F94-47B8-A7F2-ED42AFB96251}" type="presParOf" srcId="{57930035-C9F6-4C76-A34C-A8B5030C25F2}" destId="{879702F4-A841-448E-BFDA-50B7CE688D19}" srcOrd="7" destOrd="0" presId="urn:microsoft.com/office/officeart/2005/8/layout/list1"/>
    <dgm:cxn modelId="{45BC4EF6-F26C-4012-9B8F-75C0AAAA45B9}" type="presParOf" srcId="{57930035-C9F6-4C76-A34C-A8B5030C25F2}" destId="{3C77095A-15B8-439A-A071-DE30BB546000}" srcOrd="8" destOrd="0" presId="urn:microsoft.com/office/officeart/2005/8/layout/list1"/>
    <dgm:cxn modelId="{D0F50B49-EFAA-4CFA-A103-1D2A39365295}" type="presParOf" srcId="{3C77095A-15B8-439A-A071-DE30BB546000}" destId="{F993EC2E-7CA2-40F9-A6EB-7FAFDB16A26A}" srcOrd="0" destOrd="0" presId="urn:microsoft.com/office/officeart/2005/8/layout/list1"/>
    <dgm:cxn modelId="{97AB7208-BEC3-41D6-A087-1693FC133D51}" type="presParOf" srcId="{3C77095A-15B8-439A-A071-DE30BB546000}" destId="{F758964E-EB9B-48B7-A17C-A90701A8CFDB}" srcOrd="1" destOrd="0" presId="urn:microsoft.com/office/officeart/2005/8/layout/list1"/>
    <dgm:cxn modelId="{5842BCF7-4D54-40D4-B3C2-71B89254A89F}" type="presParOf" srcId="{57930035-C9F6-4C76-A34C-A8B5030C25F2}" destId="{77EF829A-97CF-4C8B-B624-28F389A32448}" srcOrd="9" destOrd="0" presId="urn:microsoft.com/office/officeart/2005/8/layout/list1"/>
    <dgm:cxn modelId="{87DF9DFC-725D-4D8C-A0C2-39D42D01F2D9}" type="presParOf" srcId="{57930035-C9F6-4C76-A34C-A8B5030C25F2}" destId="{7380657A-7A18-418B-BF49-DD095CF69A3D}" srcOrd="10" destOrd="0" presId="urn:microsoft.com/office/officeart/2005/8/layout/list1"/>
    <dgm:cxn modelId="{1E5EB85C-59E2-4C8C-846C-675E469E5DB0}" type="presParOf" srcId="{57930035-C9F6-4C76-A34C-A8B5030C25F2}" destId="{DF1A68B6-CDE5-41C0-8D13-00B9CF318350}" srcOrd="11" destOrd="0" presId="urn:microsoft.com/office/officeart/2005/8/layout/list1"/>
    <dgm:cxn modelId="{A45440FD-5961-4319-84DC-6DA417403D65}" type="presParOf" srcId="{57930035-C9F6-4C76-A34C-A8B5030C25F2}" destId="{2C8AD08E-1C17-4312-B8F7-BAB2C8225DAB}" srcOrd="12" destOrd="0" presId="urn:microsoft.com/office/officeart/2005/8/layout/list1"/>
    <dgm:cxn modelId="{A5D97068-FD96-45A7-96FC-EB32924E8D4E}" type="presParOf" srcId="{2C8AD08E-1C17-4312-B8F7-BAB2C8225DAB}" destId="{CCD83F5A-E92A-4925-A92F-737F434ECA05}" srcOrd="0" destOrd="0" presId="urn:microsoft.com/office/officeart/2005/8/layout/list1"/>
    <dgm:cxn modelId="{1F4745B4-3780-482A-93C0-AA5DEE8D8765}" type="presParOf" srcId="{2C8AD08E-1C17-4312-B8F7-BAB2C8225DAB}" destId="{2446B29E-4138-4EEB-A12A-BACB263BC38F}" srcOrd="1" destOrd="0" presId="urn:microsoft.com/office/officeart/2005/8/layout/list1"/>
    <dgm:cxn modelId="{0EE5CCF0-25BE-4A7D-B6FC-CE98683A26E6}" type="presParOf" srcId="{57930035-C9F6-4C76-A34C-A8B5030C25F2}" destId="{5A119F32-D67D-4C1D-8641-47957BD0E3D3}" srcOrd="13" destOrd="0" presId="urn:microsoft.com/office/officeart/2005/8/layout/list1"/>
    <dgm:cxn modelId="{84155F2A-0D44-40D9-B11E-BAA4979BC592}" type="presParOf" srcId="{57930035-C9F6-4C76-A34C-A8B5030C25F2}" destId="{735B4EFA-19B5-4729-ABFD-92E96E3E97AC}" srcOrd="14" destOrd="0" presId="urn:microsoft.com/office/officeart/2005/8/layout/list1"/>
    <dgm:cxn modelId="{7150467D-384D-401F-83E1-FD4A89B0C331}" type="presParOf" srcId="{57930035-C9F6-4C76-A34C-A8B5030C25F2}" destId="{54E28750-1086-47D4-9089-9868AC0B34B3}" srcOrd="15" destOrd="0" presId="urn:microsoft.com/office/officeart/2005/8/layout/list1"/>
    <dgm:cxn modelId="{3CE4EA0B-222A-4E05-B857-279F7F6DA012}" type="presParOf" srcId="{57930035-C9F6-4C76-A34C-A8B5030C25F2}" destId="{5F60C886-1B1A-406A-9A4F-183F1FD1A473}" srcOrd="16" destOrd="0" presId="urn:microsoft.com/office/officeart/2005/8/layout/list1"/>
    <dgm:cxn modelId="{D00767CC-5802-4492-A7D0-0F8CBD07560E}" type="presParOf" srcId="{5F60C886-1B1A-406A-9A4F-183F1FD1A473}" destId="{D07CA280-8FAA-4315-91F2-8E4563343684}" srcOrd="0" destOrd="0" presId="urn:microsoft.com/office/officeart/2005/8/layout/list1"/>
    <dgm:cxn modelId="{101625F9-BC57-4D28-B133-E7C581CE7C65}" type="presParOf" srcId="{5F60C886-1B1A-406A-9A4F-183F1FD1A473}" destId="{F898E15C-6BB2-46B7-B426-87FFFB488A86}" srcOrd="1" destOrd="0" presId="urn:microsoft.com/office/officeart/2005/8/layout/list1"/>
    <dgm:cxn modelId="{04CDEF80-3707-43BA-B994-7177D3C3B1EE}" type="presParOf" srcId="{57930035-C9F6-4C76-A34C-A8B5030C25F2}" destId="{3C2F3A77-C149-441D-98F7-7FC29F67F127}" srcOrd="17" destOrd="0" presId="urn:microsoft.com/office/officeart/2005/8/layout/list1"/>
    <dgm:cxn modelId="{9B423F2D-6701-491C-848E-FEB8A18EFE18}" type="presParOf" srcId="{57930035-C9F6-4C76-A34C-A8B5030C25F2}" destId="{009F78C3-41C1-4CBB-9155-B8EEE54C991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C6B211-C7AE-4647-9283-82E2215C574C}"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5500E4-1247-4E32-8F84-DBCA5CDA1C02}">
      <dgm:prSet/>
      <dgm:spPr/>
      <dgm:t>
        <a:bodyPr/>
        <a:lstStyle/>
        <a:p>
          <a:r>
            <a:rPr lang="en-US"/>
            <a:t>Macroeconomic trends necessitate transitioning skilled human tasks to autonomous agents.</a:t>
          </a:r>
          <a:br>
            <a:rPr lang="en-US"/>
          </a:br>
          <a:endParaRPr lang="en-US"/>
        </a:p>
      </dgm:t>
    </dgm:pt>
    <dgm:pt modelId="{696C2624-9E71-4229-840E-66003972379C}" type="parTrans" cxnId="{39636E72-17A0-44D9-B9E7-822AADE09905}">
      <dgm:prSet/>
      <dgm:spPr/>
      <dgm:t>
        <a:bodyPr/>
        <a:lstStyle/>
        <a:p>
          <a:endParaRPr lang="en-US"/>
        </a:p>
      </dgm:t>
    </dgm:pt>
    <dgm:pt modelId="{123AAB01-6763-411C-AD68-6D5D97EF7BDE}" type="sibTrans" cxnId="{39636E72-17A0-44D9-B9E7-822AADE09905}">
      <dgm:prSet/>
      <dgm:spPr/>
      <dgm:t>
        <a:bodyPr/>
        <a:lstStyle/>
        <a:p>
          <a:endParaRPr lang="en-US"/>
        </a:p>
      </dgm:t>
    </dgm:pt>
    <dgm:pt modelId="{7EEEAD64-72EA-46C5-8C1C-4A5DDC47EFBF}">
      <dgm:prSet/>
      <dgm:spPr/>
      <dgm:t>
        <a:bodyPr/>
        <a:lstStyle/>
        <a:p>
          <a:r>
            <a:rPr lang="en-US"/>
            <a:t>Computer vision-based models are broadly universal</a:t>
          </a:r>
          <a:br>
            <a:rPr lang="en-US"/>
          </a:br>
          <a:endParaRPr lang="en-US"/>
        </a:p>
      </dgm:t>
    </dgm:pt>
    <dgm:pt modelId="{8C99D2BF-D061-4B9C-8C66-3964AA42111C}" type="parTrans" cxnId="{A9CCC36B-A56D-4798-B302-76E125FD637A}">
      <dgm:prSet/>
      <dgm:spPr/>
      <dgm:t>
        <a:bodyPr/>
        <a:lstStyle/>
        <a:p>
          <a:endParaRPr lang="en-US"/>
        </a:p>
      </dgm:t>
    </dgm:pt>
    <dgm:pt modelId="{930B2FF5-5AEB-46EB-9237-64398E2A3C2B}" type="sibTrans" cxnId="{A9CCC36B-A56D-4798-B302-76E125FD637A}">
      <dgm:prSet/>
      <dgm:spPr/>
      <dgm:t>
        <a:bodyPr/>
        <a:lstStyle/>
        <a:p>
          <a:endParaRPr lang="en-US"/>
        </a:p>
      </dgm:t>
    </dgm:pt>
    <dgm:pt modelId="{DAEE8C80-EF04-4447-9782-EC8CB8B492E5}">
      <dgm:prSet/>
      <dgm:spPr/>
      <dgm:t>
        <a:bodyPr/>
        <a:lstStyle/>
        <a:p>
          <a:r>
            <a:rPr lang="en-US"/>
            <a:t>Building and training models is challenging due to patient privacy concerns</a:t>
          </a:r>
          <a:br>
            <a:rPr lang="en-US"/>
          </a:br>
          <a:endParaRPr lang="en-US"/>
        </a:p>
      </dgm:t>
    </dgm:pt>
    <dgm:pt modelId="{CE33BE60-0BF5-4C84-A2B8-B3577F526302}" type="parTrans" cxnId="{90BBE67B-9BE8-4CF2-848F-03373A04B3A8}">
      <dgm:prSet/>
      <dgm:spPr/>
      <dgm:t>
        <a:bodyPr/>
        <a:lstStyle/>
        <a:p>
          <a:endParaRPr lang="en-US"/>
        </a:p>
      </dgm:t>
    </dgm:pt>
    <dgm:pt modelId="{5F0C4651-2570-41F6-8143-53CEF8BCE529}" type="sibTrans" cxnId="{90BBE67B-9BE8-4CF2-848F-03373A04B3A8}">
      <dgm:prSet/>
      <dgm:spPr/>
      <dgm:t>
        <a:bodyPr/>
        <a:lstStyle/>
        <a:p>
          <a:endParaRPr lang="en-US"/>
        </a:p>
      </dgm:t>
    </dgm:pt>
    <dgm:pt modelId="{AA48DFA5-A96B-493F-8BAF-558DCF4F3D85}">
      <dgm:prSet/>
      <dgm:spPr/>
      <dgm:t>
        <a:bodyPr/>
        <a:lstStyle/>
        <a:p>
          <a:r>
            <a:rPr lang="en-US" dirty="0"/>
            <a:t>Analytical pipeline with YouTube content mitigates these challenges</a:t>
          </a:r>
          <a:br>
            <a:rPr lang="en-US" dirty="0"/>
          </a:br>
          <a:endParaRPr lang="en-US" dirty="0"/>
        </a:p>
      </dgm:t>
    </dgm:pt>
    <dgm:pt modelId="{89E7FEB6-3B52-4833-9850-D813086AFE6D}" type="parTrans" cxnId="{AFF8BC09-4357-4EAE-9999-D6FCD32D91FE}">
      <dgm:prSet/>
      <dgm:spPr/>
      <dgm:t>
        <a:bodyPr/>
        <a:lstStyle/>
        <a:p>
          <a:endParaRPr lang="en-US"/>
        </a:p>
      </dgm:t>
    </dgm:pt>
    <dgm:pt modelId="{9E748AFE-5C29-48F2-9ABB-614BD69FC314}" type="sibTrans" cxnId="{AFF8BC09-4357-4EAE-9999-D6FCD32D91FE}">
      <dgm:prSet/>
      <dgm:spPr/>
      <dgm:t>
        <a:bodyPr/>
        <a:lstStyle/>
        <a:p>
          <a:endParaRPr lang="en-US"/>
        </a:p>
      </dgm:t>
    </dgm:pt>
    <dgm:pt modelId="{BE3142C4-871E-4F9E-B643-412FAA0F62DD}">
      <dgm:prSet/>
      <dgm:spPr/>
      <dgm:t>
        <a:bodyPr/>
        <a:lstStyle/>
        <a:p>
          <a:r>
            <a:rPr lang="en-US" dirty="0"/>
            <a:t>Results are effective/efficient and broadly applicable </a:t>
          </a:r>
        </a:p>
      </dgm:t>
    </dgm:pt>
    <dgm:pt modelId="{367055F0-8624-4825-8188-CD5E46751C9D}" type="parTrans" cxnId="{1234F53B-ADD0-4FC6-B371-C725D42E9010}">
      <dgm:prSet/>
      <dgm:spPr/>
      <dgm:t>
        <a:bodyPr/>
        <a:lstStyle/>
        <a:p>
          <a:endParaRPr lang="en-US"/>
        </a:p>
      </dgm:t>
    </dgm:pt>
    <dgm:pt modelId="{3891CC1F-B9FF-48CD-BCAE-31F6AE11C39A}" type="sibTrans" cxnId="{1234F53B-ADD0-4FC6-B371-C725D42E9010}">
      <dgm:prSet/>
      <dgm:spPr/>
      <dgm:t>
        <a:bodyPr/>
        <a:lstStyle/>
        <a:p>
          <a:endParaRPr lang="en-US"/>
        </a:p>
      </dgm:t>
    </dgm:pt>
    <dgm:pt modelId="{22E26140-8AED-4E6B-AAFD-A853DFDF0DDF}">
      <dgm:prSet/>
      <dgm:spPr/>
      <dgm:t>
        <a:bodyPr/>
        <a:lstStyle/>
        <a:p>
          <a:r>
            <a:rPr lang="en-US" dirty="0"/>
            <a:t>Loosely-coupled AI/ML models was the effective/scalable</a:t>
          </a:r>
          <a:br>
            <a:rPr lang="en-US" dirty="0"/>
          </a:br>
          <a:endParaRPr lang="en-US" dirty="0"/>
        </a:p>
      </dgm:t>
    </dgm:pt>
    <dgm:pt modelId="{3E05135F-D044-47B0-83C6-BC6771B29445}" type="parTrans" cxnId="{03D08440-D909-4A78-B0D4-275550E83AC5}">
      <dgm:prSet/>
      <dgm:spPr/>
    </dgm:pt>
    <dgm:pt modelId="{C8A3FAAD-A0CB-48EB-A0DF-63233CBE006A}" type="sibTrans" cxnId="{03D08440-D909-4A78-B0D4-275550E83AC5}">
      <dgm:prSet/>
      <dgm:spPr/>
      <dgm:t>
        <a:bodyPr/>
        <a:lstStyle/>
        <a:p>
          <a:endParaRPr lang="en-US"/>
        </a:p>
      </dgm:t>
    </dgm:pt>
    <dgm:pt modelId="{F68339C7-F469-4EB4-BD4F-39D63FDC251B}" type="pres">
      <dgm:prSet presAssocID="{CEC6B211-C7AE-4647-9283-82E2215C574C}" presName="Name0" presStyleCnt="0">
        <dgm:presLayoutVars>
          <dgm:dir/>
          <dgm:resizeHandles val="exact"/>
        </dgm:presLayoutVars>
      </dgm:prSet>
      <dgm:spPr/>
    </dgm:pt>
    <dgm:pt modelId="{CEAB85BF-CCDA-465F-9797-AC8B7B0E1225}" type="pres">
      <dgm:prSet presAssocID="{2C5500E4-1247-4E32-8F84-DBCA5CDA1C02}" presName="node" presStyleLbl="node1" presStyleIdx="0" presStyleCnt="6">
        <dgm:presLayoutVars>
          <dgm:bulletEnabled val="1"/>
        </dgm:presLayoutVars>
      </dgm:prSet>
      <dgm:spPr/>
    </dgm:pt>
    <dgm:pt modelId="{09EDFA08-2673-4EE7-8288-9ED0A7230AF9}" type="pres">
      <dgm:prSet presAssocID="{123AAB01-6763-411C-AD68-6D5D97EF7BDE}" presName="sibTrans" presStyleLbl="sibTrans1D1" presStyleIdx="0" presStyleCnt="5"/>
      <dgm:spPr/>
    </dgm:pt>
    <dgm:pt modelId="{64D661EC-DB7F-4F73-AD77-029F3D78CE20}" type="pres">
      <dgm:prSet presAssocID="{123AAB01-6763-411C-AD68-6D5D97EF7BDE}" presName="connectorText" presStyleLbl="sibTrans1D1" presStyleIdx="0" presStyleCnt="5"/>
      <dgm:spPr/>
    </dgm:pt>
    <dgm:pt modelId="{01BFCEE6-FE07-40CE-9E67-A2D8181C56E2}" type="pres">
      <dgm:prSet presAssocID="{7EEEAD64-72EA-46C5-8C1C-4A5DDC47EFBF}" presName="node" presStyleLbl="node1" presStyleIdx="1" presStyleCnt="6">
        <dgm:presLayoutVars>
          <dgm:bulletEnabled val="1"/>
        </dgm:presLayoutVars>
      </dgm:prSet>
      <dgm:spPr/>
    </dgm:pt>
    <dgm:pt modelId="{FD4CD1DA-6909-4D37-A0E2-B5663EB9BD6D}" type="pres">
      <dgm:prSet presAssocID="{930B2FF5-5AEB-46EB-9237-64398E2A3C2B}" presName="sibTrans" presStyleLbl="sibTrans1D1" presStyleIdx="1" presStyleCnt="5"/>
      <dgm:spPr/>
    </dgm:pt>
    <dgm:pt modelId="{980DA08B-E20F-455F-8C73-1C99590FC312}" type="pres">
      <dgm:prSet presAssocID="{930B2FF5-5AEB-46EB-9237-64398E2A3C2B}" presName="connectorText" presStyleLbl="sibTrans1D1" presStyleIdx="1" presStyleCnt="5"/>
      <dgm:spPr/>
    </dgm:pt>
    <dgm:pt modelId="{AB28904E-FD71-4542-B340-A37DEE7E0239}" type="pres">
      <dgm:prSet presAssocID="{DAEE8C80-EF04-4447-9782-EC8CB8B492E5}" presName="node" presStyleLbl="node1" presStyleIdx="2" presStyleCnt="6">
        <dgm:presLayoutVars>
          <dgm:bulletEnabled val="1"/>
        </dgm:presLayoutVars>
      </dgm:prSet>
      <dgm:spPr/>
    </dgm:pt>
    <dgm:pt modelId="{68F7C747-1E82-4B34-AB76-1BDB0365F377}" type="pres">
      <dgm:prSet presAssocID="{5F0C4651-2570-41F6-8143-53CEF8BCE529}" presName="sibTrans" presStyleLbl="sibTrans1D1" presStyleIdx="2" presStyleCnt="5"/>
      <dgm:spPr/>
    </dgm:pt>
    <dgm:pt modelId="{1874DABE-E8F6-4A2F-B038-0093B09257F2}" type="pres">
      <dgm:prSet presAssocID="{5F0C4651-2570-41F6-8143-53CEF8BCE529}" presName="connectorText" presStyleLbl="sibTrans1D1" presStyleIdx="2" presStyleCnt="5"/>
      <dgm:spPr/>
    </dgm:pt>
    <dgm:pt modelId="{660967AB-BB68-4AF8-8064-F8BD9ADD1ABA}" type="pres">
      <dgm:prSet presAssocID="{AA48DFA5-A96B-493F-8BAF-558DCF4F3D85}" presName="node" presStyleLbl="node1" presStyleIdx="3" presStyleCnt="6">
        <dgm:presLayoutVars>
          <dgm:bulletEnabled val="1"/>
        </dgm:presLayoutVars>
      </dgm:prSet>
      <dgm:spPr/>
    </dgm:pt>
    <dgm:pt modelId="{92CDF279-245D-48CC-B092-14E90B8ECF3B}" type="pres">
      <dgm:prSet presAssocID="{9E748AFE-5C29-48F2-9ABB-614BD69FC314}" presName="sibTrans" presStyleLbl="sibTrans1D1" presStyleIdx="3" presStyleCnt="5"/>
      <dgm:spPr/>
    </dgm:pt>
    <dgm:pt modelId="{A50DB5CB-DB61-4DB8-BA69-E5F676EE4A2B}" type="pres">
      <dgm:prSet presAssocID="{9E748AFE-5C29-48F2-9ABB-614BD69FC314}" presName="connectorText" presStyleLbl="sibTrans1D1" presStyleIdx="3" presStyleCnt="5"/>
      <dgm:spPr/>
    </dgm:pt>
    <dgm:pt modelId="{066D49C1-2688-4FF1-9C1F-477369D31FEE}" type="pres">
      <dgm:prSet presAssocID="{22E26140-8AED-4E6B-AAFD-A853DFDF0DDF}" presName="node" presStyleLbl="node1" presStyleIdx="4" presStyleCnt="6">
        <dgm:presLayoutVars>
          <dgm:bulletEnabled val="1"/>
        </dgm:presLayoutVars>
      </dgm:prSet>
      <dgm:spPr/>
    </dgm:pt>
    <dgm:pt modelId="{57B52F54-6957-4815-A515-F187FFCEFFF1}" type="pres">
      <dgm:prSet presAssocID="{C8A3FAAD-A0CB-48EB-A0DF-63233CBE006A}" presName="sibTrans" presStyleLbl="sibTrans1D1" presStyleIdx="4" presStyleCnt="5"/>
      <dgm:spPr/>
    </dgm:pt>
    <dgm:pt modelId="{B814673E-BCB9-4C91-B92F-BFAB84312A1D}" type="pres">
      <dgm:prSet presAssocID="{C8A3FAAD-A0CB-48EB-A0DF-63233CBE006A}" presName="connectorText" presStyleLbl="sibTrans1D1" presStyleIdx="4" presStyleCnt="5"/>
      <dgm:spPr/>
    </dgm:pt>
    <dgm:pt modelId="{2B1BA7BB-D7EA-434E-B714-A07CFE20D6E6}" type="pres">
      <dgm:prSet presAssocID="{BE3142C4-871E-4F9E-B643-412FAA0F62DD}" presName="node" presStyleLbl="node1" presStyleIdx="5" presStyleCnt="6">
        <dgm:presLayoutVars>
          <dgm:bulletEnabled val="1"/>
        </dgm:presLayoutVars>
      </dgm:prSet>
      <dgm:spPr/>
    </dgm:pt>
  </dgm:ptLst>
  <dgm:cxnLst>
    <dgm:cxn modelId="{AFF8BC09-4357-4EAE-9999-D6FCD32D91FE}" srcId="{CEC6B211-C7AE-4647-9283-82E2215C574C}" destId="{AA48DFA5-A96B-493F-8BAF-558DCF4F3D85}" srcOrd="3" destOrd="0" parTransId="{89E7FEB6-3B52-4833-9850-D813086AFE6D}" sibTransId="{9E748AFE-5C29-48F2-9ABB-614BD69FC314}"/>
    <dgm:cxn modelId="{6DADD418-E9CB-421A-9798-52691B3DD423}" type="presOf" srcId="{C8A3FAAD-A0CB-48EB-A0DF-63233CBE006A}" destId="{B814673E-BCB9-4C91-B92F-BFAB84312A1D}" srcOrd="1" destOrd="0" presId="urn:microsoft.com/office/officeart/2016/7/layout/RepeatingBendingProcessNew"/>
    <dgm:cxn modelId="{401F1A27-365C-4408-AE89-2251A082F6D8}" type="presOf" srcId="{5F0C4651-2570-41F6-8143-53CEF8BCE529}" destId="{1874DABE-E8F6-4A2F-B038-0093B09257F2}" srcOrd="1" destOrd="0" presId="urn:microsoft.com/office/officeart/2016/7/layout/RepeatingBendingProcessNew"/>
    <dgm:cxn modelId="{1234F53B-ADD0-4FC6-B371-C725D42E9010}" srcId="{CEC6B211-C7AE-4647-9283-82E2215C574C}" destId="{BE3142C4-871E-4F9E-B643-412FAA0F62DD}" srcOrd="5" destOrd="0" parTransId="{367055F0-8624-4825-8188-CD5E46751C9D}" sibTransId="{3891CC1F-B9FF-48CD-BCAE-31F6AE11C39A}"/>
    <dgm:cxn modelId="{03D08440-D909-4A78-B0D4-275550E83AC5}" srcId="{CEC6B211-C7AE-4647-9283-82E2215C574C}" destId="{22E26140-8AED-4E6B-AAFD-A853DFDF0DDF}" srcOrd="4" destOrd="0" parTransId="{3E05135F-D044-47B0-83C6-BC6771B29445}" sibTransId="{C8A3FAAD-A0CB-48EB-A0DF-63233CBE006A}"/>
    <dgm:cxn modelId="{4DB9F95D-C1E9-421C-9E24-EED414C03A02}" type="presOf" srcId="{C8A3FAAD-A0CB-48EB-A0DF-63233CBE006A}" destId="{57B52F54-6957-4815-A515-F187FFCEFFF1}" srcOrd="0" destOrd="0" presId="urn:microsoft.com/office/officeart/2016/7/layout/RepeatingBendingProcessNew"/>
    <dgm:cxn modelId="{DE6D1F41-78D7-4B31-9CCA-454C9104E9E1}" type="presOf" srcId="{AA48DFA5-A96B-493F-8BAF-558DCF4F3D85}" destId="{660967AB-BB68-4AF8-8064-F8BD9ADD1ABA}" srcOrd="0" destOrd="0" presId="urn:microsoft.com/office/officeart/2016/7/layout/RepeatingBendingProcessNew"/>
    <dgm:cxn modelId="{39B95E65-C938-4926-9FBF-9DDAE342BA9B}" type="presOf" srcId="{9E748AFE-5C29-48F2-9ABB-614BD69FC314}" destId="{A50DB5CB-DB61-4DB8-BA69-E5F676EE4A2B}" srcOrd="1" destOrd="0" presId="urn:microsoft.com/office/officeart/2016/7/layout/RepeatingBendingProcessNew"/>
    <dgm:cxn modelId="{A9CCC36B-A56D-4798-B302-76E125FD637A}" srcId="{CEC6B211-C7AE-4647-9283-82E2215C574C}" destId="{7EEEAD64-72EA-46C5-8C1C-4A5DDC47EFBF}" srcOrd="1" destOrd="0" parTransId="{8C99D2BF-D061-4B9C-8C66-3964AA42111C}" sibTransId="{930B2FF5-5AEB-46EB-9237-64398E2A3C2B}"/>
    <dgm:cxn modelId="{39636E72-17A0-44D9-B9E7-822AADE09905}" srcId="{CEC6B211-C7AE-4647-9283-82E2215C574C}" destId="{2C5500E4-1247-4E32-8F84-DBCA5CDA1C02}" srcOrd="0" destOrd="0" parTransId="{696C2624-9E71-4229-840E-66003972379C}" sibTransId="{123AAB01-6763-411C-AD68-6D5D97EF7BDE}"/>
    <dgm:cxn modelId="{E61FE476-6FA4-4A34-B82C-11EF381D57D3}" type="presOf" srcId="{123AAB01-6763-411C-AD68-6D5D97EF7BDE}" destId="{09EDFA08-2673-4EE7-8288-9ED0A7230AF9}" srcOrd="0" destOrd="0" presId="urn:microsoft.com/office/officeart/2016/7/layout/RepeatingBendingProcessNew"/>
    <dgm:cxn modelId="{90BBE67B-9BE8-4CF2-848F-03373A04B3A8}" srcId="{CEC6B211-C7AE-4647-9283-82E2215C574C}" destId="{DAEE8C80-EF04-4447-9782-EC8CB8B492E5}" srcOrd="2" destOrd="0" parTransId="{CE33BE60-0BF5-4C84-A2B8-B3577F526302}" sibTransId="{5F0C4651-2570-41F6-8143-53CEF8BCE529}"/>
    <dgm:cxn modelId="{05F6A38B-8CBB-4A19-ADB9-D5FAC2718B21}" type="presOf" srcId="{930B2FF5-5AEB-46EB-9237-64398E2A3C2B}" destId="{FD4CD1DA-6909-4D37-A0E2-B5663EB9BD6D}" srcOrd="0" destOrd="0" presId="urn:microsoft.com/office/officeart/2016/7/layout/RepeatingBendingProcessNew"/>
    <dgm:cxn modelId="{E103E48E-AD58-4858-8C69-09FDD6C5CB99}" type="presOf" srcId="{930B2FF5-5AEB-46EB-9237-64398E2A3C2B}" destId="{980DA08B-E20F-455F-8C73-1C99590FC312}" srcOrd="1" destOrd="0" presId="urn:microsoft.com/office/officeart/2016/7/layout/RepeatingBendingProcessNew"/>
    <dgm:cxn modelId="{CCAF3FA0-4999-4C24-B4C5-71C452FC7711}" type="presOf" srcId="{BE3142C4-871E-4F9E-B643-412FAA0F62DD}" destId="{2B1BA7BB-D7EA-434E-B714-A07CFE20D6E6}" srcOrd="0" destOrd="0" presId="urn:microsoft.com/office/officeart/2016/7/layout/RepeatingBendingProcessNew"/>
    <dgm:cxn modelId="{62F8A9A1-CB78-4237-9B7E-C19ABB830A18}" type="presOf" srcId="{5F0C4651-2570-41F6-8143-53CEF8BCE529}" destId="{68F7C747-1E82-4B34-AB76-1BDB0365F377}" srcOrd="0" destOrd="0" presId="urn:microsoft.com/office/officeart/2016/7/layout/RepeatingBendingProcessNew"/>
    <dgm:cxn modelId="{0467D3A3-032B-4C52-AD1C-E1752EE02157}" type="presOf" srcId="{DAEE8C80-EF04-4447-9782-EC8CB8B492E5}" destId="{AB28904E-FD71-4542-B340-A37DEE7E0239}" srcOrd="0" destOrd="0" presId="urn:microsoft.com/office/officeart/2016/7/layout/RepeatingBendingProcessNew"/>
    <dgm:cxn modelId="{DCC9B0C2-84EB-4E6C-BA2E-B9A0D9B77ABC}" type="presOf" srcId="{CEC6B211-C7AE-4647-9283-82E2215C574C}" destId="{F68339C7-F469-4EB4-BD4F-39D63FDC251B}" srcOrd="0" destOrd="0" presId="urn:microsoft.com/office/officeart/2016/7/layout/RepeatingBendingProcessNew"/>
    <dgm:cxn modelId="{723F85D6-FCDD-48BB-8043-ED5FA1744E81}" type="presOf" srcId="{123AAB01-6763-411C-AD68-6D5D97EF7BDE}" destId="{64D661EC-DB7F-4F73-AD77-029F3D78CE20}" srcOrd="1" destOrd="0" presId="urn:microsoft.com/office/officeart/2016/7/layout/RepeatingBendingProcessNew"/>
    <dgm:cxn modelId="{81D7A0EA-A800-4B32-A93F-C6E0C2B1C520}" type="presOf" srcId="{2C5500E4-1247-4E32-8F84-DBCA5CDA1C02}" destId="{CEAB85BF-CCDA-465F-9797-AC8B7B0E1225}" srcOrd="0" destOrd="0" presId="urn:microsoft.com/office/officeart/2016/7/layout/RepeatingBendingProcessNew"/>
    <dgm:cxn modelId="{388060EE-254C-4743-B3F5-67C016A6145D}" type="presOf" srcId="{22E26140-8AED-4E6B-AAFD-A853DFDF0DDF}" destId="{066D49C1-2688-4FF1-9C1F-477369D31FEE}" srcOrd="0" destOrd="0" presId="urn:microsoft.com/office/officeart/2016/7/layout/RepeatingBendingProcessNew"/>
    <dgm:cxn modelId="{B2320AF5-7FB6-4A21-A9D0-383D3B8EFBE0}" type="presOf" srcId="{7EEEAD64-72EA-46C5-8C1C-4A5DDC47EFBF}" destId="{01BFCEE6-FE07-40CE-9E67-A2D8181C56E2}" srcOrd="0" destOrd="0" presId="urn:microsoft.com/office/officeart/2016/7/layout/RepeatingBendingProcessNew"/>
    <dgm:cxn modelId="{BCEE33FE-CB09-4310-8F20-451FEC454ECA}" type="presOf" srcId="{9E748AFE-5C29-48F2-9ABB-614BD69FC314}" destId="{92CDF279-245D-48CC-B092-14E90B8ECF3B}" srcOrd="0" destOrd="0" presId="urn:microsoft.com/office/officeart/2016/7/layout/RepeatingBendingProcessNew"/>
    <dgm:cxn modelId="{E1DBB80E-E364-4C5A-816A-B2550A18BB2F}" type="presParOf" srcId="{F68339C7-F469-4EB4-BD4F-39D63FDC251B}" destId="{CEAB85BF-CCDA-465F-9797-AC8B7B0E1225}" srcOrd="0" destOrd="0" presId="urn:microsoft.com/office/officeart/2016/7/layout/RepeatingBendingProcessNew"/>
    <dgm:cxn modelId="{C9443EDA-1E5B-40FC-A4F1-E6EDE34AFF75}" type="presParOf" srcId="{F68339C7-F469-4EB4-BD4F-39D63FDC251B}" destId="{09EDFA08-2673-4EE7-8288-9ED0A7230AF9}" srcOrd="1" destOrd="0" presId="urn:microsoft.com/office/officeart/2016/7/layout/RepeatingBendingProcessNew"/>
    <dgm:cxn modelId="{DF1439DC-E313-4868-A74A-952737523A4C}" type="presParOf" srcId="{09EDFA08-2673-4EE7-8288-9ED0A7230AF9}" destId="{64D661EC-DB7F-4F73-AD77-029F3D78CE20}" srcOrd="0" destOrd="0" presId="urn:microsoft.com/office/officeart/2016/7/layout/RepeatingBendingProcessNew"/>
    <dgm:cxn modelId="{B326EA58-B5B1-4C8E-BB1B-16F7095F0562}" type="presParOf" srcId="{F68339C7-F469-4EB4-BD4F-39D63FDC251B}" destId="{01BFCEE6-FE07-40CE-9E67-A2D8181C56E2}" srcOrd="2" destOrd="0" presId="urn:microsoft.com/office/officeart/2016/7/layout/RepeatingBendingProcessNew"/>
    <dgm:cxn modelId="{36E59955-5A45-4494-958A-71881F9CED48}" type="presParOf" srcId="{F68339C7-F469-4EB4-BD4F-39D63FDC251B}" destId="{FD4CD1DA-6909-4D37-A0E2-B5663EB9BD6D}" srcOrd="3" destOrd="0" presId="urn:microsoft.com/office/officeart/2016/7/layout/RepeatingBendingProcessNew"/>
    <dgm:cxn modelId="{AFD17B08-9DCF-44AD-A7CA-5A0572276429}" type="presParOf" srcId="{FD4CD1DA-6909-4D37-A0E2-B5663EB9BD6D}" destId="{980DA08B-E20F-455F-8C73-1C99590FC312}" srcOrd="0" destOrd="0" presId="urn:microsoft.com/office/officeart/2016/7/layout/RepeatingBendingProcessNew"/>
    <dgm:cxn modelId="{9E38AE05-5F54-4BB6-B71F-811F3D3E56A9}" type="presParOf" srcId="{F68339C7-F469-4EB4-BD4F-39D63FDC251B}" destId="{AB28904E-FD71-4542-B340-A37DEE7E0239}" srcOrd="4" destOrd="0" presId="urn:microsoft.com/office/officeart/2016/7/layout/RepeatingBendingProcessNew"/>
    <dgm:cxn modelId="{E0BA6327-9DD0-468E-9269-702281FD8B3C}" type="presParOf" srcId="{F68339C7-F469-4EB4-BD4F-39D63FDC251B}" destId="{68F7C747-1E82-4B34-AB76-1BDB0365F377}" srcOrd="5" destOrd="0" presId="urn:microsoft.com/office/officeart/2016/7/layout/RepeatingBendingProcessNew"/>
    <dgm:cxn modelId="{E118B0E7-8245-4949-B280-4F097CFE624C}" type="presParOf" srcId="{68F7C747-1E82-4B34-AB76-1BDB0365F377}" destId="{1874DABE-E8F6-4A2F-B038-0093B09257F2}" srcOrd="0" destOrd="0" presId="urn:microsoft.com/office/officeart/2016/7/layout/RepeatingBendingProcessNew"/>
    <dgm:cxn modelId="{7E1A4E38-FCDC-4E02-9E8E-9103836E7270}" type="presParOf" srcId="{F68339C7-F469-4EB4-BD4F-39D63FDC251B}" destId="{660967AB-BB68-4AF8-8064-F8BD9ADD1ABA}" srcOrd="6" destOrd="0" presId="urn:microsoft.com/office/officeart/2016/7/layout/RepeatingBendingProcessNew"/>
    <dgm:cxn modelId="{2C2E228F-7CA8-4C30-847C-3579AF25A37D}" type="presParOf" srcId="{F68339C7-F469-4EB4-BD4F-39D63FDC251B}" destId="{92CDF279-245D-48CC-B092-14E90B8ECF3B}" srcOrd="7" destOrd="0" presId="urn:microsoft.com/office/officeart/2016/7/layout/RepeatingBendingProcessNew"/>
    <dgm:cxn modelId="{31A05689-BAC6-4DE0-9680-27E7DCF32450}" type="presParOf" srcId="{92CDF279-245D-48CC-B092-14E90B8ECF3B}" destId="{A50DB5CB-DB61-4DB8-BA69-E5F676EE4A2B}" srcOrd="0" destOrd="0" presId="urn:microsoft.com/office/officeart/2016/7/layout/RepeatingBendingProcessNew"/>
    <dgm:cxn modelId="{33B2E163-1372-4461-8DEA-CA7A866DC959}" type="presParOf" srcId="{F68339C7-F469-4EB4-BD4F-39D63FDC251B}" destId="{066D49C1-2688-4FF1-9C1F-477369D31FEE}" srcOrd="8" destOrd="0" presId="urn:microsoft.com/office/officeart/2016/7/layout/RepeatingBendingProcessNew"/>
    <dgm:cxn modelId="{DCAE31F4-DE1B-4D3E-A6C8-673A54C21707}" type="presParOf" srcId="{F68339C7-F469-4EB4-BD4F-39D63FDC251B}" destId="{57B52F54-6957-4815-A515-F187FFCEFFF1}" srcOrd="9" destOrd="0" presId="urn:microsoft.com/office/officeart/2016/7/layout/RepeatingBendingProcessNew"/>
    <dgm:cxn modelId="{03910A5A-508E-4B25-8144-A39D20A65412}" type="presParOf" srcId="{57B52F54-6957-4815-A515-F187FFCEFFF1}" destId="{B814673E-BCB9-4C91-B92F-BFAB84312A1D}" srcOrd="0" destOrd="0" presId="urn:microsoft.com/office/officeart/2016/7/layout/RepeatingBendingProcessNew"/>
    <dgm:cxn modelId="{A584D3C6-F1B5-4891-910D-26594788F5AC}" type="presParOf" srcId="{F68339C7-F469-4EB4-BD4F-39D63FDC251B}" destId="{2B1BA7BB-D7EA-434E-B714-A07CFE20D6E6}"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8693-D1B8-452F-B66D-B5C75605C0E1}">
      <dsp:nvSpPr>
        <dsp:cNvPr id="0" name=""/>
        <dsp:cNvSpPr/>
      </dsp:nvSpPr>
      <dsp:spPr>
        <a:xfrm>
          <a:off x="0" y="0"/>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People live longer, have fewer children, and medical costs are increasing</a:t>
          </a:r>
          <a:br>
            <a:rPr lang="en-US" sz="2000" kern="1200"/>
          </a:br>
          <a:endParaRPr lang="en-US" sz="2000" kern="1200"/>
        </a:p>
      </dsp:txBody>
      <dsp:txXfrm>
        <a:off x="30448" y="30448"/>
        <a:ext cx="7685795" cy="978682"/>
      </dsp:txXfrm>
    </dsp:sp>
    <dsp:sp modelId="{95D4002F-2AA9-4BFA-8ED4-4E8500348615}">
      <dsp:nvSpPr>
        <dsp:cNvPr id="0" name=""/>
        <dsp:cNvSpPr/>
      </dsp:nvSpPr>
      <dsp:spPr>
        <a:xfrm>
          <a:off x="744991" y="1228592"/>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Nearly 80% of global elderly population will be low/middle income</a:t>
          </a:r>
          <a:br>
            <a:rPr lang="en-US" sz="2000" kern="1200"/>
          </a:br>
          <a:endParaRPr lang="en-US" sz="2000" kern="1200"/>
        </a:p>
      </dsp:txBody>
      <dsp:txXfrm>
        <a:off x="775439" y="1259040"/>
        <a:ext cx="7413811" cy="978682"/>
      </dsp:txXfrm>
    </dsp:sp>
    <dsp:sp modelId="{67EBB8A4-15C8-4261-B2D7-A2E8E229721D}">
      <dsp:nvSpPr>
        <dsp:cNvPr id="0" name=""/>
        <dsp:cNvSpPr/>
      </dsp:nvSpPr>
      <dsp:spPr>
        <a:xfrm>
          <a:off x="1478864" y="2457184"/>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Can we reduce need for long-term care facilities</a:t>
          </a:r>
          <a:br>
            <a:rPr lang="en-US" sz="2000" kern="1200"/>
          </a:br>
          <a:endParaRPr lang="en-US" sz="2000" kern="1200"/>
        </a:p>
      </dsp:txBody>
      <dsp:txXfrm>
        <a:off x="1509312" y="2487632"/>
        <a:ext cx="7424931" cy="978682"/>
      </dsp:txXfrm>
    </dsp:sp>
    <dsp:sp modelId="{55A42183-1BA6-4D04-BE9E-33584B7FBA14}">
      <dsp:nvSpPr>
        <dsp:cNvPr id="0" name=""/>
        <dsp:cNvSpPr/>
      </dsp:nvSpPr>
      <dsp:spPr>
        <a:xfrm>
          <a:off x="2223856" y="3685776"/>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would we build those products</a:t>
          </a:r>
        </a:p>
      </dsp:txBody>
      <dsp:txXfrm>
        <a:off x="2254304" y="3716224"/>
        <a:ext cx="7413811" cy="978682"/>
      </dsp:txXfrm>
    </dsp:sp>
    <dsp:sp modelId="{B26F510C-E5BA-4ED2-BB70-99B96D316F52}">
      <dsp:nvSpPr>
        <dsp:cNvPr id="0" name=""/>
        <dsp:cNvSpPr/>
      </dsp:nvSpPr>
      <dsp:spPr>
        <a:xfrm>
          <a:off x="8219699" y="796222"/>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71737" y="796222"/>
        <a:ext cx="371649" cy="508483"/>
      </dsp:txXfrm>
    </dsp:sp>
    <dsp:sp modelId="{6AA7E0B7-4086-4E99-B580-FA07FCF67B7E}">
      <dsp:nvSpPr>
        <dsp:cNvPr id="0" name=""/>
        <dsp:cNvSpPr/>
      </dsp:nvSpPr>
      <dsp:spPr>
        <a:xfrm>
          <a:off x="8964691" y="2024814"/>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16729" y="2024814"/>
        <a:ext cx="371649" cy="508483"/>
      </dsp:txXfrm>
    </dsp:sp>
    <dsp:sp modelId="{E2A6093B-0209-4D20-9225-A1DBF9A9603B}">
      <dsp:nvSpPr>
        <dsp:cNvPr id="0" name=""/>
        <dsp:cNvSpPr/>
      </dsp:nvSpPr>
      <dsp:spPr>
        <a:xfrm>
          <a:off x="9698564" y="3253406"/>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50602" y="3253406"/>
        <a:ext cx="371649" cy="50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474198"/>
          <a:ext cx="11255075" cy="17897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541389" y="876885"/>
          <a:ext cx="984344" cy="984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2101762" y="474198"/>
          <a:ext cx="9118674" cy="178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412" tIns="189412" rIns="189412" bIns="189412" numCol="1" spcCol="1270" anchor="ctr" anchorCtr="0">
          <a:noAutofit/>
        </a:bodyPr>
        <a:lstStyle/>
        <a:p>
          <a:pPr marL="0" lvl="0" indent="0" algn="l" defTabSz="889000">
            <a:lnSpc>
              <a:spcPct val="100000"/>
            </a:lnSpc>
            <a:spcBef>
              <a:spcPct val="0"/>
            </a:spcBef>
            <a:spcAft>
              <a:spcPct val="35000"/>
            </a:spcAft>
            <a:buNone/>
          </a:pPr>
          <a:r>
            <a:rPr lang="en-US" sz="2000" kern="1200" dirty="0"/>
            <a:t>The problem to be addressed in this study is the inability of elderly and special needs care organizations to capitalize on the effectiveness and efficiency of autonomous assistants (</a:t>
          </a:r>
          <a:r>
            <a:rPr lang="en-US" sz="2000" kern="1200" dirty="0" err="1"/>
            <a:t>Blackhurn</a:t>
          </a:r>
          <a:r>
            <a:rPr lang="en-US" sz="2000" kern="1200" dirty="0"/>
            <a:t>, 2021; Kim &amp; Kim, 2021).</a:t>
          </a:r>
        </a:p>
      </dsp:txBody>
      <dsp:txXfrm>
        <a:off x="2101762" y="474198"/>
        <a:ext cx="9118674" cy="1789717"/>
      </dsp:txXfrm>
    </dsp:sp>
    <dsp:sp modelId="{F7030EBE-BC3B-4E9B-9ADD-11709ACA11E8}">
      <dsp:nvSpPr>
        <dsp:cNvPr id="0" name=""/>
        <dsp:cNvSpPr/>
      </dsp:nvSpPr>
      <dsp:spPr>
        <a:xfrm>
          <a:off x="0" y="2631037"/>
          <a:ext cx="11255075" cy="17897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541389" y="3033724"/>
          <a:ext cx="984344" cy="984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2067123" y="2631037"/>
          <a:ext cx="9187951" cy="1789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412" tIns="189412" rIns="189412" bIns="189412" numCol="1" spcCol="1270" anchor="ctr" anchorCtr="0">
          <a:noAutofit/>
        </a:bodyPr>
        <a:lstStyle/>
        <a:p>
          <a:pPr marL="0" lvl="0" indent="0" algn="l" defTabSz="800100">
            <a:lnSpc>
              <a:spcPct val="100000"/>
            </a:lnSpc>
            <a:spcBef>
              <a:spcPct val="0"/>
            </a:spcBef>
            <a:spcAft>
              <a:spcPct val="35000"/>
            </a:spcAft>
            <a:buNone/>
          </a:pPr>
          <a:r>
            <a:rPr lang="en-US" sz="1800" kern="1200" dirty="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2067123" y="2631037"/>
        <a:ext cx="9187951" cy="1789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895106" y="277572"/>
          <a:ext cx="789433" cy="78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412674"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Evolution of Computer vision</a:t>
          </a:r>
          <a:br>
            <a:rPr lang="en-US" sz="2800" kern="1200"/>
          </a:br>
          <a:endParaRPr lang="en-US" sz="2800" kern="1200"/>
        </a:p>
      </dsp:txBody>
      <dsp:txXfrm>
        <a:off x="412674" y="1612717"/>
        <a:ext cx="1754296" cy="2302514"/>
      </dsp:txXfrm>
    </dsp:sp>
    <dsp:sp modelId="{241BB317-6F86-49B3-82D8-D1739D9581B2}">
      <dsp:nvSpPr>
        <dsp:cNvPr id="0" name=""/>
        <dsp:cNvSpPr/>
      </dsp:nvSpPr>
      <dsp:spPr>
        <a:xfrm>
          <a:off x="2956405" y="277572"/>
          <a:ext cx="789433" cy="78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473973"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Evolution of Neural Networks</a:t>
          </a:r>
          <a:br>
            <a:rPr lang="en-US" sz="2800" kern="1200" dirty="0"/>
          </a:br>
          <a:endParaRPr lang="en-US" sz="2800" kern="1200" dirty="0"/>
        </a:p>
      </dsp:txBody>
      <dsp:txXfrm>
        <a:off x="2473973" y="1612717"/>
        <a:ext cx="1754296" cy="2302514"/>
      </dsp:txXfrm>
    </dsp:sp>
    <dsp:sp modelId="{762CE29F-88FD-4C39-B2F7-EB9F8BD29B81}">
      <dsp:nvSpPr>
        <dsp:cNvPr id="0" name=""/>
        <dsp:cNvSpPr/>
      </dsp:nvSpPr>
      <dsp:spPr>
        <a:xfrm>
          <a:off x="5187327" y="277572"/>
          <a:ext cx="789433" cy="78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535272" y="1612717"/>
          <a:ext cx="2093542"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Human activity recognition challenges &amp; opportunities</a:t>
          </a:r>
          <a:br>
            <a:rPr lang="en-US" sz="2800" kern="1200" dirty="0"/>
          </a:br>
          <a:endParaRPr lang="en-US" sz="2800" kern="1200" dirty="0"/>
        </a:p>
      </dsp:txBody>
      <dsp:txXfrm>
        <a:off x="4535272" y="1612717"/>
        <a:ext cx="2093542" cy="2302514"/>
      </dsp:txXfrm>
    </dsp:sp>
    <dsp:sp modelId="{A8093D32-37E0-4DB3-AA17-64B6571BFD6D}">
      <dsp:nvSpPr>
        <dsp:cNvPr id="0" name=""/>
        <dsp:cNvSpPr/>
      </dsp:nvSpPr>
      <dsp:spPr>
        <a:xfrm>
          <a:off x="7736188" y="277572"/>
          <a:ext cx="789433" cy="78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935817" y="1612717"/>
          <a:ext cx="239017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Hyperscale</a:t>
          </a:r>
          <a:br>
            <a:rPr lang="en-US" sz="2800" kern="1200" dirty="0"/>
          </a:br>
          <a:r>
            <a:rPr lang="en-US" sz="2800" kern="1200" dirty="0"/>
            <a:t>models and their training</a:t>
          </a:r>
        </a:p>
      </dsp:txBody>
      <dsp:txXfrm>
        <a:off x="6935817" y="1612717"/>
        <a:ext cx="2390176" cy="2302514"/>
      </dsp:txXfrm>
    </dsp:sp>
    <dsp:sp modelId="{FDA08154-13B5-497E-AA9C-6E6E0068E317}">
      <dsp:nvSpPr>
        <dsp:cNvPr id="0" name=""/>
        <dsp:cNvSpPr/>
      </dsp:nvSpPr>
      <dsp:spPr>
        <a:xfrm>
          <a:off x="10430850" y="277572"/>
          <a:ext cx="789433" cy="78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9632996" y="1612717"/>
          <a:ext cx="2385142"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Challenges from the reproducibility crisis</a:t>
          </a:r>
        </a:p>
      </dsp:txBody>
      <dsp:txXfrm>
        <a:off x="9632996" y="1612717"/>
        <a:ext cx="2385142" cy="2302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9450-C83F-40DA-8AB8-93AAFBD468AB}">
      <dsp:nvSpPr>
        <dsp:cNvPr id="0" name=""/>
        <dsp:cNvSpPr/>
      </dsp:nvSpPr>
      <dsp:spPr>
        <a:xfrm>
          <a:off x="4811"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Identify Challenge</a:t>
          </a:r>
        </a:p>
      </dsp:txBody>
      <dsp:txXfrm>
        <a:off x="41780" y="1337922"/>
        <a:ext cx="2029744" cy="1188271"/>
      </dsp:txXfrm>
    </dsp:sp>
    <dsp:sp modelId="{1E546522-4290-4566-9D93-DF82E29AE503}">
      <dsp:nvSpPr>
        <dsp:cNvPr id="0" name=""/>
        <dsp:cNvSpPr/>
      </dsp:nvSpPr>
      <dsp:spPr>
        <a:xfrm>
          <a:off x="2318862"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18862" y="1775544"/>
        <a:ext cx="312186" cy="313027"/>
      </dsp:txXfrm>
    </dsp:sp>
    <dsp:sp modelId="{9C8764A6-0A71-4B29-A7C1-5A9D08190440}">
      <dsp:nvSpPr>
        <dsp:cNvPr id="0" name=""/>
        <dsp:cNvSpPr/>
      </dsp:nvSpPr>
      <dsp:spPr>
        <a:xfrm>
          <a:off x="2949967"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Create Artifacts</a:t>
          </a:r>
        </a:p>
      </dsp:txBody>
      <dsp:txXfrm>
        <a:off x="2986936" y="1337922"/>
        <a:ext cx="2029744" cy="1188271"/>
      </dsp:txXfrm>
    </dsp:sp>
    <dsp:sp modelId="{71536006-50E8-4EF4-9AC0-077250BCA1E7}">
      <dsp:nvSpPr>
        <dsp:cNvPr id="0" name=""/>
        <dsp:cNvSpPr/>
      </dsp:nvSpPr>
      <dsp:spPr>
        <a:xfrm>
          <a:off x="5264018"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64018" y="1775544"/>
        <a:ext cx="312186" cy="313027"/>
      </dsp:txXfrm>
    </dsp:sp>
    <dsp:sp modelId="{EAEB790E-7CD2-4BA2-9932-6B587ACEBC1B}">
      <dsp:nvSpPr>
        <dsp:cNvPr id="0" name=""/>
        <dsp:cNvSpPr/>
      </dsp:nvSpPr>
      <dsp:spPr>
        <a:xfrm>
          <a:off x="5895123"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 Artifacts</a:t>
          </a:r>
        </a:p>
      </dsp:txBody>
      <dsp:txXfrm>
        <a:off x="5932092" y="1337922"/>
        <a:ext cx="2029744" cy="1188271"/>
      </dsp:txXfrm>
    </dsp:sp>
    <dsp:sp modelId="{5CBE04AD-C0D0-43C0-AD26-E29D9613AB30}">
      <dsp:nvSpPr>
        <dsp:cNvPr id="0" name=""/>
        <dsp:cNvSpPr/>
      </dsp:nvSpPr>
      <dsp:spPr>
        <a:xfrm>
          <a:off x="8209174"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09174" y="1775544"/>
        <a:ext cx="312186" cy="313027"/>
      </dsp:txXfrm>
    </dsp:sp>
    <dsp:sp modelId="{351C7E92-3948-4AAE-9F38-9143B6017891}">
      <dsp:nvSpPr>
        <dsp:cNvPr id="0" name=""/>
        <dsp:cNvSpPr/>
      </dsp:nvSpPr>
      <dsp:spPr>
        <a:xfrm>
          <a:off x="8840279"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Answer Questions</a:t>
          </a:r>
        </a:p>
      </dsp:txBody>
      <dsp:txXfrm>
        <a:off x="8877248" y="1337922"/>
        <a:ext cx="2029744" cy="1188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F69BB-A7D1-402A-86A2-89B9B9E8C1B3}">
      <dsp:nvSpPr>
        <dsp:cNvPr id="0" name=""/>
        <dsp:cNvSpPr/>
      </dsp:nvSpPr>
      <dsp:spPr>
        <a:xfrm>
          <a:off x="438504" y="1295266"/>
          <a:ext cx="715078" cy="715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ECB7B-CD3A-46BA-978B-53F95DFB7BB9}">
      <dsp:nvSpPr>
        <dsp:cNvPr id="0" name=""/>
        <dsp:cNvSpPr/>
      </dsp:nvSpPr>
      <dsp:spPr>
        <a:xfrm>
          <a:off x="1512"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Download Video</a:t>
          </a:r>
        </a:p>
      </dsp:txBody>
      <dsp:txXfrm>
        <a:off x="1512" y="2261913"/>
        <a:ext cx="1589062" cy="635625"/>
      </dsp:txXfrm>
    </dsp:sp>
    <dsp:sp modelId="{0A43D221-088F-4444-BA54-A9F36BDF6E6D}">
      <dsp:nvSpPr>
        <dsp:cNvPr id="0" name=""/>
        <dsp:cNvSpPr/>
      </dsp:nvSpPr>
      <dsp:spPr>
        <a:xfrm>
          <a:off x="2305652" y="1295266"/>
          <a:ext cx="715078" cy="715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8998FE-6901-4577-9F38-0656E31AF809}">
      <dsp:nvSpPr>
        <dsp:cNvPr id="0" name=""/>
        <dsp:cNvSpPr/>
      </dsp:nvSpPr>
      <dsp:spPr>
        <a:xfrm>
          <a:off x="1868660"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Sample Frames</a:t>
          </a:r>
        </a:p>
      </dsp:txBody>
      <dsp:txXfrm>
        <a:off x="1868660" y="2261913"/>
        <a:ext cx="1589062" cy="635625"/>
      </dsp:txXfrm>
    </dsp:sp>
    <dsp:sp modelId="{71724AD3-9CA4-4A84-A984-7D46ACE63DC1}">
      <dsp:nvSpPr>
        <dsp:cNvPr id="0" name=""/>
        <dsp:cNvSpPr/>
      </dsp:nvSpPr>
      <dsp:spPr>
        <a:xfrm>
          <a:off x="4172801" y="1295266"/>
          <a:ext cx="715078" cy="715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34768-EB17-41EB-91AE-2EAD1FE7D3DD}">
      <dsp:nvSpPr>
        <dsp:cNvPr id="0" name=""/>
        <dsp:cNvSpPr/>
      </dsp:nvSpPr>
      <dsp:spPr>
        <a:xfrm>
          <a:off x="3735809"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Detect Skeletons</a:t>
          </a:r>
        </a:p>
      </dsp:txBody>
      <dsp:txXfrm>
        <a:off x="3735809" y="2261913"/>
        <a:ext cx="1589062" cy="635625"/>
      </dsp:txXfrm>
    </dsp:sp>
    <dsp:sp modelId="{BCCA723A-C0C5-4F5C-A4EF-D0A66FDFE966}">
      <dsp:nvSpPr>
        <dsp:cNvPr id="0" name=""/>
        <dsp:cNvSpPr/>
      </dsp:nvSpPr>
      <dsp:spPr>
        <a:xfrm>
          <a:off x="6039949" y="1295266"/>
          <a:ext cx="715078" cy="715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B4729-A44F-441B-BA1A-C8B768600C24}">
      <dsp:nvSpPr>
        <dsp:cNvPr id="0" name=""/>
        <dsp:cNvSpPr/>
      </dsp:nvSpPr>
      <dsp:spPr>
        <a:xfrm>
          <a:off x="5602957"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Process Motion</a:t>
          </a:r>
        </a:p>
      </dsp:txBody>
      <dsp:txXfrm>
        <a:off x="5602957" y="2261913"/>
        <a:ext cx="1589062" cy="635625"/>
      </dsp:txXfrm>
    </dsp:sp>
    <dsp:sp modelId="{450533E7-58E3-4A46-A3D6-5DD07C89D2B9}">
      <dsp:nvSpPr>
        <dsp:cNvPr id="0" name=""/>
        <dsp:cNvSpPr/>
      </dsp:nvSpPr>
      <dsp:spPr>
        <a:xfrm>
          <a:off x="7907098" y="1295266"/>
          <a:ext cx="715078" cy="715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E38DD5-1E93-41BC-A553-C3E64E6FBD75}">
      <dsp:nvSpPr>
        <dsp:cNvPr id="0" name=""/>
        <dsp:cNvSpPr/>
      </dsp:nvSpPr>
      <dsp:spPr>
        <a:xfrm>
          <a:off x="7470105"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Annotate</a:t>
          </a:r>
        </a:p>
      </dsp:txBody>
      <dsp:txXfrm>
        <a:off x="7470105" y="2261913"/>
        <a:ext cx="1589062" cy="635625"/>
      </dsp:txXfrm>
    </dsp:sp>
    <dsp:sp modelId="{E8046729-F299-46F9-9839-008FE3B9F65B}">
      <dsp:nvSpPr>
        <dsp:cNvPr id="0" name=""/>
        <dsp:cNvSpPr/>
      </dsp:nvSpPr>
      <dsp:spPr>
        <a:xfrm>
          <a:off x="9774246" y="1295266"/>
          <a:ext cx="715078" cy="7150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D542E-1823-48A8-A17C-421A1EB89C38}">
      <dsp:nvSpPr>
        <dsp:cNvPr id="0" name=""/>
        <dsp:cNvSpPr/>
      </dsp:nvSpPr>
      <dsp:spPr>
        <a:xfrm>
          <a:off x="9337254" y="2261913"/>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Aggregate</a:t>
          </a:r>
        </a:p>
      </dsp:txBody>
      <dsp:txXfrm>
        <a:off x="9337254" y="2261913"/>
        <a:ext cx="1589062" cy="6356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F266-A4B9-4202-99EE-081E33AAE6CE}">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4CF-EC00-4551-85BE-66C8A83FBE5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B99D-5504-4DAF-917F-5DAC9F28649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dirty="0"/>
            <a:t>All results based on the </a:t>
          </a:r>
          <a:br>
            <a:rPr lang="en-US" sz="1700" b="0" i="0" kern="1200" baseline="0" dirty="0"/>
          </a:br>
          <a:r>
            <a:rPr lang="en-US" sz="1700" b="1" i="0" kern="1200" baseline="0" dirty="0"/>
            <a:t>kinetic-700 data set</a:t>
          </a:r>
          <a:br>
            <a:rPr lang="en-US" sz="1700" b="1" i="0" kern="1200" baseline="0" dirty="0"/>
          </a:br>
          <a:endParaRPr lang="en-US" sz="1700" kern="1200" dirty="0"/>
        </a:p>
      </dsp:txBody>
      <dsp:txXfrm>
        <a:off x="1548914" y="3176402"/>
        <a:ext cx="3600000" cy="720000"/>
      </dsp:txXfrm>
    </dsp:sp>
    <dsp:sp modelId="{69ABAE4B-B320-4B15-8BED-E84F09B49987}">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84415-E69D-4E48-A0B3-12DDD01272E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31C8-3F31-4293-839C-5E5A35752092}">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Human Activity Recognition</a:t>
          </a:r>
          <a:r>
            <a:rPr lang="en-US" sz="1700" b="0" i="0" kern="1200" baseline="0"/>
            <a:t> is vast with unlimited permutations </a:t>
          </a:r>
          <a:endParaRPr lang="en-US" sz="1700" kern="1200"/>
        </a:p>
      </dsp:txBody>
      <dsp:txXfrm>
        <a:off x="5778914" y="317640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6C76-E2E6-438E-ABC8-C21279DE80A7}">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C7E224A-10B4-4769-9125-EDD9131FBB50}">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Childcare</a:t>
          </a:r>
          <a:endParaRPr lang="en-US" sz="2400" kern="1200"/>
        </a:p>
      </dsp:txBody>
      <dsp:txXfrm>
        <a:off x="367926" y="104745"/>
        <a:ext cx="4597613" cy="639310"/>
      </dsp:txXfrm>
    </dsp:sp>
    <dsp:sp modelId="{4FFB6642-77DF-4546-98A5-1A82E4FD9D8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4B891-7D60-488E-909C-5B07A68EE9A7}">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Sports</a:t>
          </a:r>
        </a:p>
      </dsp:txBody>
      <dsp:txXfrm>
        <a:off x="367926" y="1193385"/>
        <a:ext cx="4597613" cy="639310"/>
      </dsp:txXfrm>
    </dsp:sp>
    <dsp:sp modelId="{7380657A-7A18-418B-BF49-DD095CF69A3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58964E-EB9B-48B7-A17C-A90701A8CFDB}">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Prisons</a:t>
          </a:r>
          <a:endParaRPr lang="en-US" sz="2400" kern="1200"/>
        </a:p>
      </dsp:txBody>
      <dsp:txXfrm>
        <a:off x="367926" y="2282025"/>
        <a:ext cx="4597613" cy="639310"/>
      </dsp:txXfrm>
    </dsp:sp>
    <dsp:sp modelId="{735B4EFA-19B5-4729-ABFD-92E96E3E97AC}">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46B29E-4138-4EEB-A12A-BACB263BC38F}">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Public/worker safety</a:t>
          </a:r>
        </a:p>
      </dsp:txBody>
      <dsp:txXfrm>
        <a:off x="367926" y="3370665"/>
        <a:ext cx="4597613" cy="639310"/>
      </dsp:txXfrm>
    </dsp:sp>
    <dsp:sp modelId="{009F78C3-41C1-4CBB-9155-B8EEE54C9914}">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98E15C-6BB2-46B7-B426-87FFFB488A8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Manufacturing</a:t>
          </a:r>
          <a:endParaRPr lang="en-US" sz="2400" kern="1200"/>
        </a:p>
      </dsp:txBody>
      <dsp:txXfrm>
        <a:off x="367926" y="4459304"/>
        <a:ext cx="4597613"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DFA08-2673-4EE7-8288-9ED0A7230AF9}">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CEAB85BF-CCDA-465F-9797-AC8B7B0E1225}">
      <dsp:nvSpPr>
        <dsp:cNvPr id="0" name=""/>
        <dsp:cNvSpPr/>
      </dsp:nvSpPr>
      <dsp:spPr>
        <a:xfrm>
          <a:off x="396080" y="1893"/>
          <a:ext cx="2929383" cy="17576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Macroeconomic trends necessitate transitioning skilled human tasks to autonomous agents.</a:t>
          </a:r>
          <a:br>
            <a:rPr lang="en-US" sz="2000" kern="1200"/>
          </a:br>
          <a:endParaRPr lang="en-US" sz="2000" kern="1200"/>
        </a:p>
      </dsp:txBody>
      <dsp:txXfrm>
        <a:off x="396080" y="1893"/>
        <a:ext cx="2929383" cy="1757630"/>
      </dsp:txXfrm>
    </dsp:sp>
    <dsp:sp modelId="{FD4CD1DA-6909-4D37-A0E2-B5663EB9BD6D}">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01BFCEE6-FE07-40CE-9E67-A2D8181C56E2}">
      <dsp:nvSpPr>
        <dsp:cNvPr id="0" name=""/>
        <dsp:cNvSpPr/>
      </dsp:nvSpPr>
      <dsp:spPr>
        <a:xfrm>
          <a:off x="3999222" y="1893"/>
          <a:ext cx="2929383" cy="1757630"/>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Computer vision-based models are broadly universal</a:t>
          </a:r>
          <a:br>
            <a:rPr lang="en-US" sz="2000" kern="1200"/>
          </a:br>
          <a:endParaRPr lang="en-US" sz="2000" kern="1200"/>
        </a:p>
      </dsp:txBody>
      <dsp:txXfrm>
        <a:off x="3999222" y="1893"/>
        <a:ext cx="2929383" cy="1757630"/>
      </dsp:txXfrm>
    </dsp:sp>
    <dsp:sp modelId="{68F7C747-1E82-4B34-AB76-1BDB0365F377}">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AB28904E-FD71-4542-B340-A37DEE7E0239}">
      <dsp:nvSpPr>
        <dsp:cNvPr id="0" name=""/>
        <dsp:cNvSpPr/>
      </dsp:nvSpPr>
      <dsp:spPr>
        <a:xfrm>
          <a:off x="7602364" y="1893"/>
          <a:ext cx="2929383" cy="1757630"/>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Building and training models is challenging due to patient privacy concerns</a:t>
          </a:r>
          <a:br>
            <a:rPr lang="en-US" sz="2000" kern="1200"/>
          </a:br>
          <a:endParaRPr lang="en-US" sz="2000" kern="1200"/>
        </a:p>
      </dsp:txBody>
      <dsp:txXfrm>
        <a:off x="7602364" y="1893"/>
        <a:ext cx="2929383" cy="1757630"/>
      </dsp:txXfrm>
    </dsp:sp>
    <dsp:sp modelId="{92CDF279-245D-48CC-B092-14E90B8ECF3B}">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660967AB-BB68-4AF8-8064-F8BD9ADD1ABA}">
      <dsp:nvSpPr>
        <dsp:cNvPr id="0" name=""/>
        <dsp:cNvSpPr/>
      </dsp:nvSpPr>
      <dsp:spPr>
        <a:xfrm>
          <a:off x="396080" y="2433281"/>
          <a:ext cx="2929383" cy="1757630"/>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Analytical pipeline with YouTube content mitigates these challenges</a:t>
          </a:r>
          <a:br>
            <a:rPr lang="en-US" sz="2000" kern="1200" dirty="0"/>
          </a:br>
          <a:endParaRPr lang="en-US" sz="2000" kern="1200" dirty="0"/>
        </a:p>
      </dsp:txBody>
      <dsp:txXfrm>
        <a:off x="396080" y="2433281"/>
        <a:ext cx="2929383" cy="1757630"/>
      </dsp:txXfrm>
    </dsp:sp>
    <dsp:sp modelId="{57B52F54-6957-4815-A515-F187FFCEFFF1}">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066D49C1-2688-4FF1-9C1F-477369D31FEE}">
      <dsp:nvSpPr>
        <dsp:cNvPr id="0" name=""/>
        <dsp:cNvSpPr/>
      </dsp:nvSpPr>
      <dsp:spPr>
        <a:xfrm>
          <a:off x="3999222" y="2433281"/>
          <a:ext cx="2929383" cy="1757630"/>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Loosely-coupled AI/ML models was the effective/scalable</a:t>
          </a:r>
          <a:br>
            <a:rPr lang="en-US" sz="2000" kern="1200" dirty="0"/>
          </a:br>
          <a:endParaRPr lang="en-US" sz="2000" kern="1200" dirty="0"/>
        </a:p>
      </dsp:txBody>
      <dsp:txXfrm>
        <a:off x="3999222" y="2433281"/>
        <a:ext cx="2929383" cy="1757630"/>
      </dsp:txXfrm>
    </dsp:sp>
    <dsp:sp modelId="{2B1BA7BB-D7EA-434E-B714-A07CFE20D6E6}">
      <dsp:nvSpPr>
        <dsp:cNvPr id="0" name=""/>
        <dsp:cNvSpPr/>
      </dsp:nvSpPr>
      <dsp:spPr>
        <a:xfrm>
          <a:off x="7602364" y="2433281"/>
          <a:ext cx="2929383" cy="175763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Results are effective/efficient and broadly applicable </a:t>
          </a:r>
        </a:p>
      </dsp:txBody>
      <dsp:txXfrm>
        <a:off x="7602364" y="2433281"/>
        <a:ext cx="2929383" cy="17576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70128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421687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hadn’t anticipated that 650K videos would expand into 21.7M documents that span multiple databases and technologies.</a:t>
            </a:r>
          </a:p>
          <a:p>
            <a:endParaRPr lang="en-US" dirty="0"/>
          </a:p>
          <a:p>
            <a:r>
              <a:rPr lang="en-US" dirty="0" err="1"/>
              <a:t>GraphQL</a:t>
            </a:r>
            <a:r>
              <a:rPr lang="en-US" dirty="0"/>
              <a:t> was the answer… here’s why </a:t>
            </a:r>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2666582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a:p>
            <a:pPr marL="0" marR="0" indent="0" algn="ctr">
              <a:lnSpc>
                <a:spcPct val="200000"/>
              </a:lnSpc>
              <a:spcBef>
                <a:spcPts val="0"/>
              </a:spcBef>
              <a:spcAft>
                <a:spcPts val="0"/>
              </a:spcAft>
            </a:pPr>
            <a:r>
              <a:rPr lang="en-US" sz="1800" b="0" kern="0" dirty="0">
                <a:effectLst/>
                <a:latin typeface="Times New Roman" panose="02020603050405020304" pitchFamily="18" charset="0"/>
                <a:ea typeface="Times New Roman" panose="02020603050405020304" pitchFamily="18" charset="0"/>
                <a:cs typeface="Arial" panose="020B0604020202020204" pitchFamily="34" charset="0"/>
              </a:rPr>
              <a:t>References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Aguida</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Ouchani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Benmalek</a:t>
            </a:r>
            <a:r>
              <a:rPr lang="en-US" sz="1800" dirty="0">
                <a:effectLst/>
                <a:latin typeface="Times New Roman" panose="02020603050405020304" pitchFamily="18" charset="0"/>
                <a:ea typeface="Calibri" panose="020F0502020204030204" pitchFamily="34" charset="0"/>
                <a:cs typeface="Arial" panose="020B0604020202020204" pitchFamily="34" charset="0"/>
              </a:rPr>
              <a:t>, M. (2020). A review on cyber-physical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Enabling Technologies</a:t>
            </a:r>
            <a:r>
              <a:rPr lang="en-US" sz="1800" dirty="0">
                <a:effectLst/>
                <a:latin typeface="Times New Roman" panose="02020603050405020304" pitchFamily="18" charset="0"/>
                <a:ea typeface="Calibri" panose="020F0502020204030204" pitchFamily="34" charset="0"/>
                <a:cs typeface="Arial" panose="020B0604020202020204" pitchFamily="34" charset="0"/>
              </a:rPr>
              <a:t> (pp. 275-278). Basque Coast, Bayonne; France: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://doi.org/10.1109/WETICE49692.2020.00060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Aihara</a:t>
            </a:r>
            <a:r>
              <a:rPr lang="en-US" sz="1800" dirty="0">
                <a:effectLst/>
                <a:latin typeface="Times New Roman" panose="02020603050405020304" pitchFamily="18" charset="0"/>
                <a:ea typeface="Calibri" panose="020F0502020204030204" pitchFamily="34" charset="0"/>
                <a:cs typeface="Arial" panose="020B0604020202020204" pitchFamily="34" charset="0"/>
              </a:rPr>
              <a:t>, S., Kitamura, S., Dogan, M., Sakata, S., Kondo, K.,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Otaka</a:t>
            </a:r>
            <a:r>
              <a:rPr lang="en-US" sz="1800" dirty="0">
                <a:effectLst/>
                <a:latin typeface="Times New Roman" panose="02020603050405020304" pitchFamily="18" charset="0"/>
                <a:ea typeface="Calibri" panose="020F0502020204030204" pitchFamily="34" charset="0"/>
                <a:cs typeface="Arial" panose="020B0604020202020204" pitchFamily="34" charset="0"/>
              </a:rPr>
              <a:t>, Y. (2021). Patients’ thoughts on their falls in a rehabilitation hospital: a qualitative study of patients with stroke.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Geriatrics, 21</a:t>
            </a:r>
            <a:r>
              <a:rPr lang="en-US" sz="1800" dirty="0">
                <a:effectLst/>
                <a:latin typeface="Times New Roman" panose="02020603050405020304" pitchFamily="18" charset="0"/>
                <a:ea typeface="Calibri" panose="020F0502020204030204" pitchFamily="34" charset="0"/>
                <a:cs typeface="Arial" panose="020B0604020202020204" pitchFamily="34" charset="0"/>
              </a:rPr>
              <a:t>(1), 1-14. Retrieved from https://search.ebscohost.com/login.aspx?direct=true&amp;AuthType=sso&amp;db=edssjs&amp;AN=edssjs.7A908AA7&amp;site=eds-live&amp;scope=site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Amerineni</a:t>
            </a:r>
            <a:r>
              <a:rPr lang="en-US" sz="1800" dirty="0">
                <a:effectLst/>
                <a:latin typeface="Times New Roman" panose="02020603050405020304" pitchFamily="18" charset="0"/>
                <a:ea typeface="Calibri" panose="020F0502020204030204" pitchFamily="34" charset="0"/>
                <a:cs typeface="Arial" panose="020B0604020202020204" pitchFamily="34" charset="0"/>
              </a:rPr>
              <a:t>, R., Gupta, L., Steadman,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Annauth</a:t>
            </a:r>
            <a:r>
              <a:rPr lang="en-US" sz="1800" dirty="0">
                <a:effectLst/>
                <a:latin typeface="Times New Roman" panose="02020603050405020304" pitchFamily="18" charset="0"/>
                <a:ea typeface="Calibri" panose="020F0502020204030204" pitchFamily="34" charset="0"/>
                <a:cs typeface="Arial" panose="020B0604020202020204" pitchFamily="34" charset="0"/>
              </a:rPr>
              <a:t>, K., Burr, C., Wilson, S., . . . Vaidyanathan, R. (2021). Fusion models for generalized classification of multi-axial human movement: Validation in sport performance.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 doi:10.3390/s21248409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Anderson,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Choffin</a:t>
            </a:r>
            <a:r>
              <a:rPr lang="en-US" sz="1800" dirty="0">
                <a:effectLst/>
                <a:latin typeface="Times New Roman" panose="02020603050405020304" pitchFamily="18" charset="0"/>
                <a:ea typeface="Calibri" panose="020F0502020204030204" pitchFamily="34" charset="0"/>
                <a:cs typeface="Arial" panose="020B0604020202020204" pitchFamily="34" charset="0"/>
              </a:rPr>
              <a:t>, Z., Jeong,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Callibhan</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Joeng</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Sazonav</a:t>
            </a:r>
            <a:r>
              <a:rPr lang="en-US" sz="1800" dirty="0">
                <a:effectLst/>
                <a:latin typeface="Times New Roman" panose="02020603050405020304" pitchFamily="18" charset="0"/>
                <a:ea typeface="Calibri" panose="020F0502020204030204" pitchFamily="34" charset="0"/>
                <a:cs typeface="Arial" panose="020B0604020202020204" pitchFamily="34" charset="0"/>
              </a:rPr>
              <a:t>, E. (2022). Empirical study on human movement classification using insole footwear sensor system and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22</a:t>
            </a:r>
            <a:r>
              <a:rPr lang="en-US" sz="1800" dirty="0">
                <a:effectLst/>
                <a:latin typeface="Times New Roman" panose="02020603050405020304" pitchFamily="18" charset="0"/>
                <a:ea typeface="Calibri" panose="020F0502020204030204" pitchFamily="34" charset="0"/>
                <a:cs typeface="Arial" panose="020B0604020202020204" pitchFamily="34" charset="0"/>
              </a:rPr>
              <a:t>(7), 2743-2763. doi:10.3390/s22072743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Ariely</a:t>
            </a:r>
            <a:r>
              <a:rPr lang="en-US" sz="1800" dirty="0">
                <a:effectLst/>
                <a:latin typeface="Times New Roman" panose="02020603050405020304" pitchFamily="18" charset="0"/>
                <a:ea typeface="Calibri" panose="020F0502020204030204" pitchFamily="34" charset="0"/>
                <a:cs typeface="Arial" panose="020B0604020202020204" pitchFamily="34" charset="0"/>
              </a:rPr>
              <a:t>, D.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Predictably irrational: the hidden forces that shape our decisions.</a:t>
            </a:r>
            <a:r>
              <a:rPr lang="en-US" sz="1800" dirty="0">
                <a:effectLst/>
                <a:latin typeface="Times New Roman" panose="02020603050405020304" pitchFamily="18" charset="0"/>
                <a:ea typeface="Calibri" panose="020F0502020204030204" pitchFamily="34" charset="0"/>
                <a:cs typeface="Arial" panose="020B0604020202020204" pitchFamily="34" charset="0"/>
              </a:rPr>
              <a:t> HarperCollins Publishers.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Asimov, I. (1942). </a:t>
            </a:r>
            <a:r>
              <a:rPr lang="en-US" sz="1800" i="1" dirty="0">
                <a:effectLst/>
                <a:latin typeface="Times New Roman" panose="02020603050405020304" pitchFamily="18" charset="0"/>
                <a:ea typeface="Calibri" panose="020F0502020204030204" pitchFamily="34" charset="0"/>
                <a:cs typeface="Arial" panose="020B0604020202020204" pitchFamily="34" charset="0"/>
              </a:rPr>
              <a:t>Runaround.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Atienza, R.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deep learning with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Tensorflow</a:t>
            </a:r>
            <a:r>
              <a:rPr lang="en-US" sz="1800" i="1" dirty="0">
                <a:effectLst/>
                <a:latin typeface="Times New Roman" panose="02020603050405020304" pitchFamily="18" charset="0"/>
                <a:ea typeface="Calibri" panose="020F0502020204030204" pitchFamily="34" charset="0"/>
                <a:cs typeface="Arial" panose="020B0604020202020204" pitchFamily="34" charset="0"/>
              </a:rPr>
              <a:t> 2 and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i="1"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Birminghan</a:t>
            </a:r>
            <a:r>
              <a:rPr lang="en-US" sz="1800" dirty="0">
                <a:effectLst/>
                <a:latin typeface="Times New Roman" panose="02020603050405020304" pitchFamily="18" charset="0"/>
                <a:ea typeface="Calibri" panose="020F0502020204030204" pitchFamily="34" charset="0"/>
                <a:cs typeface="Arial" panose="020B0604020202020204" pitchFamily="34" charset="0"/>
              </a:rPr>
              <a:t>, UK: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RoboMaker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Amazon Web Services: https://aws.amazon.com/robomaker/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Amazon Simple Queue Service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Guide: https://docs.aws.amazon.com/AWSSimpleQueueService/latest/SQSDeveloperGuide/welcome.html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(n.d.).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Fargate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Documentation: https://docs.aws.amazon.com/AmazonECS/latest/userguide/what-is-fargate.html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Ballard, D., &amp; Zhang, R. (2021).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hierarchial</a:t>
            </a:r>
            <a:r>
              <a:rPr lang="en-US" sz="1800" dirty="0">
                <a:effectLst/>
                <a:latin typeface="Times New Roman" panose="02020603050405020304" pitchFamily="18" charset="0"/>
                <a:ea typeface="Calibri" panose="020F0502020204030204" pitchFamily="34" charset="0"/>
                <a:cs typeface="Arial" panose="020B0604020202020204" pitchFamily="34" charset="0"/>
              </a:rPr>
              <a:t> evolution in human vision modeling.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Topics in Cognitive Science, 13</a:t>
            </a:r>
            <a:r>
              <a:rPr lang="en-US" sz="1800" dirty="0">
                <a:effectLst/>
                <a:latin typeface="Times New Roman" panose="02020603050405020304" pitchFamily="18" charset="0"/>
                <a:ea typeface="Calibri" panose="020F0502020204030204" pitchFamily="34" charset="0"/>
                <a:cs typeface="Arial" panose="020B0604020202020204" pitchFamily="34" charset="0"/>
              </a:rPr>
              <a:t>(2), 309-328.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://doi.org/10.1111/tops.12527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Barua, H., &amp; Mondal, K. (2019). A comprehensive survey on cloud data mining (CDM) frameworks and algorithms.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 Computing Surveys. Sep2019, Vol. 52 Issue 5, p1-62. 62p</a:t>
            </a:r>
            <a:r>
              <a:rPr lang="en-US" sz="1800" dirty="0">
                <a:effectLst/>
                <a:latin typeface="Times New Roman" panose="02020603050405020304" pitchFamily="18" charset="0"/>
                <a:ea typeface="Calibri" panose="020F0502020204030204" pitchFamily="34" charset="0"/>
                <a:cs typeface="Arial" panose="020B0604020202020204" pitchFamily="34" charset="0"/>
              </a:rPr>
              <a:t>, 1-62.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Koren</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Volinsky</a:t>
            </a:r>
            <a:r>
              <a:rPr lang="en-US" sz="1800" dirty="0">
                <a:effectLst/>
                <a:latin typeface="Times New Roman" panose="02020603050405020304" pitchFamily="18" charset="0"/>
                <a:ea typeface="Calibri" panose="020F0502020204030204" pitchFamily="34" charset="0"/>
                <a:cs typeface="Arial" panose="020B0604020202020204" pitchFamily="34" charset="0"/>
              </a:rPr>
              <a:t>.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BellKor</a:t>
            </a:r>
            <a:r>
              <a:rPr lang="en-US" sz="1800" i="1" dirty="0">
                <a:effectLst/>
                <a:latin typeface="Times New Roman" panose="02020603050405020304" pitchFamily="18" charset="0"/>
                <a:ea typeface="Calibri" panose="020F0502020204030204" pitchFamily="34" charset="0"/>
                <a:cs typeface="Arial" panose="020B0604020202020204" pitchFamily="34" charset="0"/>
              </a:rPr>
              <a:t> solution to the Netflix Prize.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Netflix Prize: https://netflixprize.com/assets/GrandPrize2009_BPC_BellKor.pdf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Besada</a:t>
            </a:r>
            <a:r>
              <a:rPr lang="en-US" sz="1800" dirty="0">
                <a:effectLst/>
                <a:latin typeface="Times New Roman" panose="02020603050405020304" pitchFamily="18" charset="0"/>
                <a:ea typeface="Calibri" panose="020F0502020204030204" pitchFamily="34" charset="0"/>
                <a:cs typeface="Arial" panose="020B0604020202020204" pitchFamily="34" charset="0"/>
              </a:rPr>
              <a:t>, D. E. (2020). Resource requirements for community-based care in rural, deep-rural and peri-urban communities in South Africa.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US" sz="1800" i="1" dirty="0">
                <a:effectLst/>
                <a:latin typeface="Times New Roman" panose="02020603050405020304" pitchFamily="18" charset="0"/>
                <a:ea typeface="Calibri" panose="020F0502020204030204" pitchFamily="34" charset="0"/>
                <a:cs typeface="Arial" panose="020B0604020202020204" pitchFamily="34" charset="0"/>
              </a:rPr>
              <a:t> ONE, 15</a:t>
            </a:r>
            <a:r>
              <a:rPr lang="en-US" sz="1800" dirty="0">
                <a:effectLst/>
                <a:latin typeface="Times New Roman" panose="02020603050405020304" pitchFamily="18" charset="0"/>
                <a:ea typeface="Calibri" panose="020F0502020204030204" pitchFamily="34" charset="0"/>
                <a:cs typeface="Arial" panose="020B0604020202020204" pitchFamily="34" charset="0"/>
              </a:rPr>
              <a:t>(1), 1-19.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://doi.org/10.1371/journal.pone.0218682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Bipin, K.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Robot Operating System Cookbook.</a:t>
            </a:r>
            <a:r>
              <a:rPr lang="en-US" sz="1800" dirty="0">
                <a:effectLst/>
                <a:latin typeface="Times New Roman" panose="02020603050405020304" pitchFamily="18" charset="0"/>
                <a:ea typeface="Calibri" panose="020F0502020204030204" pitchFamily="34" charset="0"/>
                <a:cs typeface="Arial" panose="020B0604020202020204" pitchFamily="34" charset="0"/>
              </a:rPr>
              <a:t> Packet Publishing.</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Blackhurn</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Sensitive situations in a nurse residency program: balancing confidentiality with meaningful solutions.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for Nurses in Professional Development, 37</a:t>
            </a:r>
            <a:r>
              <a:rPr lang="en-US" sz="1800" dirty="0">
                <a:effectLst/>
                <a:latin typeface="Times New Roman" panose="02020603050405020304" pitchFamily="18" charset="0"/>
                <a:ea typeface="Calibri" panose="020F0502020204030204" pitchFamily="34" charset="0"/>
                <a:cs typeface="Arial" panose="020B0604020202020204" pitchFamily="34" charset="0"/>
              </a:rPr>
              <a:t>(3), 185-187. doi:10.1097/NND.0000000000000694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Boorugu</a:t>
            </a:r>
            <a:r>
              <a:rPr lang="en-US" sz="1800" dirty="0">
                <a:effectLst/>
                <a:latin typeface="Times New Roman" panose="02020603050405020304" pitchFamily="18" charset="0"/>
                <a:ea typeface="Calibri" panose="020F0502020204030204" pitchFamily="34" charset="0"/>
                <a:cs typeface="Arial" panose="020B0604020202020204" pitchFamily="34" charset="0"/>
              </a:rPr>
              <a:t>, R., &amp; Ramesh, G. (2020). A survey on NLP based text summarization for summarizing product reviews.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Inventive Research in Computing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352-356). Coimbatore, India: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://doi-org.proxy1.ncu.edu/10.1109/ICIRCA48905.2020.9183355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Brown, T. (2015). A Primer on data security.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CPA Journal May Volume 85, Issue 5</a:t>
            </a:r>
            <a:r>
              <a:rPr lang="en-US" sz="1800" dirty="0">
                <a:effectLst/>
                <a:latin typeface="Times New Roman" panose="02020603050405020304" pitchFamily="18" charset="0"/>
                <a:ea typeface="Calibri" panose="020F0502020204030204" pitchFamily="34" charset="0"/>
                <a:cs typeface="Arial" panose="020B0604020202020204" pitchFamily="34" charset="0"/>
              </a:rPr>
              <a:t>, 58-62.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Buchanan, B. (2005). A very brief history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artifical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AI Magazine, 26</a:t>
            </a:r>
            <a:r>
              <a:rPr lang="en-US" sz="1800" dirty="0">
                <a:effectLst/>
                <a:latin typeface="Times New Roman" panose="02020603050405020304" pitchFamily="18" charset="0"/>
                <a:ea typeface="Calibri" panose="020F0502020204030204" pitchFamily="34" charset="0"/>
                <a:cs typeface="Arial" panose="020B060402020202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Burr, V.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constructionism.</a:t>
            </a:r>
            <a:r>
              <a:rPr lang="en-US" sz="1800" dirty="0">
                <a:effectLst/>
                <a:latin typeface="Times New Roman" panose="02020603050405020304" pitchFamily="18" charset="0"/>
                <a:ea typeface="Calibri" panose="020F0502020204030204" pitchFamily="34" charset="0"/>
                <a:cs typeface="Arial" panose="020B0604020202020204" pitchFamily="34" charset="0"/>
              </a:rPr>
              <a:t> Routledge.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Cao, Z., Hidalgo, G., Simon, T., S, W., &amp; Sheikh, Y.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realtime</a:t>
            </a:r>
            <a:r>
              <a:rPr lang="en-US" sz="1800" dirty="0">
                <a:effectLst/>
                <a:latin typeface="Times New Roman" panose="02020603050405020304" pitchFamily="18" charset="0"/>
                <a:ea typeface="Calibri" panose="020F0502020204030204" pitchFamily="34" charset="0"/>
                <a:cs typeface="Arial" panose="020B0604020202020204" pitchFamily="34" charset="0"/>
              </a:rPr>
              <a:t> multi-person 2D pose estimation using part affinity fields.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Pattern Analysis and Machine Intelligence, 43</a:t>
            </a:r>
            <a:r>
              <a:rPr lang="en-US" sz="1800" dirty="0">
                <a:effectLst/>
                <a:latin typeface="Times New Roman" panose="02020603050405020304" pitchFamily="18" charset="0"/>
                <a:ea typeface="Calibri" panose="020F0502020204030204" pitchFamily="34" charset="0"/>
                <a:cs typeface="Arial" panose="020B0604020202020204" pitchFamily="34" charset="0"/>
              </a:rPr>
              <a:t>(1), 172-186. doi:10.1109/TPAMI.2019.2929257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CDC. (2016, July 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Motor vehicle crash deaths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https://www.cdc.gov/vitalsigns/motor-vehicle-safety/index.html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National Center for Injury Prevention and Control. Web-Based Injury Statistics Query and</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http://www.cdc.gov/injury/wisqars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Curtmola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(2017). Remote data integrity checking with server-side repair.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Computer Security 25</a:t>
            </a:r>
            <a:r>
              <a:rPr lang="en-US" sz="1800" dirty="0">
                <a:effectLst/>
                <a:latin typeface="Times New Roman" panose="02020603050405020304" pitchFamily="18" charset="0"/>
                <a:ea typeface="Calibri" panose="020F0502020204030204" pitchFamily="34" charset="0"/>
                <a:cs typeface="Arial" panose="020B0604020202020204" pitchFamily="34" charset="0"/>
              </a:rPr>
              <a:t>, 537-584.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Cheng, Y., Wang, D., Zhou, P., &amp; Zhang, T. (2018, January). Model compression and acceleration for deep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Signal Processing Magazine, 35</a:t>
            </a:r>
            <a:r>
              <a:rPr lang="en-US" sz="1800" dirty="0">
                <a:effectLst/>
                <a:latin typeface="Times New Roman" panose="02020603050405020304" pitchFamily="18" charset="0"/>
                <a:ea typeface="Calibri" panose="020F0502020204030204" pitchFamily="34" charset="0"/>
                <a:cs typeface="Arial" panose="020B0604020202020204" pitchFamily="34" charset="0"/>
              </a:rPr>
              <a:t>(1), 126-136.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://doi-org.proxy1.ncu.edu/10.1109/MSP.2017.2765695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CMU.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CMU graphics lab motion capture database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Carnegie Mellon University: http://mocap.cs.cmu.edu/</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Cohen, B. (2013, November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10 smartest cities In North America</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Fast Company: https://www.fastcompany.com/3021592/the-10-smartest-cities-in-north-america</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Commission of the European Communities.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Internet of Things — an action plan for Europe.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http://eurlex.europa.eu/LexUriServ/site/en/com/2009/com2009_0278en01.pdf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Darwin, C. (1859). </a:t>
            </a:r>
            <a:r>
              <a:rPr lang="en-US" sz="1800" i="1" dirty="0">
                <a:effectLst/>
                <a:latin typeface="Times New Roman" panose="02020603050405020304" pitchFamily="18" charset="0"/>
                <a:ea typeface="Calibri" panose="020F0502020204030204" pitchFamily="34" charset="0"/>
                <a:cs typeface="Arial" panose="020B0604020202020204" pitchFamily="34" charset="0"/>
              </a:rPr>
              <a:t>On the origin of species.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 Waal, D., &amp; du Toit, J. (2011).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DeepMind.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Kinetics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February 11, 2023, from DeepMind: https://www.deepmind.com/open-source/kinetics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Denis, D.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univariate, bivariate, and multivariate Statistics</a:t>
            </a:r>
            <a:r>
              <a:rPr lang="en-US" sz="1800" dirty="0">
                <a:effectLst/>
                <a:latin typeface="Times New Roman" panose="02020603050405020304" pitchFamily="18" charset="0"/>
                <a:ea typeface="Calibri" panose="020F0502020204030204" pitchFamily="34" charset="0"/>
                <a:cs typeface="Arial" panose="020B0604020202020204" pitchFamily="34" charset="0"/>
              </a:rPr>
              <a:t> (1st ed.).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Dickson, A., Emad,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Adu-Agyum</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Theoetical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conceptual framework: mandatory ingredients of quality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Scientific Research, 7</a:t>
            </a:r>
            <a:r>
              <a:rPr lang="en-US" sz="1800" dirty="0">
                <a:effectLst/>
                <a:latin typeface="Times New Roman" panose="02020603050405020304" pitchFamily="18" charset="0"/>
                <a:ea typeface="Calibri" panose="020F0502020204030204" pitchFamily="34" charset="0"/>
                <a:cs typeface="Arial" panose="020B0604020202020204" pitchFamily="34" charset="0"/>
              </a:rPr>
              <a:t>, 438-441. Retrieved from https://www.researchgate.net/publication/322204158_THEORETICAL_AND_CONCEPTUAL_FRAMEWORK_MANDATORY_INGREDIENTS_OF_A_QUALITY_RESEARCH</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Donovan, C. (2016, August 30). </a:t>
            </a:r>
            <a:r>
              <a:rPr lang="en-US" sz="1800" i="1" dirty="0">
                <a:effectLst/>
                <a:latin typeface="Times New Roman" panose="02020603050405020304" pitchFamily="18" charset="0"/>
                <a:ea typeface="Calibri" panose="020F0502020204030204" pitchFamily="34" charset="0"/>
                <a:cs typeface="Arial" panose="020B0604020202020204" pitchFamily="34" charset="0"/>
              </a:rPr>
              <a:t>Power and effect size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https://www.youtube.com/watch?v=9LVD9oLg1A0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Edureka</a:t>
            </a:r>
            <a:r>
              <a:rPr lang="en-US" sz="1800" dirty="0">
                <a:effectLst/>
                <a:latin typeface="Times New Roman" panose="02020603050405020304" pitchFamily="18" charset="0"/>
                <a:ea typeface="Calibri" panose="020F0502020204030204" pitchFamily="34" charset="0"/>
                <a:cs typeface="Arial" panose="020B0604020202020204" pitchFamily="34" charset="0"/>
              </a:rPr>
              <a:t>. (2018, October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Natural language processing in 10 minutes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https://www.youtube.com/watch?v=5ctbvkAMQO4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Fedus</a:t>
            </a:r>
            <a:r>
              <a:rPr lang="en-US" sz="1800" dirty="0">
                <a:effectLst/>
                <a:latin typeface="Times New Roman" panose="02020603050405020304" pitchFamily="18" charset="0"/>
                <a:ea typeface="Calibri" panose="020F0502020204030204" pitchFamily="34" charset="0"/>
                <a:cs typeface="Arial" panose="020B0604020202020204" pitchFamily="34" charset="0"/>
              </a:rPr>
              <a:t>,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Zoph</a:t>
            </a:r>
            <a:r>
              <a:rPr lang="en-US" sz="1800" dirty="0">
                <a:effectLst/>
                <a:latin typeface="Times New Roman" panose="02020603050405020304" pitchFamily="18" charset="0"/>
                <a:ea typeface="Calibri" panose="020F0502020204030204" pitchFamily="34" charset="0"/>
                <a:cs typeface="Arial" panose="020B0604020202020204" pitchFamily="34" charset="0"/>
              </a:rPr>
              <a:t>,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Shazeer</a:t>
            </a:r>
            <a:r>
              <a:rPr lang="en-US" sz="1800" dirty="0">
                <a:effectLst/>
                <a:latin typeface="Times New Roman" panose="02020603050405020304" pitchFamily="18" charset="0"/>
                <a:ea typeface="Calibri" panose="020F0502020204030204" pitchFamily="34" charset="0"/>
                <a:cs typeface="Arial" panose="020B0604020202020204" pitchFamily="34" charset="0"/>
              </a:rPr>
              <a:t>, N. (2022). Switch transformers: scaling to trillion parameter models. (A. Clark, Ed.)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Machine Learning, 23</a:t>
            </a:r>
            <a:r>
              <a:rPr lang="en-US" sz="1800" dirty="0">
                <a:effectLst/>
                <a:latin typeface="Times New Roman" panose="02020603050405020304" pitchFamily="18" charset="0"/>
                <a:ea typeface="Calibri" panose="020F0502020204030204" pitchFamily="34" charset="0"/>
                <a:cs typeface="Arial" panose="020B0604020202020204" pitchFamily="34" charset="0"/>
              </a:rPr>
              <a:t>, 1-40.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://jmlr.org/papers/v23/21-0998.html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Ford, D. (2012, March 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As cars are kept longer, 200,000 Is the new 100,000</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The New York Times: https://www.nytimes.com/2012/03/18/automobiles/as-cars-are-kept-longer-200000-is-new-100000.html</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(2017, January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MIT 6.S094: Introduction to deep learning and self-driving cars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https://www.youtube.com/watch?v=1L0TKZQcUtA&amp;feature=youtu.be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(2020, January).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Deep Learning state of the art</a:t>
            </a:r>
            <a:r>
              <a:rPr lang="en-US" sz="1800" dirty="0">
                <a:effectLst/>
                <a:latin typeface="Times New Roman" panose="02020603050405020304" pitchFamily="18" charset="0"/>
                <a:ea typeface="Calibri" panose="020F0502020204030204" pitchFamily="34" charset="0"/>
                <a:cs typeface="Arial" panose="020B0604020202020204" pitchFamily="34" charset="0"/>
              </a:rPr>
              <a:t>. (Massachusetts Institute of Technology (MIT)) Retrieved from YouTube: https://youtu.be/0VH1Lim8gL8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L., Prokopenko, V.,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Katrychuk</a:t>
            </a:r>
            <a:r>
              <a:rPr lang="en-US" sz="1800" dirty="0">
                <a:effectLst/>
                <a:latin typeface="Times New Roman" panose="02020603050405020304" pitchFamily="18" charset="0"/>
                <a:ea typeface="Calibri" panose="020F0502020204030204" pitchFamily="34" charset="0"/>
                <a:cs typeface="Arial" panose="020B0604020202020204" pitchFamily="34" charset="0"/>
              </a:rPr>
              <a:t>,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Komogortsev</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(2023). Factors affecting inter-rater agreement in human classification of eye movements: a comparison of three datasets.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Behavior Research Methods, 55</a:t>
            </a:r>
            <a:r>
              <a:rPr lang="en-US" sz="1800" dirty="0">
                <a:effectLst/>
                <a:latin typeface="Times New Roman" panose="02020603050405020304" pitchFamily="18" charset="0"/>
                <a:ea typeface="Calibri" panose="020F0502020204030204" pitchFamily="34" charset="0"/>
                <a:cs typeface="Arial" panose="020B0604020202020204" pitchFamily="34" charset="0"/>
              </a:rPr>
              <a:t>(1), 417-427.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://doi.org/10.3758/s13428-021-01782-4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Frolov, S. (2021). Quantum computing’s reproducibility crisis: Majorana fermions.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Nature: International Weekly Journal of Science, 592</a:t>
            </a:r>
            <a:r>
              <a:rPr lang="en-US" sz="1800" dirty="0">
                <a:effectLst/>
                <a:latin typeface="Times New Roman" panose="02020603050405020304" pitchFamily="18" charset="0"/>
                <a:ea typeface="Calibri" panose="020F0502020204030204" pitchFamily="34" charset="0"/>
                <a:cs typeface="Arial" panose="020B0604020202020204" pitchFamily="34" charset="0"/>
              </a:rPr>
              <a:t>(7854), 350-352.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://doi.org/10.1038/d41586-021-00954-8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 Z. (2019). An introduction of deep learning based word representation applied to natural language processing.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Machine Learning, Big Data and Business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92-104).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://doi-org.proxy1.ncu.edu/10.1109/MLBDBI48998.2019.00025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Gan, Q., Li, Y., Wang, G., &amp; Zhang, Y. (2020). Application research of optical tracking point layout in computer motion capture technology.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Innovation Design and Digital Technology</a:t>
            </a:r>
            <a:r>
              <a:rPr lang="en-US" sz="1800" dirty="0">
                <a:effectLst/>
                <a:latin typeface="Times New Roman" panose="02020603050405020304" pitchFamily="18" charset="0"/>
                <a:ea typeface="Calibri" panose="020F0502020204030204" pitchFamily="34" charset="0"/>
                <a:cs typeface="Arial" panose="020B0604020202020204" pitchFamily="34" charset="0"/>
              </a:rPr>
              <a:t> (pp. 548-552).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Zhenjing</a:t>
            </a:r>
            <a:r>
              <a:rPr lang="en-US" sz="1800" dirty="0">
                <a:effectLst/>
                <a:latin typeface="Times New Roman" panose="02020603050405020304" pitchFamily="18" charset="0"/>
                <a:ea typeface="Calibri" panose="020F0502020204030204" pitchFamily="34" charset="0"/>
                <a:cs typeface="Arial" panose="020B0604020202020204" pitchFamily="34" charset="0"/>
              </a:rPr>
              <a:t>, China: IEEE. doi:10.1109/ICIDDT52279.2020.00109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García-Pérez, M. A. (2012). Statistical conclusion validity.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Frontiers in Psychology, 3</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://doi.org/10.3389/fpsyg.2012.00325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Gergen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constructionist ideas: theory and practice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Taos Institute) Retrieved from Vimeo: https://vimeo.com/15676699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Gorgulu</a:t>
            </a:r>
            <a:r>
              <a:rPr lang="en-US" sz="1800" dirty="0">
                <a:effectLst/>
                <a:latin typeface="Times New Roman" panose="02020603050405020304" pitchFamily="18" charset="0"/>
                <a:ea typeface="Calibri" panose="020F0502020204030204" pitchFamily="34" charset="0"/>
                <a:cs typeface="Arial" panose="020B0604020202020204" pitchFamily="34" charset="0"/>
              </a:rPr>
              <a:t>, Y.,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Tasdelen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Huamn</a:t>
            </a:r>
            <a:r>
              <a:rPr lang="en-US" sz="1800" dirty="0">
                <a:effectLst/>
                <a:latin typeface="Times New Roman" panose="02020603050405020304" pitchFamily="18" charset="0"/>
                <a:ea typeface="Calibri" panose="020F0502020204030204" pitchFamily="34" charset="0"/>
                <a:cs typeface="Arial" panose="020B0604020202020204" pitchFamily="34" charset="0"/>
              </a:rPr>
              <a:t> activity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recongition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temporal action localization based on depth sensor skeletal data.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Innovations in Intelligent Systems and Applications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Istanbul, Turkey: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://doi-org.proxy1.ncu.edu/10.1109/ASYU50717.2020.9259886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October).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i="1" dirty="0">
                <a:effectLst/>
                <a:latin typeface="Times New Roman" panose="02020603050405020304" pitchFamily="18" charset="0"/>
                <a:ea typeface="Calibri" panose="020F0502020204030204" pitchFamily="34" charset="0"/>
                <a:cs typeface="Arial" panose="020B0604020202020204" pitchFamily="34" charset="0"/>
              </a:rPr>
              <a:t> specification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https://spec.graphql.org/October2021/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Guinness World Records.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Heaviest man ever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https://www.guinnessworldrecords.com/world-records/heaviest-man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Hole, H., &amp; Ahmad, S. (2019). Biologically driven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52</a:t>
            </a:r>
            <a:r>
              <a:rPr lang="en-US" sz="1800" dirty="0">
                <a:effectLst/>
                <a:latin typeface="Times New Roman" panose="02020603050405020304" pitchFamily="18" charset="0"/>
                <a:ea typeface="Calibri" panose="020F0502020204030204" pitchFamily="34" charset="0"/>
                <a:cs typeface="Arial" panose="020B0604020202020204" pitchFamily="34" charset="0"/>
              </a:rPr>
              <a:t>(8), 72-75. doi:10.1109/MC.2019.2917455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Hornberg</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machine and computer vision.</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Huang, M., Rust, R., &amp; Maksimovic,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California Management Review, 61</a:t>
            </a:r>
            <a:r>
              <a:rPr lang="en-US" sz="1800" dirty="0">
                <a:effectLst/>
                <a:latin typeface="Times New Roman" panose="02020603050405020304" pitchFamily="18" charset="0"/>
                <a:ea typeface="Calibri" panose="020F0502020204030204" pitchFamily="34" charset="0"/>
                <a:cs typeface="Arial" panose="020B0604020202020204" pitchFamily="34" charset="0"/>
              </a:rPr>
              <a:t>(4), 43-65.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Jackson,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Rege</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(2019). Machine learning for classification of economic recessions.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20th International Conference on Information Reuse and Integration for Data Science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31-38). Los Angeles, CA, USA: Institute of Electrical and Electronics Engineers. doi:10.1109/IRI.2019.00019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Jaisswal</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Naik, A. (2021). Effect of Hyperparameters on Backpropagation.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Pune Section International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IEEE. doi:10.1109/PuneCon52575.2021.9686489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Jason, L.,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Glenwick</a:t>
            </a:r>
            <a:r>
              <a:rPr lang="en-US" sz="1800" dirty="0">
                <a:effectLst/>
                <a:latin typeface="Times New Roman" panose="02020603050405020304" pitchFamily="18" charset="0"/>
                <a:ea typeface="Calibri" panose="020F0502020204030204" pitchFamily="34" charset="0"/>
                <a:cs typeface="Arial" panose="020B0604020202020204" pitchFamily="34" charset="0"/>
              </a:rPr>
              <a:t>,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methodological approaches to community-based research : qualitative, quantitative, and mixed methods .</a:t>
            </a:r>
            <a:r>
              <a:rPr lang="en-US" sz="1800" dirty="0">
                <a:effectLst/>
                <a:latin typeface="Times New Roman" panose="02020603050405020304" pitchFamily="18" charset="0"/>
                <a:ea typeface="Calibri" panose="020F0502020204030204" pitchFamily="34" charset="0"/>
                <a:cs typeface="Arial" panose="020B0604020202020204" pitchFamily="34" charset="0"/>
              </a:rPr>
              <a:t> Oxford University Press.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Kahn Academy.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Origin of Markov Chain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Kahn Academy: https://www.khanacademy.org/computing/computer-science/informationtheory/moderninfotheory/v/markov_chains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Kane, T. (2019, March). Artificial intelligence in politics: establishing ethics. </a:t>
            </a:r>
            <a:r>
              <a:rPr lang="en-US" sz="1800" i="1" dirty="0">
                <a:effectLst/>
                <a:latin typeface="Times New Roman" panose="02020603050405020304" pitchFamily="18" charset="0"/>
                <a:ea typeface="Calibri" panose="020F0502020204030204" pitchFamily="34" charset="0"/>
                <a:cs typeface="Arial" panose="020B0604020202020204" pitchFamily="34" charset="0"/>
              </a:rPr>
              <a:t>Technology and Society Magazine, 38</a:t>
            </a:r>
            <a:r>
              <a:rPr lang="en-US" sz="1800" dirty="0">
                <a:effectLst/>
                <a:latin typeface="Times New Roman" panose="02020603050405020304" pitchFamily="18" charset="0"/>
                <a:ea typeface="Calibri" panose="020F0502020204030204" pitchFamily="34" charset="0"/>
                <a:cs typeface="Arial" panose="020B0604020202020204" pitchFamily="34" charset="0"/>
              </a:rPr>
              <a:t>(1), 72-80. doi:10.1109/MTS.2019.2894474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Keller, J., Liu, D., &amp; Fogel,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Fundamentals of computational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Kilgallon</a:t>
            </a:r>
            <a:r>
              <a:rPr lang="en-US" sz="1800" dirty="0">
                <a:effectLst/>
                <a:latin typeface="Times New Roman" panose="02020603050405020304" pitchFamily="18" charset="0"/>
                <a:ea typeface="Calibri" panose="020F0502020204030204" pitchFamily="34" charset="0"/>
                <a:cs typeface="Arial" panose="020B0604020202020204" pitchFamily="34" charset="0"/>
              </a:rPr>
              <a:t>, S., De la Rosa, L., &amp; Cavazos, J. (2017). Improving the effectiveness and efficiency of dynamic malware analysis with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Resilience Week</a:t>
            </a:r>
            <a:r>
              <a:rPr lang="en-US" sz="1800" dirty="0">
                <a:effectLst/>
                <a:latin typeface="Times New Roman" panose="02020603050405020304" pitchFamily="18" charset="0"/>
                <a:ea typeface="Calibri" panose="020F0502020204030204" pitchFamily="34" charset="0"/>
                <a:cs typeface="Arial" panose="020B0604020202020204" pitchFamily="34" charset="0"/>
              </a:rPr>
              <a:t> (pp. 30-36). Wilmington, Delaware: IEEE. doi:10.1109/RWEEK.2017.8088644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J., &amp; Kim, S. (2021). The determinants of caregiver use and its costs for elderly inpatients in Korea.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Health Services Research, 21</a:t>
            </a:r>
            <a:r>
              <a:rPr lang="en-US" sz="1800" dirty="0">
                <a:effectLst/>
                <a:latin typeface="Times New Roman" panose="02020603050405020304" pitchFamily="18" charset="0"/>
                <a:ea typeface="Calibri" panose="020F0502020204030204" pitchFamily="34" charset="0"/>
                <a:cs typeface="Arial" panose="020B0604020202020204" pitchFamily="34" charset="0"/>
              </a:rPr>
              <a:t>(631), 1-10.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://doi.org/10.1186/s12913-021-06677-w</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K., &amp; Cho, S. (2008). Evolutionary ensemble of diverse artificial neural networks using speciation.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71</a:t>
            </a:r>
            <a:r>
              <a:rPr lang="en-US" sz="1800" dirty="0">
                <a:effectLst/>
                <a:latin typeface="Times New Roman" panose="02020603050405020304" pitchFamily="18" charset="0"/>
                <a:ea typeface="Calibri" panose="020F0502020204030204" pitchFamily="34" charset="0"/>
                <a:cs typeface="Arial" panose="020B0604020202020204" pitchFamily="34" charset="0"/>
              </a:rPr>
              <a:t>(7-9), 1604-1618.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://doi.org/10.1016/j.neucom.2007.04.008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Klem,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Bunzli</a:t>
            </a:r>
            <a:r>
              <a:rPr lang="en-US" sz="1800" dirty="0">
                <a:effectLst/>
                <a:latin typeface="Times New Roman" panose="02020603050405020304" pitchFamily="18" charset="0"/>
                <a:ea typeface="Calibri" panose="020F0502020204030204" pitchFamily="34" charset="0"/>
                <a:cs typeface="Arial" panose="020B0604020202020204" pitchFamily="34" charset="0"/>
              </a:rPr>
              <a:t>, S., Smith, A., &amp; Shields, N. (2022). Demystifying qualitative research for musculoskeletal practitioners Part 5: rigor in qualitative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Orthopaedic</a:t>
            </a:r>
            <a:r>
              <a:rPr lang="en-US" sz="1800" i="1" dirty="0">
                <a:effectLst/>
                <a:latin typeface="Times New Roman" panose="02020603050405020304" pitchFamily="18" charset="0"/>
                <a:ea typeface="Calibri" panose="020F0502020204030204" pitchFamily="34" charset="0"/>
                <a:cs typeface="Arial" panose="020B0604020202020204" pitchFamily="34" charset="0"/>
              </a:rPr>
              <a:t> &amp; Sports Physical Therapy, 52</a:t>
            </a:r>
            <a:r>
              <a:rPr lang="en-US" sz="1800" dirty="0">
                <a:effectLst/>
                <a:latin typeface="Times New Roman" panose="02020603050405020304" pitchFamily="18" charset="0"/>
                <a:ea typeface="Calibri" panose="020F0502020204030204" pitchFamily="34" charset="0"/>
                <a:cs typeface="Arial" panose="020B0604020202020204" pitchFamily="34" charset="0"/>
              </a:rPr>
              <a:t>(2), 60-62.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Krizhevshy</a:t>
            </a:r>
            <a:r>
              <a:rPr lang="en-US" sz="1800" dirty="0">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Sutskever</a:t>
            </a:r>
            <a:r>
              <a:rPr lang="en-US" sz="1800" dirty="0">
                <a:effectLst/>
                <a:latin typeface="Times New Roman" panose="02020603050405020304" pitchFamily="18" charset="0"/>
                <a:ea typeface="Calibri" panose="020F0502020204030204" pitchFamily="34" charset="0"/>
                <a:cs typeface="Arial" panose="020B0604020202020204" pitchFamily="34" charset="0"/>
              </a:rPr>
              <a:t>, I., &amp; Hinton, G. (2012). ImageNet classification with deep convolutional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25th International Conference on Neural Information Processing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1097-1105). Red Hook, NY: ACM.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://dl.acm.org/</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a:t>
            </a:r>
            <a:r>
              <a:rPr lang="en-US" sz="1800" dirty="0">
                <a:effectLst/>
                <a:latin typeface="Times New Roman" panose="02020603050405020304" pitchFamily="18" charset="0"/>
                <a:ea typeface="Calibri" panose="020F0502020204030204" pitchFamily="34" charset="0"/>
                <a:cs typeface="Arial" panose="020B0604020202020204" pitchFamily="34" charset="0"/>
              </a:rPr>
              <a:t>/10.5555/2999134.2999257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Langer, M., He, H.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Rahayu</a:t>
            </a:r>
            <a:r>
              <a:rPr lang="en-US" sz="1800" dirty="0">
                <a:effectLst/>
                <a:latin typeface="Times New Roman" panose="02020603050405020304" pitchFamily="18" charset="0"/>
                <a:ea typeface="Calibri" panose="020F0502020204030204" pitchFamily="34" charset="0"/>
                <a:cs typeface="Arial" panose="020B0604020202020204" pitchFamily="34" charset="0"/>
              </a:rPr>
              <a:t>, W., &amp; Xue, Y. (2020). Distributed training of deep learning models: a taxonomic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Transactions on Parallel and Distributed Systems, 31</a:t>
            </a:r>
            <a:r>
              <a:rPr lang="en-US" sz="1800" dirty="0">
                <a:effectLst/>
                <a:latin typeface="Times New Roman" panose="02020603050405020304" pitchFamily="18" charset="0"/>
                <a:ea typeface="Calibri" panose="020F0502020204030204" pitchFamily="34" charset="0"/>
                <a:cs typeface="Arial" panose="020B0604020202020204" pitchFamily="34" charset="0"/>
              </a:rPr>
              <a:t>(12), 2802-2818.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://doi.org/10.1109/TPDS.2020.3003307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Langston, A. (2022, March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 a historic milestone, Azure Quantum demonstrates formerly elusive physics needed to build scalable topological qubits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Microsoft Innovation Stories: https://news.microsoft.com/innovation-stories/azure-quantum-majorana-topological-qubit/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Lee, J.,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Yoo</a:t>
            </a:r>
            <a:r>
              <a:rPr lang="en-US" sz="1800" dirty="0">
                <a:effectLst/>
                <a:latin typeface="Times New Roman" panose="02020603050405020304" pitchFamily="18" charset="0"/>
                <a:ea typeface="Calibri" panose="020F0502020204030204" pitchFamily="34" charset="0"/>
                <a:cs typeface="Arial" panose="020B0604020202020204" pitchFamily="34" charset="0"/>
              </a:rPr>
              <a:t>, H. (2021). An overview of energy-efficient hardware accelerators for on-device deep-neural-network training.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Open Journal of the Solid-State Circuits Society, 1</a:t>
            </a:r>
            <a:r>
              <a:rPr lang="en-US" sz="1800" dirty="0">
                <a:effectLst/>
                <a:latin typeface="Times New Roman" panose="02020603050405020304" pitchFamily="18" charset="0"/>
                <a:ea typeface="Calibri" panose="020F0502020204030204" pitchFamily="34" charset="0"/>
                <a:cs typeface="Arial" panose="020B0604020202020204" pitchFamily="34" charset="0"/>
              </a:rPr>
              <a:t>, 115-128.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://doi.org/10.1109/OJSSCS.2021.3119554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Lui, H., K, S., Fernando,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Kavukcuoglu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Hierarchical representations for efficient architecture 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Learning Representations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1-13). Vancouver, WA: Carnegie Mellon University.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://doi.org/10.48550/arXiv.1711.00436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Lukac</a:t>
            </a:r>
            <a:r>
              <a:rPr lang="en-US" sz="1800" dirty="0">
                <a:effectLst/>
                <a:latin typeface="Times New Roman" panose="02020603050405020304" pitchFamily="18" charset="0"/>
                <a:ea typeface="Calibri" panose="020F0502020204030204" pitchFamily="34" charset="0"/>
                <a:cs typeface="Arial" panose="020B060402020202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100-103).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://doi-org.proxy1.ncu.edu/10.1109/ZINC.2018.8448793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Lytras</a:t>
            </a:r>
            <a:r>
              <a:rPr lang="en-US" sz="1800" dirty="0">
                <a:effectLst/>
                <a:latin typeface="Times New Roman" panose="02020603050405020304" pitchFamily="18" charset="0"/>
                <a:ea typeface="Calibri" panose="020F0502020204030204" pitchFamily="34" charset="0"/>
                <a:cs typeface="Arial" panose="020B0604020202020204" pitchFamily="34" charset="0"/>
              </a:rPr>
              <a:t>, 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Evaggelos</a:t>
            </a:r>
            <a:r>
              <a:rPr lang="en-US" sz="1800" dirty="0">
                <a:effectLst/>
                <a:latin typeface="Times New Roman" panose="02020603050405020304" pitchFamily="18" charset="0"/>
                <a:ea typeface="Calibri" panose="020F0502020204030204" pitchFamily="34" charset="0"/>
                <a:cs typeface="Arial" panose="020B0604020202020204" pitchFamily="34" charset="0"/>
              </a:rPr>
              <a:t>, S., Paris, I., Konstantinos, K., Ioannis, M., &amp; Anastasios, K. (2022). Recording of falls in elderly fallers in Northern Greece and evaluation of aging health-related factors and environmental safety associated with falls: a cross-sectional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Occupational Therapy International</a:t>
            </a:r>
            <a:r>
              <a:rPr lang="en-US" sz="1800" dirty="0">
                <a:effectLst/>
                <a:latin typeface="Times New Roman" panose="02020603050405020304" pitchFamily="18" charset="0"/>
                <a:ea typeface="Calibri" panose="020F0502020204030204" pitchFamily="34" charset="0"/>
                <a:cs typeface="Arial" panose="020B0604020202020204" pitchFamily="34" charset="0"/>
              </a:rPr>
              <a:t>, 1-11. doi:10.1155/2022/9292673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Makarenko,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Osaulenko</a:t>
            </a:r>
            <a:r>
              <a:rPr lang="en-US" sz="1800" dirty="0">
                <a:effectLst/>
                <a:latin typeface="Times New Roman" panose="02020603050405020304" pitchFamily="18" charset="0"/>
                <a:ea typeface="Calibri" panose="020F0502020204030204" pitchFamily="34" charset="0"/>
                <a:cs typeface="Arial" panose="020B0604020202020204" pitchFamily="34" charset="0"/>
              </a:rPr>
              <a:t>, V. (2018). Application of cellular automates in some models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First International Conference on System Analysis &amp; Intelligent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(pp. 1-4). Kyiv, Kyiv City, Ukraine: Institute of Electrical and Electronics Engineers. doi:10.1109/SAIC.2018.8516837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Mejia, J., Quintero,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Builes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(2017). Knowledge-based model to support decision-making when choosing between two association data mining techniques.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Revista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Lasallista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de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Investigación</a:t>
            </a:r>
            <a:r>
              <a:rPr lang="en-US" sz="1800" i="1" dirty="0">
                <a:effectLst/>
                <a:latin typeface="Times New Roman" panose="02020603050405020304" pitchFamily="18" charset="0"/>
                <a:ea typeface="Calibri" panose="020F0502020204030204" pitchFamily="34" charset="0"/>
                <a:cs typeface="Arial" panose="020B0604020202020204" pitchFamily="34" charset="0"/>
              </a:rPr>
              <a:t>, 14</a:t>
            </a:r>
            <a:r>
              <a:rPr lang="en-US" sz="1800" dirty="0">
                <a:effectLst/>
                <a:latin typeface="Times New Roman" panose="02020603050405020304" pitchFamily="18" charset="0"/>
                <a:ea typeface="Calibri" panose="020F0502020204030204" pitchFamily="34" charset="0"/>
                <a:cs typeface="Arial" panose="020B0604020202020204" pitchFamily="34" charset="0"/>
              </a:rPr>
              <a:t>(2), 41-50.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://doi.org/10.22507/rli.v14n2a4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Meta AI.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Tanh Activation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Papers with Code: https://paperswithcode.com/method/tanh-activation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Miyakawa, T. (2020). No raw data, no science: another possible source of the reproducibility crisis.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Molecular Brain, 13</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://doi.org/10.1186/s13041-020-0552-2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Morris, J. (2008). </a:t>
            </a:r>
            <a:r>
              <a:rPr lang="en-US" sz="1800" i="1" dirty="0">
                <a:effectLst/>
                <a:latin typeface="Times New Roman" panose="02020603050405020304" pitchFamily="18" charset="0"/>
                <a:ea typeface="Calibri" panose="020F0502020204030204" pitchFamily="34" charset="0"/>
                <a:cs typeface="Arial" panose="020B0604020202020204" pitchFamily="34" charset="0"/>
              </a:rPr>
              <a:t>Disability research and policy: current perspectives.</a:t>
            </a:r>
            <a:r>
              <a:rPr lang="en-US" sz="1800" dirty="0">
                <a:effectLst/>
                <a:latin typeface="Times New Roman" panose="02020603050405020304" pitchFamily="18" charset="0"/>
                <a:ea typeface="Calibri" panose="020F0502020204030204" pitchFamily="34" charset="0"/>
                <a:cs typeface="Arial" panose="020B0604020202020204" pitchFamily="34" charset="0"/>
              </a:rPr>
              <a:t> Lawrence Erlbaum Associates.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Mullennex</a:t>
            </a:r>
            <a:r>
              <a:rPr lang="en-US" sz="1800" dirty="0">
                <a:effectLst/>
                <a:latin typeface="Times New Roman" panose="02020603050405020304" pitchFamily="18" charset="0"/>
                <a:ea typeface="Calibri" panose="020F0502020204030204" pitchFamily="34" charset="0"/>
                <a:cs typeface="Arial" panose="020B0604020202020204" pitchFamily="34" charset="0"/>
              </a:rPr>
              <a:t>, L., &amp; Bachmeier, N.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on AWS.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 A.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Coursera: https://www.coursera.org/learn/machine-learning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Nguyen, M., Huynh, N., Tran, D., &amp; Ngo, H. (2019). Face recognition applied for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smarthome</a:t>
            </a:r>
            <a:r>
              <a:rPr lang="en-US" sz="1800" dirty="0">
                <a:effectLst/>
                <a:latin typeface="Times New Roman" panose="02020603050405020304" pitchFamily="18" charset="0"/>
                <a:ea typeface="Calibri" panose="020F0502020204030204" pitchFamily="34" charset="0"/>
                <a:cs typeface="Arial" panose="020B0604020202020204" pitchFamily="34" charset="0"/>
              </a:rPr>
              <a: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Computing and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165-170).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Nha</a:t>
            </a:r>
            <a:r>
              <a:rPr lang="en-US" sz="1800" dirty="0">
                <a:effectLst/>
                <a:latin typeface="Times New Roman" panose="02020603050405020304" pitchFamily="18" charset="0"/>
                <a:ea typeface="Calibri" panose="020F0502020204030204" pitchFamily="34" charset="0"/>
                <a:cs typeface="Arial" panose="020B0604020202020204" pitchFamily="34" charset="0"/>
              </a:rPr>
              <a:t> Trang, Vietnam: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://doi-org.proxy1.ncu.edu/10.1109/ACOMP.2019.00033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Orhan, A. (2021). How much human-like visual experience do current self-supervised learning algorithms need in order to achieve human-level object recognition?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Neural and Evolutionary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://doi.org/10.48550/arXiv.2109.11523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Owen, C. (2017, November 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 theorical hands-on introduction to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fouculdian</a:t>
            </a:r>
            <a:r>
              <a:rPr lang="en-US" sz="1800" i="1" dirty="0">
                <a:effectLst/>
                <a:latin typeface="Times New Roman" panose="02020603050405020304" pitchFamily="18" charset="0"/>
                <a:ea typeface="Calibri" panose="020F0502020204030204" pitchFamily="34" charset="0"/>
                <a:cs typeface="Arial" panose="020B0604020202020204" pitchFamily="34" charset="0"/>
              </a:rPr>
              <a:t> discourse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https://www.youtube.com/watch?v=6I6b3ePAZ5M</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Occam's razor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Lexico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https://www.lexico.com/en/definition/occam's_razor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Effectiveness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Oxford Dictionary: oxfordlearnersdictionaries.com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Ozier</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(2021). Replication redux: the reproducibility crisis and the case of deworming.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World Bank Research Observer, 36</a:t>
            </a:r>
            <a:r>
              <a:rPr lang="en-US" sz="1800" dirty="0">
                <a:effectLst/>
                <a:latin typeface="Times New Roman" panose="02020603050405020304" pitchFamily="18" charset="0"/>
                <a:ea typeface="Calibri" panose="020F0502020204030204" pitchFamily="34" charset="0"/>
                <a:cs typeface="Arial" panose="020B0604020202020204" pitchFamily="34" charset="0"/>
              </a:rPr>
              <a:t>(1), 101-130.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wbro</a:t>
            </a:r>
            <a:r>
              <a:rPr lang="en-US" sz="1800" dirty="0">
                <a:effectLst/>
                <a:latin typeface="Times New Roman" panose="02020603050405020304" pitchFamily="18" charset="0"/>
                <a:ea typeface="Calibri" panose="020F0502020204030204" pitchFamily="34" charset="0"/>
                <a:cs typeface="Arial" panose="020B0604020202020204" pitchFamily="34" charset="0"/>
              </a:rPr>
              <a:t>/lkaa005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Parker, R. (1993). Threats to the validity of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Rehabilitation Counseling Bulletin, 36</a:t>
            </a:r>
            <a:r>
              <a:rPr lang="en-US" sz="1800" dirty="0">
                <a:effectLst/>
                <a:latin typeface="Times New Roman" panose="02020603050405020304" pitchFamily="18" charset="0"/>
                <a:ea typeface="Calibri" panose="020F0502020204030204" pitchFamily="34" charset="0"/>
                <a:cs typeface="Arial" panose="020B060402020202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Phua</a:t>
            </a:r>
            <a:r>
              <a:rPr lang="en-US" sz="1800" dirty="0">
                <a:effectLst/>
                <a:latin typeface="Times New Roman" panose="02020603050405020304" pitchFamily="18" charset="0"/>
                <a:ea typeface="Calibri" panose="020F0502020204030204" pitchFamily="34" charset="0"/>
                <a:cs typeface="Arial" panose="020B0604020202020204" pitchFamily="34" charset="0"/>
              </a:rPr>
              <a:t>, K. H. (2021). Ageing in Asia: beyond the Astana declaration towards financing long-term care for all.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Health Policy and Management, 10</a:t>
            </a:r>
            <a:r>
              <a:rPr lang="en-US" sz="1800" dirty="0">
                <a:effectLst/>
                <a:latin typeface="Times New Roman" panose="02020603050405020304" pitchFamily="18" charset="0"/>
                <a:ea typeface="Calibri" panose="020F0502020204030204" pitchFamily="34" charset="0"/>
                <a:cs typeface="Arial" panose="020B0604020202020204" pitchFamily="34" charset="0"/>
              </a:rPr>
              <a:t>(1), 32-36.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://doi.org/10.34172/ijhpm.2020.15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Piirainen</a:t>
            </a:r>
            <a:r>
              <a:rPr lang="en-US" sz="1800" dirty="0">
                <a:effectLst/>
                <a:latin typeface="Times New Roman" panose="02020603050405020304" pitchFamily="18" charset="0"/>
                <a:ea typeface="Calibri" panose="020F0502020204030204" pitchFamily="34" charset="0"/>
                <a:cs typeface="Arial" panose="020B0604020202020204" pitchFamily="34" charset="0"/>
              </a:rPr>
              <a:t>, K., &amp; Gonzalez, R. (2013). Constructive synergy in design science research: a comparative analysis of design science research and the constructive research approach.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Liiketaloudellinen</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Aikakauskirja</a:t>
            </a:r>
            <a:r>
              <a:rPr lang="en-US" sz="1800" i="1" dirty="0">
                <a:effectLst/>
                <a:latin typeface="Times New Roman" panose="02020603050405020304" pitchFamily="18" charset="0"/>
                <a:ea typeface="Calibri" panose="020F0502020204030204" pitchFamily="34" charset="0"/>
                <a:cs typeface="Arial" panose="020B0604020202020204" pitchFamily="34" charset="0"/>
              </a:rPr>
              <a:t>, 3</a:t>
            </a:r>
            <a:r>
              <a:rPr lang="en-US" sz="1800" dirty="0">
                <a:effectLst/>
                <a:latin typeface="Times New Roman" panose="02020603050405020304" pitchFamily="18" charset="0"/>
                <a:ea typeface="Calibri" panose="020F0502020204030204" pitchFamily="34" charset="0"/>
                <a:cs typeface="Arial" panose="020B0604020202020204" pitchFamily="34" charset="0"/>
              </a:rPr>
              <a:t>(4), 206-234. Retrieved from https://search.ebscohost.com/login.aspx?direct=true&amp;AuthType=ip,shib&amp;db=bth&amp;AN=95116694&amp;site=eds-live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Qiu, L., Wang, Y., &amp; Rubin, J. (2018). Analyzing the analyzers: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FlowDroid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IccTA</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AmanDroid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ISSTA’18, July 16–21, 2018, Amsterdam, Netherlands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Rivera-</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Landos</a:t>
            </a:r>
            <a:r>
              <a:rPr lang="en-US" sz="1800" dirty="0">
                <a:effectLst/>
                <a:latin typeface="Times New Roman" panose="02020603050405020304" pitchFamily="18" charset="0"/>
                <a:ea typeface="Calibri" panose="020F0502020204030204" pitchFamily="34" charset="0"/>
                <a:cs typeface="Arial" panose="020B0604020202020204" pitchFamily="34" charset="0"/>
              </a:rPr>
              <a:t>, 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Khomh</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Nikanjam</a:t>
            </a:r>
            <a:r>
              <a:rPr lang="en-US" sz="1800" dirty="0">
                <a:effectLst/>
                <a:latin typeface="Times New Roman" panose="02020603050405020304" pitchFamily="18" charset="0"/>
                <a:ea typeface="Calibri" panose="020F0502020204030204" pitchFamily="34" charset="0"/>
                <a:cs typeface="Arial" panose="020B0604020202020204" pitchFamily="34" charset="0"/>
              </a:rPr>
              <a:t>, A. (2021). The challenge of reproducible ML.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Software Quality, Reliability and Security (QRS).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21</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1079-1088. Hainan Island, China: IEEE. doi:10.1109/QRS54544.2021.00116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Sethi, 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Kantardzic</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Data driven exploratory attacks on black box classifiers in adversarial.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289</a:t>
            </a:r>
            <a:r>
              <a:rPr lang="en-US" sz="1800" dirty="0">
                <a:effectLst/>
                <a:latin typeface="Times New Roman" panose="02020603050405020304" pitchFamily="18" charset="0"/>
                <a:ea typeface="Calibri" panose="020F0502020204030204" pitchFamily="34" charset="0"/>
                <a:cs typeface="Arial" panose="020B0604020202020204" pitchFamily="34" charset="0"/>
              </a:rPr>
              <a:t>, 129-143. doi:10.1016/j.neucom.2018.02.007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Shirazi,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Shekhani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(2021). Patient’s expectations of privacy and confidentiality in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the Pakistan Medical Association, 71</a:t>
            </a:r>
            <a:r>
              <a:rPr lang="en-US" sz="1800" dirty="0">
                <a:effectLst/>
                <a:latin typeface="Times New Roman" panose="02020603050405020304" pitchFamily="18" charset="0"/>
                <a:ea typeface="Calibri" panose="020F0502020204030204" pitchFamily="34" charset="0"/>
                <a:cs typeface="Arial" panose="020B0604020202020204" pitchFamily="34" charset="0"/>
              </a:rPr>
              <a:t>(2A), 537-539.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://doi.org/10.47391/JPMA.888</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Silvestrini</a:t>
            </a:r>
            <a:r>
              <a:rPr lang="en-US" sz="1800" dirty="0">
                <a:effectLst/>
                <a:latin typeface="Times New Roman" panose="02020603050405020304" pitchFamily="18" charset="0"/>
                <a:ea typeface="Calibri" panose="020F0502020204030204" pitchFamily="34" charset="0"/>
                <a:cs typeface="Arial" panose="020B0604020202020204" pitchFamily="34" charset="0"/>
              </a:rPr>
              <a:t>, R. P.,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Sammito</a:t>
            </a:r>
            <a:r>
              <a:rPr lang="en-US" sz="1800" dirty="0">
                <a:effectLst/>
                <a:latin typeface="Times New Roman" panose="02020603050405020304" pitchFamily="18" charset="0"/>
                <a:ea typeface="Calibri" panose="020F0502020204030204" pitchFamily="34" charset="0"/>
                <a:cs typeface="Arial" panose="020B0604020202020204" pitchFamily="34" charset="0"/>
              </a:rPr>
              <a:t>, G. (2012). Design of experiments for information technology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Defense AT&amp;L, 41</a:t>
            </a:r>
            <a:r>
              <a:rPr lang="en-US" sz="1800" dirty="0">
                <a:effectLst/>
                <a:latin typeface="Times New Roman" panose="02020603050405020304" pitchFamily="18" charset="0"/>
                <a:ea typeface="Calibri" panose="020F0502020204030204" pitchFamily="34" charset="0"/>
                <a:cs typeface="Arial" panose="020B0604020202020204" pitchFamily="34" charset="0"/>
              </a:rPr>
              <a:t>(5), 30-35. Retrieved from https://search-ebscohost-com.proxy1.ncu.edu/login.aspx?direct=true&amp;db=bth&amp;AN=80409129&amp;site=eds-live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Smaira</a:t>
            </a:r>
            <a:r>
              <a:rPr lang="en-US" sz="1800" dirty="0">
                <a:effectLst/>
                <a:latin typeface="Times New Roman" panose="02020603050405020304" pitchFamily="18" charset="0"/>
                <a:ea typeface="Calibri" panose="020F0502020204030204" pitchFamily="34" charset="0"/>
                <a:cs typeface="Arial" panose="020B0604020202020204" pitchFamily="34" charset="0"/>
              </a:rPr>
              <a:t>,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Carreira</a:t>
            </a:r>
            <a:r>
              <a:rPr lang="en-US" sz="1800" dirty="0">
                <a:effectLst/>
                <a:latin typeface="Times New Roman" panose="02020603050405020304" pitchFamily="18" charset="0"/>
                <a:ea typeface="Calibri" panose="020F0502020204030204" pitchFamily="34" charset="0"/>
                <a:cs typeface="Arial" panose="020B0604020202020204" pitchFamily="34" charset="0"/>
              </a:rPr>
              <a:t>, J., Noland, E., Clancy, E., Wu, A., &amp; Zisserman, A. (2020, October 21). A short note on the Kinetics-700-2020 human action dataset.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://doi.org/10.48550/arXiv.2010.10864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Smedley, R. (2019, December 4).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 Smedley from Formula 1 talks about using AWS to improve the fan experience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https://youtu.be/eBX7lPk5qmA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Snee</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(2015). Practical approach to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Quality Engineering, 27</a:t>
            </a:r>
            <a:r>
              <a:rPr lang="en-US" sz="1800" dirty="0">
                <a:effectLst/>
                <a:latin typeface="Times New Roman" panose="02020603050405020304" pitchFamily="18" charset="0"/>
                <a:ea typeface="Calibri" panose="020F0502020204030204" pitchFamily="34" charset="0"/>
                <a:cs typeface="Arial" panose="020B0604020202020204" pitchFamily="34" charset="0"/>
              </a:rPr>
              <a:t>, 477-487. doi:10.1080/08982112.2015.1065322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Sonmez</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(2018). Anomaly detection using data mining methods in IT systems: a decision support application.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Sakarya</a:t>
            </a:r>
            <a:r>
              <a:rPr lang="en-US" sz="1800" i="1" dirty="0">
                <a:effectLst/>
                <a:latin typeface="Times New Roman" panose="02020603050405020304" pitchFamily="18" charset="0"/>
                <a:ea typeface="Calibri" panose="020F0502020204030204" pitchFamily="34" charset="0"/>
                <a:cs typeface="Arial" panose="020B0604020202020204" pitchFamily="34" charset="0"/>
              </a:rPr>
              <a:t> University Journal of Science, 22(4)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1109-1123.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Starmer, J.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principal component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https://www.youtube.com/watch?v=HMOI_lkzW08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Tan, Z. (2021). Ethics events and conditions of possibility.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Business Ethics Quarterly, 31</a:t>
            </a:r>
            <a:r>
              <a:rPr lang="en-US" sz="1800" dirty="0">
                <a:effectLst/>
                <a:latin typeface="Times New Roman" panose="02020603050405020304" pitchFamily="18" charset="0"/>
                <a:ea typeface="Calibri" panose="020F0502020204030204" pitchFamily="34" charset="0"/>
                <a:cs typeface="Arial" panose="020B0604020202020204" pitchFamily="34" charset="0"/>
              </a:rPr>
              <a:t>(1), 106-137. Retrieved from https://search-ebscohost-com.proxy1.ncu.edu/login.aspx?direct=true&amp;db=edb&amp;AN=147839336&amp;site=eds-live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Thomas, R. (2019). The new era of NLP. </a:t>
            </a:r>
            <a:r>
              <a:rPr lang="en-US" sz="1800" i="1" dirty="0">
                <a:effectLst/>
                <a:latin typeface="Times New Roman" panose="02020603050405020304" pitchFamily="18" charset="0"/>
                <a:ea typeface="Calibri" panose="020F0502020204030204" pitchFamily="34" charset="0"/>
                <a:cs typeface="Arial" panose="020B0604020202020204" pitchFamily="34" charset="0"/>
              </a:rPr>
              <a:t>Scientific Computing with Python.</a:t>
            </a:r>
            <a:r>
              <a:rPr lang="en-US" sz="1800" dirty="0">
                <a:effectLst/>
                <a:latin typeface="Times New Roman" panose="02020603050405020304" pitchFamily="18" charset="0"/>
                <a:ea typeface="Calibri" panose="020F0502020204030204" pitchFamily="34" charset="0"/>
                <a:cs typeface="Arial" panose="020B0604020202020204" pitchFamily="34" charset="0"/>
              </a:rPr>
              <a:t> Austin, Texas: SciPy. Retrieved from https://youtu.be/KChtdexd5Jo</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Tian, 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Schuemie</a:t>
            </a:r>
            <a:r>
              <a:rPr lang="en-US" sz="1800" dirty="0">
                <a:effectLst/>
                <a:latin typeface="Times New Roman" panose="02020603050405020304" pitchFamily="18" charset="0"/>
                <a:ea typeface="Calibri" panose="020F0502020204030204" pitchFamily="34" charset="0"/>
                <a:cs typeface="Arial" panose="020B0604020202020204" pitchFamily="34" charset="0"/>
              </a:rPr>
              <a:t>, M.,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Suchard</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Evaluating large-scale propensity score performance through real-world and synthetic data experiments.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Epidemiology, 47</a:t>
            </a:r>
            <a:r>
              <a:rPr lang="en-US" sz="1800" dirty="0">
                <a:effectLst/>
                <a:latin typeface="Times New Roman" panose="02020603050405020304" pitchFamily="18" charset="0"/>
                <a:ea typeface="Calibri" panose="020F0502020204030204" pitchFamily="34" charset="0"/>
                <a:cs typeface="Arial" panose="020B0604020202020204" pitchFamily="34" charset="0"/>
              </a:rPr>
              <a:t>(6), 2005-2014.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ije</a:t>
            </a:r>
            <a:r>
              <a:rPr lang="en-US" sz="1800" dirty="0">
                <a:effectLst/>
                <a:latin typeface="Times New Roman" panose="02020603050405020304" pitchFamily="18" charset="0"/>
                <a:ea typeface="Calibri" panose="020F0502020204030204" pitchFamily="34" charset="0"/>
                <a:cs typeface="Arial" panose="020B0604020202020204" pitchFamily="34" charset="0"/>
              </a:rPr>
              <a:t>/dyy120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W., Chun-Yang, C., Di, G., Xiao-</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ming</a:t>
            </a:r>
            <a:r>
              <a:rPr lang="en-US" sz="1800" dirty="0">
                <a:effectLst/>
                <a:latin typeface="Times New Roman" panose="02020603050405020304" pitchFamily="18" charset="0"/>
                <a:ea typeface="Calibri" panose="020F0502020204030204" pitchFamily="34" charset="0"/>
                <a:cs typeface="Arial" panose="020B0604020202020204" pitchFamily="34" charset="0"/>
              </a:rPr>
              <a:t>, T., &amp; Heng, W. (2014). Clock synchronization in wireless sensor networks: A new model and analysis approach based on networked control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Mathematical Problems in Engineering Volume 2014, Article ID 731980</a:t>
            </a:r>
            <a:r>
              <a:rPr lang="en-US" sz="1800" dirty="0">
                <a:effectLst/>
                <a:latin typeface="Times New Roman" panose="02020603050405020304" pitchFamily="18" charset="0"/>
                <a:ea typeface="Calibri" panose="020F0502020204030204" pitchFamily="34" charset="0"/>
                <a:cs typeface="Arial" panose="020B0604020202020204" pitchFamily="34" charset="0"/>
              </a:rPr>
              <a:t>, 1-19.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Tun, 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Madanian</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Mirza, F. (2021). Internet of things (IoT) applications for elderly care: a reflective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Aging Clinical &amp; Experimental Research, 33</a:t>
            </a:r>
            <a:r>
              <a:rPr lang="en-US" sz="1800" dirty="0">
                <a:effectLst/>
                <a:latin typeface="Times New Roman" panose="02020603050405020304" pitchFamily="18" charset="0"/>
                <a:ea typeface="Calibri" panose="020F0502020204030204" pitchFamily="34" charset="0"/>
                <a:cs typeface="Arial" panose="020B0604020202020204" pitchFamily="34" charset="0"/>
              </a:rPr>
              <a:t>(4), 855-867. doi:10.1007/s40520-020-01545-9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Ünal</a:t>
            </a:r>
            <a:r>
              <a:rPr lang="en-US" sz="1800" dirty="0">
                <a:effectLst/>
                <a:latin typeface="Times New Roman" panose="02020603050405020304" pitchFamily="18" charset="0"/>
                <a:ea typeface="Calibri" panose="020F0502020204030204" pitchFamily="34" charset="0"/>
                <a:cs typeface="Arial" panose="020B0604020202020204" pitchFamily="34" charset="0"/>
              </a:rPr>
              <a:t>,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Başçiftçi</a:t>
            </a:r>
            <a:r>
              <a:rPr lang="en-US" sz="1800" dirty="0">
                <a:effectLst/>
                <a:latin typeface="Times New Roman" panose="02020603050405020304" pitchFamily="18" charset="0"/>
                <a:ea typeface="Calibri" panose="020F0502020204030204" pitchFamily="34" charset="0"/>
                <a:cs typeface="Arial" panose="020B0604020202020204" pitchFamily="34" charset="0"/>
              </a:rPr>
              <a:t>, F. (2021). Evolutionary design of neural network architectures: a review of three decades of research.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Artif</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Intell</a:t>
            </a:r>
            <a:r>
              <a:rPr lang="en-US" sz="1800" i="1" dirty="0">
                <a:effectLst/>
                <a:latin typeface="Times New Roman" panose="02020603050405020304" pitchFamily="18" charset="0"/>
                <a:ea typeface="Calibri" panose="020F0502020204030204" pitchFamily="34" charset="0"/>
                <a:cs typeface="Arial" panose="020B0604020202020204" pitchFamily="34" charset="0"/>
              </a:rPr>
              <a:t> Rev, 55</a:t>
            </a:r>
            <a:r>
              <a:rPr lang="en-US" sz="1800" dirty="0">
                <a:effectLst/>
                <a:latin typeface="Times New Roman" panose="02020603050405020304" pitchFamily="18" charset="0"/>
                <a:ea typeface="Calibri" panose="020F0502020204030204" pitchFamily="34" charset="0"/>
                <a:cs typeface="Arial" panose="020B0604020202020204" pitchFamily="34" charset="0"/>
              </a:rPr>
              <a:t>, 1723-1802.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://doi.org/10.1007/s10462-021-10049-5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Upchurch, M. (2018). Robots and AI at work: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propects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singularity.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New Technology, 33</a:t>
            </a:r>
            <a:r>
              <a:rPr lang="en-US" sz="1800" dirty="0">
                <a:effectLst/>
                <a:latin typeface="Times New Roman" panose="02020603050405020304" pitchFamily="18" charset="0"/>
                <a:ea typeface="Calibri" panose="020F0502020204030204" pitchFamily="34" charset="0"/>
                <a:cs typeface="Arial" panose="020B0604020202020204" pitchFamily="34" charset="0"/>
              </a:rPr>
              <a:t>(3), 205-218. doi:10.1111/ntwe.12124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 Bureau of Labor Statistics. (2020, May).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Registered nurses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US Bureau of Labor Statistics: https://www.bls.gov/ooh/healthcare/registered-nurses.htm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Vosshall</a:t>
            </a:r>
            <a:r>
              <a:rPr lang="en-US" sz="1800" dirty="0">
                <a:effectLst/>
                <a:latin typeface="Times New Roman" panose="02020603050405020304" pitchFamily="18" charset="0"/>
                <a:ea typeface="Calibri" panose="020F0502020204030204" pitchFamily="34" charset="0"/>
                <a:cs typeface="Arial" panose="020B0604020202020204" pitchFamily="34" charset="0"/>
              </a:rPr>
              <a:t>, P. (2018, November 27).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How AWS minimizes the blast radius of failures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https://youtu.be/swQbA4zub20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Waal, d., &amp; Toit, d. (2011, May/June).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Whitson, G.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Salem Press Encyclopedia of Science: https://search.ebscohost.com/login.aspx?direct=true&amp;AuthType=ip,sso&amp;db=ers&amp;AN=89250362&amp;authtype=sso&amp;custid=s1229530&amp;site=eds-live&amp;scope=site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Wilensky, U. (2014).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BeeSmart</a:t>
            </a:r>
            <a:r>
              <a:rPr lang="en-US" sz="1800" i="1" dirty="0">
                <a:effectLst/>
                <a:latin typeface="Times New Roman" panose="02020603050405020304" pitchFamily="18" charset="0"/>
                <a:ea typeface="Calibri" panose="020F0502020204030204" pitchFamily="34" charset="0"/>
                <a:cs typeface="Arial" panose="020B0604020202020204" pitchFamily="34" charset="0"/>
              </a:rPr>
              <a:t> hive finding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Netlogo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https://ccl.northwestern.edu/netlogo/models/BeeSmartHiveFinding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Zhang, J., Johnstone, M., Le, V., Khan, B., Anwar Hosen, M., Creighton, D., . . . Lynch, M. (2021). Dynamic time warp-based clustering: Application of machine learning algorithms to simulation input modelling.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Expert Systems with Applications, 186</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://doi.org/10.1016/j.eswa.2021.115684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Zhao, W.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Building dependable distributed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Zhu, X., Zhu, J., Li, H., Wang, X., Li, H., Wang, X., &amp; Dai, J. (2021). Uni-perceiver: pre-training unified architecture for generic perception for zero-shot and few-shot tasks.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://doi.org/10.48550/arXiv.2112.01522</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a:p>
            <a:endParaRPr lang="en-US" dirty="0"/>
          </a:p>
          <a:p>
            <a:pPr marL="228600" indent="-228600">
              <a:buAutoNum type="arabicPeriod"/>
            </a:pPr>
            <a:r>
              <a:rPr lang="en-US" dirty="0"/>
              <a:t>How does Computer vision work</a:t>
            </a:r>
          </a:p>
          <a:p>
            <a:pPr marL="685800" lvl="1" indent="-228600">
              <a:buAutoNum type="arabicPeriod"/>
            </a:pPr>
            <a:r>
              <a:rPr lang="en-US" dirty="0"/>
              <a:t>Neural dynamics</a:t>
            </a:r>
          </a:p>
          <a:p>
            <a:pPr marL="685800" lvl="1" indent="-228600">
              <a:buAutoNum type="arabicPeriod"/>
            </a:pPr>
            <a:r>
              <a:rPr lang="en-US" dirty="0"/>
              <a:t>Embodiment</a:t>
            </a:r>
          </a:p>
          <a:p>
            <a:pPr marL="685800" lvl="1" indent="-228600">
              <a:buAutoNum type="arabicPeriod"/>
            </a:pPr>
            <a:r>
              <a:rPr lang="en-US" dirty="0"/>
              <a:t>Awareness</a:t>
            </a:r>
          </a:p>
          <a:p>
            <a:pPr marL="228600" lvl="0" indent="-228600">
              <a:buAutoNum type="arabicPeriod"/>
            </a:pPr>
            <a:r>
              <a:rPr lang="en-US" dirty="0"/>
              <a:t>Evolution of NN</a:t>
            </a:r>
          </a:p>
          <a:p>
            <a:pPr marL="685800" lvl="1" indent="-228600">
              <a:buAutoNum type="arabicPeriod"/>
            </a:pPr>
            <a:r>
              <a:rPr lang="en-US" dirty="0"/>
              <a:t>Perceptron / Markov Chains</a:t>
            </a:r>
          </a:p>
          <a:p>
            <a:pPr marL="685800" lvl="1" indent="-228600">
              <a:buAutoNum type="arabicPeriod"/>
            </a:pPr>
            <a:r>
              <a:rPr lang="en-US" dirty="0"/>
              <a:t>ANN era</a:t>
            </a:r>
          </a:p>
          <a:p>
            <a:pPr marL="685800" lvl="1" indent="-228600">
              <a:buAutoNum type="arabicPeriod"/>
            </a:pPr>
            <a:r>
              <a:rPr lang="en-US" dirty="0"/>
              <a:t>DNN era</a:t>
            </a:r>
          </a:p>
          <a:p>
            <a:pPr marL="685800" lvl="1" indent="-228600">
              <a:buAutoNum type="arabicPeriod"/>
            </a:pPr>
            <a:r>
              <a:rPr lang="en-US" dirty="0"/>
              <a:t>Transformer era</a:t>
            </a:r>
          </a:p>
          <a:p>
            <a:pPr marL="228600" lvl="0" indent="-228600">
              <a:buAutoNum type="arabicPeriod"/>
            </a:pPr>
            <a:r>
              <a:rPr lang="en-US" dirty="0"/>
              <a:t>HAR challenges/opportunities</a:t>
            </a:r>
          </a:p>
          <a:p>
            <a:pPr marL="685800" lvl="1" indent="-228600">
              <a:buAutoNum type="arabicPeriod"/>
            </a:pPr>
            <a:r>
              <a:rPr lang="en-US" dirty="0" err="1"/>
              <a:t>Retricted</a:t>
            </a:r>
            <a:r>
              <a:rPr lang="en-US" dirty="0"/>
              <a:t> Boltzmann Machines</a:t>
            </a:r>
          </a:p>
          <a:p>
            <a:pPr marL="685800" lvl="1" indent="-228600">
              <a:buAutoNum type="arabicPeriod"/>
            </a:pPr>
            <a:r>
              <a:rPr lang="en-US" dirty="0"/>
              <a:t>CNN</a:t>
            </a:r>
          </a:p>
          <a:p>
            <a:pPr marL="685800" lvl="1" indent="-228600">
              <a:buAutoNum type="arabicPeriod"/>
            </a:pPr>
            <a:r>
              <a:rPr lang="en-US" dirty="0"/>
              <a:t>RNN</a:t>
            </a:r>
          </a:p>
          <a:p>
            <a:pPr marL="685800" lvl="1" indent="-228600">
              <a:buAutoNum type="arabicPeriod"/>
            </a:pPr>
            <a:r>
              <a:rPr lang="en-US" dirty="0"/>
              <a:t>Transformers</a:t>
            </a:r>
          </a:p>
          <a:p>
            <a:pPr marL="685800" lvl="1" indent="-228600">
              <a:buAutoNum type="arabicPeriod"/>
            </a:pPr>
            <a:r>
              <a:rPr lang="en-US" dirty="0"/>
              <a:t>GNN</a:t>
            </a:r>
          </a:p>
          <a:p>
            <a:pPr marL="228600" lvl="0" indent="-228600">
              <a:buAutoNum type="arabicPeriod"/>
            </a:pPr>
            <a:r>
              <a:rPr lang="en-US" dirty="0"/>
              <a:t>Hyperscale models</a:t>
            </a:r>
          </a:p>
          <a:p>
            <a:pPr marL="685800" lvl="1" indent="-228600">
              <a:buAutoNum type="arabicPeriod"/>
            </a:pPr>
            <a:r>
              <a:rPr lang="en-US" dirty="0"/>
              <a:t>Scaling to billions of parameters</a:t>
            </a:r>
          </a:p>
          <a:p>
            <a:pPr marL="685800" lvl="1" indent="-228600">
              <a:buAutoNum type="arabicPeriod"/>
            </a:pPr>
            <a:r>
              <a:rPr lang="en-US" dirty="0"/>
              <a:t>Fault tolerant design challenges</a:t>
            </a:r>
          </a:p>
          <a:p>
            <a:pPr marL="685800" lvl="1" indent="-228600">
              <a:buAutoNum type="arabicPeriod"/>
            </a:pPr>
            <a:r>
              <a:rPr lang="en-US" dirty="0"/>
              <a:t>Continuous learning vs Scheduled </a:t>
            </a:r>
          </a:p>
          <a:p>
            <a:pPr marL="228600" lvl="0" indent="-228600">
              <a:buAutoNum type="arabicPeriod"/>
            </a:pPr>
            <a:r>
              <a:rPr lang="en-US" dirty="0" err="1"/>
              <a:t>Reproducability</a:t>
            </a:r>
            <a:r>
              <a:rPr lang="en-US" dirty="0"/>
              <a:t> crisis</a:t>
            </a:r>
          </a:p>
          <a:p>
            <a:pPr marL="685800" lvl="1" indent="-228600">
              <a:buAutoNum type="arabicPeriod"/>
            </a:pPr>
            <a:r>
              <a:rPr lang="en-US" dirty="0"/>
              <a:t>Non determinism introducing factors – incorrect assumptions and unknown unknowns</a:t>
            </a:r>
          </a:p>
          <a:p>
            <a:pPr marL="685800" lvl="1" indent="-228600">
              <a:buAutoNum type="arabicPeriod"/>
            </a:pPr>
            <a:r>
              <a:rPr lang="en-US" dirty="0"/>
              <a:t>Influences of societal norms and ethical design – you can’t assume “people are people”</a:t>
            </a:r>
          </a:p>
          <a:p>
            <a:pPr marL="685800" lvl="1" indent="-228600">
              <a:buAutoNum type="arabicPeriod"/>
            </a:pPr>
            <a:r>
              <a:rPr lang="en-US" dirty="0"/>
              <a:t>Most research isn’t </a:t>
            </a:r>
            <a:r>
              <a:rPr lang="en-US" dirty="0" err="1"/>
              <a:t>reproducable</a:t>
            </a: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Design science is a research methodology that creates and uses purposeful artifacts to study a phenomenon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Hevner</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2004). Academic and business communities employ this method as a standard approach to information technology and communication (IT&amp;C) problems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Peffers</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2007). The methodology comes with well-defined guidelines to implement a three-phased procedure. First, the researcher(s) must identify a domain-specific challenge. Next, that researcher creates artifacts that study this phenomenon. Third, those artifacts assess the topic and communicate answers to the research questions. </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a:p>
            <a:pPr marL="0" indent="0">
              <a:buNone/>
            </a:pPr>
            <a:endParaRPr lang="en-US" sz="2400" dirty="0"/>
          </a:p>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a:p>
            <a:endParaRPr lang="en-US" dirty="0"/>
          </a:p>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Arial" panose="020B0604020202020204" pitchFamily="34" charset="0"/>
              </a:rPr>
              <a:t>The study has three aspects that require data collection: ML training performance, model accuracy, and inference performance. This information originates from the Amazon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SageMaker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services (AWS, 2021), which offer capabilities to build custom ML algorithms. Researchers essentially bundle custom automation and open-source tooling into a virtualized process.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SageMaker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uses public cloud resources like computing and storage to execute the experiment hundreds or thousands of times. It also integrates into TensorFlow 2 for collecting accuracy and performance metrics. These features reduce the complexity of building boilerplate instruments for many standard requirements.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17422"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mj-lt"/>
                <a:ea typeface="+mj-ea"/>
                <a:cs typeface="+mj-cs"/>
              </a:rPr>
              <a:t>STUDY PROCEDURES</a:t>
            </a:r>
          </a:p>
        </p:txBody>
      </p:sp>
      <p:pic>
        <p:nvPicPr>
          <p:cNvPr id="4" name="Picture 3" descr="Diagram, schematic&#10;&#10;Description automatically generated">
            <a:extLst>
              <a:ext uri="{FF2B5EF4-FFF2-40B4-BE49-F238E27FC236}">
                <a16:creationId xmlns:a16="http://schemas.microsoft.com/office/drawing/2014/main" id="{EAADA29A-E01A-C4DA-E0EF-E61F068FBD32}"/>
              </a:ext>
            </a:extLst>
          </p:cNvPr>
          <p:cNvPicPr>
            <a:picLocks noChangeAspect="1"/>
          </p:cNvPicPr>
          <p:nvPr/>
        </p:nvPicPr>
        <p:blipFill>
          <a:blip r:embed="rId3"/>
          <a:stretch>
            <a:fillRect/>
          </a:stretch>
        </p:blipFill>
        <p:spPr>
          <a:xfrm>
            <a:off x="5388122" y="643466"/>
            <a:ext cx="5559088" cy="556873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213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Collector</a:t>
            </a:r>
          </a:p>
        </p:txBody>
      </p:sp>
      <p:pic>
        <p:nvPicPr>
          <p:cNvPr id="5" name="Picture 4" descr="Timeline&#10;&#10;Description automatically generated with low confidence">
            <a:extLst>
              <a:ext uri="{FF2B5EF4-FFF2-40B4-BE49-F238E27FC236}">
                <a16:creationId xmlns:a16="http://schemas.microsoft.com/office/drawing/2014/main" id="{215EFF7C-E5E7-3DFE-3CFB-D82D6556462B}"/>
              </a:ext>
            </a:extLst>
          </p:cNvPr>
          <p:cNvPicPr>
            <a:picLocks noChangeAspect="1"/>
          </p:cNvPicPr>
          <p:nvPr/>
        </p:nvPicPr>
        <p:blipFill>
          <a:blip r:embed="rId3"/>
          <a:stretch>
            <a:fillRect/>
          </a:stretch>
        </p:blipFill>
        <p:spPr>
          <a:xfrm>
            <a:off x="6328157" y="578738"/>
            <a:ext cx="4843836" cy="567054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426128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a:solidFill>
                  <a:srgbClr val="FFFFFF"/>
                </a:solidFill>
                <a:latin typeface="+mj-lt"/>
                <a:ea typeface="+mj-ea"/>
                <a:cs typeface="+mj-cs"/>
              </a:rPr>
              <a:t>Video Processor</a:t>
            </a:r>
          </a:p>
        </p:txBody>
      </p:sp>
      <p:pic>
        <p:nvPicPr>
          <p:cNvPr id="4" name="Picture 3" descr="Diagram&#10;&#10;Description automatically generated">
            <a:extLst>
              <a:ext uri="{FF2B5EF4-FFF2-40B4-BE49-F238E27FC236}">
                <a16:creationId xmlns:a16="http://schemas.microsoft.com/office/drawing/2014/main" id="{0E917594-CA75-B6E2-7104-4617272FFB1E}"/>
              </a:ext>
            </a:extLst>
          </p:cNvPr>
          <p:cNvPicPr>
            <a:picLocks noChangeAspect="1"/>
          </p:cNvPicPr>
          <p:nvPr/>
        </p:nvPicPr>
        <p:blipFill>
          <a:blip r:embed="rId3"/>
          <a:stretch>
            <a:fillRect/>
          </a:stretch>
        </p:blipFill>
        <p:spPr>
          <a:xfrm>
            <a:off x="4875857" y="83195"/>
            <a:ext cx="5428766" cy="669160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1045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4C517E5-D24A-41BB-938F-6A370D5487B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389937" y="2845922"/>
            <a:ext cx="11629786" cy="11661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graphicFrame>
        <p:nvGraphicFramePr>
          <p:cNvPr id="4" name="Diagram 3">
            <a:extLst>
              <a:ext uri="{FF2B5EF4-FFF2-40B4-BE49-F238E27FC236}">
                <a16:creationId xmlns:a16="http://schemas.microsoft.com/office/drawing/2014/main" id="{BF178620-70E2-C1EE-F819-0A0C8A310590}"/>
              </a:ext>
            </a:extLst>
          </p:cNvPr>
          <p:cNvGraphicFramePr/>
          <p:nvPr>
            <p:extLst>
              <p:ext uri="{D42A27DB-BD31-4B8C-83A1-F6EECF244321}">
                <p14:modId xmlns:p14="http://schemas.microsoft.com/office/powerpoint/2010/main" val="21593934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7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5A123-BEB5-C6EF-0D58-5A7778CD00D5}"/>
              </a:ext>
            </a:extLst>
          </p:cNvPr>
          <p:cNvPicPr>
            <a:picLocks noChangeAspect="1"/>
          </p:cNvPicPr>
          <p:nvPr/>
        </p:nvPicPr>
        <p:blipFill>
          <a:blip r:embed="rId3"/>
          <a:stretch>
            <a:fillRect/>
          </a:stretch>
        </p:blipFill>
        <p:spPr>
          <a:xfrm>
            <a:off x="0" y="903890"/>
            <a:ext cx="12192000" cy="5642714"/>
          </a:xfrm>
          <a:prstGeom prst="rect">
            <a:avLst/>
          </a:prstGeom>
        </p:spPr>
      </p:pic>
      <p:sp>
        <p:nvSpPr>
          <p:cNvPr id="5" name="TextBox 4">
            <a:extLst>
              <a:ext uri="{FF2B5EF4-FFF2-40B4-BE49-F238E27FC236}">
                <a16:creationId xmlns:a16="http://schemas.microsoft.com/office/drawing/2014/main" id="{A7E763E5-96A2-57B9-DDFB-6082B843BA08}"/>
              </a:ext>
            </a:extLst>
          </p:cNvPr>
          <p:cNvSpPr txBox="1"/>
          <p:nvPr/>
        </p:nvSpPr>
        <p:spPr>
          <a:xfrm>
            <a:off x="105103" y="126729"/>
            <a:ext cx="11981793" cy="707886"/>
          </a:xfrm>
          <a:prstGeom prst="rect">
            <a:avLst/>
          </a:prstGeom>
          <a:noFill/>
        </p:spPr>
        <p:txBody>
          <a:bodyPr wrap="square">
            <a:spAutoFit/>
          </a:bodyPr>
          <a:lstStyle/>
          <a:p>
            <a:pPr algn="ctr"/>
            <a:r>
              <a:rPr lang="en-US" sz="4000" b="1" dirty="0" err="1">
                <a:solidFill>
                  <a:srgbClr val="0B253F"/>
                </a:solidFill>
                <a:latin typeface="Times" pitchFamily="2" charset="0"/>
                <a:ea typeface="Charter Roman" charset="0"/>
                <a:cs typeface="Charter Roman" charset="0"/>
              </a:rPr>
              <a:t>GraphQL</a:t>
            </a:r>
            <a:endParaRPr lang="en-US" sz="4000" b="1" dirty="0">
              <a:solidFill>
                <a:srgbClr val="0B253F"/>
              </a:solidFill>
              <a:latin typeface="Times" pitchFamily="2" charset="0"/>
              <a:ea typeface="Charter Roman" charset="0"/>
              <a:cs typeface="Charter Roman" charset="0"/>
            </a:endParaRPr>
          </a:p>
        </p:txBody>
      </p:sp>
    </p:spTree>
    <p:extLst>
      <p:ext uri="{BB962C8B-B14F-4D97-AF65-F5344CB8AC3E}">
        <p14:creationId xmlns:p14="http://schemas.microsoft.com/office/powerpoint/2010/main" val="335362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9E70D0-5EFE-4C9D-947E-12DCF06D4C40}"/>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LIMITATIONS</a:t>
            </a:r>
          </a:p>
        </p:txBody>
      </p:sp>
      <p:graphicFrame>
        <p:nvGraphicFramePr>
          <p:cNvPr id="5" name="Content Placeholder 2">
            <a:extLst>
              <a:ext uri="{FF2B5EF4-FFF2-40B4-BE49-F238E27FC236}">
                <a16:creationId xmlns:a16="http://schemas.microsoft.com/office/drawing/2014/main" id="{4AF1EC7C-B0AB-00D2-AC54-446C362C8688}"/>
              </a:ext>
            </a:extLst>
          </p:cNvPr>
          <p:cNvGraphicFramePr/>
          <p:nvPr>
            <p:extLst>
              <p:ext uri="{D42A27DB-BD31-4B8C-83A1-F6EECF244321}">
                <p14:modId xmlns:p14="http://schemas.microsoft.com/office/powerpoint/2010/main" val="3850966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7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F7A111-B9E0-4679-BA0C-AE59515D4A64}"/>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ETHICAL ASSURARANCES</a:t>
            </a:r>
          </a:p>
        </p:txBody>
      </p:sp>
      <p:pic>
        <p:nvPicPr>
          <p:cNvPr id="5" name="Picture 4">
            <a:extLst>
              <a:ext uri="{FF2B5EF4-FFF2-40B4-BE49-F238E27FC236}">
                <a16:creationId xmlns:a16="http://schemas.microsoft.com/office/drawing/2014/main" id="{A050B38C-B552-0022-0096-7EF2162F1444}"/>
              </a:ext>
            </a:extLst>
          </p:cNvPr>
          <p:cNvPicPr>
            <a:picLocks noChangeAspect="1"/>
          </p:cNvPicPr>
          <p:nvPr/>
        </p:nvPicPr>
        <p:blipFill rotWithShape="1">
          <a:blip r:embed="rId3"/>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kumimoji="0" lang="en-US" sz="3200" b="0" i="0" u="none" strike="noStrike" cap="none" spc="0" normalizeH="0" baseline="0" noProof="0" dirty="0">
                <a:ln>
                  <a:noFill/>
                </a:ln>
                <a:solidFill>
                  <a:schemeClr val="tx1"/>
                </a:solidFill>
                <a:effectLst/>
                <a:uLnTx/>
                <a:uFillTx/>
              </a:rPr>
              <a:t> Confirm your study received IRB approval</a:t>
            </a:r>
            <a:br>
              <a:rPr kumimoji="0" lang="en-US" sz="3200" b="0" i="0" u="none" strike="noStrike" cap="none" spc="0" normalizeH="0" baseline="0" noProof="0" dirty="0">
                <a:ln>
                  <a:noFill/>
                </a:ln>
                <a:solidFill>
                  <a:schemeClr val="tx1"/>
                </a:solidFill>
                <a:effectLst/>
                <a:uLnTx/>
                <a:uFillTx/>
              </a:rPr>
            </a:b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lang="en-US" sz="3200" dirty="0">
                <a:solidFill>
                  <a:schemeClr val="tx1"/>
                </a:solidFill>
              </a:rPr>
              <a:t>Data source is public YouTube videos</a:t>
            </a: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a:p>
            <a:pPr marL="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291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CCFEEA-D4C4-5577-3748-0FA5C2D0EB2E}"/>
              </a:ext>
            </a:extLst>
          </p:cNvPr>
          <p:cNvPicPr>
            <a:picLocks noChangeAspect="1"/>
          </p:cNvPicPr>
          <p:nvPr/>
        </p:nvPicPr>
        <p:blipFill rotWithShape="1">
          <a:blip r:embed="rId3">
            <a:extLst>
              <a:ext uri="{28A0092B-C50C-407E-A947-70E740481C1C}">
                <a14:useLocalDpi xmlns:a14="http://schemas.microsoft.com/office/drawing/2010/main" val="0"/>
              </a:ext>
            </a:extLst>
          </a:blip>
          <a:srcRect t="24916" b="2032"/>
          <a:stretch/>
        </p:blipFill>
        <p:spPr bwMode="auto">
          <a:xfrm>
            <a:off x="20" y="10"/>
            <a:ext cx="12191980" cy="6857990"/>
          </a:xfrm>
          <a:prstGeom prst="rect">
            <a:avLst/>
          </a:prstGeom>
          <a:noFill/>
        </p:spPr>
      </p:pic>
      <p:sp>
        <p:nvSpPr>
          <p:cNvPr id="2" name="TextBox 1">
            <a:extLst>
              <a:ext uri="{FF2B5EF4-FFF2-40B4-BE49-F238E27FC236}">
                <a16:creationId xmlns:a16="http://schemas.microsoft.com/office/drawing/2014/main" id="{B7F3510D-0B78-41C1-8762-D8B0804D9483}"/>
              </a:ext>
            </a:extLst>
          </p:cNvPr>
          <p:cNvSpPr txBox="1"/>
          <p:nvPr/>
        </p:nvSpPr>
        <p:spPr>
          <a:xfrm>
            <a:off x="292406" y="810161"/>
            <a:ext cx="3414373" cy="886397"/>
          </a:xfrm>
          <a:prstGeom prst="ellipse">
            <a:avLst/>
          </a:prstGeo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400" b="1" dirty="0">
                <a:solidFill>
                  <a:schemeClr val="tx1">
                    <a:lumMod val="75000"/>
                    <a:lumOff val="25000"/>
                  </a:schemeClr>
                </a:solidFill>
                <a:latin typeface="+mj-lt"/>
                <a:ea typeface="+mj-ea"/>
                <a:cs typeface="+mj-cs"/>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defTabSz="914400">
              <a:lnSpc>
                <a:spcPct val="90000"/>
              </a:lnSpc>
              <a:spcBef>
                <a:spcPts val="0"/>
              </a:spcBef>
              <a:spcAft>
                <a:spcPts val="600"/>
              </a:spcAft>
              <a:buNone/>
            </a:pPr>
            <a:endParaRPr lang="en-US" sz="2000" dirty="0">
              <a:solidFill>
                <a:schemeClr val="tx1"/>
              </a:solidFill>
              <a:effectLst/>
            </a:endParaRPr>
          </a:p>
        </p:txBody>
      </p:sp>
    </p:spTree>
    <p:extLst>
      <p:ext uri="{BB962C8B-B14F-4D97-AF65-F5344CB8AC3E}">
        <p14:creationId xmlns:p14="http://schemas.microsoft.com/office/powerpoint/2010/main" val="275686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7B48A6-27B5-40FA-A8ED-1882BA0BF42E}"/>
              </a:ext>
            </a:extLst>
          </p:cNvPr>
          <p:cNvSpPr txBox="1"/>
          <p:nvPr/>
        </p:nvSpPr>
        <p:spPr>
          <a:xfrm>
            <a:off x="1331088" y="565739"/>
            <a:ext cx="9745883"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IMPLICATIONS</a:t>
            </a: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937466" y="2256427"/>
            <a:ext cx="3628713" cy="113304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#1</a:t>
            </a:r>
          </a:p>
          <a:p>
            <a:pPr marL="360045" lvl="1" indent="-177022" defTabSz="288036"/>
            <a:r>
              <a:rPr lang="en-US" sz="1260" b="1" kern="1200" dirty="0">
                <a:solidFill>
                  <a:schemeClr val="tx1">
                    <a:lumMod val="85000"/>
                    <a:lumOff val="15000"/>
                  </a:schemeClr>
                </a:solidFill>
                <a:latin typeface="+mn-lt"/>
                <a:ea typeface="+mn-ea"/>
                <a:cs typeface="+mn-cs"/>
              </a:rPr>
              <a:t>Ensemble solution of dumb signals was very effective </a:t>
            </a:r>
            <a:endParaRPr lang="en-US" sz="1260" b="1" dirty="0"/>
          </a:p>
          <a:p>
            <a:pPr marL="360045" lvl="1" indent="-177022" defTabSz="288036"/>
            <a:r>
              <a:rPr lang="en-US" sz="1260" b="1" kern="1200" dirty="0" err="1">
                <a:solidFill>
                  <a:schemeClr val="tx1">
                    <a:lumMod val="85000"/>
                    <a:lumOff val="15000"/>
                  </a:schemeClr>
                </a:solidFill>
                <a:latin typeface="+mn-lt"/>
                <a:ea typeface="+mn-ea"/>
                <a:cs typeface="+mn-cs"/>
              </a:rPr>
              <a:t>GraphQL</a:t>
            </a:r>
            <a:r>
              <a:rPr lang="en-US" sz="1260" b="1" kern="1200" dirty="0">
                <a:solidFill>
                  <a:schemeClr val="tx1">
                    <a:lumMod val="85000"/>
                    <a:lumOff val="15000"/>
                  </a:schemeClr>
                </a:solidFill>
                <a:latin typeface="+mn-lt"/>
                <a:ea typeface="+mn-ea"/>
                <a:cs typeface="+mn-cs"/>
              </a:rPr>
              <a:t> for the win</a:t>
            </a:r>
          </a:p>
          <a:p>
            <a:pPr marL="290512" lvl="1" indent="0">
              <a:buNone/>
            </a:pPr>
            <a:endParaRPr lang="en-US" sz="2000" b="1" dirty="0"/>
          </a:p>
        </p:txBody>
      </p:sp>
      <p:sp>
        <p:nvSpPr>
          <p:cNvPr id="4" name="Content Placeholder 2">
            <a:extLst>
              <a:ext uri="{FF2B5EF4-FFF2-40B4-BE49-F238E27FC236}">
                <a16:creationId xmlns:a16="http://schemas.microsoft.com/office/drawing/2014/main" id="{3D67B0F4-E10E-47AC-1F14-1B28B824F6C3}"/>
              </a:ext>
            </a:extLst>
          </p:cNvPr>
          <p:cNvSpPr txBox="1">
            <a:spLocks/>
          </p:cNvSpPr>
          <p:nvPr/>
        </p:nvSpPr>
        <p:spPr>
          <a:xfrm>
            <a:off x="6400733" y="2285296"/>
            <a:ext cx="2869391" cy="1104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#2</a:t>
            </a:r>
          </a:p>
          <a:p>
            <a:pPr marL="360045" lvl="1" indent="-177022" defTabSz="288036"/>
            <a:r>
              <a:rPr lang="en-US" sz="1260" b="1" kern="1200" dirty="0">
                <a:solidFill>
                  <a:schemeClr val="tx1">
                    <a:lumMod val="85000"/>
                    <a:lumOff val="15000"/>
                  </a:schemeClr>
                </a:solidFill>
                <a:latin typeface="+mn-lt"/>
                <a:ea typeface="+mn-ea"/>
                <a:cs typeface="+mn-cs"/>
              </a:rPr>
              <a:t>Not every video worked</a:t>
            </a:r>
          </a:p>
          <a:p>
            <a:pPr marL="360045" lvl="1" indent="-177022" defTabSz="288036"/>
            <a:r>
              <a:rPr lang="en-US" sz="1260" b="1" dirty="0"/>
              <a:t>Sampling rate is important</a:t>
            </a:r>
            <a:endParaRPr lang="en-US" sz="1260" b="1" kern="1200" dirty="0">
              <a:solidFill>
                <a:schemeClr val="tx1">
                  <a:lumMod val="85000"/>
                  <a:lumOff val="15000"/>
                </a:schemeClr>
              </a:solidFill>
              <a:latin typeface="+mn-lt"/>
              <a:ea typeface="+mn-ea"/>
              <a:cs typeface="+mn-cs"/>
            </a:endParaRPr>
          </a:p>
          <a:p>
            <a:pPr marL="290512" lvl="1" indent="0">
              <a:buNone/>
            </a:pPr>
            <a:endParaRPr lang="en-US" sz="2000" b="1" dirty="0"/>
          </a:p>
        </p:txBody>
      </p:sp>
      <p:pic>
        <p:nvPicPr>
          <p:cNvPr id="5" name="Picture 4">
            <a:extLst>
              <a:ext uri="{FF2B5EF4-FFF2-40B4-BE49-F238E27FC236}">
                <a16:creationId xmlns:a16="http://schemas.microsoft.com/office/drawing/2014/main" id="{D9F4F4B4-7451-F7EA-67E5-FD679CF6DD67}"/>
              </a:ext>
            </a:extLst>
          </p:cNvPr>
          <p:cNvPicPr>
            <a:picLocks noChangeAspect="1"/>
          </p:cNvPicPr>
          <p:nvPr/>
        </p:nvPicPr>
        <p:blipFill>
          <a:blip r:embed="rId3"/>
          <a:stretch>
            <a:fillRect/>
          </a:stretch>
        </p:blipFill>
        <p:spPr>
          <a:xfrm>
            <a:off x="3217237" y="3468532"/>
            <a:ext cx="5643736" cy="2328644"/>
          </a:xfrm>
          <a:prstGeom prst="rect">
            <a:avLst/>
          </a:prstGeom>
        </p:spPr>
      </p:pic>
    </p:spTree>
    <p:extLst>
      <p:ext uri="{BB962C8B-B14F-4D97-AF65-F5344CB8AC3E}">
        <p14:creationId xmlns:p14="http://schemas.microsoft.com/office/powerpoint/2010/main" val="377889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3EDD8-08A7-4C8E-92E0-28ED77F980AA}"/>
              </a:ext>
            </a:extLst>
          </p:cNvPr>
          <p:cNvSpPr txBox="1"/>
          <p:nvPr/>
        </p:nvSpPr>
        <p:spPr>
          <a:xfrm>
            <a:off x="461273" y="2750221"/>
            <a:ext cx="3115265" cy="107415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b="1" kern="1200" dirty="0">
                <a:solidFill>
                  <a:srgbClr val="FFFFFF"/>
                </a:solidFill>
                <a:latin typeface="+mj-lt"/>
                <a:ea typeface="+mj-ea"/>
                <a:cs typeface="+mj-cs"/>
              </a:rPr>
              <a:t>PRACTICAL APPLICATION</a:t>
            </a:r>
          </a:p>
        </p:txBody>
      </p:sp>
      <p:graphicFrame>
        <p:nvGraphicFramePr>
          <p:cNvPr id="14" name="Content Placeholder 2">
            <a:extLst>
              <a:ext uri="{FF2B5EF4-FFF2-40B4-BE49-F238E27FC236}">
                <a16:creationId xmlns:a16="http://schemas.microsoft.com/office/drawing/2014/main" id="{92DDE141-EA1D-00D0-1690-72248701633B}"/>
              </a:ext>
            </a:extLst>
          </p:cNvPr>
          <p:cNvGraphicFramePr/>
          <p:nvPr>
            <p:extLst>
              <p:ext uri="{D42A27DB-BD31-4B8C-83A1-F6EECF244321}">
                <p14:modId xmlns:p14="http://schemas.microsoft.com/office/powerpoint/2010/main" val="3854683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8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YOUR NAME</a:t>
            </a:r>
          </a:p>
          <a:p>
            <a:r>
              <a:rPr lang="en-US">
                <a:solidFill>
                  <a:schemeClr val="bg1"/>
                </a:solidFill>
              </a:rPr>
              <a:t>Northcentral University</a:t>
            </a:r>
          </a:p>
          <a:p>
            <a:endParaRPr lang="en-US">
              <a:solidFill>
                <a:schemeClr val="bg1"/>
              </a:solidFill>
            </a:endParaRPr>
          </a:p>
          <a:p>
            <a:r>
              <a:rPr lang="en-US">
                <a:solidFill>
                  <a:schemeClr val="bg1"/>
                </a:solidFill>
              </a:rPr>
              <a:t>Dissertation Chair: Fill In</a:t>
            </a:r>
          </a:p>
          <a:p>
            <a:r>
              <a:rPr lang="en-US">
                <a:solidFill>
                  <a:schemeClr val="bg1"/>
                </a:solidFill>
              </a:rPr>
              <a:t>Subject Matter Expert: Fill In</a:t>
            </a:r>
          </a:p>
          <a:p>
            <a:r>
              <a:rPr lang="en-US">
                <a:solidFill>
                  <a:schemeClr val="bg1"/>
                </a:solidFill>
              </a:rPr>
              <a:t>Academic reader: Fill in </a:t>
            </a:r>
            <a:endParaRPr lang="en-US" dirty="0">
              <a:solidFill>
                <a:schemeClr val="bg1"/>
              </a:solidFill>
            </a:endParaRP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INTRODUCTION</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9EC9B359-901B-5C6C-F505-5AEF196787DA}"/>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Start with this project’s deployment code</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Multi-camera configurations</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Decouple the AI/ML subsystems into multi-model</a:t>
            </a:r>
            <a:br>
              <a:rPr lang="en-US" sz="2800" dirty="0">
                <a:solidFill>
                  <a:sysClr val="windowText" lastClr="000000">
                    <a:lumMod val="85000"/>
                    <a:lumOff val="15000"/>
                  </a:sysClr>
                </a:solidFill>
                <a:latin typeface="Calibri"/>
              </a:rPr>
            </a:br>
            <a:endParaRPr lang="en-US" sz="2800" dirty="0">
              <a:solidFill>
                <a:sysClr val="windowText" lastClr="000000">
                  <a:lumMod val="85000"/>
                  <a:lumOff val="15000"/>
                </a:sysClr>
              </a:solidFill>
              <a:latin typeface="Calibri"/>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Decouple the schema with </a:t>
            </a:r>
            <a:r>
              <a:rPr kumimoji="0" lang="en-US" sz="2800" b="0" i="0" u="none" strike="noStrike" kern="1200" cap="none" spc="0" normalizeH="0" baseline="0" noProof="0" dirty="0" err="1">
                <a:ln>
                  <a:noFill/>
                </a:ln>
                <a:solidFill>
                  <a:sysClr val="windowText" lastClr="000000">
                    <a:lumMod val="85000"/>
                    <a:lumOff val="15000"/>
                  </a:sysClr>
                </a:solidFill>
                <a:effectLst/>
                <a:uLnTx/>
                <a:uFillTx/>
                <a:latin typeface="Calibri"/>
                <a:ea typeface="+mn-ea"/>
                <a:cs typeface="+mn-cs"/>
              </a:rPr>
              <a:t>GraphQL</a:t>
            </a:r>
            <a:endParaRPr lang="en-US" sz="2800" dirty="0">
              <a:solidFill>
                <a:sysClr val="windowText" lastClr="000000">
                  <a:lumMod val="85000"/>
                  <a:lumOff val="15000"/>
                </a:sysClr>
              </a:solidFill>
              <a:latin typeface="Calibri"/>
            </a:endParaRPr>
          </a:p>
        </p:txBody>
      </p:sp>
    </p:spTree>
    <p:extLst>
      <p:ext uri="{BB962C8B-B14F-4D97-AF65-F5344CB8AC3E}">
        <p14:creationId xmlns:p14="http://schemas.microsoft.com/office/powerpoint/2010/main" val="23688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519D795-71A9-43C9-A595-25C87D53BE35}"/>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CONCLUSIONS</a:t>
            </a:r>
          </a:p>
        </p:txBody>
      </p:sp>
      <p:graphicFrame>
        <p:nvGraphicFramePr>
          <p:cNvPr id="5" name="Content Placeholder 2">
            <a:extLst>
              <a:ext uri="{FF2B5EF4-FFF2-40B4-BE49-F238E27FC236}">
                <a16:creationId xmlns:a16="http://schemas.microsoft.com/office/drawing/2014/main" id="{F8E0E9B7-52A1-D752-5C25-254BACFF0D44}"/>
              </a:ext>
            </a:extLst>
          </p:cNvPr>
          <p:cNvGraphicFramePr/>
          <p:nvPr>
            <p:extLst>
              <p:ext uri="{D42A27DB-BD31-4B8C-83A1-F6EECF244321}">
                <p14:modId xmlns:p14="http://schemas.microsoft.com/office/powerpoint/2010/main" val="382216679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76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1C3DC152-06C1-681A-DBC6-3D23039D0E28}"/>
              </a:ext>
            </a:extLst>
          </p:cNvPr>
          <p:cNvPicPr>
            <a:picLocks noChangeAspect="1"/>
          </p:cNvPicPr>
          <p:nvPr/>
        </p:nvPicPr>
        <p:blipFill rotWithShape="1">
          <a:blip r:embed="rId3">
            <a:alphaModFix amt="50000"/>
          </a:blip>
          <a:srcRect r="25"/>
          <a:stretch/>
        </p:blipFill>
        <p:spPr>
          <a:xfrm>
            <a:off x="20" y="10"/>
            <a:ext cx="12188930" cy="6857990"/>
          </a:xfrm>
          <a:prstGeom prst="rect">
            <a:avLst/>
          </a:prstGeom>
        </p:spPr>
      </p:pic>
      <p:sp>
        <p:nvSpPr>
          <p:cNvPr id="2" name="TextBox 1">
            <a:extLst>
              <a:ext uri="{FF2B5EF4-FFF2-40B4-BE49-F238E27FC236}">
                <a16:creationId xmlns:a16="http://schemas.microsoft.com/office/drawing/2014/main" id="{0EE859F8-7F5D-4F32-8513-DC74D4391B0F}"/>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a:solidFill>
                  <a:srgbClr val="FFFFFF"/>
                </a:solidFill>
                <a:latin typeface="+mj-lt"/>
                <a:ea typeface="+mj-ea"/>
                <a:cs typeface="+mj-cs"/>
              </a:rPr>
              <a:t>THANK YOU</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buNone/>
            </a:pPr>
            <a:endParaRPr lang="en-US" sz="2000" dirty="0">
              <a:solidFill>
                <a:schemeClr val="tx1"/>
              </a:solidFill>
            </a:endParaRPr>
          </a:p>
        </p:txBody>
      </p:sp>
    </p:spTree>
    <p:extLst>
      <p:ext uri="{BB962C8B-B14F-4D97-AF65-F5344CB8AC3E}">
        <p14:creationId xmlns:p14="http://schemas.microsoft.com/office/powerpoint/2010/main" val="82769584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6DDBC-5357-404F-9870-671BDD777A8A}"/>
              </a:ext>
            </a:extLst>
          </p:cNvPr>
          <p:cNvSpPr txBox="1"/>
          <p:nvPr/>
        </p:nvSpPr>
        <p:spPr>
          <a:xfrm>
            <a:off x="8115300" y="1562669"/>
            <a:ext cx="3389515" cy="23806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REFERENCES</a:t>
            </a:r>
          </a:p>
        </p:txBody>
      </p:sp>
      <p:pic>
        <p:nvPicPr>
          <p:cNvPr id="4" name="Picture 3" descr="Files in folders">
            <a:extLst>
              <a:ext uri="{FF2B5EF4-FFF2-40B4-BE49-F238E27FC236}">
                <a16:creationId xmlns:a16="http://schemas.microsoft.com/office/drawing/2014/main" id="{5D70E172-AAFD-9B70-EB7B-D3EB1B94CD3B}"/>
              </a:ext>
            </a:extLst>
          </p:cNvPr>
          <p:cNvPicPr>
            <a:picLocks noChangeAspect="1"/>
          </p:cNvPicPr>
          <p:nvPr/>
        </p:nvPicPr>
        <p:blipFill rotWithShape="1">
          <a:blip r:embed="rId3"/>
          <a:srcRect l="13515" r="11874"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472403459"/>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RESEARCH QUESTIONS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3049437133"/>
              </p:ext>
            </p:extLst>
          </p:nvPr>
        </p:nvGraphicFramePr>
        <p:xfrm>
          <a:off x="-119407" y="2120329"/>
          <a:ext cx="12430813"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Design science is a </a:t>
            </a:r>
            <a:r>
              <a:rPr lang="en-US" sz="2800" b="1" dirty="0">
                <a:effectLst/>
                <a:latin typeface="Times New Roman" panose="02020603050405020304" pitchFamily="18" charset="0"/>
                <a:ea typeface="Calibri" panose="020F0502020204030204" pitchFamily="34" charset="0"/>
                <a:cs typeface="Arial" panose="020B0604020202020204" pitchFamily="34" charset="0"/>
              </a:rPr>
              <a:t>research methodology that creates and uses purposeful artifacts to study a phenomenon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br>
              <a:rPr lang="en-US" sz="2800" dirty="0">
                <a:effectLst/>
                <a:latin typeface="Times New Roman" panose="02020603050405020304" pitchFamily="18" charset="0"/>
                <a:ea typeface="Calibri" panose="020F0502020204030204" pitchFamily="34" charset="0"/>
                <a:cs typeface="Arial" panose="020B0604020202020204" pitchFamily="34" charset="0"/>
              </a:rPr>
            </a:b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2800" dirty="0"/>
          </a:p>
        </p:txBody>
      </p:sp>
      <p:graphicFrame>
        <p:nvGraphicFramePr>
          <p:cNvPr id="4" name="Diagram 3">
            <a:extLst>
              <a:ext uri="{FF2B5EF4-FFF2-40B4-BE49-F238E27FC236}">
                <a16:creationId xmlns:a16="http://schemas.microsoft.com/office/drawing/2014/main" id="{F280F2F3-C7E5-4B9C-BC20-9F1ABA24F011}"/>
              </a:ext>
            </a:extLst>
          </p:cNvPr>
          <p:cNvGraphicFramePr/>
          <p:nvPr>
            <p:extLst>
              <p:ext uri="{D42A27DB-BD31-4B8C-83A1-F6EECF244321}">
                <p14:modId xmlns:p14="http://schemas.microsoft.com/office/powerpoint/2010/main" val="277641866"/>
              </p:ext>
            </p:extLst>
          </p:nvPr>
        </p:nvGraphicFramePr>
        <p:xfrm>
          <a:off x="621613" y="2062286"/>
          <a:ext cx="10948774" cy="3864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711678-2EF6-4623-82A0-B1BFC089089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3156C414-925A-72D8-6E3B-7F4738D7FA22}"/>
              </a:ext>
            </a:extLst>
          </p:cNvPr>
          <p:cNvGraphicFramePr>
            <a:graphicFrameLocks noGrp="1"/>
          </p:cNvGraphicFramePr>
          <p:nvPr>
            <p:extLst>
              <p:ext uri="{D42A27DB-BD31-4B8C-83A1-F6EECF244321}">
                <p14:modId xmlns:p14="http://schemas.microsoft.com/office/powerpoint/2010/main" val="1105413810"/>
              </p:ext>
            </p:extLst>
          </p:nvPr>
        </p:nvGraphicFramePr>
        <p:xfrm>
          <a:off x="403953" y="1440510"/>
          <a:ext cx="11384094" cy="4774023"/>
        </p:xfrm>
        <a:graphic>
          <a:graphicData uri="http://schemas.openxmlformats.org/drawingml/2006/table">
            <a:tbl>
              <a:tblPr firstRow="1" firstCol="1" bandRow="1">
                <a:noFill/>
                <a:tableStyleId>{5C22544A-7EE6-4342-B048-85BDC9FD1C3A}</a:tableStyleId>
              </a:tblPr>
              <a:tblGrid>
                <a:gridCol w="8336276">
                  <a:extLst>
                    <a:ext uri="{9D8B030D-6E8A-4147-A177-3AD203B41FA5}">
                      <a16:colId xmlns:a16="http://schemas.microsoft.com/office/drawing/2014/main" val="3110407129"/>
                    </a:ext>
                  </a:extLst>
                </a:gridCol>
                <a:gridCol w="3047818">
                  <a:extLst>
                    <a:ext uri="{9D8B030D-6E8A-4147-A177-3AD203B41FA5}">
                      <a16:colId xmlns:a16="http://schemas.microsoft.com/office/drawing/2014/main" val="135888603"/>
                    </a:ext>
                  </a:extLst>
                </a:gridCol>
              </a:tblGrid>
              <a:tr h="606013">
                <a:tc>
                  <a:txBody>
                    <a:bodyPr/>
                    <a:lstStyle/>
                    <a:p>
                      <a:pPr marL="0" marR="0" indent="0">
                        <a:lnSpc>
                          <a:spcPct val="200000"/>
                        </a:lnSpc>
                        <a:spcBef>
                          <a:spcPts val="0"/>
                        </a:spcBef>
                        <a:spcAft>
                          <a:spcPts val="0"/>
                        </a:spcAft>
                      </a:pPr>
                      <a:r>
                        <a:rPr lang="en-US" sz="1300" b="0" cap="all" spc="150">
                          <a:solidFill>
                            <a:schemeClr val="lt1"/>
                          </a:solidFill>
                          <a:effectLst/>
                        </a:rPr>
                        <a:t>Statistic</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tc>
                  <a:txBody>
                    <a:bodyPr/>
                    <a:lstStyle/>
                    <a:p>
                      <a:pPr marL="0" marR="0" indent="0">
                        <a:lnSpc>
                          <a:spcPct val="200000"/>
                        </a:lnSpc>
                        <a:spcBef>
                          <a:spcPts val="0"/>
                        </a:spcBef>
                        <a:spcAft>
                          <a:spcPts val="0"/>
                        </a:spcAft>
                      </a:pPr>
                      <a:r>
                        <a:rPr lang="en-US" sz="1300" b="0" cap="all" spc="150">
                          <a:solidFill>
                            <a:schemeClr val="lt1"/>
                          </a:solidFill>
                          <a:effectLst/>
                        </a:rPr>
                        <a:t>Value</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60003195"/>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Total Categories</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700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8220627"/>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Minimum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250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27986494"/>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Maximum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881</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8707369"/>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Standard Deviation Videos Per Category</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128</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75888047"/>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Median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611</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1373174"/>
                  </a:ext>
                </a:extLst>
              </a:tr>
              <a:tr h="541170">
                <a:tc>
                  <a:txBody>
                    <a:bodyPr/>
                    <a:lstStyle/>
                    <a:p>
                      <a:pPr marL="0" marR="0" indent="0">
                        <a:lnSpc>
                          <a:spcPct val="200000"/>
                        </a:lnSpc>
                        <a:spcBef>
                          <a:spcPts val="0"/>
                        </a:spcBef>
                        <a:spcAft>
                          <a:spcPts val="0"/>
                        </a:spcAft>
                      </a:pPr>
                      <a:r>
                        <a:rPr lang="en-US" sz="1400" b="1" cap="none" spc="0">
                          <a:solidFill>
                            <a:schemeClr val="tx1"/>
                          </a:solidFill>
                          <a:effectLst/>
                        </a:rPr>
                        <a:t>95</a:t>
                      </a:r>
                      <a:r>
                        <a:rPr lang="en-US" sz="1400" b="1" cap="none" spc="0" baseline="30000">
                          <a:solidFill>
                            <a:schemeClr val="tx1"/>
                          </a:solidFill>
                          <a:effectLst/>
                        </a:rPr>
                        <a:t>th</a:t>
                      </a:r>
                      <a:r>
                        <a:rPr lang="en-US" sz="1400" b="1" cap="none" spc="0">
                          <a:solidFill>
                            <a:schemeClr val="tx1"/>
                          </a:solidFill>
                          <a:effectLst/>
                        </a:rPr>
                        <a:t> Percentile Videos Per Category</a:t>
                      </a:r>
                      <a:endParaRPr lang="en-US" sz="14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200" cap="none" spc="0" dirty="0">
                          <a:solidFill>
                            <a:schemeClr val="tx1"/>
                          </a:solidFill>
                          <a:effectLst/>
                        </a:rPr>
                        <a:t>838</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91831564"/>
                  </a:ext>
                </a:extLst>
              </a:tr>
              <a:tr h="541170">
                <a:tc>
                  <a:txBody>
                    <a:bodyPr/>
                    <a:lstStyle/>
                    <a:p>
                      <a:pPr marL="0" marR="0" indent="0">
                        <a:lnSpc>
                          <a:spcPct val="200000"/>
                        </a:lnSpc>
                        <a:spcBef>
                          <a:spcPts val="0"/>
                        </a:spcBef>
                        <a:spcAft>
                          <a:spcPts val="0"/>
                        </a:spcAft>
                      </a:pPr>
                      <a:r>
                        <a:rPr lang="en-US" sz="1400" b="1" cap="none" spc="0" dirty="0">
                          <a:solidFill>
                            <a:schemeClr val="tx1"/>
                          </a:solidFill>
                          <a:effectLst/>
                        </a:rPr>
                        <a:t>99</a:t>
                      </a:r>
                      <a:r>
                        <a:rPr lang="en-US" sz="1400" b="1" cap="none" spc="0" baseline="30000" dirty="0">
                          <a:solidFill>
                            <a:schemeClr val="tx1"/>
                          </a:solidFill>
                          <a:effectLst/>
                        </a:rPr>
                        <a:t>th</a:t>
                      </a:r>
                      <a:r>
                        <a:rPr lang="en-US" sz="1400" b="1" cap="none" spc="0" dirty="0">
                          <a:solidFill>
                            <a:schemeClr val="tx1"/>
                          </a:solidFill>
                          <a:effectLst/>
                        </a:rPr>
                        <a:t> Percentile Videos Per Category</a:t>
                      </a:r>
                      <a:endParaRPr lang="en-US" sz="1400" b="1"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200" cap="none" spc="0" dirty="0">
                          <a:solidFill>
                            <a:schemeClr val="tx1"/>
                          </a:solidFill>
                          <a:effectLst/>
                        </a:rPr>
                        <a:t>860</a:t>
                      </a:r>
                      <a:endParaRPr lang="en-US" sz="1200" cap="none" spc="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9563328"/>
                  </a:ext>
                </a:extLst>
              </a:tr>
            </a:tbl>
          </a:graphicData>
        </a:graphic>
      </p:graphicFrame>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DD3157-830E-496A-AADA-009628BB5BB0}"/>
              </a:ext>
            </a:extLst>
          </p:cNvPr>
          <p:cNvSpPr txBox="1"/>
          <p:nvPr/>
        </p:nvSpPr>
        <p:spPr>
          <a:xfrm>
            <a:off x="5956784"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bg1"/>
                </a:solidFill>
                <a:latin typeface="+mj-lt"/>
                <a:ea typeface="+mj-ea"/>
                <a:cs typeface="+mj-cs"/>
              </a:rPr>
              <a:t>INSTRUMENTATION</a:t>
            </a:r>
          </a:p>
        </p:txBody>
      </p:sp>
      <p:grpSp>
        <p:nvGrpSpPr>
          <p:cNvPr id="20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2" name="Freeform: Shape 20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Oval 20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Oval 20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Graphic 7" descr="Laptop Secure">
            <a:extLst>
              <a:ext uri="{FF2B5EF4-FFF2-40B4-BE49-F238E27FC236}">
                <a16:creationId xmlns:a16="http://schemas.microsoft.com/office/drawing/2014/main" id="{58A85EF7-EC54-96D1-8575-59508A281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148" y="1820334"/>
            <a:ext cx="3217333" cy="3217333"/>
          </a:xfrm>
          <a:prstGeom prst="rect">
            <a:avLst/>
          </a:prstGeom>
        </p:spPr>
      </p:pic>
      <p:grpSp>
        <p:nvGrpSpPr>
          <p:cNvPr id="20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0" name="Freeform: Shape 20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2749EFBA-CCDB-6E65-C87A-AAA3B7407B7C}"/>
              </a:ext>
            </a:extLst>
          </p:cNvPr>
          <p:cNvSpPr txBox="1"/>
          <p:nvPr/>
        </p:nvSpPr>
        <p:spPr>
          <a:xfrm>
            <a:off x="5956783" y="1747592"/>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600" dirty="0">
                <a:solidFill>
                  <a:schemeClr val="bg1"/>
                </a:solidFill>
              </a:rPr>
              <a:t>Amazon CloudWatch</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a:solidFill>
                  <a:schemeClr val="bg1"/>
                </a:solidFill>
              </a:rPr>
              <a:t>AWS X-Ray</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err="1">
                <a:solidFill>
                  <a:schemeClr val="bg1"/>
                </a:solidFill>
              </a:rPr>
              <a:t>TensorBoard</a:t>
            </a:r>
            <a:br>
              <a:rPr lang="en-US" sz="3600" dirty="0">
                <a:solidFill>
                  <a:schemeClr val="bg1"/>
                </a:solidFill>
              </a:rPr>
            </a:br>
            <a:endParaRPr lang="en-US" sz="3600" dirty="0">
              <a:solidFill>
                <a:schemeClr val="bg1"/>
              </a:solidFill>
            </a:endParaRP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15334</TotalTime>
  <Words>7555</Words>
  <Application>Microsoft Office PowerPoint</Application>
  <PresentationFormat>Widescreen</PresentationFormat>
  <Paragraphs>456</Paragraphs>
  <Slides>23</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357</cp:revision>
  <cp:lastPrinted>2019-09-23T21:40:40Z</cp:lastPrinted>
  <dcterms:created xsi:type="dcterms:W3CDTF">2018-10-02T19:30:51Z</dcterms:created>
  <dcterms:modified xsi:type="dcterms:W3CDTF">2023-06-22T02:09:27Z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