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43" autoAdjust="0"/>
  </p:normalViewPr>
  <p:slideViewPr>
    <p:cSldViewPr>
      <p:cViewPr varScale="1">
        <p:scale>
          <a:sx n="66" d="100"/>
          <a:sy n="66" d="100"/>
        </p:scale>
        <p:origin x="209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B4E86-4541-4635-9FF5-6B987EFC27EC}" type="datetimeFigureOut">
              <a:rPr lang="en-US" smtClean="0"/>
              <a:t>8/17/2015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12C251-D80F-4E5D-9111-9EA1C6CF5FF9}" type="slidenum">
              <a:rPr lang="en-US" smtClean="0"/>
              <a:t>‹#›</a:t>
            </a:fld>
            <a:endParaRPr lang="en-US"/>
          </a:p>
        </p:txBody>
      </p:sp>
    </p:spTree>
    <p:extLst>
      <p:ext uri="{BB962C8B-B14F-4D97-AF65-F5344CB8AC3E}">
        <p14:creationId xmlns:p14="http://schemas.microsoft.com/office/powerpoint/2010/main" val="44314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Hertz Corporation is an extremely large international company.  The company’s focus is in the rental business.  The rental business includes car rentals, equipment rental, machinery and tool rental, and fleet rentals.  Their main business is located in North America, Europe, and the Middle East.  They are an ever growing company always partnering with other companies to gain market share.</a:t>
            </a:r>
          </a:p>
          <a:p>
            <a:r>
              <a:rPr lang="en-US" sz="1200" kern="1200" dirty="0" smtClean="0">
                <a:solidFill>
                  <a:schemeClr val="tx1"/>
                </a:solidFill>
                <a:effectLst/>
                <a:latin typeface="+mn-lt"/>
                <a:ea typeface="+mn-ea"/>
                <a:cs typeface="+mn-cs"/>
              </a:rPr>
              <a:t>	Hertz Corporation’s parent company is Ford Motor Company (</a:t>
            </a:r>
            <a:r>
              <a:rPr lang="en-US" sz="1200" kern="1200" dirty="0" err="1" smtClean="0">
                <a:solidFill>
                  <a:schemeClr val="tx1"/>
                </a:solidFill>
                <a:effectLst/>
                <a:latin typeface="+mn-lt"/>
                <a:ea typeface="+mn-ea"/>
                <a:cs typeface="+mn-cs"/>
              </a:rPr>
              <a:t>Marketline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2014)</a:t>
            </a:r>
            <a:r>
              <a:rPr lang="en-US" sz="1200" kern="1200" dirty="0" smtClean="0">
                <a:solidFill>
                  <a:schemeClr val="tx1"/>
                </a:solidFill>
                <a:effectLst/>
                <a:latin typeface="+mn-lt"/>
                <a:ea typeface="+mn-ea"/>
                <a:cs typeface="+mn-cs"/>
              </a:rPr>
              <a:t>.  It is also a publicly traded company using HTZ as their trading initials on the NYSE.  Hertz has many world-wide locations, which are either owned by Hertz, franchise locations, or partnered locations.  Hertz owns the rental car companies Dollar Rent A Car, Thrifty Car Rental, Advantage, and Firefly (</a:t>
            </a:r>
            <a:r>
              <a:rPr lang="en-US" sz="1200" kern="1200" dirty="0" err="1" smtClean="0">
                <a:solidFill>
                  <a:schemeClr val="tx1"/>
                </a:solidFill>
                <a:effectLst/>
                <a:latin typeface="+mn-lt"/>
                <a:ea typeface="+mn-ea"/>
                <a:cs typeface="+mn-cs"/>
              </a:rPr>
              <a:t>Marketline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2014)</a:t>
            </a:r>
            <a:r>
              <a:rPr lang="en-US" sz="1200" kern="1200" dirty="0" smtClean="0">
                <a:solidFill>
                  <a:schemeClr val="tx1"/>
                </a:solidFill>
                <a:effectLst/>
                <a:latin typeface="+mn-lt"/>
                <a:ea typeface="+mn-ea"/>
                <a:cs typeface="+mn-cs"/>
              </a:rPr>
              <a:t>.  Their business is split between airport rental locations and off site locations.  Hertz also operates their equipment rental, machinery and tool rental, and fleet rentals the same way.  That is through partnerships, franchise locations, or their direct employees.  </a:t>
            </a:r>
          </a:p>
          <a:p>
            <a:r>
              <a:rPr lang="en-US" sz="1200" kern="1200" dirty="0" smtClean="0">
                <a:solidFill>
                  <a:schemeClr val="tx1"/>
                </a:solidFill>
                <a:effectLst/>
                <a:latin typeface="+mn-lt"/>
                <a:ea typeface="+mn-ea"/>
                <a:cs typeface="+mn-cs"/>
              </a:rPr>
              <a:t>	Hertz has a very top down organizational structure with CEO’s, CFO’s, Directors, Lead Directors, and etc. down the chain of command.  The organization has conflict issues and they are horizontal and vertical.  The vertical issues arise between line staff and staff management, and between departments (Shetty,</a:t>
            </a:r>
            <a:r>
              <a:rPr lang="en-US" sz="1200" kern="1200" baseline="0" dirty="0" smtClean="0">
                <a:solidFill>
                  <a:schemeClr val="tx1"/>
                </a:solidFill>
                <a:effectLst/>
                <a:latin typeface="+mn-lt"/>
                <a:ea typeface="+mn-ea"/>
                <a:cs typeface="+mn-cs"/>
              </a:rPr>
              <a:t> 2011).</a:t>
            </a:r>
            <a:r>
              <a:rPr lang="en-US" sz="1200" kern="1200" dirty="0" smtClean="0">
                <a:solidFill>
                  <a:schemeClr val="tx1"/>
                </a:solidFill>
                <a:effectLst/>
                <a:latin typeface="+mn-lt"/>
                <a:ea typeface="+mn-ea"/>
                <a:cs typeface="+mn-cs"/>
              </a:rPr>
              <a:t>  The horizontal conflicts arise between the departments wanting the same resources (Shetty, 2011).   Problems and conflicts arise within any corporation, but they can be resolved leading to a better more efficient company. </a:t>
            </a:r>
          </a:p>
          <a:p>
            <a:endParaRPr lang="en-US" dirty="0"/>
          </a:p>
        </p:txBody>
      </p:sp>
      <p:sp>
        <p:nvSpPr>
          <p:cNvPr id="4" name="Slide Number Placeholder 3"/>
          <p:cNvSpPr>
            <a:spLocks noGrp="1"/>
          </p:cNvSpPr>
          <p:nvPr>
            <p:ph type="sldNum" sz="quarter" idx="10"/>
          </p:nvPr>
        </p:nvSpPr>
        <p:spPr/>
        <p:txBody>
          <a:bodyPr/>
          <a:lstStyle/>
          <a:p>
            <a:fld id="{4E12C251-D80F-4E5D-9111-9EA1C6CF5FF9}" type="slidenum">
              <a:rPr lang="en-US" smtClean="0"/>
              <a:t>2</a:t>
            </a:fld>
            <a:endParaRPr lang="en-US"/>
          </a:p>
        </p:txBody>
      </p:sp>
    </p:spTree>
    <p:extLst>
      <p:ext uri="{BB962C8B-B14F-4D97-AF65-F5344CB8AC3E}">
        <p14:creationId xmlns:p14="http://schemas.microsoft.com/office/powerpoint/2010/main" val="413647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4E12C251-D80F-4E5D-9111-9EA1C6CF5FF9}" type="slidenum">
              <a:rPr lang="en-US" smtClean="0"/>
              <a:t>3</a:t>
            </a:fld>
            <a:endParaRPr lang="en-US"/>
          </a:p>
        </p:txBody>
      </p:sp>
    </p:spTree>
    <p:extLst>
      <p:ext uri="{BB962C8B-B14F-4D97-AF65-F5344CB8AC3E}">
        <p14:creationId xmlns:p14="http://schemas.microsoft.com/office/powerpoint/2010/main" val="181162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D6A513-19F9-47D4-A3D8-A4581737EED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2B4752-4628-4BD9-8FDB-DF7B0889DD6A}" type="datetimeFigureOut">
              <a:rPr lang="en-US" smtClean="0"/>
              <a:t>8/17/2015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D6A513-19F9-47D4-A3D8-A4581737EEDD}"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D2B4752-4628-4BD9-8FDB-DF7B0889DD6A}" type="datetimeFigureOut">
              <a:rPr lang="en-US" smtClean="0"/>
              <a:t>8/17/2015</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9D6A513-19F9-47D4-A3D8-A4581737EED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anagementparadise.com/forums/human-resources-management-h-r/21493/-organizational-structure-hertz-corpora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Hertz Corporation</a:t>
            </a:r>
            <a:endParaRPr lang="en-US" dirty="0"/>
          </a:p>
        </p:txBody>
      </p:sp>
      <p:sp>
        <p:nvSpPr>
          <p:cNvPr id="3" name="Subtitle 2"/>
          <p:cNvSpPr>
            <a:spLocks noGrp="1"/>
          </p:cNvSpPr>
          <p:nvPr>
            <p:ph type="subTitle" idx="1"/>
          </p:nvPr>
        </p:nvSpPr>
        <p:spPr>
          <a:xfrm>
            <a:off x="722376" y="3685032"/>
            <a:ext cx="7772400" cy="1953768"/>
          </a:xfrm>
        </p:spPr>
        <p:txBody>
          <a:bodyPr>
            <a:normAutofit/>
          </a:bodyPr>
          <a:lstStyle/>
          <a:p>
            <a:r>
              <a:rPr lang="en-US" dirty="0" smtClean="0"/>
              <a:t>Team D:Ashley Metz, Nathan </a:t>
            </a:r>
            <a:r>
              <a:rPr lang="en-US" dirty="0" err="1" smtClean="0"/>
              <a:t>Bachmeier</a:t>
            </a:r>
            <a:r>
              <a:rPr lang="en-US" dirty="0" smtClean="0"/>
              <a:t>, </a:t>
            </a:r>
            <a:r>
              <a:rPr lang="en-US" dirty="0" err="1" smtClean="0"/>
              <a:t>Syreeta</a:t>
            </a:r>
            <a:r>
              <a:rPr lang="en-US" dirty="0" smtClean="0"/>
              <a:t> Essex, Maria </a:t>
            </a:r>
            <a:r>
              <a:rPr lang="en-US" dirty="0" err="1" smtClean="0"/>
              <a:t>Talamante</a:t>
            </a:r>
            <a:r>
              <a:rPr lang="en-US" dirty="0" smtClean="0"/>
              <a:t>, Erica, Tyler  Wiese</a:t>
            </a:r>
          </a:p>
          <a:p>
            <a:r>
              <a:rPr lang="en-US" dirty="0" smtClean="0"/>
              <a:t>August 17, 2015</a:t>
            </a:r>
          </a:p>
          <a:p>
            <a:r>
              <a:rPr lang="en-US" dirty="0" smtClean="0"/>
              <a:t>HCS521</a:t>
            </a:r>
          </a:p>
          <a:p>
            <a:r>
              <a:rPr lang="en-US" dirty="0" smtClean="0"/>
              <a:t>David Rollins</a:t>
            </a:r>
          </a:p>
          <a:p>
            <a:endParaRPr lang="en-US" dirty="0"/>
          </a:p>
        </p:txBody>
      </p:sp>
    </p:spTree>
    <p:extLst>
      <p:ext uri="{BB962C8B-B14F-4D97-AF65-F5344CB8AC3E}">
        <p14:creationId xmlns:p14="http://schemas.microsoft.com/office/powerpoint/2010/main" val="2712651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Hertz Co. </a:t>
            </a:r>
            <a:br>
              <a:rPr lang="en-US" dirty="0" smtClean="0"/>
            </a:br>
            <a:r>
              <a:rPr lang="en-US" dirty="0" smtClean="0"/>
              <a:t>Organizational Chart</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5600" y="685800"/>
            <a:ext cx="3370281" cy="41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971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83326" y="609600"/>
            <a:ext cx="8183880" cy="4953000"/>
          </a:xfrm>
        </p:spPr>
        <p:txBody>
          <a:bodyPr>
            <a:normAutofit/>
          </a:bodyPr>
          <a:lstStyle/>
          <a:p>
            <a:r>
              <a:rPr lang="en-US" dirty="0" err="1" smtClean="0"/>
              <a:t>Marketline</a:t>
            </a:r>
            <a:r>
              <a:rPr lang="en-US" dirty="0" smtClean="0"/>
              <a:t>.  30 Dec. 2014.  F8402753-95E7-4937-B825-4537A1CB52A</a:t>
            </a:r>
          </a:p>
          <a:p>
            <a:r>
              <a:rPr lang="en-US" dirty="0" smtClean="0"/>
              <a:t>Shetty, Netra.  </a:t>
            </a:r>
            <a:r>
              <a:rPr lang="en-US" dirty="0" err="1" smtClean="0"/>
              <a:t>Organisational</a:t>
            </a:r>
            <a:r>
              <a:rPr lang="en-US" dirty="0" smtClean="0"/>
              <a:t> Structure of the Hertz Corporation.  Feb. 4, 2011.  </a:t>
            </a:r>
            <a:r>
              <a:rPr lang="en-US" dirty="0" smtClean="0">
                <a:hlinkClick r:id="rId3"/>
              </a:rPr>
              <a:t>http://www.managementparadise.com/forums/human-resources-management-h-r/21493/-organizational-structure-hertz-corporation.html</a:t>
            </a:r>
            <a:endParaRPr lang="en-US" dirty="0" smtClean="0"/>
          </a:p>
          <a:p>
            <a:r>
              <a:rPr lang="en-US" dirty="0" smtClean="0"/>
              <a:t>            </a:t>
            </a:r>
            <a:endParaRPr lang="en-US" dirty="0"/>
          </a:p>
          <a:p>
            <a:endParaRPr lang="en-US" dirty="0"/>
          </a:p>
        </p:txBody>
      </p:sp>
    </p:spTree>
    <p:extLst>
      <p:ext uri="{BB962C8B-B14F-4D97-AF65-F5344CB8AC3E}">
        <p14:creationId xmlns:p14="http://schemas.microsoft.com/office/powerpoint/2010/main" val="337530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59</TotalTime>
  <Words>63</Words>
  <Application>Microsoft Office PowerPoint</Application>
  <PresentationFormat>On-screen Show (4:3)</PresentationFormat>
  <Paragraphs>15</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Verdana</vt:lpstr>
      <vt:lpstr>Wingdings 2</vt:lpstr>
      <vt:lpstr>Aspect</vt:lpstr>
      <vt:lpstr>Hertz Corporation</vt:lpstr>
      <vt:lpstr>Hertz Co.  Organizational Chart</vt:lpstr>
      <vt:lpstr>References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Hertz Corporation</dc:title>
  <dc:creator>testtemporary</dc:creator>
  <cp:lastModifiedBy>Timothy Wiese</cp:lastModifiedBy>
  <cp:revision>6</cp:revision>
  <dcterms:created xsi:type="dcterms:W3CDTF">2015-08-17T05:15:00Z</dcterms:created>
  <dcterms:modified xsi:type="dcterms:W3CDTF">2015-08-17T18:33:16Z</dcterms:modified>
</cp:coreProperties>
</file>