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282D-F4F1-4941-824C-6E745BCB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6DB9-3730-4EB5-BC98-9DEAC6D00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</a:p>
        </p:txBody>
      </p:sp>
    </p:spTree>
    <p:extLst>
      <p:ext uri="{BB962C8B-B14F-4D97-AF65-F5344CB8AC3E}">
        <p14:creationId xmlns:p14="http://schemas.microsoft.com/office/powerpoint/2010/main" val="37431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CCDC-AB7B-45C7-8DC2-03EF3419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Smart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FA3F-3440-46A9-AF32-1FD03EFB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systems that includes Cyber Physical Systems and IoT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Implements </a:t>
            </a:r>
            <a:r>
              <a:rPr lang="en-US" i="1" dirty="0"/>
              <a:t>aspects </a:t>
            </a:r>
            <a:r>
              <a:rPr lang="en-US" dirty="0"/>
              <a:t>which are important to the inhabitants</a:t>
            </a:r>
          </a:p>
          <a:p>
            <a:pPr lvl="1"/>
            <a:r>
              <a:rPr lang="en-US" dirty="0"/>
              <a:t>Smart cities are an extension of physical cities</a:t>
            </a:r>
          </a:p>
          <a:p>
            <a:pPr lvl="1"/>
            <a:r>
              <a:rPr lang="en-US" dirty="0"/>
              <a:t>Different communities have different priorities</a:t>
            </a:r>
          </a:p>
          <a:p>
            <a:pPr lvl="2"/>
            <a:r>
              <a:rPr lang="en-US" dirty="0"/>
              <a:t>Europe focuses on sustainability</a:t>
            </a:r>
          </a:p>
          <a:p>
            <a:pPr lvl="2"/>
            <a:r>
              <a:rPr lang="en-US" dirty="0"/>
              <a:t>India focuses on personal improvement</a:t>
            </a:r>
          </a:p>
          <a:p>
            <a:pPr lvl="2"/>
            <a:r>
              <a:rPr lang="en-US" dirty="0"/>
              <a:t>America on business connectivity scenarios</a:t>
            </a:r>
          </a:p>
        </p:txBody>
      </p:sp>
    </p:spTree>
    <p:extLst>
      <p:ext uri="{BB962C8B-B14F-4D97-AF65-F5344CB8AC3E}">
        <p14:creationId xmlns:p14="http://schemas.microsoft.com/office/powerpoint/2010/main" val="303966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105A-B22E-4206-9C83-01F5CD1D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Smart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1DF4-A880-42F4-8FF5-63DBAD589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India’s continuous cycle of improvement</a:t>
            </a:r>
          </a:p>
          <a:p>
            <a:pPr lvl="1"/>
            <a:r>
              <a:rPr lang="en-US" dirty="0"/>
              <a:t>Physical/Virtual objects emit data</a:t>
            </a:r>
          </a:p>
          <a:p>
            <a:pPr lvl="1"/>
            <a:r>
              <a:rPr lang="en-US" dirty="0"/>
              <a:t>Software consumes that data, generating recommendations</a:t>
            </a:r>
          </a:p>
          <a:p>
            <a:pPr lvl="1"/>
            <a:r>
              <a:rPr lang="en-US" dirty="0"/>
              <a:t>Users perform those recommendations and emit results</a:t>
            </a:r>
          </a:p>
          <a:p>
            <a:pPr lvl="1"/>
            <a:r>
              <a:rPr lang="en-US" dirty="0"/>
              <a:t>City officials consume those results to make improvements to P/V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Police, Fire, Medical and Rescue</a:t>
            </a:r>
          </a:p>
          <a:p>
            <a:pPr lvl="1"/>
            <a:r>
              <a:rPr lang="en-US" dirty="0"/>
              <a:t>Gain insights into high risk scenarios</a:t>
            </a:r>
          </a:p>
          <a:p>
            <a:pPr lvl="1"/>
            <a:r>
              <a:rPr lang="en-US" dirty="0"/>
              <a:t>Leverage specialized data feeds, such as ShotSpotter</a:t>
            </a:r>
          </a:p>
        </p:txBody>
      </p:sp>
    </p:spTree>
    <p:extLst>
      <p:ext uri="{BB962C8B-B14F-4D97-AF65-F5344CB8AC3E}">
        <p14:creationId xmlns:p14="http://schemas.microsoft.com/office/powerpoint/2010/main" val="176585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5678-1A42-4A4D-8445-8AA3CAE6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F5B2-0912-4567-9A34-4D0A13A6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sensor and data sets and created</a:t>
            </a:r>
          </a:p>
          <a:p>
            <a:pPr lvl="1"/>
            <a:r>
              <a:rPr lang="en-US" dirty="0"/>
              <a:t>There needs to be a solution for indexing and querying these feeds</a:t>
            </a:r>
          </a:p>
          <a:p>
            <a:pPr lvl="1"/>
            <a:r>
              <a:rPr lang="en-US" dirty="0"/>
              <a:t>Name Data Networking (NDN) for relative addressing</a:t>
            </a:r>
          </a:p>
          <a:p>
            <a:pPr lvl="2"/>
            <a:r>
              <a:rPr lang="en-US" dirty="0"/>
              <a:t>/local/stoplight/2/xml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Solutions like NDN and dynamic networking require </a:t>
            </a:r>
            <a:br>
              <a:rPr lang="en-US" dirty="0"/>
            </a:br>
            <a:r>
              <a:rPr lang="en-US" dirty="0"/>
              <a:t>Policy Based Routing</a:t>
            </a:r>
          </a:p>
          <a:p>
            <a:pPr lvl="1"/>
            <a:r>
              <a:rPr lang="en-US" dirty="0"/>
              <a:t>The de-facto standard is OpenFlow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9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5FDC-400B-43C0-A14C-45898A71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Based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501E-23DC-4312-A937-2A777500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goes into PBR?</a:t>
            </a:r>
          </a:p>
          <a:p>
            <a:pPr lvl="1"/>
            <a:r>
              <a:rPr lang="en-US" dirty="0"/>
              <a:t>Security Augmentations (IDS/IPS)</a:t>
            </a:r>
          </a:p>
          <a:p>
            <a:pPr lvl="1"/>
            <a:r>
              <a:rPr lang="en-US" dirty="0"/>
              <a:t>Quality of Service Logic (QoS)</a:t>
            </a:r>
          </a:p>
          <a:p>
            <a:pPr lvl="1"/>
            <a:r>
              <a:rPr lang="en-US" dirty="0"/>
              <a:t>Virtualized/Physical Routes</a:t>
            </a:r>
          </a:p>
          <a:p>
            <a:pPr lvl="1"/>
            <a:r>
              <a:rPr lang="en-US" dirty="0"/>
              <a:t>Logical Endpoints (</a:t>
            </a:r>
            <a:r>
              <a:rPr lang="en-US" dirty="0" err="1"/>
              <a:t>eg.</a:t>
            </a:r>
            <a:r>
              <a:rPr lang="en-US" dirty="0"/>
              <a:t> NDN)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limits the size</a:t>
            </a:r>
          </a:p>
          <a:p>
            <a:pPr lvl="1"/>
            <a:r>
              <a:rPr lang="en-US" dirty="0"/>
              <a:t>TCAM =&gt; Opposite of RAM</a:t>
            </a:r>
          </a:p>
          <a:p>
            <a:pPr lvl="1"/>
            <a:r>
              <a:rPr lang="en-US" dirty="0"/>
              <a:t>An alternative is FPGA</a:t>
            </a:r>
          </a:p>
        </p:txBody>
      </p:sp>
    </p:spTree>
    <p:extLst>
      <p:ext uri="{BB962C8B-B14F-4D97-AF65-F5344CB8AC3E}">
        <p14:creationId xmlns:p14="http://schemas.microsoft.com/office/powerpoint/2010/main" val="304108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E909-472E-45FF-876D-08B0DC27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2DDB-1D62-4708-B5E2-C4927305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Simulator (e.g. using </a:t>
            </a:r>
            <a:r>
              <a:rPr lang="en-US" dirty="0" err="1"/>
              <a:t>OpenGym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Consume: </a:t>
            </a:r>
            <a:r>
              <a:rPr lang="en-US" dirty="0" err="1"/>
              <a:t>CityGML</a:t>
            </a:r>
            <a:r>
              <a:rPr lang="en-US" dirty="0"/>
              <a:t>, </a:t>
            </a:r>
            <a:r>
              <a:rPr lang="en-US" dirty="0" err="1"/>
              <a:t>IndoorGML</a:t>
            </a:r>
            <a:endParaRPr lang="en-US" dirty="0"/>
          </a:p>
          <a:p>
            <a:pPr lvl="1"/>
            <a:r>
              <a:rPr lang="en-US" dirty="0"/>
              <a:t>Use: Reinforcement Learning</a:t>
            </a:r>
          </a:p>
          <a:p>
            <a:pPr lvl="1"/>
            <a:r>
              <a:rPr lang="en-US" dirty="0"/>
              <a:t>Optimize: Route Placements for fewest clock cycles</a:t>
            </a:r>
          </a:p>
          <a:p>
            <a:pPr lvl="1"/>
            <a:r>
              <a:rPr lang="en-US" dirty="0"/>
              <a:t>Produce: FPGA Decision Model</a:t>
            </a:r>
          </a:p>
          <a:p>
            <a:r>
              <a:rPr lang="en-US" dirty="0"/>
              <a:t>Create Extension (e.g. POX Controller)</a:t>
            </a:r>
          </a:p>
          <a:p>
            <a:pPr lvl="1"/>
            <a:r>
              <a:rPr lang="en-US" dirty="0"/>
              <a:t>Bind the model to </a:t>
            </a:r>
            <a:r>
              <a:rPr lang="en-US" dirty="0" err="1"/>
              <a:t>OpenSwitch</a:t>
            </a:r>
            <a:endParaRPr lang="en-US" dirty="0"/>
          </a:p>
          <a:p>
            <a:r>
              <a:rPr lang="en-US" dirty="0"/>
              <a:t>Measure Effectiveness</a:t>
            </a:r>
          </a:p>
          <a:p>
            <a:pPr lvl="1"/>
            <a:r>
              <a:rPr lang="en-US" dirty="0"/>
              <a:t>Run benchmarks (e.g. </a:t>
            </a:r>
            <a:r>
              <a:rPr lang="en-US" dirty="0" err="1"/>
              <a:t>MinInet</a:t>
            </a:r>
            <a:r>
              <a:rPr lang="en-US" dirty="0"/>
              <a:t> and LEACH-MEEC)</a:t>
            </a:r>
          </a:p>
        </p:txBody>
      </p:sp>
    </p:spTree>
    <p:extLst>
      <p:ext uri="{BB962C8B-B14F-4D97-AF65-F5344CB8AC3E}">
        <p14:creationId xmlns:p14="http://schemas.microsoft.com/office/powerpoint/2010/main" val="7369093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195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Smart Cities</vt:lpstr>
      <vt:lpstr>What are Smart Cities</vt:lpstr>
      <vt:lpstr>Who uses Smart Cities</vt:lpstr>
      <vt:lpstr>Networking Requirements</vt:lpstr>
      <vt:lpstr>Policy Based Routing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</dc:title>
  <dc:creator>Nate Bachmeier</dc:creator>
  <cp:lastModifiedBy>Nate Bachmeier</cp:lastModifiedBy>
  <cp:revision>3</cp:revision>
  <dcterms:created xsi:type="dcterms:W3CDTF">2019-08-15T05:01:59Z</dcterms:created>
  <dcterms:modified xsi:type="dcterms:W3CDTF">2019-08-15T05:26:58Z</dcterms:modified>
</cp:coreProperties>
</file>