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438912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3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142A-4CB0-41B7-9FD5-477FE47478D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192F-D0FD-49B6-BA01-568B245E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D0B7-D408-45FA-96FF-EBA4FD36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40" y="1750511"/>
            <a:ext cx="37307520" cy="30581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Mininet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DF8DC-945C-4E96-9A1C-60DBB445ED8E}"/>
              </a:ext>
            </a:extLst>
          </p:cNvPr>
          <p:cNvSpPr txBox="1"/>
          <p:nvPr/>
        </p:nvSpPr>
        <p:spPr>
          <a:xfrm>
            <a:off x="3926540" y="6024282"/>
            <a:ext cx="16620565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 dirty="0"/>
              <a:t>What is </a:t>
            </a:r>
            <a:r>
              <a:rPr lang="en-US" sz="9200" b="1" dirty="0" err="1"/>
              <a:t>Mininet</a:t>
            </a:r>
            <a:r>
              <a:rPr lang="en-US" sz="9200" b="1" dirty="0"/>
              <a:t>?</a:t>
            </a:r>
          </a:p>
          <a:p>
            <a:endParaRPr lang="en-US" sz="92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200" dirty="0"/>
              <a:t>Define custom network graphs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9200" dirty="0"/>
              <a:t>Each node is a virtual server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9200" dirty="0"/>
              <a:t>Each edge is routing policy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200" dirty="0"/>
              <a:t>Run everything from single laptop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D1316-D1A3-44D1-863E-B2D3643CB2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228" y="9031228"/>
            <a:ext cx="19061766" cy="116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7744F-2573-452C-83A0-C9CEA705CBC4}"/>
              </a:ext>
            </a:extLst>
          </p:cNvPr>
          <p:cNvSpPr txBox="1"/>
          <p:nvPr/>
        </p:nvSpPr>
        <p:spPr>
          <a:xfrm>
            <a:off x="21601747" y="6024282"/>
            <a:ext cx="21273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/>
              <a:t>Time to create topologies</a:t>
            </a:r>
            <a:r>
              <a:rPr lang="en-US" sz="9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71382-7E67-4814-A108-D1F87156FAB3}"/>
              </a:ext>
            </a:extLst>
          </p:cNvPr>
          <p:cNvSpPr txBox="1"/>
          <p:nvPr/>
        </p:nvSpPr>
        <p:spPr>
          <a:xfrm>
            <a:off x="23813229" y="21300141"/>
            <a:ext cx="18249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Previous research suggested that start times are exponential (red). </a:t>
            </a:r>
            <a:br>
              <a:rPr lang="en-US" sz="9600" dirty="0"/>
            </a:br>
            <a:br>
              <a:rPr lang="en-US" sz="9600" dirty="0"/>
            </a:br>
            <a:r>
              <a:rPr lang="en-US" sz="9600" dirty="0"/>
              <a:t>Updated test results (blue) show environments scale linearly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BB857-6B0E-4F39-A30A-67D6C8E4C6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05222" y="30513913"/>
            <a:ext cx="19061766" cy="1162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81A4A-FFE4-4EC6-91F5-3392BFC9FE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98495" y="19943760"/>
            <a:ext cx="20547105" cy="17613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D380E-ADD8-4A87-A3B2-3939A8C1A43E}"/>
              </a:ext>
            </a:extLst>
          </p:cNvPr>
          <p:cNvSpPr txBox="1"/>
          <p:nvPr/>
        </p:nvSpPr>
        <p:spPr>
          <a:xfrm>
            <a:off x="1828800" y="17200560"/>
            <a:ext cx="18249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Fully Scriptable from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14CBD-583A-4828-BFE8-59850ACB65C6}"/>
              </a:ext>
            </a:extLst>
          </p:cNvPr>
          <p:cNvSpPr txBox="1"/>
          <p:nvPr/>
        </p:nvSpPr>
        <p:spPr>
          <a:xfrm>
            <a:off x="1594233" y="40319591"/>
            <a:ext cx="18718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Nate Bachmeier</a:t>
            </a:r>
          </a:p>
          <a:p>
            <a:r>
              <a:rPr lang="en-US" sz="4800" dirty="0"/>
              <a:t>TIM-7010 Computer Networking</a:t>
            </a:r>
          </a:p>
          <a:p>
            <a:r>
              <a:rPr lang="en-US" sz="4800" dirty="0"/>
              <a:t>August 18</a:t>
            </a:r>
            <a:r>
              <a:rPr lang="en-US" sz="4800" baseline="30000" dirty="0"/>
              <a:t>th</a:t>
            </a:r>
            <a:r>
              <a:rPr lang="en-US" sz="4800" dirty="0"/>
              <a:t>, 2019 - NCU</a:t>
            </a:r>
          </a:p>
        </p:txBody>
      </p:sp>
    </p:spTree>
    <p:extLst>
      <p:ext uri="{BB962C8B-B14F-4D97-AF65-F5344CB8AC3E}">
        <p14:creationId xmlns:p14="http://schemas.microsoft.com/office/powerpoint/2010/main" val="210705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Mininet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Mininet</dc:title>
  <dc:creator>Nate Bachmeier</dc:creator>
  <cp:lastModifiedBy>Nate Bachmeier</cp:lastModifiedBy>
  <cp:revision>4</cp:revision>
  <cp:lastPrinted>2019-08-19T03:29:14Z</cp:lastPrinted>
  <dcterms:created xsi:type="dcterms:W3CDTF">2019-08-19T03:10:15Z</dcterms:created>
  <dcterms:modified xsi:type="dcterms:W3CDTF">2019-08-19T03:29:31Z</dcterms:modified>
</cp:coreProperties>
</file>