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34AF63-8947-4A42-BE5B-F674B20FCFE7}">
      <dgm:prSet/>
      <dgm:spPr/>
      <dgm:t>
        <a:bodyPr/>
        <a:lstStyle/>
        <a:p>
          <a:pPr>
            <a:lnSpc>
              <a:spcPct val="100000"/>
            </a:lnSpc>
          </a:pPr>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pPr>
            <a:lnSpc>
              <a:spcPct val="100000"/>
            </a:lnSpc>
          </a:pPr>
          <a:r>
            <a:rPr lang="en-US"/>
            <a:t>Risks Associated with Mobility</a:t>
          </a:r>
          <a:endParaRPr lang="en-US" dirty="0"/>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pPr>
            <a:lnSpc>
              <a:spcPct val="100000"/>
            </a:lnSpc>
          </a:pPr>
          <a:r>
            <a:rPr lang="en-US" dirty="0"/>
            <a:t>Frameworks and Tooling</a:t>
          </a:r>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pPr>
            <a:lnSpc>
              <a:spcPct val="100000"/>
            </a:lnSpc>
          </a:pPr>
          <a:r>
            <a:rPr lang="en-US"/>
            <a:t>Conclusion</a:t>
          </a:r>
          <a:endParaRPr lang="en-US" dirty="0"/>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pPr>
            <a:lnSpc>
              <a:spcPct val="100000"/>
            </a:lnSpc>
          </a:pPr>
          <a:r>
            <a:rPr lang="en-US"/>
            <a:t>Legal Frameworks</a:t>
          </a:r>
          <a:endParaRPr lang="en-US" dirty="0"/>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C7B5A8D8-2D23-4A58-923D-1CDE1243BF8B}" type="pres">
      <dgm:prSet presAssocID="{C1190FC8-453E-4B31-94DD-17A52F1618A3}" presName="linear" presStyleCnt="0">
        <dgm:presLayoutVars>
          <dgm:animLvl val="lvl"/>
          <dgm:resizeHandles val="exact"/>
        </dgm:presLayoutVars>
      </dgm:prSet>
      <dgm:spPr/>
    </dgm:pt>
    <dgm:pt modelId="{1120F27E-2980-4010-9FD8-1CA8E15D718A}" type="pres">
      <dgm:prSet presAssocID="{F334AF63-8947-4A42-BE5B-F674B20FCFE7}" presName="parentText" presStyleLbl="node1" presStyleIdx="0" presStyleCnt="5">
        <dgm:presLayoutVars>
          <dgm:chMax val="0"/>
          <dgm:bulletEnabled val="1"/>
        </dgm:presLayoutVars>
      </dgm:prSet>
      <dgm:spPr/>
    </dgm:pt>
    <dgm:pt modelId="{06A534C9-4481-4E6F-BB8E-F3B8BC32AF29}" type="pres">
      <dgm:prSet presAssocID="{1C63713D-5038-4DA4-A176-CA67B28FA876}" presName="spacer" presStyleCnt="0"/>
      <dgm:spPr/>
    </dgm:pt>
    <dgm:pt modelId="{84129243-62E3-4D4F-908A-1C914E165749}" type="pres">
      <dgm:prSet presAssocID="{124DEBA9-D0BF-4F06-AE0F-681786C97B1F}" presName="parentText" presStyleLbl="node1" presStyleIdx="1" presStyleCnt="5">
        <dgm:presLayoutVars>
          <dgm:chMax val="0"/>
          <dgm:bulletEnabled val="1"/>
        </dgm:presLayoutVars>
      </dgm:prSet>
      <dgm:spPr/>
    </dgm:pt>
    <dgm:pt modelId="{25C8108C-EFD4-4184-B30F-C4B3B45E2FD1}" type="pres">
      <dgm:prSet presAssocID="{AF8F29C1-16A7-4F34-8F0B-07A1AE20BBD1}" presName="spacer" presStyleCnt="0"/>
      <dgm:spPr/>
    </dgm:pt>
    <dgm:pt modelId="{A2A2F2A8-8EE3-416F-A37E-60611DB07441}" type="pres">
      <dgm:prSet presAssocID="{1F350D0B-C137-49FE-A8B5-BCC12415B032}" presName="parentText" presStyleLbl="node1" presStyleIdx="2" presStyleCnt="5">
        <dgm:presLayoutVars>
          <dgm:chMax val="0"/>
          <dgm:bulletEnabled val="1"/>
        </dgm:presLayoutVars>
      </dgm:prSet>
      <dgm:spPr/>
    </dgm:pt>
    <dgm:pt modelId="{9394C479-2CAF-4AA0-9B6F-B0D3CF0334B9}" type="pres">
      <dgm:prSet presAssocID="{0D2E3463-4BBA-4E01-8DAF-BD6DCAB0C0D4}" presName="spacer" presStyleCnt="0"/>
      <dgm:spPr/>
    </dgm:pt>
    <dgm:pt modelId="{FDF9968C-DA67-47E6-B80A-57DAADF36318}" type="pres">
      <dgm:prSet presAssocID="{BB7F434A-EF5D-40CC-B0E4-E79D27952882}" presName="parentText" presStyleLbl="node1" presStyleIdx="3" presStyleCnt="5">
        <dgm:presLayoutVars>
          <dgm:chMax val="0"/>
          <dgm:bulletEnabled val="1"/>
        </dgm:presLayoutVars>
      </dgm:prSet>
      <dgm:spPr/>
    </dgm:pt>
    <dgm:pt modelId="{26A60704-8127-45B7-AF98-FA9C33F1CAD0}" type="pres">
      <dgm:prSet presAssocID="{2C096101-0420-422D-8D29-BE016304DD64}" presName="spacer" presStyleCnt="0"/>
      <dgm:spPr/>
    </dgm:pt>
    <dgm:pt modelId="{FAC60CEA-85D4-466B-8374-3157BBBACC60}" type="pres">
      <dgm:prSet presAssocID="{6D13B57E-DB56-4A9A-A8A2-CFEDE79AA370}" presName="parentText" presStyleLbl="node1" presStyleIdx="4" presStyleCnt="5">
        <dgm:presLayoutVars>
          <dgm:chMax val="0"/>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157E3025-CE7B-46AB-9438-6C9E4CB32E34}" type="presOf" srcId="{C1190FC8-453E-4B31-94DD-17A52F1618A3}" destId="{C7B5A8D8-2D23-4A58-923D-1CDE1243BF8B}" srcOrd="0" destOrd="0" presId="urn:microsoft.com/office/officeart/2005/8/layout/vList2"/>
    <dgm:cxn modelId="{3552DE2E-4404-4553-9A6E-CB6AF0AF700A}" srcId="{C1190FC8-453E-4B31-94DD-17A52F1618A3}" destId="{124DEBA9-D0BF-4F06-AE0F-681786C97B1F}" srcOrd="1" destOrd="0" parTransId="{1D8F2DC6-BEBC-4814-A02A-DF36D66A0BA6}" sibTransId="{AF8F29C1-16A7-4F34-8F0B-07A1AE20BBD1}"/>
    <dgm:cxn modelId="{1EDDEC2F-097E-43D9-9947-73D08DBE144B}" type="presOf" srcId="{1F350D0B-C137-49FE-A8B5-BCC12415B032}" destId="{A2A2F2A8-8EE3-416F-A37E-60611DB07441}" srcOrd="0" destOrd="0" presId="urn:microsoft.com/office/officeart/2005/8/layout/vList2"/>
    <dgm:cxn modelId="{0B1C6469-D9E2-4DE1-945F-8615C7BF18DE}" type="presOf" srcId="{BB7F434A-EF5D-40CC-B0E4-E79D27952882}" destId="{FDF9968C-DA67-47E6-B80A-57DAADF36318}" srcOrd="0" destOrd="0" presId="urn:microsoft.com/office/officeart/2005/8/layout/vList2"/>
    <dgm:cxn modelId="{511BE478-1BD0-4BB1-AB30-A93D645A4C2E}" type="presOf" srcId="{F334AF63-8947-4A42-BE5B-F674B20FCFE7}" destId="{1120F27E-2980-4010-9FD8-1CA8E15D718A}" srcOrd="0" destOrd="0" presId="urn:microsoft.com/office/officeart/2005/8/layout/vList2"/>
    <dgm:cxn modelId="{F9A9F57A-B07F-46C6-A2A2-5F0D2DBF9DBD}" type="presOf" srcId="{6D13B57E-DB56-4A9A-A8A2-CFEDE79AA370}" destId="{FAC60CEA-85D4-466B-8374-3157BBBACC60}" srcOrd="0" destOrd="0" presId="urn:microsoft.com/office/officeart/2005/8/layout/vList2"/>
    <dgm:cxn modelId="{B5EC1191-04CF-4F8C-9C9F-62925531029D}" srcId="{C1190FC8-453E-4B31-94DD-17A52F1618A3}" destId="{BB7F434A-EF5D-40CC-B0E4-E79D27952882}" srcOrd="3" destOrd="0" parTransId="{AD25C0E2-8574-4C03-BD5A-CB80DE359572}" sibTransId="{2C096101-0420-422D-8D29-BE016304DD64}"/>
    <dgm:cxn modelId="{A2FD06A1-F39E-4309-864E-54FA6B98C1FA}" type="presOf" srcId="{124DEBA9-D0BF-4F06-AE0F-681786C97B1F}" destId="{84129243-62E3-4D4F-908A-1C914E165749}" srcOrd="0" destOrd="0" presId="urn:microsoft.com/office/officeart/2005/8/layout/vList2"/>
    <dgm:cxn modelId="{6C1B7DC8-2D10-458D-BA99-E057A0D2979E}" srcId="{C1190FC8-453E-4B31-94DD-17A52F1618A3}" destId="{F334AF63-8947-4A42-BE5B-F674B20FCFE7}" srcOrd="0" destOrd="0" parTransId="{7200471E-E1C4-441C-80C4-B746C8EF0361}" sibTransId="{1C63713D-5038-4DA4-A176-CA67B28FA876}"/>
    <dgm:cxn modelId="{26E13BE2-CB7D-4F73-9784-C702A6B756FF}" srcId="{C1190FC8-453E-4B31-94DD-17A52F1618A3}" destId="{6D13B57E-DB56-4A9A-A8A2-CFEDE79AA370}" srcOrd="4" destOrd="0" parTransId="{1EBA3276-3446-471B-BB96-5BC1D407938D}" sibTransId="{EF15D06F-CA55-47AB-8112-99788DD1F7CE}"/>
    <dgm:cxn modelId="{D71BFF43-962F-4072-8D45-51AA38B7EA1C}" type="presParOf" srcId="{C7B5A8D8-2D23-4A58-923D-1CDE1243BF8B}" destId="{1120F27E-2980-4010-9FD8-1CA8E15D718A}" srcOrd="0" destOrd="0" presId="urn:microsoft.com/office/officeart/2005/8/layout/vList2"/>
    <dgm:cxn modelId="{76C477D1-1271-4BB7-9A56-26F526D18BAE}" type="presParOf" srcId="{C7B5A8D8-2D23-4A58-923D-1CDE1243BF8B}" destId="{06A534C9-4481-4E6F-BB8E-F3B8BC32AF29}" srcOrd="1" destOrd="0" presId="urn:microsoft.com/office/officeart/2005/8/layout/vList2"/>
    <dgm:cxn modelId="{FF7A6511-3579-4A9C-B289-6FF2F41465C7}" type="presParOf" srcId="{C7B5A8D8-2D23-4A58-923D-1CDE1243BF8B}" destId="{84129243-62E3-4D4F-908A-1C914E165749}" srcOrd="2" destOrd="0" presId="urn:microsoft.com/office/officeart/2005/8/layout/vList2"/>
    <dgm:cxn modelId="{B6CD1F7A-6F99-4B6F-9C29-D1030C547722}" type="presParOf" srcId="{C7B5A8D8-2D23-4A58-923D-1CDE1243BF8B}" destId="{25C8108C-EFD4-4184-B30F-C4B3B45E2FD1}" srcOrd="3" destOrd="0" presId="urn:microsoft.com/office/officeart/2005/8/layout/vList2"/>
    <dgm:cxn modelId="{533CE276-561A-4B63-8068-DB6CE2ECC3A6}" type="presParOf" srcId="{C7B5A8D8-2D23-4A58-923D-1CDE1243BF8B}" destId="{A2A2F2A8-8EE3-416F-A37E-60611DB07441}" srcOrd="4" destOrd="0" presId="urn:microsoft.com/office/officeart/2005/8/layout/vList2"/>
    <dgm:cxn modelId="{71EFBB70-78CC-4268-A5F4-3BC42E34EE93}" type="presParOf" srcId="{C7B5A8D8-2D23-4A58-923D-1CDE1243BF8B}" destId="{9394C479-2CAF-4AA0-9B6F-B0D3CF0334B9}" srcOrd="5" destOrd="0" presId="urn:microsoft.com/office/officeart/2005/8/layout/vList2"/>
    <dgm:cxn modelId="{E47902A7-2A2A-4A84-B9FE-344D7EA60167}" type="presParOf" srcId="{C7B5A8D8-2D23-4A58-923D-1CDE1243BF8B}" destId="{FDF9968C-DA67-47E6-B80A-57DAADF36318}" srcOrd="6" destOrd="0" presId="urn:microsoft.com/office/officeart/2005/8/layout/vList2"/>
    <dgm:cxn modelId="{2031CC70-A93D-4F21-A318-E1B16B6F7124}" type="presParOf" srcId="{C7B5A8D8-2D23-4A58-923D-1CDE1243BF8B}" destId="{26A60704-8127-45B7-AF98-FA9C33F1CAD0}" srcOrd="7" destOrd="0" presId="urn:microsoft.com/office/officeart/2005/8/layout/vList2"/>
    <dgm:cxn modelId="{A49531BD-8D96-4886-B3C8-BA9064042F60}" type="presParOf" srcId="{C7B5A8D8-2D23-4A58-923D-1CDE1243BF8B}" destId="{FAC60CEA-85D4-466B-8374-3157BBBACC6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endParaRPr lang="en-US" dirty="0"/>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a:t>Sharing business entities to enable business workflows</a:t>
          </a:r>
          <a:endParaRPr lang="en-US" dirty="0"/>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a:t>Partially trusted clients becomes the norm</a:t>
          </a:r>
          <a:endParaRPr lang="en-US" dirty="0"/>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a:t>Information becomes portable and decentralized</a:t>
          </a:r>
          <a:br>
            <a:rPr lang="en-US"/>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193D77D5-5B09-44BB-878B-DA7EA745E30A}">
      <dgm:prSet/>
      <dgm:spPr/>
      <dgm:t>
        <a:bodyPr/>
        <a:lstStyle/>
        <a:p>
          <a:pPr>
            <a:lnSpc>
              <a:spcPct val="100000"/>
            </a:lnSpc>
          </a:pPr>
          <a:r>
            <a:rPr lang="en-US"/>
            <a:t>Mainframes and Data warehouses</a:t>
          </a:r>
          <a:endParaRPr lang="en-US" dirty="0"/>
        </a:p>
      </dgm:t>
    </dgm:pt>
    <dgm:pt modelId="{3637D2D2-1B06-42B3-8CCE-F1D2F93841AF}" type="parTrans" cxnId="{AD4FBE7F-9F6C-4890-A892-4E7D6C72B3D8}">
      <dgm:prSet/>
      <dgm:spPr/>
      <dgm:t>
        <a:bodyPr/>
        <a:lstStyle/>
        <a:p>
          <a:endParaRPr lang="en-US"/>
        </a:p>
      </dgm:t>
    </dgm:pt>
    <dgm:pt modelId="{1B48D156-30FE-4BEA-AA63-5538EE45CAD0}" type="sibTrans" cxnId="{AD4FBE7F-9F6C-4890-A892-4E7D6C72B3D8}">
      <dgm:prSet/>
      <dgm:spPr/>
      <dgm:t>
        <a:bodyPr/>
        <a:lstStyle/>
        <a:p>
          <a:endParaRPr lang="en-US"/>
        </a:p>
      </dgm:t>
    </dgm:pt>
    <dgm:pt modelId="{667C759C-2990-4AE1-96D2-4782F199B51B}">
      <dgm:prSet/>
      <dgm:spPr/>
      <dgm:t>
        <a:bodyPr/>
        <a:lstStyle/>
        <a:p>
          <a:pPr>
            <a:lnSpc>
              <a:spcPct val="100000"/>
            </a:lnSpc>
          </a:pPr>
          <a:r>
            <a:rPr lang="en-US"/>
            <a:t>Centralize single sourced</a:t>
          </a:r>
          <a:endParaRPr lang="en-US" dirty="0"/>
        </a:p>
      </dgm:t>
    </dgm:pt>
    <dgm:pt modelId="{654033B4-B7E9-47F6-9956-A3B91500E41D}" type="parTrans" cxnId="{CF90839B-F28D-49A6-82B7-84D55572FD65}">
      <dgm:prSet/>
      <dgm:spPr/>
      <dgm:t>
        <a:bodyPr/>
        <a:lstStyle/>
        <a:p>
          <a:endParaRPr lang="en-US"/>
        </a:p>
      </dgm:t>
    </dgm:pt>
    <dgm:pt modelId="{70CF29A9-A183-4120-B5F7-78544381BDA0}" type="sibTrans" cxnId="{CF90839B-F28D-49A6-82B7-84D55572FD65}">
      <dgm:prSet/>
      <dgm:spPr/>
      <dgm:t>
        <a:bodyPr/>
        <a:lstStyle/>
        <a:p>
          <a:endParaRPr lang="en-US"/>
        </a:p>
      </dgm:t>
    </dgm:pt>
    <dgm:pt modelId="{8A3E40B4-9A61-4006-94C8-A6BFC59DEAAE}">
      <dgm:prSet/>
      <dgm:spPr/>
      <dgm:t>
        <a:bodyPr/>
        <a:lstStyle/>
        <a:p>
          <a:pPr>
            <a:lnSpc>
              <a:spcPct val="100000"/>
            </a:lnSpc>
          </a:pPr>
          <a:r>
            <a:rPr lang="en-US" dirty="0"/>
            <a:t>Easy to manage through boarder security</a:t>
          </a:r>
        </a:p>
      </dgm:t>
    </dgm:pt>
    <dgm:pt modelId="{98022190-66E5-4E68-A5E7-1C379D3B42AC}" type="parTrans" cxnId="{6AF535C3-B5B7-4F53-881C-6732CD02926C}">
      <dgm:prSet/>
      <dgm:spPr/>
      <dgm:t>
        <a:bodyPr/>
        <a:lstStyle/>
        <a:p>
          <a:endParaRPr lang="en-US"/>
        </a:p>
      </dgm:t>
    </dgm:pt>
    <dgm:pt modelId="{A2248C73-DDF9-48CA-B8F2-BE7153E7FB25}" type="sibTrans" cxnId="{6AF535C3-B5B7-4F53-881C-6732CD02926C}">
      <dgm:prSet/>
      <dgm:spPr/>
      <dgm:t>
        <a:bodyPr/>
        <a:lstStyle/>
        <a:p>
          <a:endParaRPr lang="en-US"/>
        </a:p>
      </dgm:t>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4"/>
      <dgm:spPr/>
    </dgm:pt>
    <dgm:pt modelId="{8EB0E6A6-0E4F-4102-88DB-E53700B3B072}" type="pres">
      <dgm:prSet presAssocID="{AD7B22C3-62FF-4240-9A8E-B681D9CA4CBD}" presName="descendantBox" presStyleLbl="bgAccFollowNode1" presStyleIdx="0" presStyleCnt="4"/>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4"/>
      <dgm:spPr/>
    </dgm:pt>
    <dgm:pt modelId="{1994D7F9-37D2-4C2C-9D37-D93B04D95140}" type="pres">
      <dgm:prSet presAssocID="{DC7B61BD-E2D8-42E1-B5B3-F02A96679C39}" presName="descendantArrow" presStyleLbl="bgAccFollowNode1" presStyleIdx="1" presStyleCnt="4"/>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4"/>
      <dgm:spPr/>
    </dgm:pt>
    <dgm:pt modelId="{56DDED8B-1034-442C-BFDD-FC4A509E662F}" type="pres">
      <dgm:prSet presAssocID="{60CB3E7F-2AF6-4028-87D8-EEBE72F769C9}" presName="descendantArrow" presStyleLbl="bgAccFollowNode1" presStyleIdx="2" presStyleCnt="4"/>
      <dgm:spPr/>
    </dgm:pt>
    <dgm:pt modelId="{7F4E247E-6808-4D3C-9E7A-8FB49E0B58F3}" type="pres">
      <dgm:prSet presAssocID="{1B48D156-30FE-4BEA-AA63-5538EE45CAD0}" presName="sp" presStyleCnt="0"/>
      <dgm:spPr/>
    </dgm:pt>
    <dgm:pt modelId="{B2A3017F-FFDF-460E-BADD-532975D1282A}" type="pres">
      <dgm:prSet presAssocID="{193D77D5-5B09-44BB-878B-DA7EA745E30A}" presName="arrowAndChildren" presStyleCnt="0"/>
      <dgm:spPr/>
    </dgm:pt>
    <dgm:pt modelId="{0D0AF31C-F2AA-4CC4-A2D1-12D05E60B6F4}" type="pres">
      <dgm:prSet presAssocID="{193D77D5-5B09-44BB-878B-DA7EA745E30A}" presName="parentTextArrow" presStyleLbl="node1" presStyleIdx="0" presStyleCnt="0"/>
      <dgm:spPr/>
    </dgm:pt>
    <dgm:pt modelId="{275DC252-2F96-45CD-9560-E2C478E03B35}" type="pres">
      <dgm:prSet presAssocID="{193D77D5-5B09-44BB-878B-DA7EA745E30A}" presName="arrow" presStyleLbl="alignNode1" presStyleIdx="3" presStyleCnt="4"/>
      <dgm:spPr/>
    </dgm:pt>
    <dgm:pt modelId="{6093AF76-5407-4005-8E22-4F7152F53309}" type="pres">
      <dgm:prSet presAssocID="{193D77D5-5B09-44BB-878B-DA7EA745E30A}" presName="descendantArrow" presStyleLbl="bgAccFollowNode1" presStyleIdx="3" presStyleCnt="4"/>
      <dgm:spPr/>
    </dgm:pt>
  </dgm:ptLst>
  <dgm:cxnLst>
    <dgm:cxn modelId="{03B60402-07A6-498D-A294-F84BACF17AC8}" srcId="{DC7B61BD-E2D8-42E1-B5B3-F02A96679C39}" destId="{D4941F80-6BBC-443C-925C-C497047C166D}" srcOrd="1" destOrd="0" parTransId="{F3142173-9904-431C-BA20-F05709637F94}" sibTransId="{68D7467B-74E3-4949-BA99-FCF8CEFC26EC}"/>
    <dgm:cxn modelId="{1E035E06-F677-4071-B920-F5B31CED2513}" type="presOf" srcId="{E0B384D1-4B44-4E89-9C54-441F81F2708E}" destId="{8EB0E6A6-0E4F-4102-88DB-E53700B3B072}" srcOrd="0" destOrd="1" presId="urn:microsoft.com/office/officeart/2016/7/layout/VerticalDownArrowProcess"/>
    <dgm:cxn modelId="{77DA7F11-675E-474A-81DD-1FA43F43DF83}" type="presOf" srcId="{E7D0F2ED-7925-43F8-AFEE-8FE911DEA9DC}" destId="{8EB0E6A6-0E4F-4102-88DB-E53700B3B072}" srcOrd="0" destOrd="0" presId="urn:microsoft.com/office/officeart/2016/7/layout/VerticalDownArrowProcess"/>
    <dgm:cxn modelId="{6764EC24-8D39-412F-A472-982C3DF4D647}" type="presOf" srcId="{667C759C-2990-4AE1-96D2-4782F199B51B}" destId="{6093AF76-5407-4005-8E22-4F7152F53309}" srcOrd="0" destOrd="0" presId="urn:microsoft.com/office/officeart/2016/7/layout/VerticalDownArrowProcess"/>
    <dgm:cxn modelId="{23D95A25-90F4-41D9-97EC-A270A7FB43B1}" type="presOf" srcId="{60CB3E7F-2AF6-4028-87D8-EEBE72F769C9}" destId="{E1BD8028-D4B4-4808-A028-B3660301D5B8}" srcOrd="0" destOrd="0" presId="urn:microsoft.com/office/officeart/2016/7/layout/VerticalDownArrowProcess"/>
    <dgm:cxn modelId="{5609BB28-7B3F-4108-B978-5BDEE400BE6C}" type="presOf" srcId="{4B986159-A904-4341-838B-2ACED22408D4}" destId="{1994D7F9-37D2-4C2C-9D37-D93B04D95140}" srcOrd="0" destOrd="0" presId="urn:microsoft.com/office/officeart/2016/7/layout/VerticalDownArrowProcess"/>
    <dgm:cxn modelId="{A5CA752C-B800-41D7-95E6-90741032042C}" type="presOf" srcId="{60CB3E7F-2AF6-4028-87D8-EEBE72F769C9}" destId="{0B8C9B41-B938-4F62-94A6-CBEE448CD564}" srcOrd="1" destOrd="0" presId="urn:microsoft.com/office/officeart/2016/7/layout/VerticalDownArrowProcess"/>
    <dgm:cxn modelId="{BD7F9040-F29F-4D98-83A3-54B25AF6CCFD}" type="presOf" srcId="{8A3E40B4-9A61-4006-94C8-A6BFC59DEAAE}" destId="{6093AF76-5407-4005-8E22-4F7152F53309}" srcOrd="0" destOrd="1" presId="urn:microsoft.com/office/officeart/2016/7/layout/VerticalDownArrowProcess"/>
    <dgm:cxn modelId="{4E9CAC5B-3B47-4E8B-8372-88AA37183856}" type="presOf" srcId="{F6C9F479-6194-4A55-ACE3-C7477D97A534}" destId="{8EB0E6A6-0E4F-4102-88DB-E53700B3B072}" srcOrd="0" destOrd="2"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AD4FBE7F-9F6C-4890-A892-4E7D6C72B3D8}" srcId="{8F467E0F-078A-46B0-9FD4-76CAFB19F654}" destId="{193D77D5-5B09-44BB-878B-DA7EA745E30A}" srcOrd="0" destOrd="0" parTransId="{3637D2D2-1B06-42B3-8CCE-F1D2F93841AF}" sibTransId="{1B48D156-30FE-4BEA-AA63-5538EE45CAD0}"/>
    <dgm:cxn modelId="{0D0FBF89-A32D-4ABB-B84F-894B26F5FE80}" type="presOf" srcId="{DC7B61BD-E2D8-42E1-B5B3-F02A96679C39}" destId="{5E9DDA84-B39D-4C25-B385-3CE83FC7E309}" srcOrd="0" destOrd="0" presId="urn:microsoft.com/office/officeart/2016/7/layout/VerticalDownArrowProcess"/>
    <dgm:cxn modelId="{0B59FD8D-517A-4B99-B7CB-5904262FBC1E}" srcId="{DC7B61BD-E2D8-42E1-B5B3-F02A96679C39}" destId="{4B986159-A904-4341-838B-2ACED22408D4}" srcOrd="0" destOrd="0" parTransId="{7BAE265A-97B4-47E0-B95A-42852F6051D7}" sibTransId="{5A3D5F8D-32CF-43D6-9E67-3FEB90B0E199}"/>
    <dgm:cxn modelId="{CF90839B-F28D-49A6-82B7-84D55572FD65}" srcId="{193D77D5-5B09-44BB-878B-DA7EA745E30A}" destId="{667C759C-2990-4AE1-96D2-4782F199B51B}" srcOrd="0" destOrd="0" parTransId="{654033B4-B7E9-47F6-9956-A3B91500E41D}" sibTransId="{70CF29A9-A183-4120-B5F7-78544381BDA0}"/>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FC1127A3-EF09-4918-8795-ADEF67B5F950}" type="presOf" srcId="{D4941F80-6BBC-443C-925C-C497047C166D}" destId="{1994D7F9-37D2-4C2C-9D37-D93B04D95140}" srcOrd="0" destOrd="1" presId="urn:microsoft.com/office/officeart/2016/7/layout/VerticalDownArrowProcess"/>
    <dgm:cxn modelId="{062286A7-555F-4F5C-B8F8-8E68CC578B68}" type="presOf" srcId="{193D77D5-5B09-44BB-878B-DA7EA745E30A}" destId="{275DC252-2F96-45CD-9560-E2C478E03B35}" srcOrd="1" destOrd="0" presId="urn:microsoft.com/office/officeart/2016/7/layout/VerticalDownArrowProcess"/>
    <dgm:cxn modelId="{B956C2A9-FF73-42A4-B08A-56D474013873}" srcId="{8F467E0F-078A-46B0-9FD4-76CAFB19F654}" destId="{AD7B22C3-62FF-4240-9A8E-B681D9CA4CBD}" srcOrd="3" destOrd="0" parTransId="{462E440D-EECD-4578-BB5D-4312FB23049F}" sibTransId="{90A0763C-B625-4AC0-8D89-D60FFE429F78}"/>
    <dgm:cxn modelId="{FBA8ADAB-E03D-42E6-95D7-D31041F5C9A0}" srcId="{8F467E0F-078A-46B0-9FD4-76CAFB19F654}" destId="{60CB3E7F-2AF6-4028-87D8-EEBE72F769C9}" srcOrd="1" destOrd="0" parTransId="{F1E6DF51-0BB0-429C-A67C-C4204F714B01}" sibTransId="{9F504EF2-7C3C-408B-9D56-C4F5C399ABBF}"/>
    <dgm:cxn modelId="{E436A9B3-3B20-48A9-97EC-118D0D600BA8}" type="presOf" srcId="{AD7B22C3-62FF-4240-9A8E-B681D9CA4CBD}" destId="{C49C736A-68C2-4078-87A3-ED8E15579E00}" srcOrd="0" destOrd="0" presId="urn:microsoft.com/office/officeart/2016/7/layout/VerticalDownArrowProcess"/>
    <dgm:cxn modelId="{B48147B7-2802-4E03-914E-48C1D1DA7EBF}" srcId="{8F467E0F-078A-46B0-9FD4-76CAFB19F654}" destId="{DC7B61BD-E2D8-42E1-B5B3-F02A96679C39}" srcOrd="2" destOrd="0" parTransId="{479C90CE-5E82-4A52-9AB8-F828457EFFEF}" sibTransId="{CA31602C-704F-4C7D-9008-8FF2D04EB8C7}"/>
    <dgm:cxn modelId="{6AF535C3-B5B7-4F53-881C-6732CD02926C}" srcId="{193D77D5-5B09-44BB-878B-DA7EA745E30A}" destId="{8A3E40B4-9A61-4006-94C8-A6BFC59DEAAE}" srcOrd="1" destOrd="0" parTransId="{98022190-66E5-4E68-A5E7-1C379D3B42AC}" sibTransId="{A2248C73-DDF9-48CA-B8F2-BE7153E7FB25}"/>
    <dgm:cxn modelId="{719783DA-0956-4E88-AF73-711BA359450F}" type="presOf" srcId="{DC7B61BD-E2D8-42E1-B5B3-F02A96679C39}" destId="{DD0547F1-4605-4048-8593-8CCCAD929466}" srcOrd="1"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C04FB4F4-B970-42A5-B25A-D001433A94AA}" type="presOf" srcId="{A6648A01-26F3-43D6-A489-561F367BD4BD}" destId="{56DDED8B-1034-442C-BFDD-FC4A509E662F}" srcOrd="0" destOrd="0" presId="urn:microsoft.com/office/officeart/2016/7/layout/VerticalDownArrowProcess"/>
    <dgm:cxn modelId="{BFF94FFD-2F5B-4214-9C20-50F695BD93E8}" type="presOf" srcId="{A3DD9B0E-F5F7-4DAB-98BE-CDD5B93C3600}" destId="{56DDED8B-1034-442C-BFDD-FC4A509E662F}" srcOrd="0" destOrd="1" presId="urn:microsoft.com/office/officeart/2016/7/layout/VerticalDownArrowProcess"/>
    <dgm:cxn modelId="{E5B1A6FD-EC69-4EE4-ABC2-3838BC6E7628}" type="presOf" srcId="{193D77D5-5B09-44BB-878B-DA7EA745E30A}" destId="{0D0AF31C-F2AA-4CC4-A2D1-12D05E60B6F4}" srcOrd="0" destOrd="0" presId="urn:microsoft.com/office/officeart/2016/7/layout/VerticalDownArrowProcess"/>
    <dgm:cxn modelId="{81F0B0FF-FB94-4928-A0AF-ECA724C97623}" type="presOf" srcId="{8F467E0F-078A-46B0-9FD4-76CAFB19F654}" destId="{FAB61EDF-5DF9-4AE9-AFD9-9D075034EE5F}" srcOrd="0" destOrd="0" presId="urn:microsoft.com/office/officeart/2016/7/layout/VerticalDownArrowProcess"/>
    <dgm:cxn modelId="{9154A4C7-179A-4C7C-8C99-5B7AE218F5FF}" type="presParOf" srcId="{FAB61EDF-5DF9-4AE9-AFD9-9D075034EE5F}" destId="{5138CC13-B927-439B-9BB2-3608A259DE5F}" srcOrd="0" destOrd="0" presId="urn:microsoft.com/office/officeart/2016/7/layout/VerticalDownArrowProcess"/>
    <dgm:cxn modelId="{F5BD12A5-3425-49FC-82B3-620D0BBDDEF7}" type="presParOf" srcId="{5138CC13-B927-439B-9BB2-3608A259DE5F}" destId="{C49C736A-68C2-4078-87A3-ED8E15579E00}" srcOrd="0" destOrd="0" presId="urn:microsoft.com/office/officeart/2016/7/layout/VerticalDownArrowProcess"/>
    <dgm:cxn modelId="{F71DF0E5-6D83-425F-AB93-A9A6BFBD2470}" type="presParOf" srcId="{5138CC13-B927-439B-9BB2-3608A259DE5F}" destId="{8EB0E6A6-0E4F-4102-88DB-E53700B3B072}" srcOrd="1" destOrd="0" presId="urn:microsoft.com/office/officeart/2016/7/layout/VerticalDownArrowProcess"/>
    <dgm:cxn modelId="{18A191B0-14BF-4C80-A1F1-06D16FAD6C45}" type="presParOf" srcId="{FAB61EDF-5DF9-4AE9-AFD9-9D075034EE5F}" destId="{974E88C6-74ED-4075-9F0F-9A01D950F9B9}" srcOrd="1" destOrd="0" presId="urn:microsoft.com/office/officeart/2016/7/layout/VerticalDownArrowProcess"/>
    <dgm:cxn modelId="{C22E3735-7930-420A-AB80-C16D2CEA4289}" type="presParOf" srcId="{FAB61EDF-5DF9-4AE9-AFD9-9D075034EE5F}" destId="{2F72255D-B073-409D-886F-5104420CFC9E}" srcOrd="2" destOrd="0" presId="urn:microsoft.com/office/officeart/2016/7/layout/VerticalDownArrowProcess"/>
    <dgm:cxn modelId="{9A5A159E-D78D-4557-939B-57B2A26EDF21}" type="presParOf" srcId="{2F72255D-B073-409D-886F-5104420CFC9E}" destId="{5E9DDA84-B39D-4C25-B385-3CE83FC7E309}" srcOrd="0" destOrd="0" presId="urn:microsoft.com/office/officeart/2016/7/layout/VerticalDownArrowProcess"/>
    <dgm:cxn modelId="{3A829193-BF77-42D4-A2F3-FE53B7D2C18C}" type="presParOf" srcId="{2F72255D-B073-409D-886F-5104420CFC9E}" destId="{DD0547F1-4605-4048-8593-8CCCAD929466}" srcOrd="1" destOrd="0" presId="urn:microsoft.com/office/officeart/2016/7/layout/VerticalDownArrowProcess"/>
    <dgm:cxn modelId="{119BD45A-EB58-400A-9125-9AC3ED2C52D8}" type="presParOf" srcId="{2F72255D-B073-409D-886F-5104420CFC9E}" destId="{1994D7F9-37D2-4C2C-9D37-D93B04D95140}" srcOrd="2" destOrd="0" presId="urn:microsoft.com/office/officeart/2016/7/layout/VerticalDownArrowProcess"/>
    <dgm:cxn modelId="{EBAA204D-E48B-4692-AAA7-49F0253925A8}" type="presParOf" srcId="{FAB61EDF-5DF9-4AE9-AFD9-9D075034EE5F}" destId="{A08E90FF-A50E-4D1F-93FD-7E2EC635CCDD}" srcOrd="3" destOrd="0" presId="urn:microsoft.com/office/officeart/2016/7/layout/VerticalDownArrowProcess"/>
    <dgm:cxn modelId="{A213C9FD-4DC4-4E49-83D1-D5B3EBB25C49}" type="presParOf" srcId="{FAB61EDF-5DF9-4AE9-AFD9-9D075034EE5F}" destId="{BDA0B9E5-E136-4D6B-9EE7-989841C1F919}" srcOrd="4" destOrd="0" presId="urn:microsoft.com/office/officeart/2016/7/layout/VerticalDownArrowProcess"/>
    <dgm:cxn modelId="{0162F46F-7371-4707-AE2D-BFAECB86FE3D}" type="presParOf" srcId="{BDA0B9E5-E136-4D6B-9EE7-989841C1F919}" destId="{E1BD8028-D4B4-4808-A028-B3660301D5B8}" srcOrd="0" destOrd="0" presId="urn:microsoft.com/office/officeart/2016/7/layout/VerticalDownArrowProcess"/>
    <dgm:cxn modelId="{16DCF9FB-1373-4BB4-8AD5-BBE210DE5D19}" type="presParOf" srcId="{BDA0B9E5-E136-4D6B-9EE7-989841C1F919}" destId="{0B8C9B41-B938-4F62-94A6-CBEE448CD564}" srcOrd="1" destOrd="0" presId="urn:microsoft.com/office/officeart/2016/7/layout/VerticalDownArrowProcess"/>
    <dgm:cxn modelId="{E806983A-AFC0-4E85-A1F0-39091AC856D5}" type="presParOf" srcId="{BDA0B9E5-E136-4D6B-9EE7-989841C1F919}" destId="{56DDED8B-1034-442C-BFDD-FC4A509E662F}" srcOrd="2" destOrd="0" presId="urn:microsoft.com/office/officeart/2016/7/layout/VerticalDownArrowProcess"/>
    <dgm:cxn modelId="{1BF9FC79-304D-4BCB-BE35-E7773742EB83}" type="presParOf" srcId="{FAB61EDF-5DF9-4AE9-AFD9-9D075034EE5F}" destId="{7F4E247E-6808-4D3C-9E7A-8FB49E0B58F3}" srcOrd="5" destOrd="0" presId="urn:microsoft.com/office/officeart/2016/7/layout/VerticalDownArrowProcess"/>
    <dgm:cxn modelId="{590CFA7E-E426-4675-953E-9A427D78477C}" type="presParOf" srcId="{FAB61EDF-5DF9-4AE9-AFD9-9D075034EE5F}" destId="{B2A3017F-FFDF-460E-BADD-532975D1282A}" srcOrd="6" destOrd="0" presId="urn:microsoft.com/office/officeart/2016/7/layout/VerticalDownArrowProcess"/>
    <dgm:cxn modelId="{D3B495FB-3291-427E-B442-0B7A6F6F737D}" type="presParOf" srcId="{B2A3017F-FFDF-460E-BADD-532975D1282A}" destId="{0D0AF31C-F2AA-4CC4-A2D1-12D05E60B6F4}" srcOrd="0" destOrd="0" presId="urn:microsoft.com/office/officeart/2016/7/layout/VerticalDownArrowProcess"/>
    <dgm:cxn modelId="{DABAC5A6-8DA7-43EA-8A8C-C7033F0475D5}" type="presParOf" srcId="{B2A3017F-FFDF-460E-BADD-532975D1282A}" destId="{275DC252-2F96-45CD-9560-E2C478E03B35}" srcOrd="1" destOrd="0" presId="urn:microsoft.com/office/officeart/2016/7/layout/VerticalDownArrowProcess"/>
    <dgm:cxn modelId="{8C4FD74F-02E6-4C42-BF2B-13F0A682ED49}" type="presParOf" srcId="{B2A3017F-FFDF-460E-BADD-532975D1282A}" destId="{6093AF76-5407-4005-8E22-4F7152F5330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E6FF09-EABF-4C16-9558-7E059F40C406}" type="doc">
      <dgm:prSet loTypeId="urn:microsoft.com/office/officeart/2016/7/layout/VerticalSolidActionList" loCatId="List" qsTypeId="urn:microsoft.com/office/officeart/2005/8/quickstyle/simple4" qsCatId="simple" csTypeId="urn:microsoft.com/office/officeart/2005/8/colors/accent0_3" csCatId="mainScheme" phldr="1"/>
      <dgm:spPr/>
      <dgm:t>
        <a:bodyPr/>
        <a:lstStyle/>
        <a:p>
          <a:endParaRPr lang="en-US"/>
        </a:p>
      </dgm:t>
    </dgm:pt>
    <dgm:pt modelId="{9E419809-FD4E-488D-A4E8-3A0CD0093CD5}">
      <dgm:prSet phldrT="[Text]"/>
      <dgm:spPr/>
      <dgm:t>
        <a:bodyPr/>
        <a:lstStyle/>
        <a:p>
          <a:r>
            <a:rPr lang="en-US" dirty="0"/>
            <a:t>Organizational Commitment</a:t>
          </a:r>
        </a:p>
      </dgm:t>
    </dgm:pt>
    <dgm:pt modelId="{2F034379-AECD-4E15-8908-C2D343CCA6B8}" type="parTrans" cxnId="{8C3AEE69-715B-4686-9BA9-A3525208D8D6}">
      <dgm:prSet/>
      <dgm:spPr/>
      <dgm:t>
        <a:bodyPr/>
        <a:lstStyle/>
        <a:p>
          <a:endParaRPr lang="en-US"/>
        </a:p>
      </dgm:t>
    </dgm:pt>
    <dgm:pt modelId="{503A7C2B-E493-434D-899E-9EFECFD1985F}" type="sibTrans" cxnId="{8C3AEE69-715B-4686-9BA9-A3525208D8D6}">
      <dgm:prSet/>
      <dgm:spPr/>
      <dgm:t>
        <a:bodyPr/>
        <a:lstStyle/>
        <a:p>
          <a:endParaRPr lang="en-US"/>
        </a:p>
      </dgm:t>
    </dgm:pt>
    <dgm:pt modelId="{E3E27CDD-0D61-4E0B-B9CB-7B0A52A84E80}">
      <dgm:prSet phldrT="[Text]"/>
      <dgm:spPr/>
      <dgm:t>
        <a:bodyPr/>
        <a:lstStyle/>
        <a:p>
          <a:r>
            <a:rPr lang="en-US" dirty="0"/>
            <a:t>Policy Enforcement</a:t>
          </a:r>
        </a:p>
      </dgm:t>
    </dgm:pt>
    <dgm:pt modelId="{A9B8D65E-BE32-4460-8D4C-30A4743B23D4}" type="parTrans" cxnId="{7210ED29-0489-4EED-8CAD-811CA9EDF76D}">
      <dgm:prSet/>
      <dgm:spPr/>
      <dgm:t>
        <a:bodyPr/>
        <a:lstStyle/>
        <a:p>
          <a:endParaRPr lang="en-US"/>
        </a:p>
      </dgm:t>
    </dgm:pt>
    <dgm:pt modelId="{C3BB0946-6CEA-430F-BA1E-F2E7927DFC32}" type="sibTrans" cxnId="{7210ED29-0489-4EED-8CAD-811CA9EDF76D}">
      <dgm:prSet/>
      <dgm:spPr/>
      <dgm:t>
        <a:bodyPr/>
        <a:lstStyle/>
        <a:p>
          <a:endParaRPr lang="en-US"/>
        </a:p>
      </dgm:t>
    </dgm:pt>
    <dgm:pt modelId="{BCE3903C-7412-491E-807C-E65DCBC085C4}">
      <dgm:prSet phldrT="[Text]"/>
      <dgm:spPr/>
      <dgm:t>
        <a:bodyPr/>
        <a:lstStyle/>
        <a:p>
          <a:r>
            <a:rPr lang="en-US" dirty="0"/>
            <a:t>Systems of Oversight</a:t>
          </a:r>
        </a:p>
      </dgm:t>
    </dgm:pt>
    <dgm:pt modelId="{6ECE21BF-0FFB-4B91-9536-A99CD9E3E3E3}" type="parTrans" cxnId="{F4FDEA2E-D038-4555-8DCD-F3D6788FFFBC}">
      <dgm:prSet/>
      <dgm:spPr/>
      <dgm:t>
        <a:bodyPr/>
        <a:lstStyle/>
        <a:p>
          <a:endParaRPr lang="en-US"/>
        </a:p>
      </dgm:t>
    </dgm:pt>
    <dgm:pt modelId="{021B22E2-5526-4EED-BA96-0403AB932DCB}" type="sibTrans" cxnId="{F4FDEA2E-D038-4555-8DCD-F3D6788FFFBC}">
      <dgm:prSet/>
      <dgm:spPr/>
      <dgm:t>
        <a:bodyPr/>
        <a:lstStyle/>
        <a:p>
          <a:endParaRPr lang="en-US"/>
        </a:p>
      </dgm:t>
    </dgm:pt>
    <dgm:pt modelId="{6686298E-78CC-4722-A9EA-377506B828E5}">
      <dgm:prSet phldrT="[Text]"/>
      <dgm:spPr/>
      <dgm:t>
        <a:bodyPr/>
        <a:lstStyle/>
        <a:p>
          <a:r>
            <a:rPr lang="en-US" dirty="0"/>
            <a:t>Executive sponsorship and accountability</a:t>
          </a:r>
        </a:p>
      </dgm:t>
    </dgm:pt>
    <dgm:pt modelId="{C28659BC-5FC3-49C8-8B09-EFA5FC2D483D}" type="parTrans" cxnId="{0E2183DF-EAB9-43B4-99CE-2F9905D93CF8}">
      <dgm:prSet/>
      <dgm:spPr/>
      <dgm:t>
        <a:bodyPr/>
        <a:lstStyle/>
        <a:p>
          <a:endParaRPr lang="en-US"/>
        </a:p>
      </dgm:t>
    </dgm:pt>
    <dgm:pt modelId="{A44FC249-F36E-42BD-9976-2AC755C506CE}" type="sibTrans" cxnId="{0E2183DF-EAB9-43B4-99CE-2F9905D93CF8}">
      <dgm:prSet/>
      <dgm:spPr/>
      <dgm:t>
        <a:bodyPr/>
        <a:lstStyle/>
        <a:p>
          <a:endParaRPr lang="en-US"/>
        </a:p>
      </dgm:t>
    </dgm:pt>
    <dgm:pt modelId="{D4E63D79-57DB-45F2-8F7E-739250EFF645}">
      <dgm:prSet phldrT="[Text]"/>
      <dgm:spPr/>
      <dgm:t>
        <a:bodyPr/>
        <a:lstStyle/>
        <a:p>
          <a:r>
            <a:rPr lang="en-US" dirty="0"/>
            <a:t>People, Processes, and Products</a:t>
          </a:r>
        </a:p>
      </dgm:t>
    </dgm:pt>
    <dgm:pt modelId="{EEB7A93F-1BE1-40D9-9741-D90170A25DCE}" type="parTrans" cxnId="{D8C6498E-BC1C-4935-8243-402F69A11FAB}">
      <dgm:prSet/>
      <dgm:spPr/>
      <dgm:t>
        <a:bodyPr/>
        <a:lstStyle/>
        <a:p>
          <a:endParaRPr lang="en-US"/>
        </a:p>
      </dgm:t>
    </dgm:pt>
    <dgm:pt modelId="{99A80C27-785D-45E5-A177-CDA0182BC627}" type="sibTrans" cxnId="{D8C6498E-BC1C-4935-8243-402F69A11FAB}">
      <dgm:prSet/>
      <dgm:spPr/>
      <dgm:t>
        <a:bodyPr/>
        <a:lstStyle/>
        <a:p>
          <a:endParaRPr lang="en-US"/>
        </a:p>
      </dgm:t>
    </dgm:pt>
    <dgm:pt modelId="{147EBC46-E773-4D8E-8DF3-5B028833D498}">
      <dgm:prSet phldrT="[Text]"/>
      <dgm:spPr/>
      <dgm:t>
        <a:bodyPr/>
        <a:lstStyle/>
        <a:p>
          <a:r>
            <a:rPr lang="en-US" dirty="0"/>
            <a:t>Internal stakeholders and external auditors can inspect the process</a:t>
          </a:r>
        </a:p>
      </dgm:t>
    </dgm:pt>
    <dgm:pt modelId="{FD593C92-F4FF-45EA-A1B0-AE905AE945AB}" type="parTrans" cxnId="{F27A363F-F141-4F0E-A2DE-2B332FFCBD92}">
      <dgm:prSet/>
      <dgm:spPr/>
      <dgm:t>
        <a:bodyPr/>
        <a:lstStyle/>
        <a:p>
          <a:endParaRPr lang="en-US"/>
        </a:p>
      </dgm:t>
    </dgm:pt>
    <dgm:pt modelId="{412CA162-134F-4C0B-A8FE-E2AEC407B3E3}" type="sibTrans" cxnId="{F27A363F-F141-4F0E-A2DE-2B332FFCBD92}">
      <dgm:prSet/>
      <dgm:spPr/>
      <dgm:t>
        <a:bodyPr/>
        <a:lstStyle/>
        <a:p>
          <a:endParaRPr lang="en-US"/>
        </a:p>
      </dgm:t>
    </dgm:pt>
    <dgm:pt modelId="{4F9D9E6B-4D29-4915-9B4C-EC1DAC724ED6}">
      <dgm:prSet phldrT="[Text]"/>
      <dgm:spPr/>
      <dgm:t>
        <a:bodyPr/>
        <a:lstStyle/>
        <a:p>
          <a:r>
            <a:rPr lang="en-US" dirty="0"/>
            <a:t>Service Transparency</a:t>
          </a:r>
        </a:p>
      </dgm:t>
    </dgm:pt>
    <dgm:pt modelId="{2C8D53A4-B96F-42C7-BD4B-802E7EA6E869}" type="parTrans" cxnId="{4DCEA1A2-1D9A-46DC-A2AE-4939EBA54272}">
      <dgm:prSet/>
      <dgm:spPr/>
      <dgm:t>
        <a:bodyPr/>
        <a:lstStyle/>
        <a:p>
          <a:endParaRPr lang="en-US"/>
        </a:p>
      </dgm:t>
    </dgm:pt>
    <dgm:pt modelId="{712349AF-CF87-43D3-98B9-2CEDFEE3CC83}" type="sibTrans" cxnId="{4DCEA1A2-1D9A-46DC-A2AE-4939EBA54272}">
      <dgm:prSet/>
      <dgm:spPr/>
      <dgm:t>
        <a:bodyPr/>
        <a:lstStyle/>
        <a:p>
          <a:endParaRPr lang="en-US"/>
        </a:p>
      </dgm:t>
    </dgm:pt>
    <dgm:pt modelId="{EE02B97B-978B-4BC5-9184-EF76F435B063}">
      <dgm:prSet phldrT="[Text]"/>
      <dgm:spPr/>
      <dgm:t>
        <a:bodyPr/>
        <a:lstStyle/>
        <a:p>
          <a:r>
            <a:rPr lang="en-US" dirty="0"/>
            <a:t>Individuals can assess the data collection details and intent</a:t>
          </a:r>
        </a:p>
      </dgm:t>
    </dgm:pt>
    <dgm:pt modelId="{C9C90AC6-F096-45EE-8424-C3F574871C99}" type="parTrans" cxnId="{5674C82B-E595-4CC1-85CE-BFBC60DB1B38}">
      <dgm:prSet/>
      <dgm:spPr/>
      <dgm:t>
        <a:bodyPr/>
        <a:lstStyle/>
        <a:p>
          <a:endParaRPr lang="en-US"/>
        </a:p>
      </dgm:t>
    </dgm:pt>
    <dgm:pt modelId="{FCE0B2B8-FB7B-44FD-B256-3750EA47D82F}" type="sibTrans" cxnId="{5674C82B-E595-4CC1-85CE-BFBC60DB1B38}">
      <dgm:prSet/>
      <dgm:spPr/>
      <dgm:t>
        <a:bodyPr/>
        <a:lstStyle/>
        <a:p>
          <a:endParaRPr lang="en-US"/>
        </a:p>
      </dgm:t>
    </dgm:pt>
    <dgm:pt modelId="{55B4943B-942F-4CB8-9FB9-4434D5AECFA1}">
      <dgm:prSet phldrT="[Text]"/>
      <dgm:spPr/>
      <dgm:t>
        <a:bodyPr/>
        <a:lstStyle/>
        <a:p>
          <a:r>
            <a:rPr lang="en-US" dirty="0"/>
            <a:t>Remediation Strategies</a:t>
          </a:r>
        </a:p>
      </dgm:t>
    </dgm:pt>
    <dgm:pt modelId="{11D12E44-E035-4F30-BABC-913F0A3D62EE}" type="parTrans" cxnId="{8491C16A-A18B-46DA-BA16-C70CB875F47F}">
      <dgm:prSet/>
      <dgm:spPr/>
      <dgm:t>
        <a:bodyPr/>
        <a:lstStyle/>
        <a:p>
          <a:endParaRPr lang="en-US"/>
        </a:p>
      </dgm:t>
    </dgm:pt>
    <dgm:pt modelId="{543D1733-9AD0-4755-9B5F-628C01896200}" type="sibTrans" cxnId="{8491C16A-A18B-46DA-BA16-C70CB875F47F}">
      <dgm:prSet/>
      <dgm:spPr/>
      <dgm:t>
        <a:bodyPr/>
        <a:lstStyle/>
        <a:p>
          <a:endParaRPr lang="en-US"/>
        </a:p>
      </dgm:t>
    </dgm:pt>
    <dgm:pt modelId="{6112FEE5-51DB-44FD-BB61-655B80722FD4}">
      <dgm:prSet phldrT="[Text]"/>
      <dgm:spPr/>
      <dgm:t>
        <a:bodyPr/>
        <a:lstStyle/>
        <a:p>
          <a:r>
            <a:rPr lang="en-US" dirty="0"/>
            <a:t>Policy violations can be corrected through repeatable processes</a:t>
          </a:r>
        </a:p>
      </dgm:t>
    </dgm:pt>
    <dgm:pt modelId="{37C4F4DA-9F80-469B-B0E4-801420C9A072}" type="parTrans" cxnId="{3436EDE1-342E-48CB-A6D5-FFFD065ED632}">
      <dgm:prSet/>
      <dgm:spPr/>
      <dgm:t>
        <a:bodyPr/>
        <a:lstStyle/>
        <a:p>
          <a:endParaRPr lang="en-US"/>
        </a:p>
      </dgm:t>
    </dgm:pt>
    <dgm:pt modelId="{FA47833F-3328-4F2E-963E-B62DCFD9DCE7}" type="sibTrans" cxnId="{3436EDE1-342E-48CB-A6D5-FFFD065ED632}">
      <dgm:prSet/>
      <dgm:spPr/>
      <dgm:t>
        <a:bodyPr/>
        <a:lstStyle/>
        <a:p>
          <a:endParaRPr lang="en-US"/>
        </a:p>
      </dgm:t>
    </dgm:pt>
    <dgm:pt modelId="{8DC50751-9387-4AD8-A3F9-193217B51401}" type="pres">
      <dgm:prSet presAssocID="{3BE6FF09-EABF-4C16-9558-7E059F40C406}" presName="Name0" presStyleCnt="0">
        <dgm:presLayoutVars>
          <dgm:dir/>
          <dgm:animLvl val="lvl"/>
          <dgm:resizeHandles val="exact"/>
        </dgm:presLayoutVars>
      </dgm:prSet>
      <dgm:spPr/>
    </dgm:pt>
    <dgm:pt modelId="{CC1EDDCC-FE56-4BC4-9F17-3090CAFFED16}" type="pres">
      <dgm:prSet presAssocID="{9E419809-FD4E-488D-A4E8-3A0CD0093CD5}" presName="linNode" presStyleCnt="0"/>
      <dgm:spPr/>
    </dgm:pt>
    <dgm:pt modelId="{07C22115-B938-43C4-B6E7-E88493FD6F3B}" type="pres">
      <dgm:prSet presAssocID="{9E419809-FD4E-488D-A4E8-3A0CD0093CD5}" presName="parentText" presStyleLbl="alignNode1" presStyleIdx="0" presStyleCnt="5">
        <dgm:presLayoutVars>
          <dgm:chMax val="1"/>
          <dgm:bulletEnabled/>
        </dgm:presLayoutVars>
      </dgm:prSet>
      <dgm:spPr/>
    </dgm:pt>
    <dgm:pt modelId="{069FBACB-01DE-4E0B-8996-3E7D73CA815C}" type="pres">
      <dgm:prSet presAssocID="{9E419809-FD4E-488D-A4E8-3A0CD0093CD5}" presName="descendantText" presStyleLbl="alignAccFollowNode1" presStyleIdx="0" presStyleCnt="5">
        <dgm:presLayoutVars>
          <dgm:bulletEnabled/>
        </dgm:presLayoutVars>
      </dgm:prSet>
      <dgm:spPr/>
    </dgm:pt>
    <dgm:pt modelId="{B62E4D12-DEF1-41B0-A9EC-6DA55866EE0A}" type="pres">
      <dgm:prSet presAssocID="{503A7C2B-E493-434D-899E-9EFECFD1985F}" presName="sp" presStyleCnt="0"/>
      <dgm:spPr/>
    </dgm:pt>
    <dgm:pt modelId="{F8319BA1-7A80-4294-A78B-0346B7E1AE13}" type="pres">
      <dgm:prSet presAssocID="{E3E27CDD-0D61-4E0B-B9CB-7B0A52A84E80}" presName="linNode" presStyleCnt="0"/>
      <dgm:spPr/>
    </dgm:pt>
    <dgm:pt modelId="{2A8487B3-CD65-48C3-ACAC-7A340E671416}" type="pres">
      <dgm:prSet presAssocID="{E3E27CDD-0D61-4E0B-B9CB-7B0A52A84E80}" presName="parentText" presStyleLbl="alignNode1" presStyleIdx="1" presStyleCnt="5">
        <dgm:presLayoutVars>
          <dgm:chMax val="1"/>
          <dgm:bulletEnabled/>
        </dgm:presLayoutVars>
      </dgm:prSet>
      <dgm:spPr/>
    </dgm:pt>
    <dgm:pt modelId="{E51C5EA6-1551-4B24-A3D2-6254CD6C15B6}" type="pres">
      <dgm:prSet presAssocID="{E3E27CDD-0D61-4E0B-B9CB-7B0A52A84E80}" presName="descendantText" presStyleLbl="alignAccFollowNode1" presStyleIdx="1" presStyleCnt="5">
        <dgm:presLayoutVars>
          <dgm:bulletEnabled/>
        </dgm:presLayoutVars>
      </dgm:prSet>
      <dgm:spPr/>
    </dgm:pt>
    <dgm:pt modelId="{78BE98FA-06D9-4FFD-9594-62E9FA64B4EC}" type="pres">
      <dgm:prSet presAssocID="{C3BB0946-6CEA-430F-BA1E-F2E7927DFC32}" presName="sp" presStyleCnt="0"/>
      <dgm:spPr/>
    </dgm:pt>
    <dgm:pt modelId="{4960D30E-FA5D-4239-8F35-442C1016AB6E}" type="pres">
      <dgm:prSet presAssocID="{BCE3903C-7412-491E-807C-E65DCBC085C4}" presName="linNode" presStyleCnt="0"/>
      <dgm:spPr/>
    </dgm:pt>
    <dgm:pt modelId="{11515080-190C-4AA1-8300-D3158C2185B3}" type="pres">
      <dgm:prSet presAssocID="{BCE3903C-7412-491E-807C-E65DCBC085C4}" presName="parentText" presStyleLbl="alignNode1" presStyleIdx="2" presStyleCnt="5">
        <dgm:presLayoutVars>
          <dgm:chMax val="1"/>
          <dgm:bulletEnabled/>
        </dgm:presLayoutVars>
      </dgm:prSet>
      <dgm:spPr/>
    </dgm:pt>
    <dgm:pt modelId="{0BC356FE-D938-445D-9E6A-7300FD518E6C}" type="pres">
      <dgm:prSet presAssocID="{BCE3903C-7412-491E-807C-E65DCBC085C4}" presName="descendantText" presStyleLbl="alignAccFollowNode1" presStyleIdx="2" presStyleCnt="5">
        <dgm:presLayoutVars>
          <dgm:bulletEnabled/>
        </dgm:presLayoutVars>
      </dgm:prSet>
      <dgm:spPr/>
    </dgm:pt>
    <dgm:pt modelId="{1C16FA8C-ED07-445B-A7D4-04D63D4CEA86}" type="pres">
      <dgm:prSet presAssocID="{021B22E2-5526-4EED-BA96-0403AB932DCB}" presName="sp" presStyleCnt="0"/>
      <dgm:spPr/>
    </dgm:pt>
    <dgm:pt modelId="{26E40945-8776-4CED-AE51-E83F7042AE8E}" type="pres">
      <dgm:prSet presAssocID="{4F9D9E6B-4D29-4915-9B4C-EC1DAC724ED6}" presName="linNode" presStyleCnt="0"/>
      <dgm:spPr/>
    </dgm:pt>
    <dgm:pt modelId="{7034B2B0-EFA3-4439-9129-3EFCADF5478B}" type="pres">
      <dgm:prSet presAssocID="{4F9D9E6B-4D29-4915-9B4C-EC1DAC724ED6}" presName="parentText" presStyleLbl="alignNode1" presStyleIdx="3" presStyleCnt="5">
        <dgm:presLayoutVars>
          <dgm:chMax val="1"/>
          <dgm:bulletEnabled/>
        </dgm:presLayoutVars>
      </dgm:prSet>
      <dgm:spPr/>
    </dgm:pt>
    <dgm:pt modelId="{29589163-1E49-4DD9-8E4C-4063E2BFA184}" type="pres">
      <dgm:prSet presAssocID="{4F9D9E6B-4D29-4915-9B4C-EC1DAC724ED6}" presName="descendantText" presStyleLbl="alignAccFollowNode1" presStyleIdx="3" presStyleCnt="5">
        <dgm:presLayoutVars>
          <dgm:bulletEnabled/>
        </dgm:presLayoutVars>
      </dgm:prSet>
      <dgm:spPr/>
    </dgm:pt>
    <dgm:pt modelId="{737AD5B6-ED3B-4436-BFEE-01D162D9AE1C}" type="pres">
      <dgm:prSet presAssocID="{712349AF-CF87-43D3-98B9-2CEDFEE3CC83}" presName="sp" presStyleCnt="0"/>
      <dgm:spPr/>
    </dgm:pt>
    <dgm:pt modelId="{61E68731-5C58-4792-8E28-F9407382D908}" type="pres">
      <dgm:prSet presAssocID="{55B4943B-942F-4CB8-9FB9-4434D5AECFA1}" presName="linNode" presStyleCnt="0"/>
      <dgm:spPr/>
    </dgm:pt>
    <dgm:pt modelId="{EF8DC689-A7FD-4E77-A084-A4F68FD50705}" type="pres">
      <dgm:prSet presAssocID="{55B4943B-942F-4CB8-9FB9-4434D5AECFA1}" presName="parentText" presStyleLbl="alignNode1" presStyleIdx="4" presStyleCnt="5">
        <dgm:presLayoutVars>
          <dgm:chMax val="1"/>
          <dgm:bulletEnabled/>
        </dgm:presLayoutVars>
      </dgm:prSet>
      <dgm:spPr/>
    </dgm:pt>
    <dgm:pt modelId="{37D62EA2-BABE-437A-B144-FC7787595AEA}" type="pres">
      <dgm:prSet presAssocID="{55B4943B-942F-4CB8-9FB9-4434D5AECFA1}" presName="descendantText" presStyleLbl="alignAccFollowNode1" presStyleIdx="4" presStyleCnt="5">
        <dgm:presLayoutVars>
          <dgm:bulletEnabled/>
        </dgm:presLayoutVars>
      </dgm:prSet>
      <dgm:spPr/>
    </dgm:pt>
  </dgm:ptLst>
  <dgm:cxnLst>
    <dgm:cxn modelId="{08773E02-86CB-4987-840C-06E3D2C426DE}" type="presOf" srcId="{E3E27CDD-0D61-4E0B-B9CB-7B0A52A84E80}" destId="{2A8487B3-CD65-48C3-ACAC-7A340E671416}" srcOrd="0" destOrd="0" presId="urn:microsoft.com/office/officeart/2016/7/layout/VerticalSolidActionList"/>
    <dgm:cxn modelId="{D222741A-08CD-40DB-B4C6-7BF1F9DFEEA4}" type="presOf" srcId="{55B4943B-942F-4CB8-9FB9-4434D5AECFA1}" destId="{EF8DC689-A7FD-4E77-A084-A4F68FD50705}" srcOrd="0" destOrd="0" presId="urn:microsoft.com/office/officeart/2016/7/layout/VerticalSolidActionList"/>
    <dgm:cxn modelId="{7210ED29-0489-4EED-8CAD-811CA9EDF76D}" srcId="{3BE6FF09-EABF-4C16-9558-7E059F40C406}" destId="{E3E27CDD-0D61-4E0B-B9CB-7B0A52A84E80}" srcOrd="1" destOrd="0" parTransId="{A9B8D65E-BE32-4460-8D4C-30A4743B23D4}" sibTransId="{C3BB0946-6CEA-430F-BA1E-F2E7927DFC32}"/>
    <dgm:cxn modelId="{5674C82B-E595-4CC1-85CE-BFBC60DB1B38}" srcId="{4F9D9E6B-4D29-4915-9B4C-EC1DAC724ED6}" destId="{EE02B97B-978B-4BC5-9184-EF76F435B063}" srcOrd="0" destOrd="0" parTransId="{C9C90AC6-F096-45EE-8424-C3F574871C99}" sibTransId="{FCE0B2B8-FB7B-44FD-B256-3750EA47D82F}"/>
    <dgm:cxn modelId="{F4FDEA2E-D038-4555-8DCD-F3D6788FFFBC}" srcId="{3BE6FF09-EABF-4C16-9558-7E059F40C406}" destId="{BCE3903C-7412-491E-807C-E65DCBC085C4}" srcOrd="2" destOrd="0" parTransId="{6ECE21BF-0FFB-4B91-9536-A99CD9E3E3E3}" sibTransId="{021B22E2-5526-4EED-BA96-0403AB932DCB}"/>
    <dgm:cxn modelId="{CC9E6E34-30C5-471C-8AFD-CBD739BDD296}" type="presOf" srcId="{D4E63D79-57DB-45F2-8F7E-739250EFF645}" destId="{E51C5EA6-1551-4B24-A3D2-6254CD6C15B6}" srcOrd="0" destOrd="0" presId="urn:microsoft.com/office/officeart/2016/7/layout/VerticalSolidActionList"/>
    <dgm:cxn modelId="{F27A363F-F141-4F0E-A2DE-2B332FFCBD92}" srcId="{BCE3903C-7412-491E-807C-E65DCBC085C4}" destId="{147EBC46-E773-4D8E-8DF3-5B028833D498}" srcOrd="0" destOrd="0" parTransId="{FD593C92-F4FF-45EA-A1B0-AE905AE945AB}" sibTransId="{412CA162-134F-4C0B-A8FE-E2AEC407B3E3}"/>
    <dgm:cxn modelId="{0C15AB67-60DC-470B-B97D-3E58DB88A6EA}" type="presOf" srcId="{147EBC46-E773-4D8E-8DF3-5B028833D498}" destId="{0BC356FE-D938-445D-9E6A-7300FD518E6C}" srcOrd="0" destOrd="0" presId="urn:microsoft.com/office/officeart/2016/7/layout/VerticalSolidActionList"/>
    <dgm:cxn modelId="{8C3AEE69-715B-4686-9BA9-A3525208D8D6}" srcId="{3BE6FF09-EABF-4C16-9558-7E059F40C406}" destId="{9E419809-FD4E-488D-A4E8-3A0CD0093CD5}" srcOrd="0" destOrd="0" parTransId="{2F034379-AECD-4E15-8908-C2D343CCA6B8}" sibTransId="{503A7C2B-E493-434D-899E-9EFECFD1985F}"/>
    <dgm:cxn modelId="{8491C16A-A18B-46DA-BA16-C70CB875F47F}" srcId="{3BE6FF09-EABF-4C16-9558-7E059F40C406}" destId="{55B4943B-942F-4CB8-9FB9-4434D5AECFA1}" srcOrd="4" destOrd="0" parTransId="{11D12E44-E035-4F30-BABC-913F0A3D62EE}" sibTransId="{543D1733-9AD0-4755-9B5F-628C01896200}"/>
    <dgm:cxn modelId="{A0F0E853-9F9F-447C-B73E-DA00E16BD573}" type="presOf" srcId="{9E419809-FD4E-488D-A4E8-3A0CD0093CD5}" destId="{07C22115-B938-43C4-B6E7-E88493FD6F3B}" srcOrd="0" destOrd="0" presId="urn:microsoft.com/office/officeart/2016/7/layout/VerticalSolidActionList"/>
    <dgm:cxn modelId="{75ED4276-5905-496F-BFD1-77356ED5CB3B}" type="presOf" srcId="{BCE3903C-7412-491E-807C-E65DCBC085C4}" destId="{11515080-190C-4AA1-8300-D3158C2185B3}" srcOrd="0" destOrd="0" presId="urn:microsoft.com/office/officeart/2016/7/layout/VerticalSolidActionList"/>
    <dgm:cxn modelId="{84C83A7C-40D3-4F26-9709-F5DA8745D36E}" type="presOf" srcId="{6112FEE5-51DB-44FD-BB61-655B80722FD4}" destId="{37D62EA2-BABE-437A-B144-FC7787595AEA}" srcOrd="0" destOrd="0" presId="urn:microsoft.com/office/officeart/2016/7/layout/VerticalSolidActionList"/>
    <dgm:cxn modelId="{D8C6498E-BC1C-4935-8243-402F69A11FAB}" srcId="{E3E27CDD-0D61-4E0B-B9CB-7B0A52A84E80}" destId="{D4E63D79-57DB-45F2-8F7E-739250EFF645}" srcOrd="0" destOrd="0" parTransId="{EEB7A93F-1BE1-40D9-9741-D90170A25DCE}" sibTransId="{99A80C27-785D-45E5-A177-CDA0182BC627}"/>
    <dgm:cxn modelId="{4DCEA1A2-1D9A-46DC-A2AE-4939EBA54272}" srcId="{3BE6FF09-EABF-4C16-9558-7E059F40C406}" destId="{4F9D9E6B-4D29-4915-9B4C-EC1DAC724ED6}" srcOrd="3" destOrd="0" parTransId="{2C8D53A4-B96F-42C7-BD4B-802E7EA6E869}" sibTransId="{712349AF-CF87-43D3-98B9-2CEDFEE3CC83}"/>
    <dgm:cxn modelId="{620175D8-8889-4666-B019-258744547497}" type="presOf" srcId="{EE02B97B-978B-4BC5-9184-EF76F435B063}" destId="{29589163-1E49-4DD9-8E4C-4063E2BFA184}" srcOrd="0" destOrd="0" presId="urn:microsoft.com/office/officeart/2016/7/layout/VerticalSolidActionList"/>
    <dgm:cxn modelId="{272384DE-F85E-4863-BEAA-3E0D129DCAA6}" type="presOf" srcId="{6686298E-78CC-4722-A9EA-377506B828E5}" destId="{069FBACB-01DE-4E0B-8996-3E7D73CA815C}" srcOrd="0" destOrd="0" presId="urn:microsoft.com/office/officeart/2016/7/layout/VerticalSolidActionList"/>
    <dgm:cxn modelId="{0E2183DF-EAB9-43B4-99CE-2F9905D93CF8}" srcId="{9E419809-FD4E-488D-A4E8-3A0CD0093CD5}" destId="{6686298E-78CC-4722-A9EA-377506B828E5}" srcOrd="0" destOrd="0" parTransId="{C28659BC-5FC3-49C8-8B09-EFA5FC2D483D}" sibTransId="{A44FC249-F36E-42BD-9976-2AC755C506CE}"/>
    <dgm:cxn modelId="{3436EDE1-342E-48CB-A6D5-FFFD065ED632}" srcId="{55B4943B-942F-4CB8-9FB9-4434D5AECFA1}" destId="{6112FEE5-51DB-44FD-BB61-655B80722FD4}" srcOrd="0" destOrd="0" parTransId="{37C4F4DA-9F80-469B-B0E4-801420C9A072}" sibTransId="{FA47833F-3328-4F2E-963E-B62DCFD9DCE7}"/>
    <dgm:cxn modelId="{7EE93DE7-BCA6-4964-99B2-2372DB892A03}" type="presOf" srcId="{4F9D9E6B-4D29-4915-9B4C-EC1DAC724ED6}" destId="{7034B2B0-EFA3-4439-9129-3EFCADF5478B}" srcOrd="0" destOrd="0" presId="urn:microsoft.com/office/officeart/2016/7/layout/VerticalSolidActionList"/>
    <dgm:cxn modelId="{283C03F5-A28B-4749-BA74-11F3496CBB30}" type="presOf" srcId="{3BE6FF09-EABF-4C16-9558-7E059F40C406}" destId="{8DC50751-9387-4AD8-A3F9-193217B51401}" srcOrd="0" destOrd="0" presId="urn:microsoft.com/office/officeart/2016/7/layout/VerticalSolidActionList"/>
    <dgm:cxn modelId="{A04AC8BF-7D71-4568-906C-B3FFF0A5633B}" type="presParOf" srcId="{8DC50751-9387-4AD8-A3F9-193217B51401}" destId="{CC1EDDCC-FE56-4BC4-9F17-3090CAFFED16}" srcOrd="0" destOrd="0" presId="urn:microsoft.com/office/officeart/2016/7/layout/VerticalSolidActionList"/>
    <dgm:cxn modelId="{443333D9-E1B9-444B-A6C7-FEF4438D9E2E}" type="presParOf" srcId="{CC1EDDCC-FE56-4BC4-9F17-3090CAFFED16}" destId="{07C22115-B938-43C4-B6E7-E88493FD6F3B}" srcOrd="0" destOrd="0" presId="urn:microsoft.com/office/officeart/2016/7/layout/VerticalSolidActionList"/>
    <dgm:cxn modelId="{757FF84C-428C-42B8-8E15-FD21A2B352AC}" type="presParOf" srcId="{CC1EDDCC-FE56-4BC4-9F17-3090CAFFED16}" destId="{069FBACB-01DE-4E0B-8996-3E7D73CA815C}" srcOrd="1" destOrd="0" presId="urn:microsoft.com/office/officeart/2016/7/layout/VerticalSolidActionList"/>
    <dgm:cxn modelId="{E1AA7F05-4DC6-4C73-9BA3-5C5C0BF02D7D}" type="presParOf" srcId="{8DC50751-9387-4AD8-A3F9-193217B51401}" destId="{B62E4D12-DEF1-41B0-A9EC-6DA55866EE0A}" srcOrd="1" destOrd="0" presId="urn:microsoft.com/office/officeart/2016/7/layout/VerticalSolidActionList"/>
    <dgm:cxn modelId="{D8EAE370-3AA2-4367-8D3A-21F6FC196E3F}" type="presParOf" srcId="{8DC50751-9387-4AD8-A3F9-193217B51401}" destId="{F8319BA1-7A80-4294-A78B-0346B7E1AE13}" srcOrd="2" destOrd="0" presId="urn:microsoft.com/office/officeart/2016/7/layout/VerticalSolidActionList"/>
    <dgm:cxn modelId="{543117E7-A907-4818-BB56-6DA2F338854C}" type="presParOf" srcId="{F8319BA1-7A80-4294-A78B-0346B7E1AE13}" destId="{2A8487B3-CD65-48C3-ACAC-7A340E671416}" srcOrd="0" destOrd="0" presId="urn:microsoft.com/office/officeart/2016/7/layout/VerticalSolidActionList"/>
    <dgm:cxn modelId="{E4951829-AC0C-4713-B4C5-3FB51AC65588}" type="presParOf" srcId="{F8319BA1-7A80-4294-A78B-0346B7E1AE13}" destId="{E51C5EA6-1551-4B24-A3D2-6254CD6C15B6}" srcOrd="1" destOrd="0" presId="urn:microsoft.com/office/officeart/2016/7/layout/VerticalSolidActionList"/>
    <dgm:cxn modelId="{8F49852D-5EF7-4530-A55D-DCB988AF4682}" type="presParOf" srcId="{8DC50751-9387-4AD8-A3F9-193217B51401}" destId="{78BE98FA-06D9-4FFD-9594-62E9FA64B4EC}" srcOrd="3" destOrd="0" presId="urn:microsoft.com/office/officeart/2016/7/layout/VerticalSolidActionList"/>
    <dgm:cxn modelId="{565B97C3-BDE3-4FD1-93AF-5819C3C5323D}" type="presParOf" srcId="{8DC50751-9387-4AD8-A3F9-193217B51401}" destId="{4960D30E-FA5D-4239-8F35-442C1016AB6E}" srcOrd="4" destOrd="0" presId="urn:microsoft.com/office/officeart/2016/7/layout/VerticalSolidActionList"/>
    <dgm:cxn modelId="{41AC69CC-07B1-41FF-970E-9B356420BBAE}" type="presParOf" srcId="{4960D30E-FA5D-4239-8F35-442C1016AB6E}" destId="{11515080-190C-4AA1-8300-D3158C2185B3}" srcOrd="0" destOrd="0" presId="urn:microsoft.com/office/officeart/2016/7/layout/VerticalSolidActionList"/>
    <dgm:cxn modelId="{DFC3B9BE-EA91-432F-9BDF-9DE80426895B}" type="presParOf" srcId="{4960D30E-FA5D-4239-8F35-442C1016AB6E}" destId="{0BC356FE-D938-445D-9E6A-7300FD518E6C}" srcOrd="1" destOrd="0" presId="urn:microsoft.com/office/officeart/2016/7/layout/VerticalSolidActionList"/>
    <dgm:cxn modelId="{4338323F-72DB-44DE-88B6-3445AB3AA95B}" type="presParOf" srcId="{8DC50751-9387-4AD8-A3F9-193217B51401}" destId="{1C16FA8C-ED07-445B-A7D4-04D63D4CEA86}" srcOrd="5" destOrd="0" presId="urn:microsoft.com/office/officeart/2016/7/layout/VerticalSolidActionList"/>
    <dgm:cxn modelId="{5C5CDD2D-A35E-496F-811E-148973DF7C37}" type="presParOf" srcId="{8DC50751-9387-4AD8-A3F9-193217B51401}" destId="{26E40945-8776-4CED-AE51-E83F7042AE8E}" srcOrd="6" destOrd="0" presId="urn:microsoft.com/office/officeart/2016/7/layout/VerticalSolidActionList"/>
    <dgm:cxn modelId="{E4E63D94-9815-408F-A3AE-7E2DFEE1AE0E}" type="presParOf" srcId="{26E40945-8776-4CED-AE51-E83F7042AE8E}" destId="{7034B2B0-EFA3-4439-9129-3EFCADF5478B}" srcOrd="0" destOrd="0" presId="urn:microsoft.com/office/officeart/2016/7/layout/VerticalSolidActionList"/>
    <dgm:cxn modelId="{0AC2982E-0EA0-47B7-9850-74EFD05D5C47}" type="presParOf" srcId="{26E40945-8776-4CED-AE51-E83F7042AE8E}" destId="{29589163-1E49-4DD9-8E4C-4063E2BFA184}" srcOrd="1" destOrd="0" presId="urn:microsoft.com/office/officeart/2016/7/layout/VerticalSolidActionList"/>
    <dgm:cxn modelId="{4E32DD18-3C47-4087-9787-41F619012A7B}" type="presParOf" srcId="{8DC50751-9387-4AD8-A3F9-193217B51401}" destId="{737AD5B6-ED3B-4436-BFEE-01D162D9AE1C}" srcOrd="7" destOrd="0" presId="urn:microsoft.com/office/officeart/2016/7/layout/VerticalSolidActionList"/>
    <dgm:cxn modelId="{E67B4453-AD5D-49DB-A6BA-59060DB105D1}" type="presParOf" srcId="{8DC50751-9387-4AD8-A3F9-193217B51401}" destId="{61E68731-5C58-4792-8E28-F9407382D908}" srcOrd="8" destOrd="0" presId="urn:microsoft.com/office/officeart/2016/7/layout/VerticalSolidActionList"/>
    <dgm:cxn modelId="{0E16DE51-F552-42A3-94AF-14913E640CFB}" type="presParOf" srcId="{61E68731-5C58-4792-8E28-F9407382D908}" destId="{EF8DC689-A7FD-4E77-A084-A4F68FD50705}" srcOrd="0" destOrd="0" presId="urn:microsoft.com/office/officeart/2016/7/layout/VerticalSolidActionList"/>
    <dgm:cxn modelId="{68F6A1AF-BB2F-4F8C-9D8D-F84636B9D920}" type="presParOf" srcId="{61E68731-5C58-4792-8E28-F9407382D908}" destId="{37D62EA2-BABE-437A-B144-FC7787595AE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F27E-2980-4010-9FD8-1CA8E15D718A}">
      <dsp:nvSpPr>
        <dsp:cNvPr id="0" name=""/>
        <dsp:cNvSpPr/>
      </dsp:nvSpPr>
      <dsp:spPr>
        <a:xfrm>
          <a:off x="0" y="108429"/>
          <a:ext cx="6832212" cy="9266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Introduction</a:t>
          </a:r>
        </a:p>
      </dsp:txBody>
      <dsp:txXfrm>
        <a:off x="45235" y="153664"/>
        <a:ext cx="6741742" cy="836170"/>
      </dsp:txXfrm>
    </dsp:sp>
    <dsp:sp modelId="{84129243-62E3-4D4F-908A-1C914E165749}">
      <dsp:nvSpPr>
        <dsp:cNvPr id="0" name=""/>
        <dsp:cNvSpPr/>
      </dsp:nvSpPr>
      <dsp:spPr>
        <a:xfrm>
          <a:off x="0" y="1138749"/>
          <a:ext cx="6832212" cy="926640"/>
        </a:xfrm>
        <a:prstGeom prst="roundRect">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Legal Frameworks</a:t>
          </a:r>
          <a:endParaRPr lang="en-US" sz="3600" kern="1200" dirty="0"/>
        </a:p>
      </dsp:txBody>
      <dsp:txXfrm>
        <a:off x="45235" y="1183984"/>
        <a:ext cx="6741742" cy="836170"/>
      </dsp:txXfrm>
    </dsp:sp>
    <dsp:sp modelId="{A2A2F2A8-8EE3-416F-A37E-60611DB07441}">
      <dsp:nvSpPr>
        <dsp:cNvPr id="0" name=""/>
        <dsp:cNvSpPr/>
      </dsp:nvSpPr>
      <dsp:spPr>
        <a:xfrm>
          <a:off x="0" y="2169069"/>
          <a:ext cx="6832212" cy="926640"/>
        </a:xfrm>
        <a:prstGeom prst="roundRec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Risks Associated with Mobility</a:t>
          </a:r>
          <a:endParaRPr lang="en-US" sz="3600" kern="1200" dirty="0"/>
        </a:p>
      </dsp:txBody>
      <dsp:txXfrm>
        <a:off x="45235" y="2214304"/>
        <a:ext cx="6741742" cy="836170"/>
      </dsp:txXfrm>
    </dsp:sp>
    <dsp:sp modelId="{FDF9968C-DA67-47E6-B80A-57DAADF36318}">
      <dsp:nvSpPr>
        <dsp:cNvPr id="0" name=""/>
        <dsp:cNvSpPr/>
      </dsp:nvSpPr>
      <dsp:spPr>
        <a:xfrm>
          <a:off x="0" y="3199389"/>
          <a:ext cx="6832212" cy="926640"/>
        </a:xfrm>
        <a:prstGeom prst="roundRect">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dirty="0"/>
            <a:t>Frameworks and Tooling</a:t>
          </a:r>
        </a:p>
      </dsp:txBody>
      <dsp:txXfrm>
        <a:off x="45235" y="3244624"/>
        <a:ext cx="6741742" cy="836170"/>
      </dsp:txXfrm>
    </dsp:sp>
    <dsp:sp modelId="{FAC60CEA-85D4-466B-8374-3157BBBACC60}">
      <dsp:nvSpPr>
        <dsp:cNvPr id="0" name=""/>
        <dsp:cNvSpPr/>
      </dsp:nvSpPr>
      <dsp:spPr>
        <a:xfrm>
          <a:off x="0" y="4229709"/>
          <a:ext cx="6832212" cy="92664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Conclusion</a:t>
          </a:r>
          <a:endParaRPr lang="en-US" sz="3600" kern="1200" dirty="0"/>
        </a:p>
      </dsp:txBody>
      <dsp:txXfrm>
        <a:off x="45235" y="4274944"/>
        <a:ext cx="6741742"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4318259"/>
          <a:ext cx="1708053" cy="94472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Modern environments include BYOD</a:t>
          </a:r>
        </a:p>
      </dsp:txBody>
      <dsp:txXfrm>
        <a:off x="0" y="4318259"/>
        <a:ext cx="1708053" cy="944729"/>
      </dsp:txXfrm>
    </dsp:sp>
    <dsp:sp modelId="{8EB0E6A6-0E4F-4102-88DB-E53700B3B072}">
      <dsp:nvSpPr>
        <dsp:cNvPr id="0" name=""/>
        <dsp:cNvSpPr/>
      </dsp:nvSpPr>
      <dsp:spPr>
        <a:xfrm>
          <a:off x="1708052" y="4318259"/>
          <a:ext cx="5124159" cy="94472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System and Data owner are different people</a:t>
          </a:r>
        </a:p>
        <a:p>
          <a:pPr marL="0" lvl="0" indent="0" algn="l" defTabSz="488950">
            <a:lnSpc>
              <a:spcPct val="100000"/>
            </a:lnSpc>
            <a:spcBef>
              <a:spcPct val="0"/>
            </a:spcBef>
            <a:spcAft>
              <a:spcPct val="35000"/>
            </a:spcAft>
            <a:buNone/>
          </a:pPr>
          <a:r>
            <a:rPr lang="en-US" sz="1100" kern="1200"/>
            <a:t>Ecosystem becomes highly diverse</a:t>
          </a:r>
        </a:p>
        <a:p>
          <a:pPr marL="0" lvl="0" indent="0" algn="l" defTabSz="488950">
            <a:lnSpc>
              <a:spcPct val="100000"/>
            </a:lnSpc>
            <a:spcBef>
              <a:spcPct val="0"/>
            </a:spcBef>
            <a:spcAft>
              <a:spcPct val="35000"/>
            </a:spcAft>
            <a:buNone/>
          </a:pPr>
          <a:r>
            <a:rPr lang="en-US" sz="1100" kern="1200"/>
            <a:t>Partially trusted clients becomes the norm</a:t>
          </a:r>
          <a:endParaRPr lang="en-US" sz="1100" kern="1200" dirty="0"/>
        </a:p>
      </dsp:txBody>
      <dsp:txXfrm>
        <a:off x="1708052" y="4318259"/>
        <a:ext cx="5124159" cy="944729"/>
      </dsp:txXfrm>
    </dsp:sp>
    <dsp:sp modelId="{DD0547F1-4605-4048-8593-8CCCAD929466}">
      <dsp:nvSpPr>
        <dsp:cNvPr id="0" name=""/>
        <dsp:cNvSpPr/>
      </dsp:nvSpPr>
      <dsp:spPr>
        <a:xfrm rot="10800000">
          <a:off x="0" y="2879436"/>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Traditional environments are highly controlled</a:t>
          </a:r>
        </a:p>
      </dsp:txBody>
      <dsp:txXfrm rot="-10800000">
        <a:off x="0" y="2879436"/>
        <a:ext cx="1708053" cy="944446"/>
      </dsp:txXfrm>
    </dsp:sp>
    <dsp:sp modelId="{1994D7F9-37D2-4C2C-9D37-D93B04D95140}">
      <dsp:nvSpPr>
        <dsp:cNvPr id="0" name=""/>
        <dsp:cNvSpPr/>
      </dsp:nvSpPr>
      <dsp:spPr>
        <a:xfrm>
          <a:off x="1708052" y="2879436"/>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Client Management Tooling (CMT)</a:t>
          </a:r>
        </a:p>
        <a:p>
          <a:pPr marL="0" lvl="0" indent="0" algn="l" defTabSz="488950">
            <a:lnSpc>
              <a:spcPct val="100000"/>
            </a:lnSpc>
            <a:spcBef>
              <a:spcPct val="0"/>
            </a:spcBef>
            <a:spcAft>
              <a:spcPct val="35000"/>
            </a:spcAft>
            <a:buNone/>
          </a:pPr>
          <a:r>
            <a:rPr lang="en-US" sz="1100" kern="1200"/>
            <a:t>Administrators have full control</a:t>
          </a:r>
          <a:br>
            <a:rPr lang="en-US" sz="1100" kern="1200"/>
          </a:br>
          <a:endParaRPr lang="en-US" sz="1100" kern="1200"/>
        </a:p>
      </dsp:txBody>
      <dsp:txXfrm>
        <a:off x="1708052" y="2879436"/>
        <a:ext cx="5124159" cy="944446"/>
      </dsp:txXfrm>
    </dsp:sp>
    <dsp:sp modelId="{0B8C9B41-B938-4F62-94A6-CBEE448CD564}">
      <dsp:nvSpPr>
        <dsp:cNvPr id="0" name=""/>
        <dsp:cNvSpPr/>
      </dsp:nvSpPr>
      <dsp:spPr>
        <a:xfrm rot="10800000">
          <a:off x="0" y="1440613"/>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Master Data Management</a:t>
          </a:r>
          <a:endParaRPr lang="en-US" sz="1300" kern="1200" dirty="0"/>
        </a:p>
      </dsp:txBody>
      <dsp:txXfrm rot="-10800000">
        <a:off x="0" y="1440613"/>
        <a:ext cx="1708053" cy="944446"/>
      </dsp:txXfrm>
    </dsp:sp>
    <dsp:sp modelId="{56DDED8B-1034-442C-BFDD-FC4A509E662F}">
      <dsp:nvSpPr>
        <dsp:cNvPr id="0" name=""/>
        <dsp:cNvSpPr/>
      </dsp:nvSpPr>
      <dsp:spPr>
        <a:xfrm>
          <a:off x="1708052" y="1440613"/>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Sharing business entities to enable business workflows</a:t>
          </a:r>
          <a:endParaRPr lang="en-US" sz="1100" kern="1200" dirty="0"/>
        </a:p>
        <a:p>
          <a:pPr marL="0" lvl="0" indent="0" algn="l" defTabSz="488950">
            <a:lnSpc>
              <a:spcPct val="100000"/>
            </a:lnSpc>
            <a:spcBef>
              <a:spcPct val="0"/>
            </a:spcBef>
            <a:spcAft>
              <a:spcPct val="35000"/>
            </a:spcAft>
            <a:buNone/>
          </a:pPr>
          <a:r>
            <a:rPr lang="en-US" sz="1100" kern="1200"/>
            <a:t>Information becomes portable and decentralized</a:t>
          </a:r>
          <a:br>
            <a:rPr lang="en-US" sz="1100" kern="1200"/>
          </a:br>
          <a:endParaRPr lang="en-US" sz="1100" kern="1200" dirty="0"/>
        </a:p>
      </dsp:txBody>
      <dsp:txXfrm>
        <a:off x="1708052" y="1440613"/>
        <a:ext cx="5124159" cy="944446"/>
      </dsp:txXfrm>
    </dsp:sp>
    <dsp:sp modelId="{275DC252-2F96-45CD-9560-E2C478E03B35}">
      <dsp:nvSpPr>
        <dsp:cNvPr id="0" name=""/>
        <dsp:cNvSpPr/>
      </dsp:nvSpPr>
      <dsp:spPr>
        <a:xfrm rot="10800000">
          <a:off x="0" y="1789"/>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Mainframes and Data warehouses</a:t>
          </a:r>
          <a:endParaRPr lang="en-US" sz="1300" kern="1200" dirty="0"/>
        </a:p>
      </dsp:txBody>
      <dsp:txXfrm rot="-10800000">
        <a:off x="0" y="1789"/>
        <a:ext cx="1708053" cy="944446"/>
      </dsp:txXfrm>
    </dsp:sp>
    <dsp:sp modelId="{6093AF76-5407-4005-8E22-4F7152F53309}">
      <dsp:nvSpPr>
        <dsp:cNvPr id="0" name=""/>
        <dsp:cNvSpPr/>
      </dsp:nvSpPr>
      <dsp:spPr>
        <a:xfrm>
          <a:off x="1708052" y="1789"/>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Centralize single sourced</a:t>
          </a:r>
          <a:endParaRPr lang="en-US" sz="1100" kern="1200" dirty="0"/>
        </a:p>
        <a:p>
          <a:pPr marL="0" lvl="0" indent="0" algn="l" defTabSz="488950">
            <a:lnSpc>
              <a:spcPct val="100000"/>
            </a:lnSpc>
            <a:spcBef>
              <a:spcPct val="0"/>
            </a:spcBef>
            <a:spcAft>
              <a:spcPct val="35000"/>
            </a:spcAft>
            <a:buNone/>
          </a:pPr>
          <a:r>
            <a:rPr lang="en-US" sz="1100" kern="1200" dirty="0"/>
            <a:t>Easy to manage through boarder security</a:t>
          </a:r>
        </a:p>
      </dsp:txBody>
      <dsp:txXfrm>
        <a:off x="1708052" y="1789"/>
        <a:ext cx="5124159" cy="944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FBACB-01DE-4E0B-8996-3E7D73CA815C}">
      <dsp:nvSpPr>
        <dsp:cNvPr id="0" name=""/>
        <dsp:cNvSpPr/>
      </dsp:nvSpPr>
      <dsp:spPr>
        <a:xfrm>
          <a:off x="2053157" y="1287"/>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Executive sponsorship and accountability</a:t>
          </a:r>
        </a:p>
      </dsp:txBody>
      <dsp:txXfrm>
        <a:off x="2053157" y="1287"/>
        <a:ext cx="8212628" cy="564775"/>
      </dsp:txXfrm>
    </dsp:sp>
    <dsp:sp modelId="{07C22115-B938-43C4-B6E7-E88493FD6F3B}">
      <dsp:nvSpPr>
        <dsp:cNvPr id="0" name=""/>
        <dsp:cNvSpPr/>
      </dsp:nvSpPr>
      <dsp:spPr>
        <a:xfrm>
          <a:off x="0" y="1287"/>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Organizational Commitment</a:t>
          </a:r>
        </a:p>
      </dsp:txBody>
      <dsp:txXfrm>
        <a:off x="0" y="1287"/>
        <a:ext cx="2053157" cy="564775"/>
      </dsp:txXfrm>
    </dsp:sp>
    <dsp:sp modelId="{E51C5EA6-1551-4B24-A3D2-6254CD6C15B6}">
      <dsp:nvSpPr>
        <dsp:cNvPr id="0" name=""/>
        <dsp:cNvSpPr/>
      </dsp:nvSpPr>
      <dsp:spPr>
        <a:xfrm>
          <a:off x="2053157" y="599948"/>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People, Processes, and Products</a:t>
          </a:r>
        </a:p>
      </dsp:txBody>
      <dsp:txXfrm>
        <a:off x="2053157" y="599948"/>
        <a:ext cx="8212628" cy="564775"/>
      </dsp:txXfrm>
    </dsp:sp>
    <dsp:sp modelId="{2A8487B3-CD65-48C3-ACAC-7A340E671416}">
      <dsp:nvSpPr>
        <dsp:cNvPr id="0" name=""/>
        <dsp:cNvSpPr/>
      </dsp:nvSpPr>
      <dsp:spPr>
        <a:xfrm>
          <a:off x="0" y="599948"/>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Policy Enforcement</a:t>
          </a:r>
        </a:p>
      </dsp:txBody>
      <dsp:txXfrm>
        <a:off x="0" y="599948"/>
        <a:ext cx="2053157" cy="564775"/>
      </dsp:txXfrm>
    </dsp:sp>
    <dsp:sp modelId="{0BC356FE-D938-445D-9E6A-7300FD518E6C}">
      <dsp:nvSpPr>
        <dsp:cNvPr id="0" name=""/>
        <dsp:cNvSpPr/>
      </dsp:nvSpPr>
      <dsp:spPr>
        <a:xfrm>
          <a:off x="2053157" y="1198610"/>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Internal stakeholders and external auditors can inspect the process</a:t>
          </a:r>
        </a:p>
      </dsp:txBody>
      <dsp:txXfrm>
        <a:off x="2053157" y="1198610"/>
        <a:ext cx="8212628" cy="564775"/>
      </dsp:txXfrm>
    </dsp:sp>
    <dsp:sp modelId="{11515080-190C-4AA1-8300-D3158C2185B3}">
      <dsp:nvSpPr>
        <dsp:cNvPr id="0" name=""/>
        <dsp:cNvSpPr/>
      </dsp:nvSpPr>
      <dsp:spPr>
        <a:xfrm>
          <a:off x="0" y="1198610"/>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Systems of Oversight</a:t>
          </a:r>
        </a:p>
      </dsp:txBody>
      <dsp:txXfrm>
        <a:off x="0" y="1198610"/>
        <a:ext cx="2053157" cy="564775"/>
      </dsp:txXfrm>
    </dsp:sp>
    <dsp:sp modelId="{29589163-1E49-4DD9-8E4C-4063E2BFA184}">
      <dsp:nvSpPr>
        <dsp:cNvPr id="0" name=""/>
        <dsp:cNvSpPr/>
      </dsp:nvSpPr>
      <dsp:spPr>
        <a:xfrm>
          <a:off x="2053157" y="1797272"/>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Individuals can assess the data collection details and intent</a:t>
          </a:r>
        </a:p>
      </dsp:txBody>
      <dsp:txXfrm>
        <a:off x="2053157" y="1797272"/>
        <a:ext cx="8212628" cy="564775"/>
      </dsp:txXfrm>
    </dsp:sp>
    <dsp:sp modelId="{7034B2B0-EFA3-4439-9129-3EFCADF5478B}">
      <dsp:nvSpPr>
        <dsp:cNvPr id="0" name=""/>
        <dsp:cNvSpPr/>
      </dsp:nvSpPr>
      <dsp:spPr>
        <a:xfrm>
          <a:off x="0" y="1797272"/>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Service Transparency</a:t>
          </a:r>
        </a:p>
      </dsp:txBody>
      <dsp:txXfrm>
        <a:off x="0" y="1797272"/>
        <a:ext cx="2053157" cy="564775"/>
      </dsp:txXfrm>
    </dsp:sp>
    <dsp:sp modelId="{37D62EA2-BABE-437A-B144-FC7787595AEA}">
      <dsp:nvSpPr>
        <dsp:cNvPr id="0" name=""/>
        <dsp:cNvSpPr/>
      </dsp:nvSpPr>
      <dsp:spPr>
        <a:xfrm>
          <a:off x="2053157" y="2395933"/>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Policy violations can be corrected through repeatable processes</a:t>
          </a:r>
        </a:p>
      </dsp:txBody>
      <dsp:txXfrm>
        <a:off x="2053157" y="2395933"/>
        <a:ext cx="8212628" cy="564775"/>
      </dsp:txXfrm>
    </dsp:sp>
    <dsp:sp modelId="{EF8DC689-A7FD-4E77-A084-A4F68FD50705}">
      <dsp:nvSpPr>
        <dsp:cNvPr id="0" name=""/>
        <dsp:cNvSpPr/>
      </dsp:nvSpPr>
      <dsp:spPr>
        <a:xfrm>
          <a:off x="0" y="2395933"/>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Remediation Strategies</a:t>
          </a:r>
        </a:p>
      </dsp:txBody>
      <dsp:txXfrm>
        <a:off x="0" y="2395933"/>
        <a:ext cx="2053157" cy="5647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Desired Configuration Management</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2"/>
          <a:stretch>
            <a:fillRect/>
          </a:stretch>
        </p:blipFill>
        <p:spPr>
          <a:xfrm>
            <a:off x="6958836" y="1941238"/>
            <a:ext cx="4167710" cy="466970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1985313652"/>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dirty="0">
                          <a:effectLst/>
                          <a:latin typeface="Arial" panose="020B0604020202020204" pitchFamily="34" charset="0"/>
                        </a:rPr>
                        <a:t>Manufacturer</a:t>
                      </a:r>
                      <a:endParaRPr lang="en-US" sz="1200" b="0" i="0" u="none" strike="noStrike" dirty="0">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Azure Based solution that manages 100M+ devices of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a:xfrm>
            <a:off x="1843391" y="624110"/>
            <a:ext cx="9383408" cy="1280890"/>
          </a:xfrm>
        </p:spPr>
        <p:txBody>
          <a:bodyPr>
            <a:normAutofit/>
          </a:bodyPr>
          <a:lstStyle/>
          <a:p>
            <a:r>
              <a:rPr lang="en-US">
                <a:solidFill>
                  <a:schemeClr val="bg1"/>
                </a:solidFill>
              </a:rPr>
              <a:t>Building a Privacy First Framework</a:t>
            </a:r>
          </a:p>
        </p:txBody>
      </p:sp>
      <p:sp>
        <p:nvSpPr>
          <p:cNvPr id="15"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ontent Placeholder 2">
            <a:extLst>
              <a:ext uri="{FF2B5EF4-FFF2-40B4-BE49-F238E27FC236}">
                <a16:creationId xmlns:a16="http://schemas.microsoft.com/office/drawing/2014/main" id="{D30A074E-85F8-4024-9A6B-9F0D9E5BEFDA}"/>
              </a:ext>
            </a:extLst>
          </p:cNvPr>
          <p:cNvSpPr txBox="1">
            <a:spLocks/>
          </p:cNvSpPr>
          <p:nvPr/>
        </p:nvSpPr>
        <p:spPr>
          <a:xfrm>
            <a:off x="6096000" y="2100044"/>
            <a:ext cx="366058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6" name="Content Placeholder 5">
            <a:extLst>
              <a:ext uri="{FF2B5EF4-FFF2-40B4-BE49-F238E27FC236}">
                <a16:creationId xmlns:a16="http://schemas.microsoft.com/office/drawing/2014/main" id="{E15A84FB-EF73-4F3D-8D2A-88C99875532F}"/>
              </a:ext>
            </a:extLst>
          </p:cNvPr>
          <p:cNvGraphicFramePr>
            <a:graphicFrameLocks noGrp="1"/>
          </p:cNvGraphicFramePr>
          <p:nvPr>
            <p:ph idx="1"/>
            <p:extLst>
              <p:ext uri="{D42A27DB-BD31-4B8C-83A1-F6EECF244321}">
                <p14:modId xmlns:p14="http://schemas.microsoft.com/office/powerpoint/2010/main" val="7630500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p:txBody>
          <a:bodyPr/>
          <a:lstStyle/>
          <a:p>
            <a:r>
              <a:rPr lang="en-US" dirty="0"/>
              <a:t>Integrating Existing Risk Management Frameworks</a:t>
            </a:r>
          </a:p>
        </p:txBody>
      </p:sp>
      <p:sp>
        <p:nvSpPr>
          <p:cNvPr id="3" name="Content Placeholder 2">
            <a:extLst>
              <a:ext uri="{FF2B5EF4-FFF2-40B4-BE49-F238E27FC236}">
                <a16:creationId xmlns:a16="http://schemas.microsoft.com/office/drawing/2014/main" id="{461877FB-A676-4CE0-B74E-034B49AA54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sp>
        <p:nvSpPr>
          <p:cNvPr id="3" name="Content Placeholder 2">
            <a:extLst>
              <a:ext uri="{FF2B5EF4-FFF2-40B4-BE49-F238E27FC236}">
                <a16:creationId xmlns:a16="http://schemas.microsoft.com/office/drawing/2014/main" id="{8C05B96C-1E80-4ADB-833E-C34D92B9AC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7"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See speaker notes.</a:t>
            </a:r>
          </a:p>
        </p:txBody>
      </p:sp>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References…</a:t>
            </a:r>
          </a:p>
        </p:txBody>
      </p:sp>
      <p:sp>
        <p:nvSpPr>
          <p:cNvPr id="76"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3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3557512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55868" y="2179295"/>
            <a:ext cx="2454052" cy="3029344"/>
          </a:xfrm>
        </p:spPr>
        <p:txBody>
          <a:bodyPr>
            <a:normAutofit/>
          </a:bodyPr>
          <a:lstStyle/>
          <a:p>
            <a:r>
              <a:rPr lang="en-US" sz="3200" dirty="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3052772435"/>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dirty="0">
                <a:solidFill>
                  <a:srgbClr val="FFFFFF"/>
                </a:solidFill>
              </a:rPr>
              <a:t>European law that gives users control over their information</a:t>
            </a:r>
            <a:br>
              <a:rPr lang="en-US" dirty="0">
                <a:solidFill>
                  <a:srgbClr val="FFFFFF"/>
                </a:solidFill>
              </a:rPr>
            </a:br>
            <a:endParaRPr lang="en-US" dirty="0">
              <a:solidFill>
                <a:srgbClr val="FFFFFF"/>
              </a:solidFill>
            </a:endParaRPr>
          </a:p>
          <a:p>
            <a:r>
              <a:rPr lang="en-US" dirty="0">
                <a:solidFill>
                  <a:srgbClr val="FFFFFF"/>
                </a:solidFill>
              </a:rPr>
              <a:t>Establishes mandatory fines for negligently handling information</a:t>
            </a:r>
            <a:br>
              <a:rPr lang="en-US" dirty="0">
                <a:solidFill>
                  <a:srgbClr val="FFFFFF"/>
                </a:solidFill>
              </a:rPr>
            </a:br>
            <a:endParaRPr lang="en-US" dirty="0">
              <a:solidFill>
                <a:srgbClr val="FFFFFF"/>
              </a:solidFill>
            </a:endParaRPr>
          </a:p>
          <a:p>
            <a:r>
              <a:rPr lang="en-US" dirty="0">
                <a:solidFill>
                  <a:srgbClr val="FFFFFF"/>
                </a:solidFill>
              </a:rPr>
              <a:t>Users own the data</a:t>
            </a:r>
          </a:p>
          <a:p>
            <a:pPr lvl="1"/>
            <a:r>
              <a:rPr lang="en-US" dirty="0">
                <a:solidFill>
                  <a:srgbClr val="FFFFFF"/>
                </a:solidFill>
              </a:rPr>
              <a:t>Right to be Forgotten</a:t>
            </a:r>
          </a:p>
          <a:p>
            <a:pPr lvl="1"/>
            <a:r>
              <a:rPr lang="en-US" dirty="0">
                <a:solidFill>
                  <a:srgbClr val="FFFFFF"/>
                </a:solidFill>
              </a:rPr>
              <a:t>Right for digital copy</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discard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dirty="0"/>
              <a:t>Health Care Privacy Reform</a:t>
            </a:r>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a:xfrm>
            <a:off x="7855527" y="685800"/>
            <a:ext cx="3649085" cy="5225422"/>
          </a:xfrm>
        </p:spPr>
        <p:txBody>
          <a:bodyPr anchor="ctr">
            <a:normAutofit/>
          </a:bodyPr>
          <a:lstStyle/>
          <a:p>
            <a:r>
              <a:rPr lang="en-US"/>
              <a:t>Common Risks with Mobile Devices </a:t>
            </a:r>
          </a:p>
        </p:txBody>
      </p:sp>
      <p:sp>
        <p:nvSpPr>
          <p:cNvPr id="43" name="Rectangle 42">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a:xfrm>
            <a:off x="1101554" y="685800"/>
            <a:ext cx="5970162" cy="5225422"/>
          </a:xfrm>
        </p:spPr>
        <p:txBody>
          <a:bodyPr anchor="ctr">
            <a:normAutofit/>
          </a:bodyPr>
          <a:lstStyle/>
          <a:p>
            <a:r>
              <a:rPr lang="en-US" dirty="0"/>
              <a:t>Maliciousness</a:t>
            </a:r>
          </a:p>
          <a:p>
            <a:pPr lvl="1"/>
            <a:r>
              <a:rPr lang="en-US" dirty="0"/>
              <a:t>Stolen Device</a:t>
            </a:r>
          </a:p>
          <a:p>
            <a:pPr lvl="1"/>
            <a:r>
              <a:rPr lang="en-US" dirty="0"/>
              <a:t>Mobile Malware and Vulnerabilities</a:t>
            </a:r>
          </a:p>
          <a:p>
            <a:pPr lvl="1"/>
            <a:r>
              <a:rPr lang="en-US" dirty="0"/>
              <a:t>Advanced Threats</a:t>
            </a:r>
            <a:br>
              <a:rPr lang="en-US" dirty="0"/>
            </a:br>
            <a:endParaRPr lang="en-US" dirty="0"/>
          </a:p>
          <a:p>
            <a:r>
              <a:rPr lang="en-US" dirty="0"/>
              <a:t>Negligence</a:t>
            </a:r>
          </a:p>
          <a:p>
            <a:pPr lvl="1"/>
            <a:r>
              <a:rPr lang="en-US" dirty="0"/>
              <a:t>Lost Device</a:t>
            </a:r>
          </a:p>
          <a:p>
            <a:pPr lvl="1"/>
            <a:r>
              <a:rPr lang="en-US" dirty="0"/>
              <a:t>Multiple Usage Context</a:t>
            </a:r>
          </a:p>
          <a:p>
            <a:pPr lvl="1"/>
            <a:r>
              <a:rPr lang="en-US" dirty="0"/>
              <a:t>User Behavior and Monitoring</a:t>
            </a:r>
          </a:p>
          <a:p>
            <a:pPr lvl="1"/>
            <a:endParaRPr lang="en-US" dirty="0"/>
          </a:p>
        </p:txBody>
      </p:sp>
      <p:cxnSp>
        <p:nvCxnSpPr>
          <p:cNvPr id="45" name="Straight Connector 44">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0</TotalTime>
  <Words>562</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Mobile Device Management</vt:lpstr>
      <vt:lpstr>Agenda</vt:lpstr>
      <vt:lpstr>How Did We Get Here?</vt:lpstr>
      <vt:lpstr>General Data Protection Regulations</vt:lpstr>
      <vt:lpstr>Financial and Internal Process Controls</vt:lpstr>
      <vt:lpstr>Health Care Privacy Reform</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1</cp:revision>
  <dcterms:created xsi:type="dcterms:W3CDTF">2020-07-19T22:50:29Z</dcterms:created>
  <dcterms:modified xsi:type="dcterms:W3CDTF">2020-07-19T22:50:47Z</dcterms:modified>
</cp:coreProperties>
</file>