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F151-2FC0-4B78-878C-B81F076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629A9-4DEC-42D3-9940-32FE6E088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64848-6A74-4256-8906-F9C6D49A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FAFC-C4B0-4259-AFC1-5413B962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876A-1E4C-49C3-9616-12A0ED25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764F-F666-4997-A984-487DD854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2F9BE-B357-43BD-8E8A-11C5D4AA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363A-D9DC-4A67-B184-DCE60665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2674-0308-48D7-83C5-A4DC4547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5E01-5AA3-40F2-8160-6E37FAD7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1B6B7-659D-4E23-9D34-C5F4D798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F1F6-BB74-46F6-8DAD-3E2AE053B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CC3C-F31D-4B78-8782-08C31172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2ED4-4DCC-42D7-B6C4-F4CC0EC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281E-4330-4772-B86E-5D89EE82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8A79-75EF-4D19-A70B-7733304F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D71A-7E16-4752-95B3-7793FA8E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7CB2-A05E-4608-A8BC-2C1622BD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1174-4BC7-4C60-8351-0B5CCB54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6E2D-71D8-411E-B3B0-933EF701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B73A-D8AD-4374-B630-C7B15CC2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D33D5-41C0-42E5-A880-CB67B512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7BCD-C640-49FE-AC40-358CE4E9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66AD-07E1-4C88-95E1-009F27F2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3B49-01CA-49E8-B87B-54119D6B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0184-DF2A-4CE5-9A62-9D273EC6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5736-0835-470A-9877-E546984F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7964-6D7C-49AA-B6FA-9D02B2F15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A6CB3-A649-46FB-AA91-62EE1844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A60D-4BFC-4542-9DA1-1CDFA5F1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95139-8B36-45DB-86F1-FE06CEC9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30-149B-4759-B86F-0DCF72FC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F484-BA64-4BAE-A15D-9B2CA5EA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0A8AE-2C7A-4C94-B06C-C93927BC0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DFBDF-C925-40EC-BA58-8481F7E24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E9843-1931-4A2D-9C22-77E969917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2AA97-E25B-4702-99F3-A0B3F00C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D8F57-3966-41A5-A642-8876CC33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1814A-5FA2-4727-AB56-98C93FB9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7A28-E760-439A-A8C7-AB6ACA5B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09FAC-D616-4ADB-801C-FA9656FD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1A59C-D8E8-42E3-9E36-8F7864E3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3AE50-366B-447C-B333-CA008C42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1A889-1A35-4E63-9AF7-86CDC13B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3EC4B-28C0-4B62-B6E3-874054FF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58AE-7815-4A9A-B40A-2886442F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947D-ACA3-43C8-BC3A-34889480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CB77-7F5A-4735-A2D0-12EBF43D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A8FCA-0E14-4A5E-9FBD-1D31D087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42A3-26D2-404E-9D79-8CECA8B2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DF446-800A-4637-8636-221655EC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67DA4-BAF4-458A-811D-651DC797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69A3-C9CE-41F3-9633-C62DD934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AE823-C99E-4B5B-8C16-1D8DE1F2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2CE08-CD55-45BD-A00B-12EC8F145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2B48E-D77E-4EF4-BEC9-2079455B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41B3-6F97-4878-9301-8F7660E0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DC4F9-0DF6-4F6A-A76C-965DE4AC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8765E-AAA4-46CF-98EE-2DFAA8F0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C2B34-8857-46ED-A8E2-5AF61065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2C94-ED0C-4EFF-B1F8-2CC80A80E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B86C-8BC5-411D-B07F-1D0C7E879C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25F1-9C9B-4943-9F5F-D0D0A3405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A319-DFFD-45EB-A519-B1C8D43F2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6C57D-F7B3-4C37-81CC-54BB3BB6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AED0E-0188-4B70-969E-E5635458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8" y="113057"/>
            <a:ext cx="11786485" cy="698996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500" dirty="0"/>
              <a:t>Information Security Lifecycle and the Role of Risk Management 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75D52FF1-801C-49AA-8301-12C1BFCEFF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2757" y="1031065"/>
            <a:ext cx="4283679" cy="466140"/>
          </a:xfrm>
          <a:prstGeom prst="chevron">
            <a:avLst>
              <a:gd name="adj" fmla="val 322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82880" anchor="ctr" anchorCtr="1"/>
          <a:lstStyle/>
          <a:p>
            <a:pPr lv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/>
              <a:t>Differences Between Policies, Standard Procedures And Guidelines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B713B-F563-4BDD-9CB7-83360AA3DCDC}"/>
              </a:ext>
            </a:extLst>
          </p:cNvPr>
          <p:cNvSpPr txBox="1"/>
          <p:nvPr/>
        </p:nvSpPr>
        <p:spPr>
          <a:xfrm>
            <a:off x="202757" y="1564777"/>
            <a:ext cx="4283679" cy="2769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Provide a brief explanation of the information security lifecycle and the role risk management plays in each phase.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Provide a brief overview of the differences between policies, standard procedures, guidelines, and baselines for the protection of paper and electronic processes, forms, and reports.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A46D77B4-043F-4C96-B67B-96F7B9A6BB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7435" y="924163"/>
            <a:ext cx="2901992" cy="493713"/>
          </a:xfrm>
          <a:prstGeom prst="chevron">
            <a:avLst>
              <a:gd name="adj" fmla="val 3224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82880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F7AF4-030C-419A-87C2-B6702529B76E}"/>
              </a:ext>
            </a:extLst>
          </p:cNvPr>
          <p:cNvSpPr txBox="1"/>
          <p:nvPr/>
        </p:nvSpPr>
        <p:spPr>
          <a:xfrm>
            <a:off x="4664553" y="1529985"/>
            <a:ext cx="3265882" cy="1200329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Describe a policy hierarchy of the implementation.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cybersecurity policy component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B05DB-C127-44AE-9E4B-F76A682AB845}"/>
              </a:ext>
            </a:extLst>
          </p:cNvPr>
          <p:cNvSpPr txBox="1"/>
          <p:nvPr/>
        </p:nvSpPr>
        <p:spPr>
          <a:xfrm>
            <a:off x="4664553" y="4334766"/>
            <a:ext cx="3265882" cy="1923604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Describe a policy hierarchy of the implementation. – Bullets highlighting major considerations when designing policies for risk management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FA509C8C-EE92-4486-95B2-8342F5F670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62327" y="924162"/>
            <a:ext cx="2973388" cy="493713"/>
          </a:xfrm>
          <a:prstGeom prst="chevron">
            <a:avLst>
              <a:gd name="adj" fmla="val 3223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82880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Recommended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BF075-0CA3-4675-8848-375CC9D89E2E}"/>
              </a:ext>
            </a:extLst>
          </p:cNvPr>
          <p:cNvSpPr txBox="1"/>
          <p:nvPr/>
        </p:nvSpPr>
        <p:spPr>
          <a:xfrm>
            <a:off x="8062327" y="1456588"/>
            <a:ext cx="381162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Data encryption tool (firewalls, activity-tracker, monitoring tools, etc.)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6689137C-71BE-4283-B907-7F0C81F6CE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7435" y="3589233"/>
            <a:ext cx="2973388" cy="493713"/>
          </a:xfrm>
          <a:prstGeom prst="chevron">
            <a:avLst>
              <a:gd name="adj" fmla="val 3223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82880" anchor="ctr" anchorCtr="1"/>
          <a:lstStyle/>
          <a:p>
            <a:pPr lv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Policy Impact Assessment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7B2EA-9572-46CC-8438-42D8D34C79AE}"/>
              </a:ext>
            </a:extLst>
          </p:cNvPr>
          <p:cNvSpPr txBox="1"/>
          <p:nvPr/>
        </p:nvSpPr>
        <p:spPr>
          <a:xfrm>
            <a:off x="200576" y="5130596"/>
            <a:ext cx="4283679" cy="92333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marL="171450" lvl="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Risk management framework chosen and adapted for the organization (can include a diagram)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6830E41D-712B-482F-BEAB-6B316A387E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62327" y="4743450"/>
            <a:ext cx="2973388" cy="452187"/>
          </a:xfrm>
          <a:prstGeom prst="chevron">
            <a:avLst>
              <a:gd name="adj" fmla="val 3223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82880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968144-2979-4F40-9768-C92FB96B4701}"/>
              </a:ext>
            </a:extLst>
          </p:cNvPr>
          <p:cNvSpPr txBox="1"/>
          <p:nvPr/>
        </p:nvSpPr>
        <p:spPr>
          <a:xfrm>
            <a:off x="8054316" y="5195637"/>
            <a:ext cx="3934927" cy="369332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3 Recent References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99177AB3-38C4-4CFC-87FC-66DB858912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1335" y="4496593"/>
            <a:ext cx="4222920" cy="493713"/>
          </a:xfrm>
          <a:prstGeom prst="chevron">
            <a:avLst>
              <a:gd name="adj" fmla="val 3224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82880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Risks Management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23855014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1_Office Theme</vt:lpstr>
      <vt:lpstr>Information Security Lifecycle and the Role of Risk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&amp; Fraud Research Labs @ Cupey Campus</dc:title>
  <dc:creator>ms</dc:creator>
  <cp:lastModifiedBy>Becky Rose</cp:lastModifiedBy>
  <cp:revision>5</cp:revision>
  <dcterms:created xsi:type="dcterms:W3CDTF">2019-05-07T14:40:18Z</dcterms:created>
  <dcterms:modified xsi:type="dcterms:W3CDTF">2019-06-04T19:33:51Z</dcterms:modified>
</cp:coreProperties>
</file>