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8" r:id="rId3"/>
    <p:sldId id="260"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1303" autoAdjust="0"/>
  </p:normalViewPr>
  <p:slideViewPr>
    <p:cSldViewPr snapToGrid="0">
      <p:cViewPr varScale="1">
        <p:scale>
          <a:sx n="54" d="100"/>
          <a:sy n="54" d="100"/>
        </p:scale>
        <p:origin x="1560" y="66"/>
      </p:cViewPr>
      <p:guideLst/>
    </p:cSldViewPr>
  </p:slideViewPr>
  <p:notesTextViewPr>
    <p:cViewPr>
      <p:scale>
        <a:sx n="1" d="1"/>
        <a:sy n="1" d="1"/>
      </p:scale>
      <p:origin x="0" y="-295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8F2D4-FD95-4C4C-A392-01E2026B69B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90F4CA5B-9FD2-43A0-93C2-3C1BE793773C}">
      <dgm:prSet phldrT="[Text]"/>
      <dgm:spPr/>
      <dgm:t>
        <a:bodyPr/>
        <a:lstStyle/>
        <a:p>
          <a:r>
            <a:rPr lang="en-US" dirty="0"/>
            <a:t>Identify</a:t>
          </a:r>
        </a:p>
      </dgm:t>
    </dgm:pt>
    <dgm:pt modelId="{08B4BF70-AC5A-4237-9F30-CE96D8304C9D}" type="parTrans" cxnId="{C15E61C8-0C40-4DF6-A9C3-40B127A20B34}">
      <dgm:prSet/>
      <dgm:spPr/>
      <dgm:t>
        <a:bodyPr/>
        <a:lstStyle/>
        <a:p>
          <a:endParaRPr lang="en-US"/>
        </a:p>
      </dgm:t>
    </dgm:pt>
    <dgm:pt modelId="{882E12FF-8A15-481E-8B0E-9307DD4EE637}" type="sibTrans" cxnId="{C15E61C8-0C40-4DF6-A9C3-40B127A20B34}">
      <dgm:prSet/>
      <dgm:spPr/>
      <dgm:t>
        <a:bodyPr/>
        <a:lstStyle/>
        <a:p>
          <a:endParaRPr lang="en-US"/>
        </a:p>
      </dgm:t>
    </dgm:pt>
    <dgm:pt modelId="{0BEBD535-7060-4E25-ABDB-9B0657256710}">
      <dgm:prSet phldrT="[Text]"/>
      <dgm:spPr/>
      <dgm:t>
        <a:bodyPr/>
        <a:lstStyle/>
        <a:p>
          <a:r>
            <a:rPr lang="en-US" dirty="0"/>
            <a:t>Protect</a:t>
          </a:r>
        </a:p>
      </dgm:t>
    </dgm:pt>
    <dgm:pt modelId="{001C53A2-A858-42EB-9459-62E32DC21F36}" type="parTrans" cxnId="{C3888050-BBEE-4BD0-84D5-1DE313C7F752}">
      <dgm:prSet/>
      <dgm:spPr/>
      <dgm:t>
        <a:bodyPr/>
        <a:lstStyle/>
        <a:p>
          <a:endParaRPr lang="en-US"/>
        </a:p>
      </dgm:t>
    </dgm:pt>
    <dgm:pt modelId="{8182D889-AE72-484C-9E2F-B814E8E650ED}" type="sibTrans" cxnId="{C3888050-BBEE-4BD0-84D5-1DE313C7F752}">
      <dgm:prSet/>
      <dgm:spPr/>
      <dgm:t>
        <a:bodyPr/>
        <a:lstStyle/>
        <a:p>
          <a:endParaRPr lang="en-US"/>
        </a:p>
      </dgm:t>
    </dgm:pt>
    <dgm:pt modelId="{B114CBE3-9065-48A7-9296-7B0C086C4A42}">
      <dgm:prSet phldrT="[Text]"/>
      <dgm:spPr/>
      <dgm:t>
        <a:bodyPr/>
        <a:lstStyle/>
        <a:p>
          <a:r>
            <a:rPr lang="en-US" dirty="0"/>
            <a:t>Detect</a:t>
          </a:r>
        </a:p>
      </dgm:t>
    </dgm:pt>
    <dgm:pt modelId="{F8EFFB71-47ED-488F-BB79-FDB800B35833}" type="parTrans" cxnId="{5EE847E0-44D5-4D0D-AE95-5A2EAB639038}">
      <dgm:prSet/>
      <dgm:spPr/>
      <dgm:t>
        <a:bodyPr/>
        <a:lstStyle/>
        <a:p>
          <a:endParaRPr lang="en-US"/>
        </a:p>
      </dgm:t>
    </dgm:pt>
    <dgm:pt modelId="{23D424F2-F332-4950-B94C-4F80905924D3}" type="sibTrans" cxnId="{5EE847E0-44D5-4D0D-AE95-5A2EAB639038}">
      <dgm:prSet/>
      <dgm:spPr/>
      <dgm:t>
        <a:bodyPr/>
        <a:lstStyle/>
        <a:p>
          <a:endParaRPr lang="en-US"/>
        </a:p>
      </dgm:t>
    </dgm:pt>
    <dgm:pt modelId="{DDA455A2-ADA2-4F58-87E2-04B1324EE1E6}">
      <dgm:prSet phldrT="[Text]"/>
      <dgm:spPr/>
      <dgm:t>
        <a:bodyPr/>
        <a:lstStyle/>
        <a:p>
          <a:r>
            <a:rPr lang="en-US" dirty="0"/>
            <a:t>Respond</a:t>
          </a:r>
        </a:p>
      </dgm:t>
    </dgm:pt>
    <dgm:pt modelId="{58A0A63A-1B7E-459B-873F-93697A0492FE}" type="parTrans" cxnId="{D22FCA8D-7803-4A4E-9FBE-986ECA997912}">
      <dgm:prSet/>
      <dgm:spPr/>
      <dgm:t>
        <a:bodyPr/>
        <a:lstStyle/>
        <a:p>
          <a:endParaRPr lang="en-US"/>
        </a:p>
      </dgm:t>
    </dgm:pt>
    <dgm:pt modelId="{C4CD0C06-BD55-4E93-8268-C727BAA516A6}" type="sibTrans" cxnId="{D22FCA8D-7803-4A4E-9FBE-986ECA997912}">
      <dgm:prSet/>
      <dgm:spPr/>
      <dgm:t>
        <a:bodyPr/>
        <a:lstStyle/>
        <a:p>
          <a:endParaRPr lang="en-US"/>
        </a:p>
      </dgm:t>
    </dgm:pt>
    <dgm:pt modelId="{B708B43A-E2D7-4DEE-A919-E20A2C0621A2}">
      <dgm:prSet phldrT="[Text]"/>
      <dgm:spPr/>
      <dgm:t>
        <a:bodyPr/>
        <a:lstStyle/>
        <a:p>
          <a:r>
            <a:rPr lang="en-US" dirty="0"/>
            <a:t>Recover</a:t>
          </a:r>
        </a:p>
      </dgm:t>
    </dgm:pt>
    <dgm:pt modelId="{255FAFAF-CD67-4256-9EC0-F659D6B66E2E}" type="parTrans" cxnId="{09F634A5-D2BB-4C6C-9C99-46EB7C498A9B}">
      <dgm:prSet/>
      <dgm:spPr/>
      <dgm:t>
        <a:bodyPr/>
        <a:lstStyle/>
        <a:p>
          <a:endParaRPr lang="en-US"/>
        </a:p>
      </dgm:t>
    </dgm:pt>
    <dgm:pt modelId="{5D4AAD1B-F1A4-40A4-A4F6-C182945DC0A2}" type="sibTrans" cxnId="{09F634A5-D2BB-4C6C-9C99-46EB7C498A9B}">
      <dgm:prSet/>
      <dgm:spPr/>
      <dgm:t>
        <a:bodyPr/>
        <a:lstStyle/>
        <a:p>
          <a:endParaRPr lang="en-US"/>
        </a:p>
      </dgm:t>
    </dgm:pt>
    <dgm:pt modelId="{92483A80-2E38-476B-818B-CC08DE106094}" type="pres">
      <dgm:prSet presAssocID="{0878F2D4-FD95-4C4C-A392-01E2026B69B7}" presName="cycle" presStyleCnt="0">
        <dgm:presLayoutVars>
          <dgm:dir/>
          <dgm:resizeHandles val="exact"/>
        </dgm:presLayoutVars>
      </dgm:prSet>
      <dgm:spPr/>
    </dgm:pt>
    <dgm:pt modelId="{8CB70B24-3C12-4876-AEF3-E3584D64808B}" type="pres">
      <dgm:prSet presAssocID="{90F4CA5B-9FD2-43A0-93C2-3C1BE793773C}" presName="node" presStyleLbl="node1" presStyleIdx="0" presStyleCnt="5">
        <dgm:presLayoutVars>
          <dgm:bulletEnabled val="1"/>
        </dgm:presLayoutVars>
      </dgm:prSet>
      <dgm:spPr/>
    </dgm:pt>
    <dgm:pt modelId="{4596F460-6BD6-41C0-B9A3-E691769E01D8}" type="pres">
      <dgm:prSet presAssocID="{882E12FF-8A15-481E-8B0E-9307DD4EE637}" presName="sibTrans" presStyleLbl="sibTrans2D1" presStyleIdx="0" presStyleCnt="5"/>
      <dgm:spPr/>
    </dgm:pt>
    <dgm:pt modelId="{8DFF478E-7247-48B0-B7C5-2444844D6046}" type="pres">
      <dgm:prSet presAssocID="{882E12FF-8A15-481E-8B0E-9307DD4EE637}" presName="connectorText" presStyleLbl="sibTrans2D1" presStyleIdx="0" presStyleCnt="5"/>
      <dgm:spPr/>
    </dgm:pt>
    <dgm:pt modelId="{AE9C2199-CB13-4B99-88BC-10B86CFAF5C4}" type="pres">
      <dgm:prSet presAssocID="{0BEBD535-7060-4E25-ABDB-9B0657256710}" presName="node" presStyleLbl="node1" presStyleIdx="1" presStyleCnt="5">
        <dgm:presLayoutVars>
          <dgm:bulletEnabled val="1"/>
        </dgm:presLayoutVars>
      </dgm:prSet>
      <dgm:spPr/>
    </dgm:pt>
    <dgm:pt modelId="{88FD84D0-1D79-417B-AB49-28B3F01A525C}" type="pres">
      <dgm:prSet presAssocID="{8182D889-AE72-484C-9E2F-B814E8E650ED}" presName="sibTrans" presStyleLbl="sibTrans2D1" presStyleIdx="1" presStyleCnt="5"/>
      <dgm:spPr/>
    </dgm:pt>
    <dgm:pt modelId="{0816182C-0D27-415C-938D-85148DD3C339}" type="pres">
      <dgm:prSet presAssocID="{8182D889-AE72-484C-9E2F-B814E8E650ED}" presName="connectorText" presStyleLbl="sibTrans2D1" presStyleIdx="1" presStyleCnt="5"/>
      <dgm:spPr/>
    </dgm:pt>
    <dgm:pt modelId="{5B82ED06-9D65-4ACE-93C8-E4A0B0A50117}" type="pres">
      <dgm:prSet presAssocID="{B114CBE3-9065-48A7-9296-7B0C086C4A42}" presName="node" presStyleLbl="node1" presStyleIdx="2" presStyleCnt="5">
        <dgm:presLayoutVars>
          <dgm:bulletEnabled val="1"/>
        </dgm:presLayoutVars>
      </dgm:prSet>
      <dgm:spPr/>
    </dgm:pt>
    <dgm:pt modelId="{54AA4D3D-A886-45EA-B9C9-B71C4FA83CC5}" type="pres">
      <dgm:prSet presAssocID="{23D424F2-F332-4950-B94C-4F80905924D3}" presName="sibTrans" presStyleLbl="sibTrans2D1" presStyleIdx="2" presStyleCnt="5"/>
      <dgm:spPr/>
    </dgm:pt>
    <dgm:pt modelId="{A9C6F504-5B63-4941-9FFE-0F9DFD3556DD}" type="pres">
      <dgm:prSet presAssocID="{23D424F2-F332-4950-B94C-4F80905924D3}" presName="connectorText" presStyleLbl="sibTrans2D1" presStyleIdx="2" presStyleCnt="5"/>
      <dgm:spPr/>
    </dgm:pt>
    <dgm:pt modelId="{EC9312BF-0A79-467A-A402-0A03F23FDE45}" type="pres">
      <dgm:prSet presAssocID="{DDA455A2-ADA2-4F58-87E2-04B1324EE1E6}" presName="node" presStyleLbl="node1" presStyleIdx="3" presStyleCnt="5">
        <dgm:presLayoutVars>
          <dgm:bulletEnabled val="1"/>
        </dgm:presLayoutVars>
      </dgm:prSet>
      <dgm:spPr/>
    </dgm:pt>
    <dgm:pt modelId="{EC7BFCEA-6E58-45A1-94F8-832B1E5E5F10}" type="pres">
      <dgm:prSet presAssocID="{C4CD0C06-BD55-4E93-8268-C727BAA516A6}" presName="sibTrans" presStyleLbl="sibTrans2D1" presStyleIdx="3" presStyleCnt="5"/>
      <dgm:spPr/>
    </dgm:pt>
    <dgm:pt modelId="{16ACD880-B804-4C4C-BD46-21C55CE91BA8}" type="pres">
      <dgm:prSet presAssocID="{C4CD0C06-BD55-4E93-8268-C727BAA516A6}" presName="connectorText" presStyleLbl="sibTrans2D1" presStyleIdx="3" presStyleCnt="5"/>
      <dgm:spPr/>
    </dgm:pt>
    <dgm:pt modelId="{BD7B3DD8-4270-41D8-9F07-7ECE7205A356}" type="pres">
      <dgm:prSet presAssocID="{B708B43A-E2D7-4DEE-A919-E20A2C0621A2}" presName="node" presStyleLbl="node1" presStyleIdx="4" presStyleCnt="5">
        <dgm:presLayoutVars>
          <dgm:bulletEnabled val="1"/>
        </dgm:presLayoutVars>
      </dgm:prSet>
      <dgm:spPr/>
    </dgm:pt>
    <dgm:pt modelId="{486936AF-2DF9-40F8-9E3E-353E38A9E440}" type="pres">
      <dgm:prSet presAssocID="{5D4AAD1B-F1A4-40A4-A4F6-C182945DC0A2}" presName="sibTrans" presStyleLbl="sibTrans2D1" presStyleIdx="4" presStyleCnt="5"/>
      <dgm:spPr/>
    </dgm:pt>
    <dgm:pt modelId="{FEF28BD3-EF5D-400C-8BA7-8CF9DB6B45EB}" type="pres">
      <dgm:prSet presAssocID="{5D4AAD1B-F1A4-40A4-A4F6-C182945DC0A2}" presName="connectorText" presStyleLbl="sibTrans2D1" presStyleIdx="4" presStyleCnt="5"/>
      <dgm:spPr/>
    </dgm:pt>
  </dgm:ptLst>
  <dgm:cxnLst>
    <dgm:cxn modelId="{7B95D917-C828-4A68-A958-5A2FC35D13C2}" type="presOf" srcId="{23D424F2-F332-4950-B94C-4F80905924D3}" destId="{A9C6F504-5B63-4941-9FFE-0F9DFD3556DD}" srcOrd="1" destOrd="0" presId="urn:microsoft.com/office/officeart/2005/8/layout/cycle2"/>
    <dgm:cxn modelId="{81B15435-71F8-4334-9AEF-853C4971E9FC}" type="presOf" srcId="{5D4AAD1B-F1A4-40A4-A4F6-C182945DC0A2}" destId="{486936AF-2DF9-40F8-9E3E-353E38A9E440}" srcOrd="0" destOrd="0" presId="urn:microsoft.com/office/officeart/2005/8/layout/cycle2"/>
    <dgm:cxn modelId="{48B3F635-84B0-41CF-ADF6-2F709F643C30}" type="presOf" srcId="{0878F2D4-FD95-4C4C-A392-01E2026B69B7}" destId="{92483A80-2E38-476B-818B-CC08DE106094}" srcOrd="0" destOrd="0" presId="urn:microsoft.com/office/officeart/2005/8/layout/cycle2"/>
    <dgm:cxn modelId="{40B3183F-C77B-4DD7-B1A5-1E41289914D4}" type="presOf" srcId="{B114CBE3-9065-48A7-9296-7B0C086C4A42}" destId="{5B82ED06-9D65-4ACE-93C8-E4A0B0A50117}" srcOrd="0" destOrd="0" presId="urn:microsoft.com/office/officeart/2005/8/layout/cycle2"/>
    <dgm:cxn modelId="{FAEE0548-6C85-4F80-BFFE-1A21C9C200AB}" type="presOf" srcId="{882E12FF-8A15-481E-8B0E-9307DD4EE637}" destId="{4596F460-6BD6-41C0-B9A3-E691769E01D8}" srcOrd="0" destOrd="0" presId="urn:microsoft.com/office/officeart/2005/8/layout/cycle2"/>
    <dgm:cxn modelId="{734B1948-87D6-452C-B020-0E0CB0977FB3}" type="presOf" srcId="{8182D889-AE72-484C-9E2F-B814E8E650ED}" destId="{0816182C-0D27-415C-938D-85148DD3C339}" srcOrd="1" destOrd="0" presId="urn:microsoft.com/office/officeart/2005/8/layout/cycle2"/>
    <dgm:cxn modelId="{C3888050-BBEE-4BD0-84D5-1DE313C7F752}" srcId="{0878F2D4-FD95-4C4C-A392-01E2026B69B7}" destId="{0BEBD535-7060-4E25-ABDB-9B0657256710}" srcOrd="1" destOrd="0" parTransId="{001C53A2-A858-42EB-9459-62E32DC21F36}" sibTransId="{8182D889-AE72-484C-9E2F-B814E8E650ED}"/>
    <dgm:cxn modelId="{6AA44559-8221-4BE1-9881-BF11983611B0}" type="presOf" srcId="{23D424F2-F332-4950-B94C-4F80905924D3}" destId="{54AA4D3D-A886-45EA-B9C9-B71C4FA83CC5}" srcOrd="0" destOrd="0" presId="urn:microsoft.com/office/officeart/2005/8/layout/cycle2"/>
    <dgm:cxn modelId="{E4C32289-D8F5-4E95-93DB-A1FDD729190F}" type="presOf" srcId="{8182D889-AE72-484C-9E2F-B814E8E650ED}" destId="{88FD84D0-1D79-417B-AB49-28B3F01A525C}" srcOrd="0" destOrd="0" presId="urn:microsoft.com/office/officeart/2005/8/layout/cycle2"/>
    <dgm:cxn modelId="{D22FCA8D-7803-4A4E-9FBE-986ECA997912}" srcId="{0878F2D4-FD95-4C4C-A392-01E2026B69B7}" destId="{DDA455A2-ADA2-4F58-87E2-04B1324EE1E6}" srcOrd="3" destOrd="0" parTransId="{58A0A63A-1B7E-459B-873F-93697A0492FE}" sibTransId="{C4CD0C06-BD55-4E93-8268-C727BAA516A6}"/>
    <dgm:cxn modelId="{09F634A5-D2BB-4C6C-9C99-46EB7C498A9B}" srcId="{0878F2D4-FD95-4C4C-A392-01E2026B69B7}" destId="{B708B43A-E2D7-4DEE-A919-E20A2C0621A2}" srcOrd="4" destOrd="0" parTransId="{255FAFAF-CD67-4256-9EC0-F659D6B66E2E}" sibTransId="{5D4AAD1B-F1A4-40A4-A4F6-C182945DC0A2}"/>
    <dgm:cxn modelId="{93FDBBA6-31DB-4341-8308-6797424CD866}" type="presOf" srcId="{0BEBD535-7060-4E25-ABDB-9B0657256710}" destId="{AE9C2199-CB13-4B99-88BC-10B86CFAF5C4}" srcOrd="0" destOrd="0" presId="urn:microsoft.com/office/officeart/2005/8/layout/cycle2"/>
    <dgm:cxn modelId="{708ECDA7-C5E1-416A-B165-5336D0F2C4F0}" type="presOf" srcId="{DDA455A2-ADA2-4F58-87E2-04B1324EE1E6}" destId="{EC9312BF-0A79-467A-A402-0A03F23FDE45}" srcOrd="0" destOrd="0" presId="urn:microsoft.com/office/officeart/2005/8/layout/cycle2"/>
    <dgm:cxn modelId="{1CE5E5B2-725C-4377-90E0-D2B62301CA2E}" type="presOf" srcId="{B708B43A-E2D7-4DEE-A919-E20A2C0621A2}" destId="{BD7B3DD8-4270-41D8-9F07-7ECE7205A356}" srcOrd="0" destOrd="0" presId="urn:microsoft.com/office/officeart/2005/8/layout/cycle2"/>
    <dgm:cxn modelId="{628774C1-664D-43EE-AB76-18522CC642E4}" type="presOf" srcId="{90F4CA5B-9FD2-43A0-93C2-3C1BE793773C}" destId="{8CB70B24-3C12-4876-AEF3-E3584D64808B}" srcOrd="0" destOrd="0" presId="urn:microsoft.com/office/officeart/2005/8/layout/cycle2"/>
    <dgm:cxn modelId="{C15E61C8-0C40-4DF6-A9C3-40B127A20B34}" srcId="{0878F2D4-FD95-4C4C-A392-01E2026B69B7}" destId="{90F4CA5B-9FD2-43A0-93C2-3C1BE793773C}" srcOrd="0" destOrd="0" parTransId="{08B4BF70-AC5A-4237-9F30-CE96D8304C9D}" sibTransId="{882E12FF-8A15-481E-8B0E-9307DD4EE637}"/>
    <dgm:cxn modelId="{DF54C1D1-7A5E-48CD-A428-A315275427C6}" type="presOf" srcId="{5D4AAD1B-F1A4-40A4-A4F6-C182945DC0A2}" destId="{FEF28BD3-EF5D-400C-8BA7-8CF9DB6B45EB}" srcOrd="1" destOrd="0" presId="urn:microsoft.com/office/officeart/2005/8/layout/cycle2"/>
    <dgm:cxn modelId="{E65412D9-2B60-4961-8263-6511D89736C9}" type="presOf" srcId="{C4CD0C06-BD55-4E93-8268-C727BAA516A6}" destId="{16ACD880-B804-4C4C-BD46-21C55CE91BA8}" srcOrd="1" destOrd="0" presId="urn:microsoft.com/office/officeart/2005/8/layout/cycle2"/>
    <dgm:cxn modelId="{5EE847E0-44D5-4D0D-AE95-5A2EAB639038}" srcId="{0878F2D4-FD95-4C4C-A392-01E2026B69B7}" destId="{B114CBE3-9065-48A7-9296-7B0C086C4A42}" srcOrd="2" destOrd="0" parTransId="{F8EFFB71-47ED-488F-BB79-FDB800B35833}" sibTransId="{23D424F2-F332-4950-B94C-4F80905924D3}"/>
    <dgm:cxn modelId="{4AEC2AE1-2A00-4EA1-9170-78172E9D2AC0}" type="presOf" srcId="{882E12FF-8A15-481E-8B0E-9307DD4EE637}" destId="{8DFF478E-7247-48B0-B7C5-2444844D6046}" srcOrd="1" destOrd="0" presId="urn:microsoft.com/office/officeart/2005/8/layout/cycle2"/>
    <dgm:cxn modelId="{FB5693F9-96D0-4D77-BB78-11D993DEA8AC}" type="presOf" srcId="{C4CD0C06-BD55-4E93-8268-C727BAA516A6}" destId="{EC7BFCEA-6E58-45A1-94F8-832B1E5E5F10}" srcOrd="0" destOrd="0" presId="urn:microsoft.com/office/officeart/2005/8/layout/cycle2"/>
    <dgm:cxn modelId="{D86B1869-9438-4976-9AF6-E9540BCD2931}" type="presParOf" srcId="{92483A80-2E38-476B-818B-CC08DE106094}" destId="{8CB70B24-3C12-4876-AEF3-E3584D64808B}" srcOrd="0" destOrd="0" presId="urn:microsoft.com/office/officeart/2005/8/layout/cycle2"/>
    <dgm:cxn modelId="{C45D6A12-4FB3-4F59-BE92-D6BF51830786}" type="presParOf" srcId="{92483A80-2E38-476B-818B-CC08DE106094}" destId="{4596F460-6BD6-41C0-B9A3-E691769E01D8}" srcOrd="1" destOrd="0" presId="urn:microsoft.com/office/officeart/2005/8/layout/cycle2"/>
    <dgm:cxn modelId="{9C7455C6-8E96-4360-921B-56E90F518369}" type="presParOf" srcId="{4596F460-6BD6-41C0-B9A3-E691769E01D8}" destId="{8DFF478E-7247-48B0-B7C5-2444844D6046}" srcOrd="0" destOrd="0" presId="urn:microsoft.com/office/officeart/2005/8/layout/cycle2"/>
    <dgm:cxn modelId="{541A78AB-5E11-4B65-8972-B221F25E749C}" type="presParOf" srcId="{92483A80-2E38-476B-818B-CC08DE106094}" destId="{AE9C2199-CB13-4B99-88BC-10B86CFAF5C4}" srcOrd="2" destOrd="0" presId="urn:microsoft.com/office/officeart/2005/8/layout/cycle2"/>
    <dgm:cxn modelId="{DF7FC74D-6034-4530-923D-47180AB375CA}" type="presParOf" srcId="{92483A80-2E38-476B-818B-CC08DE106094}" destId="{88FD84D0-1D79-417B-AB49-28B3F01A525C}" srcOrd="3" destOrd="0" presId="urn:microsoft.com/office/officeart/2005/8/layout/cycle2"/>
    <dgm:cxn modelId="{B0F84C2C-6DC9-498E-A7F0-4AC7F18638D2}" type="presParOf" srcId="{88FD84D0-1D79-417B-AB49-28B3F01A525C}" destId="{0816182C-0D27-415C-938D-85148DD3C339}" srcOrd="0" destOrd="0" presId="urn:microsoft.com/office/officeart/2005/8/layout/cycle2"/>
    <dgm:cxn modelId="{9E10D209-60E5-4BC3-91B0-FFC67F23CAA6}" type="presParOf" srcId="{92483A80-2E38-476B-818B-CC08DE106094}" destId="{5B82ED06-9D65-4ACE-93C8-E4A0B0A50117}" srcOrd="4" destOrd="0" presId="urn:microsoft.com/office/officeart/2005/8/layout/cycle2"/>
    <dgm:cxn modelId="{70B8577C-BA58-408B-9C3F-B9F4D2743E1E}" type="presParOf" srcId="{92483A80-2E38-476B-818B-CC08DE106094}" destId="{54AA4D3D-A886-45EA-B9C9-B71C4FA83CC5}" srcOrd="5" destOrd="0" presId="urn:microsoft.com/office/officeart/2005/8/layout/cycle2"/>
    <dgm:cxn modelId="{A86B4734-CAEC-4142-8AE5-BBBBE0BB9ACA}" type="presParOf" srcId="{54AA4D3D-A886-45EA-B9C9-B71C4FA83CC5}" destId="{A9C6F504-5B63-4941-9FFE-0F9DFD3556DD}" srcOrd="0" destOrd="0" presId="urn:microsoft.com/office/officeart/2005/8/layout/cycle2"/>
    <dgm:cxn modelId="{9D908309-3044-445D-83D6-3A3640969E84}" type="presParOf" srcId="{92483A80-2E38-476B-818B-CC08DE106094}" destId="{EC9312BF-0A79-467A-A402-0A03F23FDE45}" srcOrd="6" destOrd="0" presId="urn:microsoft.com/office/officeart/2005/8/layout/cycle2"/>
    <dgm:cxn modelId="{AB47A54E-A74D-48B6-9556-BF9FCD18425B}" type="presParOf" srcId="{92483A80-2E38-476B-818B-CC08DE106094}" destId="{EC7BFCEA-6E58-45A1-94F8-832B1E5E5F10}" srcOrd="7" destOrd="0" presId="urn:microsoft.com/office/officeart/2005/8/layout/cycle2"/>
    <dgm:cxn modelId="{56475798-2654-4146-8FA3-D7C68BFD69CE}" type="presParOf" srcId="{EC7BFCEA-6E58-45A1-94F8-832B1E5E5F10}" destId="{16ACD880-B804-4C4C-BD46-21C55CE91BA8}" srcOrd="0" destOrd="0" presId="urn:microsoft.com/office/officeart/2005/8/layout/cycle2"/>
    <dgm:cxn modelId="{947D3FD7-ABC9-493D-8327-7F30F2F599FC}" type="presParOf" srcId="{92483A80-2E38-476B-818B-CC08DE106094}" destId="{BD7B3DD8-4270-41D8-9F07-7ECE7205A356}" srcOrd="8" destOrd="0" presId="urn:microsoft.com/office/officeart/2005/8/layout/cycle2"/>
    <dgm:cxn modelId="{4C4D3685-6160-4FEA-8E7D-63C76A121F54}" type="presParOf" srcId="{92483A80-2E38-476B-818B-CC08DE106094}" destId="{486936AF-2DF9-40F8-9E3E-353E38A9E440}" srcOrd="9" destOrd="0" presId="urn:microsoft.com/office/officeart/2005/8/layout/cycle2"/>
    <dgm:cxn modelId="{23FEAFD3-CE73-4196-9486-5C3B8D50451E}" type="presParOf" srcId="{486936AF-2DF9-40F8-9E3E-353E38A9E440}" destId="{FEF28BD3-EF5D-400C-8BA7-8CF9DB6B45E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D9DAF-E370-4F3C-868C-34734E39582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3D6CD40-3DB4-4A63-A020-F40EF438A030}">
      <dgm:prSet phldrT="[Text]"/>
      <dgm:spPr/>
      <dgm:t>
        <a:bodyPr/>
        <a:lstStyle/>
        <a:p>
          <a:r>
            <a:rPr lang="en-US" dirty="0"/>
            <a:t>Strategy</a:t>
          </a:r>
        </a:p>
      </dgm:t>
    </dgm:pt>
    <dgm:pt modelId="{4C22C227-F0AA-420D-B7A9-2BCA55A6BAD8}" type="parTrans" cxnId="{B5DD4DDE-1573-472A-BEC4-A103B65EBA00}">
      <dgm:prSet/>
      <dgm:spPr/>
      <dgm:t>
        <a:bodyPr/>
        <a:lstStyle/>
        <a:p>
          <a:endParaRPr lang="en-US"/>
        </a:p>
      </dgm:t>
    </dgm:pt>
    <dgm:pt modelId="{D78EA077-705C-4C0E-87E2-AB22319940FA}" type="sibTrans" cxnId="{B5DD4DDE-1573-472A-BEC4-A103B65EBA00}">
      <dgm:prSet/>
      <dgm:spPr/>
      <dgm:t>
        <a:bodyPr/>
        <a:lstStyle/>
        <a:p>
          <a:endParaRPr lang="en-US"/>
        </a:p>
      </dgm:t>
    </dgm:pt>
    <dgm:pt modelId="{EBF85CAE-08A8-4929-83B3-B9B16E7D69E0}">
      <dgm:prSet phldrT="[Text]"/>
      <dgm:spPr/>
      <dgm:t>
        <a:bodyPr/>
        <a:lstStyle/>
        <a:p>
          <a:r>
            <a:rPr lang="en-US" dirty="0"/>
            <a:t>Policies</a:t>
          </a:r>
        </a:p>
      </dgm:t>
    </dgm:pt>
    <dgm:pt modelId="{1AA97E3F-6B1D-4CC6-BD2F-54BDFC20D9F9}" type="parTrans" cxnId="{4A344004-0C4E-428C-ABFB-6DF639B3DFE8}">
      <dgm:prSet/>
      <dgm:spPr/>
    </dgm:pt>
    <dgm:pt modelId="{FC62A485-7948-49D2-968A-9F83FDF57552}" type="sibTrans" cxnId="{4A344004-0C4E-428C-ABFB-6DF639B3DFE8}">
      <dgm:prSet/>
      <dgm:spPr/>
    </dgm:pt>
    <dgm:pt modelId="{1DF2C27B-C4A8-41A4-B434-7B0545361B1D}">
      <dgm:prSet phldrT="[Text]"/>
      <dgm:spPr/>
      <dgm:t>
        <a:bodyPr/>
        <a:lstStyle/>
        <a:p>
          <a:r>
            <a:rPr lang="en-US" dirty="0"/>
            <a:t>Guidelines</a:t>
          </a:r>
        </a:p>
      </dgm:t>
    </dgm:pt>
    <dgm:pt modelId="{D137B861-A378-4E59-B99B-20254AF68080}" type="parTrans" cxnId="{4D5D38AA-5CA2-4725-93F1-701F6D08FE66}">
      <dgm:prSet/>
      <dgm:spPr/>
    </dgm:pt>
    <dgm:pt modelId="{7C925A12-886F-47BE-A6DD-EA6842AD3D78}" type="sibTrans" cxnId="{4D5D38AA-5CA2-4725-93F1-701F6D08FE66}">
      <dgm:prSet/>
      <dgm:spPr/>
    </dgm:pt>
    <dgm:pt modelId="{BFD019ED-B7E7-4D6C-AB62-778B9469EC47}">
      <dgm:prSet phldrT="[Text]"/>
      <dgm:spPr/>
      <dgm:t>
        <a:bodyPr/>
        <a:lstStyle/>
        <a:p>
          <a:r>
            <a:rPr lang="en-US" dirty="0"/>
            <a:t>Standard Operating Procedures</a:t>
          </a:r>
        </a:p>
      </dgm:t>
    </dgm:pt>
    <dgm:pt modelId="{608E3720-BA24-4EF8-B86C-D012C363B5C5}" type="parTrans" cxnId="{6EF35C13-655F-4E8D-914D-37766485005F}">
      <dgm:prSet/>
      <dgm:spPr/>
    </dgm:pt>
    <dgm:pt modelId="{C3EAEBFA-AD47-4538-8BC2-B8B52EB2261E}" type="sibTrans" cxnId="{6EF35C13-655F-4E8D-914D-37766485005F}">
      <dgm:prSet/>
      <dgm:spPr/>
    </dgm:pt>
    <dgm:pt modelId="{73455A50-55D0-4DC4-A260-3DAAA3CA949A}">
      <dgm:prSet phldrT="[Text]"/>
      <dgm:spPr/>
      <dgm:t>
        <a:bodyPr/>
        <a:lstStyle/>
        <a:p>
          <a:r>
            <a:rPr lang="en-US" dirty="0"/>
            <a:t>Baselines</a:t>
          </a:r>
        </a:p>
      </dgm:t>
    </dgm:pt>
    <dgm:pt modelId="{54F2D1A3-384B-4B4A-AD64-DBC1305C4CB7}" type="parTrans" cxnId="{CD9D4D8A-8265-4885-9757-FEC765CCAE56}">
      <dgm:prSet/>
      <dgm:spPr/>
    </dgm:pt>
    <dgm:pt modelId="{B63445BE-4FDB-4256-9A28-DFA4E19B2750}" type="sibTrans" cxnId="{CD9D4D8A-8265-4885-9757-FEC765CCAE56}">
      <dgm:prSet/>
      <dgm:spPr/>
    </dgm:pt>
    <dgm:pt modelId="{8DDC89BF-97A5-4591-B724-131D56458E2F}">
      <dgm:prSet phldrT="[Text]"/>
      <dgm:spPr/>
      <dgm:t>
        <a:bodyPr/>
        <a:lstStyle/>
        <a:p>
          <a:r>
            <a:rPr lang="en-US" dirty="0"/>
            <a:t>Tooling</a:t>
          </a:r>
        </a:p>
      </dgm:t>
    </dgm:pt>
    <dgm:pt modelId="{0A379626-62A0-4643-BE6D-7F632E464220}" type="parTrans" cxnId="{2EBF01F1-6D41-440E-A10E-599DBE136E16}">
      <dgm:prSet/>
      <dgm:spPr/>
    </dgm:pt>
    <dgm:pt modelId="{70C775A5-3230-47E5-A87A-E6FE0ACDEA85}" type="sibTrans" cxnId="{2EBF01F1-6D41-440E-A10E-599DBE136E16}">
      <dgm:prSet/>
      <dgm:spPr/>
    </dgm:pt>
    <dgm:pt modelId="{60C623EF-9A50-4059-B5C4-A43550E2CC80}">
      <dgm:prSet phldrT="[Text]"/>
      <dgm:spPr/>
      <dgm:t>
        <a:bodyPr/>
        <a:lstStyle/>
        <a:p>
          <a:r>
            <a:rPr lang="en-US" dirty="0"/>
            <a:t>CIA</a:t>
          </a:r>
        </a:p>
      </dgm:t>
    </dgm:pt>
    <dgm:pt modelId="{EB23DC20-C9C2-4090-8131-14B82E40ACC8}" type="parTrans" cxnId="{D7AF7855-8B42-408B-8EF9-DAD0257B8487}">
      <dgm:prSet/>
      <dgm:spPr/>
    </dgm:pt>
    <dgm:pt modelId="{52EF5EEE-CC6D-4B05-A9E9-8A9AD390C030}" type="sibTrans" cxnId="{D7AF7855-8B42-408B-8EF9-DAD0257B8487}">
      <dgm:prSet/>
      <dgm:spPr/>
    </dgm:pt>
    <dgm:pt modelId="{83710C8F-CCA7-4AB7-B8AB-72E35797A3B6}">
      <dgm:prSet phldrT="[Text]"/>
      <dgm:spPr/>
      <dgm:t>
        <a:bodyPr/>
        <a:lstStyle/>
        <a:p>
          <a:r>
            <a:rPr lang="en-US" dirty="0"/>
            <a:t>AAA</a:t>
          </a:r>
        </a:p>
      </dgm:t>
    </dgm:pt>
    <dgm:pt modelId="{E44BAAEE-34ED-4533-9280-C5D77F549C48}" type="parTrans" cxnId="{B9F887B0-0315-49E9-8A5C-E068EC958A52}">
      <dgm:prSet/>
      <dgm:spPr/>
    </dgm:pt>
    <dgm:pt modelId="{7DBB1C07-B866-4EA2-84C5-660C3D002890}" type="sibTrans" cxnId="{B9F887B0-0315-49E9-8A5C-E068EC958A52}">
      <dgm:prSet/>
      <dgm:spPr/>
    </dgm:pt>
    <dgm:pt modelId="{314FE721-9D9D-44EC-AA44-4FF0CB2F6EFF}">
      <dgm:prSet phldrT="[Text]"/>
      <dgm:spPr/>
      <dgm:t>
        <a:bodyPr/>
        <a:lstStyle/>
        <a:p>
          <a:r>
            <a:rPr lang="en-US" dirty="0"/>
            <a:t>See something, Say Something</a:t>
          </a:r>
        </a:p>
      </dgm:t>
    </dgm:pt>
    <dgm:pt modelId="{A253F053-5D50-4CC7-A3AE-9D1714BDFE6D}" type="parTrans" cxnId="{C3173C7D-C65E-42A4-829D-E61BC4758693}">
      <dgm:prSet/>
      <dgm:spPr/>
    </dgm:pt>
    <dgm:pt modelId="{54580A58-C137-4D58-889B-4D663E115832}" type="sibTrans" cxnId="{C3173C7D-C65E-42A4-829D-E61BC4758693}">
      <dgm:prSet/>
      <dgm:spPr/>
    </dgm:pt>
    <dgm:pt modelId="{EF50BFEF-5517-48D7-830B-711743A6460C}">
      <dgm:prSet phldrT="[Text]"/>
      <dgm:spPr/>
      <dgm:t>
        <a:bodyPr/>
        <a:lstStyle/>
        <a:p>
          <a:r>
            <a:rPr lang="en-US" dirty="0"/>
            <a:t>Process for doing XYZ</a:t>
          </a:r>
        </a:p>
      </dgm:t>
    </dgm:pt>
    <dgm:pt modelId="{1E10C0A1-1148-4243-9081-7BA4E53F4C6D}" type="parTrans" cxnId="{5BEBABEE-269B-46BB-91EA-D2ACF79DFE6A}">
      <dgm:prSet/>
      <dgm:spPr/>
    </dgm:pt>
    <dgm:pt modelId="{083B48C7-CB87-4EEC-A495-14325BFBD461}" type="sibTrans" cxnId="{5BEBABEE-269B-46BB-91EA-D2ACF79DFE6A}">
      <dgm:prSet/>
      <dgm:spPr/>
    </dgm:pt>
    <dgm:pt modelId="{2E169588-37F4-47D9-BABB-FAE10C38F66B}">
      <dgm:prSet phldrT="[Text]"/>
      <dgm:spPr/>
      <dgm:t>
        <a:bodyPr/>
        <a:lstStyle/>
        <a:p>
          <a:r>
            <a:rPr lang="en-US" dirty="0"/>
            <a:t>Implementation level specifics </a:t>
          </a:r>
        </a:p>
      </dgm:t>
    </dgm:pt>
    <dgm:pt modelId="{ACDF7332-CD75-402D-B490-D7956E6B5C54}" type="parTrans" cxnId="{C2831A7A-7409-48DD-8719-9860C787213B}">
      <dgm:prSet/>
      <dgm:spPr/>
    </dgm:pt>
    <dgm:pt modelId="{F61E28CD-BF86-4B8F-B053-81076DF3CD6D}" type="sibTrans" cxnId="{C2831A7A-7409-48DD-8719-9860C787213B}">
      <dgm:prSet/>
      <dgm:spPr/>
    </dgm:pt>
    <dgm:pt modelId="{43406E7D-1EEC-460B-8CC5-0CB9F72AEE7F}">
      <dgm:prSet phldrT="[Text]"/>
      <dgm:spPr/>
      <dgm:t>
        <a:bodyPr/>
        <a:lstStyle/>
        <a:p>
          <a:r>
            <a:rPr lang="en-US" dirty="0"/>
            <a:t>Infrastructure</a:t>
          </a:r>
        </a:p>
      </dgm:t>
    </dgm:pt>
    <dgm:pt modelId="{E3AF56FA-B697-40D5-BCF3-0559B19A56F8}" type="parTrans" cxnId="{6196F7F2-08EA-42E8-8CB1-4032D672F9F7}">
      <dgm:prSet/>
      <dgm:spPr/>
    </dgm:pt>
    <dgm:pt modelId="{909378E8-E7F4-4AD8-A248-9F7B4EA3CD31}" type="sibTrans" cxnId="{6196F7F2-08EA-42E8-8CB1-4032D672F9F7}">
      <dgm:prSet/>
      <dgm:spPr/>
    </dgm:pt>
    <dgm:pt modelId="{1100A998-9028-4C5C-968F-2071D5A1E0F6}">
      <dgm:prSet phldrT="[Text]"/>
      <dgm:spPr/>
      <dgm:t>
        <a:bodyPr/>
        <a:lstStyle/>
        <a:p>
          <a:r>
            <a:rPr lang="en-US" dirty="0"/>
            <a:t>Users</a:t>
          </a:r>
        </a:p>
      </dgm:t>
    </dgm:pt>
    <dgm:pt modelId="{853D18B0-C0AD-405E-A09A-5D10AB3350D2}" type="parTrans" cxnId="{3CCCD01F-D542-451B-AA30-38F0459308F9}">
      <dgm:prSet/>
      <dgm:spPr/>
    </dgm:pt>
    <dgm:pt modelId="{1E3BCDAD-C43A-4358-BE30-B6C8E9D710E5}" type="sibTrans" cxnId="{3CCCD01F-D542-451B-AA30-38F0459308F9}">
      <dgm:prSet/>
      <dgm:spPr/>
    </dgm:pt>
    <dgm:pt modelId="{0E8B9B65-662B-4074-9402-46B9C5FA7430}">
      <dgm:prSet phldrT="[Text]"/>
      <dgm:spPr/>
      <dgm:t>
        <a:bodyPr/>
        <a:lstStyle/>
        <a:p>
          <a:r>
            <a:rPr lang="en-US" dirty="0"/>
            <a:t>Firewalls</a:t>
          </a:r>
        </a:p>
      </dgm:t>
    </dgm:pt>
    <dgm:pt modelId="{D5D9662D-8CF1-4407-8CD2-90B3FFCCFA43}" type="parTrans" cxnId="{FC5A67EA-2DBF-4A6D-AA17-DA56AAB03F76}">
      <dgm:prSet/>
      <dgm:spPr/>
    </dgm:pt>
    <dgm:pt modelId="{F307A7B4-EA3D-4831-B5A0-A2501A6E960E}" type="sibTrans" cxnId="{FC5A67EA-2DBF-4A6D-AA17-DA56AAB03F76}">
      <dgm:prSet/>
      <dgm:spPr/>
    </dgm:pt>
    <dgm:pt modelId="{94CA6C31-3A39-448C-AFE0-CF393DC5FA6F}">
      <dgm:prSet phldrT="[Text]"/>
      <dgm:spPr/>
      <dgm:t>
        <a:bodyPr/>
        <a:lstStyle/>
        <a:p>
          <a:r>
            <a:rPr lang="en-US" dirty="0"/>
            <a:t>Monitoring</a:t>
          </a:r>
        </a:p>
      </dgm:t>
    </dgm:pt>
    <dgm:pt modelId="{1D6AF0D2-BED4-4494-83B3-28BF445CFBF8}" type="parTrans" cxnId="{4BFB8C56-BEB2-48C8-9A97-0D59B2025B94}">
      <dgm:prSet/>
      <dgm:spPr/>
    </dgm:pt>
    <dgm:pt modelId="{83E86B50-0948-418E-9062-5274C5FD92F8}" type="sibTrans" cxnId="{4BFB8C56-BEB2-48C8-9A97-0D59B2025B94}">
      <dgm:prSet/>
      <dgm:spPr/>
    </dgm:pt>
    <dgm:pt modelId="{E9270EED-5226-4D86-9E15-264176E6DAE6}">
      <dgm:prSet phldrT="[Text]"/>
      <dgm:spPr/>
      <dgm:t>
        <a:bodyPr/>
        <a:lstStyle/>
        <a:p>
          <a:r>
            <a:rPr lang="en-US" dirty="0"/>
            <a:t>Encryption</a:t>
          </a:r>
        </a:p>
      </dgm:t>
    </dgm:pt>
    <dgm:pt modelId="{3FCB76CA-1D0C-4281-AD6A-6E306A17C5F4}" type="parTrans" cxnId="{B38E55C5-B859-473D-B27E-E15A90107B42}">
      <dgm:prSet/>
      <dgm:spPr/>
    </dgm:pt>
    <dgm:pt modelId="{86580920-BB76-416D-BC63-93D1F28EDE7E}" type="sibTrans" cxnId="{B38E55C5-B859-473D-B27E-E15A90107B42}">
      <dgm:prSet/>
      <dgm:spPr/>
    </dgm:pt>
    <dgm:pt modelId="{7A5C95AA-D1F1-44A9-BF77-9590CD63EFBC}">
      <dgm:prSet phldrT="[Text]"/>
      <dgm:spPr/>
      <dgm:t>
        <a:bodyPr/>
        <a:lstStyle/>
        <a:p>
          <a:r>
            <a:rPr lang="en-US" dirty="0"/>
            <a:t>Credential Management</a:t>
          </a:r>
        </a:p>
      </dgm:t>
    </dgm:pt>
    <dgm:pt modelId="{0764DFAA-0F6A-40F2-8D30-3797AED934E1}" type="parTrans" cxnId="{4B0B4DAA-3EA3-4769-A9D2-5F214C9E9A39}">
      <dgm:prSet/>
      <dgm:spPr/>
    </dgm:pt>
    <dgm:pt modelId="{5A7024B6-A787-4494-8741-CA70321BDE7A}" type="sibTrans" cxnId="{4B0B4DAA-3EA3-4769-A9D2-5F214C9E9A39}">
      <dgm:prSet/>
      <dgm:spPr/>
    </dgm:pt>
    <dgm:pt modelId="{90D5209D-56C9-4D76-99EF-BA4AA7CE9466}" type="pres">
      <dgm:prSet presAssocID="{9A7D9DAF-E370-4F3C-868C-34734E395828}" presName="hierChild1" presStyleCnt="0">
        <dgm:presLayoutVars>
          <dgm:orgChart val="1"/>
          <dgm:chPref val="1"/>
          <dgm:dir/>
          <dgm:animOne val="branch"/>
          <dgm:animLvl val="lvl"/>
          <dgm:resizeHandles/>
        </dgm:presLayoutVars>
      </dgm:prSet>
      <dgm:spPr/>
    </dgm:pt>
    <dgm:pt modelId="{3AFC771F-B0BA-4FBB-A9B6-F5F7480A0927}" type="pres">
      <dgm:prSet presAssocID="{73D6CD40-3DB4-4A63-A020-F40EF438A030}" presName="hierRoot1" presStyleCnt="0">
        <dgm:presLayoutVars>
          <dgm:hierBranch val="init"/>
        </dgm:presLayoutVars>
      </dgm:prSet>
      <dgm:spPr/>
    </dgm:pt>
    <dgm:pt modelId="{D809D6AC-B940-4DDD-A7F7-33BB973A01B2}" type="pres">
      <dgm:prSet presAssocID="{73D6CD40-3DB4-4A63-A020-F40EF438A030}" presName="rootComposite1" presStyleCnt="0"/>
      <dgm:spPr/>
    </dgm:pt>
    <dgm:pt modelId="{5739EB1A-450A-4D67-94E7-9A0FC550F64D}" type="pres">
      <dgm:prSet presAssocID="{73D6CD40-3DB4-4A63-A020-F40EF438A030}" presName="rootText1" presStyleLbl="node0" presStyleIdx="0" presStyleCnt="1">
        <dgm:presLayoutVars>
          <dgm:chPref val="3"/>
        </dgm:presLayoutVars>
      </dgm:prSet>
      <dgm:spPr/>
    </dgm:pt>
    <dgm:pt modelId="{B5340723-82DC-4A40-8780-0ACEE170D400}" type="pres">
      <dgm:prSet presAssocID="{73D6CD40-3DB4-4A63-A020-F40EF438A030}" presName="rootConnector1" presStyleLbl="node1" presStyleIdx="0" presStyleCnt="0"/>
      <dgm:spPr/>
    </dgm:pt>
    <dgm:pt modelId="{C8D3A6D0-C90E-45EA-AE22-343677B0CC90}" type="pres">
      <dgm:prSet presAssocID="{73D6CD40-3DB4-4A63-A020-F40EF438A030}" presName="hierChild2" presStyleCnt="0"/>
      <dgm:spPr/>
    </dgm:pt>
    <dgm:pt modelId="{DB23C6C7-CA95-4038-AA67-4AC82D5B61EF}" type="pres">
      <dgm:prSet presAssocID="{1AA97E3F-6B1D-4CC6-BD2F-54BDFC20D9F9}" presName="Name37" presStyleLbl="parChTrans1D2" presStyleIdx="0" presStyleCnt="2"/>
      <dgm:spPr/>
    </dgm:pt>
    <dgm:pt modelId="{6DF2A607-664E-4086-8057-52C9FEE8BA24}" type="pres">
      <dgm:prSet presAssocID="{EBF85CAE-08A8-4929-83B3-B9B16E7D69E0}" presName="hierRoot2" presStyleCnt="0">
        <dgm:presLayoutVars>
          <dgm:hierBranch val="init"/>
        </dgm:presLayoutVars>
      </dgm:prSet>
      <dgm:spPr/>
    </dgm:pt>
    <dgm:pt modelId="{B7F737B2-61EF-460E-A249-FAD4AF7F0EF2}" type="pres">
      <dgm:prSet presAssocID="{EBF85CAE-08A8-4929-83B3-B9B16E7D69E0}" presName="rootComposite" presStyleCnt="0"/>
      <dgm:spPr/>
    </dgm:pt>
    <dgm:pt modelId="{32FE5EAF-B0FD-4448-90AD-4AA9C8287861}" type="pres">
      <dgm:prSet presAssocID="{EBF85CAE-08A8-4929-83B3-B9B16E7D69E0}" presName="rootText" presStyleLbl="node2" presStyleIdx="0" presStyleCnt="2">
        <dgm:presLayoutVars>
          <dgm:chPref val="3"/>
        </dgm:presLayoutVars>
      </dgm:prSet>
      <dgm:spPr/>
    </dgm:pt>
    <dgm:pt modelId="{06D65F99-6F0F-4F36-BEAC-DCF568A504C4}" type="pres">
      <dgm:prSet presAssocID="{EBF85CAE-08A8-4929-83B3-B9B16E7D69E0}" presName="rootConnector" presStyleLbl="node2" presStyleIdx="0" presStyleCnt="2"/>
      <dgm:spPr/>
    </dgm:pt>
    <dgm:pt modelId="{AD9CACD7-6E57-4507-B0A4-7BF813142B68}" type="pres">
      <dgm:prSet presAssocID="{EBF85CAE-08A8-4929-83B3-B9B16E7D69E0}" presName="hierChild4" presStyleCnt="0"/>
      <dgm:spPr/>
    </dgm:pt>
    <dgm:pt modelId="{43870236-A483-4C24-BC25-EB0C497D01FB}" type="pres">
      <dgm:prSet presAssocID="{EB23DC20-C9C2-4090-8131-14B82E40ACC8}" presName="Name37" presStyleLbl="parChTrans1D3" presStyleIdx="0" presStyleCnt="5"/>
      <dgm:spPr/>
    </dgm:pt>
    <dgm:pt modelId="{6C7D51CB-8F10-46D1-8CB1-11269E84B176}" type="pres">
      <dgm:prSet presAssocID="{60C623EF-9A50-4059-B5C4-A43550E2CC80}" presName="hierRoot2" presStyleCnt="0">
        <dgm:presLayoutVars>
          <dgm:hierBranch val="init"/>
        </dgm:presLayoutVars>
      </dgm:prSet>
      <dgm:spPr/>
    </dgm:pt>
    <dgm:pt modelId="{860AC168-EFBA-4725-A7D9-E17FC85F6CE2}" type="pres">
      <dgm:prSet presAssocID="{60C623EF-9A50-4059-B5C4-A43550E2CC80}" presName="rootComposite" presStyleCnt="0"/>
      <dgm:spPr/>
    </dgm:pt>
    <dgm:pt modelId="{B3636ED2-D3B2-4608-8182-E970FB51793F}" type="pres">
      <dgm:prSet presAssocID="{60C623EF-9A50-4059-B5C4-A43550E2CC80}" presName="rootText" presStyleLbl="node3" presStyleIdx="0" presStyleCnt="5">
        <dgm:presLayoutVars>
          <dgm:chPref val="3"/>
        </dgm:presLayoutVars>
      </dgm:prSet>
      <dgm:spPr/>
    </dgm:pt>
    <dgm:pt modelId="{9C107FC6-3481-46EA-8DCB-D005C2E06CB5}" type="pres">
      <dgm:prSet presAssocID="{60C623EF-9A50-4059-B5C4-A43550E2CC80}" presName="rootConnector" presStyleLbl="node3" presStyleIdx="0" presStyleCnt="5"/>
      <dgm:spPr/>
    </dgm:pt>
    <dgm:pt modelId="{A72FDC40-07E8-4A24-B005-4D1EF3F67E02}" type="pres">
      <dgm:prSet presAssocID="{60C623EF-9A50-4059-B5C4-A43550E2CC80}" presName="hierChild4" presStyleCnt="0"/>
      <dgm:spPr/>
    </dgm:pt>
    <dgm:pt modelId="{9728F2B6-B407-4078-B1ED-C2096B19806C}" type="pres">
      <dgm:prSet presAssocID="{60C623EF-9A50-4059-B5C4-A43550E2CC80}" presName="hierChild5" presStyleCnt="0"/>
      <dgm:spPr/>
    </dgm:pt>
    <dgm:pt modelId="{B54776DA-85E0-4535-BA16-B9443A7F4F50}" type="pres">
      <dgm:prSet presAssocID="{E44BAAEE-34ED-4533-9280-C5D77F549C48}" presName="Name37" presStyleLbl="parChTrans1D3" presStyleIdx="1" presStyleCnt="5"/>
      <dgm:spPr/>
    </dgm:pt>
    <dgm:pt modelId="{92FB88F2-8EE8-47CE-A30B-134184EE7DE8}" type="pres">
      <dgm:prSet presAssocID="{83710C8F-CCA7-4AB7-B8AB-72E35797A3B6}" presName="hierRoot2" presStyleCnt="0">
        <dgm:presLayoutVars>
          <dgm:hierBranch val="init"/>
        </dgm:presLayoutVars>
      </dgm:prSet>
      <dgm:spPr/>
    </dgm:pt>
    <dgm:pt modelId="{F0785B20-B267-4769-89BB-18989EC0E6A8}" type="pres">
      <dgm:prSet presAssocID="{83710C8F-CCA7-4AB7-B8AB-72E35797A3B6}" presName="rootComposite" presStyleCnt="0"/>
      <dgm:spPr/>
    </dgm:pt>
    <dgm:pt modelId="{C97E001D-51CC-4BE4-94DE-98899B55CEF6}" type="pres">
      <dgm:prSet presAssocID="{83710C8F-CCA7-4AB7-B8AB-72E35797A3B6}" presName="rootText" presStyleLbl="node3" presStyleIdx="1" presStyleCnt="5">
        <dgm:presLayoutVars>
          <dgm:chPref val="3"/>
        </dgm:presLayoutVars>
      </dgm:prSet>
      <dgm:spPr/>
    </dgm:pt>
    <dgm:pt modelId="{8CE04A77-75DB-484F-976F-CE8A528E280B}" type="pres">
      <dgm:prSet presAssocID="{83710C8F-CCA7-4AB7-B8AB-72E35797A3B6}" presName="rootConnector" presStyleLbl="node3" presStyleIdx="1" presStyleCnt="5"/>
      <dgm:spPr/>
    </dgm:pt>
    <dgm:pt modelId="{4736A449-24D5-4640-B7DB-EA43C70443C9}" type="pres">
      <dgm:prSet presAssocID="{83710C8F-CCA7-4AB7-B8AB-72E35797A3B6}" presName="hierChild4" presStyleCnt="0"/>
      <dgm:spPr/>
    </dgm:pt>
    <dgm:pt modelId="{959C01C8-0D8E-403C-B5F6-1AEC69F8DCE5}" type="pres">
      <dgm:prSet presAssocID="{83710C8F-CCA7-4AB7-B8AB-72E35797A3B6}" presName="hierChild5" presStyleCnt="0"/>
      <dgm:spPr/>
    </dgm:pt>
    <dgm:pt modelId="{69C0F128-B8AB-4D39-9C1B-37CEE161D2B3}" type="pres">
      <dgm:prSet presAssocID="{D137B861-A378-4E59-B99B-20254AF68080}" presName="Name37" presStyleLbl="parChTrans1D3" presStyleIdx="2" presStyleCnt="5"/>
      <dgm:spPr/>
    </dgm:pt>
    <dgm:pt modelId="{692A2B27-E232-4E12-8753-9EE8CE47D6AA}" type="pres">
      <dgm:prSet presAssocID="{1DF2C27B-C4A8-41A4-B434-7B0545361B1D}" presName="hierRoot2" presStyleCnt="0">
        <dgm:presLayoutVars>
          <dgm:hierBranch val="init"/>
        </dgm:presLayoutVars>
      </dgm:prSet>
      <dgm:spPr/>
    </dgm:pt>
    <dgm:pt modelId="{82F7B7EC-8422-404E-8DDB-DA6CF98C9920}" type="pres">
      <dgm:prSet presAssocID="{1DF2C27B-C4A8-41A4-B434-7B0545361B1D}" presName="rootComposite" presStyleCnt="0"/>
      <dgm:spPr/>
    </dgm:pt>
    <dgm:pt modelId="{E2FD1C4B-337A-4070-A3A4-117B591E59D9}" type="pres">
      <dgm:prSet presAssocID="{1DF2C27B-C4A8-41A4-B434-7B0545361B1D}" presName="rootText" presStyleLbl="node3" presStyleIdx="2" presStyleCnt="5">
        <dgm:presLayoutVars>
          <dgm:chPref val="3"/>
        </dgm:presLayoutVars>
      </dgm:prSet>
      <dgm:spPr/>
    </dgm:pt>
    <dgm:pt modelId="{6C806E88-9A4E-4396-AF31-E38248078101}" type="pres">
      <dgm:prSet presAssocID="{1DF2C27B-C4A8-41A4-B434-7B0545361B1D}" presName="rootConnector" presStyleLbl="node3" presStyleIdx="2" presStyleCnt="5"/>
      <dgm:spPr/>
    </dgm:pt>
    <dgm:pt modelId="{673B8A12-50D7-4F7C-8E9D-947E2F0522BA}" type="pres">
      <dgm:prSet presAssocID="{1DF2C27B-C4A8-41A4-B434-7B0545361B1D}" presName="hierChild4" presStyleCnt="0"/>
      <dgm:spPr/>
    </dgm:pt>
    <dgm:pt modelId="{5AF44689-BECA-4A42-A926-44B547F6581C}" type="pres">
      <dgm:prSet presAssocID="{A253F053-5D50-4CC7-A3AE-9D1714BDFE6D}" presName="Name37" presStyleLbl="parChTrans1D4" presStyleIdx="0" presStyleCnt="9"/>
      <dgm:spPr/>
    </dgm:pt>
    <dgm:pt modelId="{84E7AF2A-BA71-42B1-8109-2235EBDDC0CD}" type="pres">
      <dgm:prSet presAssocID="{314FE721-9D9D-44EC-AA44-4FF0CB2F6EFF}" presName="hierRoot2" presStyleCnt="0">
        <dgm:presLayoutVars>
          <dgm:hierBranch val="init"/>
        </dgm:presLayoutVars>
      </dgm:prSet>
      <dgm:spPr/>
    </dgm:pt>
    <dgm:pt modelId="{E87E7535-A6B6-4794-A591-D6261DD0DEF5}" type="pres">
      <dgm:prSet presAssocID="{314FE721-9D9D-44EC-AA44-4FF0CB2F6EFF}" presName="rootComposite" presStyleCnt="0"/>
      <dgm:spPr/>
    </dgm:pt>
    <dgm:pt modelId="{C01C0B0A-9990-4F48-90BF-7243C663DBC1}" type="pres">
      <dgm:prSet presAssocID="{314FE721-9D9D-44EC-AA44-4FF0CB2F6EFF}" presName="rootText" presStyleLbl="node4" presStyleIdx="0" presStyleCnt="9">
        <dgm:presLayoutVars>
          <dgm:chPref val="3"/>
        </dgm:presLayoutVars>
      </dgm:prSet>
      <dgm:spPr/>
    </dgm:pt>
    <dgm:pt modelId="{EFD2565D-DF81-4A7B-87EB-9F2062FDB2E1}" type="pres">
      <dgm:prSet presAssocID="{314FE721-9D9D-44EC-AA44-4FF0CB2F6EFF}" presName="rootConnector" presStyleLbl="node4" presStyleIdx="0" presStyleCnt="9"/>
      <dgm:spPr/>
    </dgm:pt>
    <dgm:pt modelId="{58FEE98E-CA43-41A8-820B-72983AEE7F3E}" type="pres">
      <dgm:prSet presAssocID="{314FE721-9D9D-44EC-AA44-4FF0CB2F6EFF}" presName="hierChild4" presStyleCnt="0"/>
      <dgm:spPr/>
    </dgm:pt>
    <dgm:pt modelId="{3FBDF282-C57A-4E5E-BD54-083814B7039A}" type="pres">
      <dgm:prSet presAssocID="{314FE721-9D9D-44EC-AA44-4FF0CB2F6EFF}" presName="hierChild5" presStyleCnt="0"/>
      <dgm:spPr/>
    </dgm:pt>
    <dgm:pt modelId="{83D5D5CE-3E01-4BCF-BD60-05B670BB2F6D}" type="pres">
      <dgm:prSet presAssocID="{608E3720-BA24-4EF8-B86C-D012C363B5C5}" presName="Name37" presStyleLbl="parChTrans1D4" presStyleIdx="1" presStyleCnt="9"/>
      <dgm:spPr/>
    </dgm:pt>
    <dgm:pt modelId="{D29E7545-718D-40AD-AE0A-FC62F6687ED7}" type="pres">
      <dgm:prSet presAssocID="{BFD019ED-B7E7-4D6C-AB62-778B9469EC47}" presName="hierRoot2" presStyleCnt="0">
        <dgm:presLayoutVars>
          <dgm:hierBranch val="init"/>
        </dgm:presLayoutVars>
      </dgm:prSet>
      <dgm:spPr/>
    </dgm:pt>
    <dgm:pt modelId="{54C9E9BB-357B-4EB7-A6AB-C09CCF00ABF8}" type="pres">
      <dgm:prSet presAssocID="{BFD019ED-B7E7-4D6C-AB62-778B9469EC47}" presName="rootComposite" presStyleCnt="0"/>
      <dgm:spPr/>
    </dgm:pt>
    <dgm:pt modelId="{FD836F0E-3315-4058-A13A-F44A139C3998}" type="pres">
      <dgm:prSet presAssocID="{BFD019ED-B7E7-4D6C-AB62-778B9469EC47}" presName="rootText" presStyleLbl="node4" presStyleIdx="1" presStyleCnt="9">
        <dgm:presLayoutVars>
          <dgm:chPref val="3"/>
        </dgm:presLayoutVars>
      </dgm:prSet>
      <dgm:spPr/>
    </dgm:pt>
    <dgm:pt modelId="{7A3D8851-841F-403A-B85E-E80CACCB06A5}" type="pres">
      <dgm:prSet presAssocID="{BFD019ED-B7E7-4D6C-AB62-778B9469EC47}" presName="rootConnector" presStyleLbl="node4" presStyleIdx="1" presStyleCnt="9"/>
      <dgm:spPr/>
    </dgm:pt>
    <dgm:pt modelId="{AF3865B3-0F97-475E-945F-2BA48FAD7E0B}" type="pres">
      <dgm:prSet presAssocID="{BFD019ED-B7E7-4D6C-AB62-778B9469EC47}" presName="hierChild4" presStyleCnt="0"/>
      <dgm:spPr/>
    </dgm:pt>
    <dgm:pt modelId="{EF1E7E1E-E685-481A-A498-0BD822318DC2}" type="pres">
      <dgm:prSet presAssocID="{1E10C0A1-1148-4243-9081-7BA4E53F4C6D}" presName="Name37" presStyleLbl="parChTrans1D4" presStyleIdx="2" presStyleCnt="9"/>
      <dgm:spPr/>
    </dgm:pt>
    <dgm:pt modelId="{201E4B88-0C73-4D12-A99D-E94DCC08B716}" type="pres">
      <dgm:prSet presAssocID="{EF50BFEF-5517-48D7-830B-711743A6460C}" presName="hierRoot2" presStyleCnt="0">
        <dgm:presLayoutVars>
          <dgm:hierBranch val="init"/>
        </dgm:presLayoutVars>
      </dgm:prSet>
      <dgm:spPr/>
    </dgm:pt>
    <dgm:pt modelId="{D184A67F-4CD0-4531-83C8-677E487CCD40}" type="pres">
      <dgm:prSet presAssocID="{EF50BFEF-5517-48D7-830B-711743A6460C}" presName="rootComposite" presStyleCnt="0"/>
      <dgm:spPr/>
    </dgm:pt>
    <dgm:pt modelId="{93A29D5B-8AD5-451F-A7BB-23760D2BF38C}" type="pres">
      <dgm:prSet presAssocID="{EF50BFEF-5517-48D7-830B-711743A6460C}" presName="rootText" presStyleLbl="node4" presStyleIdx="2" presStyleCnt="9">
        <dgm:presLayoutVars>
          <dgm:chPref val="3"/>
        </dgm:presLayoutVars>
      </dgm:prSet>
      <dgm:spPr/>
    </dgm:pt>
    <dgm:pt modelId="{43EA0128-9E4F-4CB6-A589-595F1705B16F}" type="pres">
      <dgm:prSet presAssocID="{EF50BFEF-5517-48D7-830B-711743A6460C}" presName="rootConnector" presStyleLbl="node4" presStyleIdx="2" presStyleCnt="9"/>
      <dgm:spPr/>
    </dgm:pt>
    <dgm:pt modelId="{B3D7123D-5381-41AA-9E48-B4405EE3BC13}" type="pres">
      <dgm:prSet presAssocID="{EF50BFEF-5517-48D7-830B-711743A6460C}" presName="hierChild4" presStyleCnt="0"/>
      <dgm:spPr/>
    </dgm:pt>
    <dgm:pt modelId="{F2319896-7EDC-431C-8A06-3A855078FF86}" type="pres">
      <dgm:prSet presAssocID="{EF50BFEF-5517-48D7-830B-711743A6460C}" presName="hierChild5" presStyleCnt="0"/>
      <dgm:spPr/>
    </dgm:pt>
    <dgm:pt modelId="{504EAA7D-4C67-4B6A-BDA8-E4128C3FFAB5}" type="pres">
      <dgm:prSet presAssocID="{54F2D1A3-384B-4B4A-AD64-DBC1305C4CB7}" presName="Name37" presStyleLbl="parChTrans1D4" presStyleIdx="3" presStyleCnt="9"/>
      <dgm:spPr/>
    </dgm:pt>
    <dgm:pt modelId="{EC36050F-2DBD-44F7-9579-F381BEFC6AAF}" type="pres">
      <dgm:prSet presAssocID="{73455A50-55D0-4DC4-A260-3DAAA3CA949A}" presName="hierRoot2" presStyleCnt="0">
        <dgm:presLayoutVars>
          <dgm:hierBranch val="init"/>
        </dgm:presLayoutVars>
      </dgm:prSet>
      <dgm:spPr/>
    </dgm:pt>
    <dgm:pt modelId="{6BDB60C8-7058-4271-ABAA-9BBE58C72ADB}" type="pres">
      <dgm:prSet presAssocID="{73455A50-55D0-4DC4-A260-3DAAA3CA949A}" presName="rootComposite" presStyleCnt="0"/>
      <dgm:spPr/>
    </dgm:pt>
    <dgm:pt modelId="{DB08A0B6-3D3A-4223-A579-21058B29DBF2}" type="pres">
      <dgm:prSet presAssocID="{73455A50-55D0-4DC4-A260-3DAAA3CA949A}" presName="rootText" presStyleLbl="node4" presStyleIdx="3" presStyleCnt="9">
        <dgm:presLayoutVars>
          <dgm:chPref val="3"/>
        </dgm:presLayoutVars>
      </dgm:prSet>
      <dgm:spPr/>
    </dgm:pt>
    <dgm:pt modelId="{41E4F77C-F93B-49CA-83FB-13EB9F5358F4}" type="pres">
      <dgm:prSet presAssocID="{73455A50-55D0-4DC4-A260-3DAAA3CA949A}" presName="rootConnector" presStyleLbl="node4" presStyleIdx="3" presStyleCnt="9"/>
      <dgm:spPr/>
    </dgm:pt>
    <dgm:pt modelId="{B04AD595-865F-4092-9315-FEA4C93B8BB5}" type="pres">
      <dgm:prSet presAssocID="{73455A50-55D0-4DC4-A260-3DAAA3CA949A}" presName="hierChild4" presStyleCnt="0"/>
      <dgm:spPr/>
    </dgm:pt>
    <dgm:pt modelId="{F8240D50-BF12-4398-80C8-4AFC1EBD403F}" type="pres">
      <dgm:prSet presAssocID="{ACDF7332-CD75-402D-B490-D7956E6B5C54}" presName="Name37" presStyleLbl="parChTrans1D4" presStyleIdx="4" presStyleCnt="9"/>
      <dgm:spPr/>
    </dgm:pt>
    <dgm:pt modelId="{B857F8F1-F76B-4468-B026-94706F7468EA}" type="pres">
      <dgm:prSet presAssocID="{2E169588-37F4-47D9-BABB-FAE10C38F66B}" presName="hierRoot2" presStyleCnt="0">
        <dgm:presLayoutVars>
          <dgm:hierBranch val="init"/>
        </dgm:presLayoutVars>
      </dgm:prSet>
      <dgm:spPr/>
    </dgm:pt>
    <dgm:pt modelId="{0A3EA163-5528-4141-913D-843BDB6F1170}" type="pres">
      <dgm:prSet presAssocID="{2E169588-37F4-47D9-BABB-FAE10C38F66B}" presName="rootComposite" presStyleCnt="0"/>
      <dgm:spPr/>
    </dgm:pt>
    <dgm:pt modelId="{CC64EC03-2813-440E-9101-CDDB0154AE81}" type="pres">
      <dgm:prSet presAssocID="{2E169588-37F4-47D9-BABB-FAE10C38F66B}" presName="rootText" presStyleLbl="node4" presStyleIdx="4" presStyleCnt="9">
        <dgm:presLayoutVars>
          <dgm:chPref val="3"/>
        </dgm:presLayoutVars>
      </dgm:prSet>
      <dgm:spPr/>
    </dgm:pt>
    <dgm:pt modelId="{F89B039C-83AD-49D6-8229-17ABE8EEE566}" type="pres">
      <dgm:prSet presAssocID="{2E169588-37F4-47D9-BABB-FAE10C38F66B}" presName="rootConnector" presStyleLbl="node4" presStyleIdx="4" presStyleCnt="9"/>
      <dgm:spPr/>
    </dgm:pt>
    <dgm:pt modelId="{41B07800-385B-497A-B37E-95274B03228E}" type="pres">
      <dgm:prSet presAssocID="{2E169588-37F4-47D9-BABB-FAE10C38F66B}" presName="hierChild4" presStyleCnt="0"/>
      <dgm:spPr/>
    </dgm:pt>
    <dgm:pt modelId="{DC152427-9155-410B-9A6A-577BA8718DD3}" type="pres">
      <dgm:prSet presAssocID="{2E169588-37F4-47D9-BABB-FAE10C38F66B}" presName="hierChild5" presStyleCnt="0"/>
      <dgm:spPr/>
    </dgm:pt>
    <dgm:pt modelId="{734B991F-FEBE-4070-96B0-CE038B3250AA}" type="pres">
      <dgm:prSet presAssocID="{73455A50-55D0-4DC4-A260-3DAAA3CA949A}" presName="hierChild5" presStyleCnt="0"/>
      <dgm:spPr/>
    </dgm:pt>
    <dgm:pt modelId="{C552D674-28B0-4F37-BEA8-88AF7AC6E8E7}" type="pres">
      <dgm:prSet presAssocID="{BFD019ED-B7E7-4D6C-AB62-778B9469EC47}" presName="hierChild5" presStyleCnt="0"/>
      <dgm:spPr/>
    </dgm:pt>
    <dgm:pt modelId="{2AF2E48A-6B63-4473-819D-0FD624F68A1C}" type="pres">
      <dgm:prSet presAssocID="{1DF2C27B-C4A8-41A4-B434-7B0545361B1D}" presName="hierChild5" presStyleCnt="0"/>
      <dgm:spPr/>
    </dgm:pt>
    <dgm:pt modelId="{D1CCAA3B-95B1-4128-862C-68985FB75CD5}" type="pres">
      <dgm:prSet presAssocID="{EBF85CAE-08A8-4929-83B3-B9B16E7D69E0}" presName="hierChild5" presStyleCnt="0"/>
      <dgm:spPr/>
    </dgm:pt>
    <dgm:pt modelId="{54BD1FD7-4BA8-4A99-AE64-B8FB12E8D341}" type="pres">
      <dgm:prSet presAssocID="{0A379626-62A0-4643-BE6D-7F632E464220}" presName="Name37" presStyleLbl="parChTrans1D2" presStyleIdx="1" presStyleCnt="2"/>
      <dgm:spPr/>
    </dgm:pt>
    <dgm:pt modelId="{86E08C76-7F3C-4587-8C8B-5F74640D5251}" type="pres">
      <dgm:prSet presAssocID="{8DDC89BF-97A5-4591-B724-131D56458E2F}" presName="hierRoot2" presStyleCnt="0">
        <dgm:presLayoutVars>
          <dgm:hierBranch val="init"/>
        </dgm:presLayoutVars>
      </dgm:prSet>
      <dgm:spPr/>
    </dgm:pt>
    <dgm:pt modelId="{48055C6F-9AC5-4542-B27E-3C4CDB61276E}" type="pres">
      <dgm:prSet presAssocID="{8DDC89BF-97A5-4591-B724-131D56458E2F}" presName="rootComposite" presStyleCnt="0"/>
      <dgm:spPr/>
    </dgm:pt>
    <dgm:pt modelId="{9394D759-B6D3-4367-9FB6-34406CB3324A}" type="pres">
      <dgm:prSet presAssocID="{8DDC89BF-97A5-4591-B724-131D56458E2F}" presName="rootText" presStyleLbl="node2" presStyleIdx="1" presStyleCnt="2">
        <dgm:presLayoutVars>
          <dgm:chPref val="3"/>
        </dgm:presLayoutVars>
      </dgm:prSet>
      <dgm:spPr/>
    </dgm:pt>
    <dgm:pt modelId="{3453F80E-0FB8-43D8-8923-692DA10AFDCA}" type="pres">
      <dgm:prSet presAssocID="{8DDC89BF-97A5-4591-B724-131D56458E2F}" presName="rootConnector" presStyleLbl="node2" presStyleIdx="1" presStyleCnt="2"/>
      <dgm:spPr/>
    </dgm:pt>
    <dgm:pt modelId="{22058FAC-AC2C-4701-B5CE-07328E6FE791}" type="pres">
      <dgm:prSet presAssocID="{8DDC89BF-97A5-4591-B724-131D56458E2F}" presName="hierChild4" presStyleCnt="0"/>
      <dgm:spPr/>
    </dgm:pt>
    <dgm:pt modelId="{A8C3E5CE-F8C1-4186-9E94-0F2393C510AA}" type="pres">
      <dgm:prSet presAssocID="{E3AF56FA-B697-40D5-BCF3-0559B19A56F8}" presName="Name37" presStyleLbl="parChTrans1D3" presStyleIdx="3" presStyleCnt="5"/>
      <dgm:spPr/>
    </dgm:pt>
    <dgm:pt modelId="{71C45099-57F1-443D-8C4D-4822F6627C3A}" type="pres">
      <dgm:prSet presAssocID="{43406E7D-1EEC-460B-8CC5-0CB9F72AEE7F}" presName="hierRoot2" presStyleCnt="0">
        <dgm:presLayoutVars>
          <dgm:hierBranch val="init"/>
        </dgm:presLayoutVars>
      </dgm:prSet>
      <dgm:spPr/>
    </dgm:pt>
    <dgm:pt modelId="{977088D0-FB47-4F00-B4DF-D877A2778B03}" type="pres">
      <dgm:prSet presAssocID="{43406E7D-1EEC-460B-8CC5-0CB9F72AEE7F}" presName="rootComposite" presStyleCnt="0"/>
      <dgm:spPr/>
    </dgm:pt>
    <dgm:pt modelId="{59A4A2E2-9890-4AA4-8FF0-331760602C3A}" type="pres">
      <dgm:prSet presAssocID="{43406E7D-1EEC-460B-8CC5-0CB9F72AEE7F}" presName="rootText" presStyleLbl="node3" presStyleIdx="3" presStyleCnt="5">
        <dgm:presLayoutVars>
          <dgm:chPref val="3"/>
        </dgm:presLayoutVars>
      </dgm:prSet>
      <dgm:spPr/>
    </dgm:pt>
    <dgm:pt modelId="{F7425BE1-C360-4E99-B072-EE796AE6BCBD}" type="pres">
      <dgm:prSet presAssocID="{43406E7D-1EEC-460B-8CC5-0CB9F72AEE7F}" presName="rootConnector" presStyleLbl="node3" presStyleIdx="3" presStyleCnt="5"/>
      <dgm:spPr/>
    </dgm:pt>
    <dgm:pt modelId="{F0A7AA5B-3376-4131-87C1-C89998B0246B}" type="pres">
      <dgm:prSet presAssocID="{43406E7D-1EEC-460B-8CC5-0CB9F72AEE7F}" presName="hierChild4" presStyleCnt="0"/>
      <dgm:spPr/>
    </dgm:pt>
    <dgm:pt modelId="{F7C0399F-6152-44E9-981A-B2864AA67720}" type="pres">
      <dgm:prSet presAssocID="{D5D9662D-8CF1-4407-8CD2-90B3FFCCFA43}" presName="Name37" presStyleLbl="parChTrans1D4" presStyleIdx="5" presStyleCnt="9"/>
      <dgm:spPr/>
    </dgm:pt>
    <dgm:pt modelId="{63E1AAFA-E6DD-4194-8045-30E0C0BC3D87}" type="pres">
      <dgm:prSet presAssocID="{0E8B9B65-662B-4074-9402-46B9C5FA7430}" presName="hierRoot2" presStyleCnt="0">
        <dgm:presLayoutVars>
          <dgm:hierBranch val="init"/>
        </dgm:presLayoutVars>
      </dgm:prSet>
      <dgm:spPr/>
    </dgm:pt>
    <dgm:pt modelId="{980A8352-CE9A-4657-8573-2A34EE347A45}" type="pres">
      <dgm:prSet presAssocID="{0E8B9B65-662B-4074-9402-46B9C5FA7430}" presName="rootComposite" presStyleCnt="0"/>
      <dgm:spPr/>
    </dgm:pt>
    <dgm:pt modelId="{CACD19CD-7DB4-457C-98EF-39CAEA45D077}" type="pres">
      <dgm:prSet presAssocID="{0E8B9B65-662B-4074-9402-46B9C5FA7430}" presName="rootText" presStyleLbl="node4" presStyleIdx="5" presStyleCnt="9">
        <dgm:presLayoutVars>
          <dgm:chPref val="3"/>
        </dgm:presLayoutVars>
      </dgm:prSet>
      <dgm:spPr/>
    </dgm:pt>
    <dgm:pt modelId="{105E79D6-4F5D-4928-B041-022C6CFDCDFE}" type="pres">
      <dgm:prSet presAssocID="{0E8B9B65-662B-4074-9402-46B9C5FA7430}" presName="rootConnector" presStyleLbl="node4" presStyleIdx="5" presStyleCnt="9"/>
      <dgm:spPr/>
    </dgm:pt>
    <dgm:pt modelId="{7F3B3BBF-DB6F-4A47-B5B1-7B1BCEAC354C}" type="pres">
      <dgm:prSet presAssocID="{0E8B9B65-662B-4074-9402-46B9C5FA7430}" presName="hierChild4" presStyleCnt="0"/>
      <dgm:spPr/>
    </dgm:pt>
    <dgm:pt modelId="{2EFEE854-E1D0-49B8-A14A-73E3377765A4}" type="pres">
      <dgm:prSet presAssocID="{0E8B9B65-662B-4074-9402-46B9C5FA7430}" presName="hierChild5" presStyleCnt="0"/>
      <dgm:spPr/>
    </dgm:pt>
    <dgm:pt modelId="{1F6FA253-5083-4209-A07E-27714A91ACA4}" type="pres">
      <dgm:prSet presAssocID="{1D6AF0D2-BED4-4494-83B3-28BF445CFBF8}" presName="Name37" presStyleLbl="parChTrans1D4" presStyleIdx="6" presStyleCnt="9"/>
      <dgm:spPr/>
    </dgm:pt>
    <dgm:pt modelId="{92532EE0-E83F-47F3-92C1-BD1C988594A4}" type="pres">
      <dgm:prSet presAssocID="{94CA6C31-3A39-448C-AFE0-CF393DC5FA6F}" presName="hierRoot2" presStyleCnt="0">
        <dgm:presLayoutVars>
          <dgm:hierBranch val="init"/>
        </dgm:presLayoutVars>
      </dgm:prSet>
      <dgm:spPr/>
    </dgm:pt>
    <dgm:pt modelId="{E44BFB5D-23C0-43BB-B3DA-F3F03EA66B0D}" type="pres">
      <dgm:prSet presAssocID="{94CA6C31-3A39-448C-AFE0-CF393DC5FA6F}" presName="rootComposite" presStyleCnt="0"/>
      <dgm:spPr/>
    </dgm:pt>
    <dgm:pt modelId="{1621DB88-2AF6-4711-B568-A3CCACECFE00}" type="pres">
      <dgm:prSet presAssocID="{94CA6C31-3A39-448C-AFE0-CF393DC5FA6F}" presName="rootText" presStyleLbl="node4" presStyleIdx="6" presStyleCnt="9">
        <dgm:presLayoutVars>
          <dgm:chPref val="3"/>
        </dgm:presLayoutVars>
      </dgm:prSet>
      <dgm:spPr/>
    </dgm:pt>
    <dgm:pt modelId="{C2369625-5D90-448F-933B-2B5AEDB8BBA0}" type="pres">
      <dgm:prSet presAssocID="{94CA6C31-3A39-448C-AFE0-CF393DC5FA6F}" presName="rootConnector" presStyleLbl="node4" presStyleIdx="6" presStyleCnt="9"/>
      <dgm:spPr/>
    </dgm:pt>
    <dgm:pt modelId="{E22B9A64-D1B6-487E-9E7D-E566E4D3C14F}" type="pres">
      <dgm:prSet presAssocID="{94CA6C31-3A39-448C-AFE0-CF393DC5FA6F}" presName="hierChild4" presStyleCnt="0"/>
      <dgm:spPr/>
    </dgm:pt>
    <dgm:pt modelId="{3F7597F1-19AF-461E-8D52-AE6504E39EE8}" type="pres">
      <dgm:prSet presAssocID="{94CA6C31-3A39-448C-AFE0-CF393DC5FA6F}" presName="hierChild5" presStyleCnt="0"/>
      <dgm:spPr/>
    </dgm:pt>
    <dgm:pt modelId="{2AC23ABD-6F50-4A18-8606-844749C2F593}" type="pres">
      <dgm:prSet presAssocID="{43406E7D-1EEC-460B-8CC5-0CB9F72AEE7F}" presName="hierChild5" presStyleCnt="0"/>
      <dgm:spPr/>
    </dgm:pt>
    <dgm:pt modelId="{B77253C8-D9F0-4D8A-9F4A-408E6DC12A24}" type="pres">
      <dgm:prSet presAssocID="{853D18B0-C0AD-405E-A09A-5D10AB3350D2}" presName="Name37" presStyleLbl="parChTrans1D3" presStyleIdx="4" presStyleCnt="5"/>
      <dgm:spPr/>
    </dgm:pt>
    <dgm:pt modelId="{936C132D-C3E9-46AE-B6A4-1C3EE91E56C3}" type="pres">
      <dgm:prSet presAssocID="{1100A998-9028-4C5C-968F-2071D5A1E0F6}" presName="hierRoot2" presStyleCnt="0">
        <dgm:presLayoutVars>
          <dgm:hierBranch val="init"/>
        </dgm:presLayoutVars>
      </dgm:prSet>
      <dgm:spPr/>
    </dgm:pt>
    <dgm:pt modelId="{8BB450FD-4E34-4B30-ADD3-803FF5E3BDD9}" type="pres">
      <dgm:prSet presAssocID="{1100A998-9028-4C5C-968F-2071D5A1E0F6}" presName="rootComposite" presStyleCnt="0"/>
      <dgm:spPr/>
    </dgm:pt>
    <dgm:pt modelId="{96DFA982-0C33-4FAB-A441-62CA217CC6BB}" type="pres">
      <dgm:prSet presAssocID="{1100A998-9028-4C5C-968F-2071D5A1E0F6}" presName="rootText" presStyleLbl="node3" presStyleIdx="4" presStyleCnt="5">
        <dgm:presLayoutVars>
          <dgm:chPref val="3"/>
        </dgm:presLayoutVars>
      </dgm:prSet>
      <dgm:spPr/>
    </dgm:pt>
    <dgm:pt modelId="{121E155D-AD93-4801-817A-E559BDA933A0}" type="pres">
      <dgm:prSet presAssocID="{1100A998-9028-4C5C-968F-2071D5A1E0F6}" presName="rootConnector" presStyleLbl="node3" presStyleIdx="4" presStyleCnt="5"/>
      <dgm:spPr/>
    </dgm:pt>
    <dgm:pt modelId="{A79267D9-70A7-4407-A8EF-76F7FA08ECF5}" type="pres">
      <dgm:prSet presAssocID="{1100A998-9028-4C5C-968F-2071D5A1E0F6}" presName="hierChild4" presStyleCnt="0"/>
      <dgm:spPr/>
    </dgm:pt>
    <dgm:pt modelId="{0A68E9B4-7436-416C-B6EA-91B540D7F8A0}" type="pres">
      <dgm:prSet presAssocID="{3FCB76CA-1D0C-4281-AD6A-6E306A17C5F4}" presName="Name37" presStyleLbl="parChTrans1D4" presStyleIdx="7" presStyleCnt="9"/>
      <dgm:spPr/>
    </dgm:pt>
    <dgm:pt modelId="{F2CD5F75-483F-4309-A296-DAB14F94DD60}" type="pres">
      <dgm:prSet presAssocID="{E9270EED-5226-4D86-9E15-264176E6DAE6}" presName="hierRoot2" presStyleCnt="0">
        <dgm:presLayoutVars>
          <dgm:hierBranch val="init"/>
        </dgm:presLayoutVars>
      </dgm:prSet>
      <dgm:spPr/>
    </dgm:pt>
    <dgm:pt modelId="{8CCEC0D3-82DB-4BA7-9157-DCE5D0196E6E}" type="pres">
      <dgm:prSet presAssocID="{E9270EED-5226-4D86-9E15-264176E6DAE6}" presName="rootComposite" presStyleCnt="0"/>
      <dgm:spPr/>
    </dgm:pt>
    <dgm:pt modelId="{E4F19F62-9414-44EB-A6B4-4258740ECFB2}" type="pres">
      <dgm:prSet presAssocID="{E9270EED-5226-4D86-9E15-264176E6DAE6}" presName="rootText" presStyleLbl="node4" presStyleIdx="7" presStyleCnt="9">
        <dgm:presLayoutVars>
          <dgm:chPref val="3"/>
        </dgm:presLayoutVars>
      </dgm:prSet>
      <dgm:spPr/>
    </dgm:pt>
    <dgm:pt modelId="{AB59132A-C1CE-432B-8AF4-26BFFD1A2073}" type="pres">
      <dgm:prSet presAssocID="{E9270EED-5226-4D86-9E15-264176E6DAE6}" presName="rootConnector" presStyleLbl="node4" presStyleIdx="7" presStyleCnt="9"/>
      <dgm:spPr/>
    </dgm:pt>
    <dgm:pt modelId="{F8BC70FF-7E90-4911-ACEF-598E1050BA67}" type="pres">
      <dgm:prSet presAssocID="{E9270EED-5226-4D86-9E15-264176E6DAE6}" presName="hierChild4" presStyleCnt="0"/>
      <dgm:spPr/>
    </dgm:pt>
    <dgm:pt modelId="{8576B194-25E7-415E-993D-B051301E6B14}" type="pres">
      <dgm:prSet presAssocID="{E9270EED-5226-4D86-9E15-264176E6DAE6}" presName="hierChild5" presStyleCnt="0"/>
      <dgm:spPr/>
    </dgm:pt>
    <dgm:pt modelId="{29AC285C-1181-4547-AEAE-7F8CEF23EF8D}" type="pres">
      <dgm:prSet presAssocID="{0764DFAA-0F6A-40F2-8D30-3797AED934E1}" presName="Name37" presStyleLbl="parChTrans1D4" presStyleIdx="8" presStyleCnt="9"/>
      <dgm:spPr/>
    </dgm:pt>
    <dgm:pt modelId="{A7D7C872-59FE-46C1-99EC-C0B95272A35F}" type="pres">
      <dgm:prSet presAssocID="{7A5C95AA-D1F1-44A9-BF77-9590CD63EFBC}" presName="hierRoot2" presStyleCnt="0">
        <dgm:presLayoutVars>
          <dgm:hierBranch val="init"/>
        </dgm:presLayoutVars>
      </dgm:prSet>
      <dgm:spPr/>
    </dgm:pt>
    <dgm:pt modelId="{68624D64-99E7-4D39-A18C-DB65AB313587}" type="pres">
      <dgm:prSet presAssocID="{7A5C95AA-D1F1-44A9-BF77-9590CD63EFBC}" presName="rootComposite" presStyleCnt="0"/>
      <dgm:spPr/>
    </dgm:pt>
    <dgm:pt modelId="{F38CF12D-4A9A-4C9B-A995-A60302C4C3FB}" type="pres">
      <dgm:prSet presAssocID="{7A5C95AA-D1F1-44A9-BF77-9590CD63EFBC}" presName="rootText" presStyleLbl="node4" presStyleIdx="8" presStyleCnt="9">
        <dgm:presLayoutVars>
          <dgm:chPref val="3"/>
        </dgm:presLayoutVars>
      </dgm:prSet>
      <dgm:spPr/>
    </dgm:pt>
    <dgm:pt modelId="{5E3FF3EE-C279-4912-A0D7-55F21B72B497}" type="pres">
      <dgm:prSet presAssocID="{7A5C95AA-D1F1-44A9-BF77-9590CD63EFBC}" presName="rootConnector" presStyleLbl="node4" presStyleIdx="8" presStyleCnt="9"/>
      <dgm:spPr/>
    </dgm:pt>
    <dgm:pt modelId="{C7232FCA-88E4-4C91-BFC2-963BC875DDEA}" type="pres">
      <dgm:prSet presAssocID="{7A5C95AA-D1F1-44A9-BF77-9590CD63EFBC}" presName="hierChild4" presStyleCnt="0"/>
      <dgm:spPr/>
    </dgm:pt>
    <dgm:pt modelId="{5814F372-6B9C-4C90-83E1-9918EA990686}" type="pres">
      <dgm:prSet presAssocID="{7A5C95AA-D1F1-44A9-BF77-9590CD63EFBC}" presName="hierChild5" presStyleCnt="0"/>
      <dgm:spPr/>
    </dgm:pt>
    <dgm:pt modelId="{F3D80C2C-7E6C-4D8D-BA38-877CC5E75385}" type="pres">
      <dgm:prSet presAssocID="{1100A998-9028-4C5C-968F-2071D5A1E0F6}" presName="hierChild5" presStyleCnt="0"/>
      <dgm:spPr/>
    </dgm:pt>
    <dgm:pt modelId="{CE11603B-314A-44DD-8EFE-498518AF7AB6}" type="pres">
      <dgm:prSet presAssocID="{8DDC89BF-97A5-4591-B724-131D56458E2F}" presName="hierChild5" presStyleCnt="0"/>
      <dgm:spPr/>
    </dgm:pt>
    <dgm:pt modelId="{94ACF606-5530-44D4-B3CA-EE2991402DF3}" type="pres">
      <dgm:prSet presAssocID="{73D6CD40-3DB4-4A63-A020-F40EF438A030}" presName="hierChild3" presStyleCnt="0"/>
      <dgm:spPr/>
    </dgm:pt>
  </dgm:ptLst>
  <dgm:cxnLst>
    <dgm:cxn modelId="{4A344004-0C4E-428C-ABFB-6DF639B3DFE8}" srcId="{73D6CD40-3DB4-4A63-A020-F40EF438A030}" destId="{EBF85CAE-08A8-4929-83B3-B9B16E7D69E0}" srcOrd="0" destOrd="0" parTransId="{1AA97E3F-6B1D-4CC6-BD2F-54BDFC20D9F9}" sibTransId="{FC62A485-7948-49D2-968A-9F83FDF57552}"/>
    <dgm:cxn modelId="{F943BB04-9042-4FDD-9DAC-187E5D608C9D}" type="presOf" srcId="{1100A998-9028-4C5C-968F-2071D5A1E0F6}" destId="{96DFA982-0C33-4FAB-A441-62CA217CC6BB}" srcOrd="0" destOrd="0" presId="urn:microsoft.com/office/officeart/2005/8/layout/orgChart1"/>
    <dgm:cxn modelId="{CCB6D70E-7B8A-4AA4-A658-BA56B04A41CD}" type="presOf" srcId="{2E169588-37F4-47D9-BABB-FAE10C38F66B}" destId="{CC64EC03-2813-440E-9101-CDDB0154AE81}" srcOrd="0" destOrd="0" presId="urn:microsoft.com/office/officeart/2005/8/layout/orgChart1"/>
    <dgm:cxn modelId="{6EF35C13-655F-4E8D-914D-37766485005F}" srcId="{1DF2C27B-C4A8-41A4-B434-7B0545361B1D}" destId="{BFD019ED-B7E7-4D6C-AB62-778B9469EC47}" srcOrd="1" destOrd="0" parTransId="{608E3720-BA24-4EF8-B86C-D012C363B5C5}" sibTransId="{C3EAEBFA-AD47-4538-8BC2-B8B52EB2261E}"/>
    <dgm:cxn modelId="{7AC04C1A-CE40-4F5A-876B-7022034EF546}" type="presOf" srcId="{73455A50-55D0-4DC4-A260-3DAAA3CA949A}" destId="{41E4F77C-F93B-49CA-83FB-13EB9F5358F4}" srcOrd="1" destOrd="0" presId="urn:microsoft.com/office/officeart/2005/8/layout/orgChart1"/>
    <dgm:cxn modelId="{4997B61B-433C-47C8-B4A8-B417F242DD6D}" type="presOf" srcId="{94CA6C31-3A39-448C-AFE0-CF393DC5FA6F}" destId="{C2369625-5D90-448F-933B-2B5AEDB8BBA0}" srcOrd="1" destOrd="0" presId="urn:microsoft.com/office/officeart/2005/8/layout/orgChart1"/>
    <dgm:cxn modelId="{3CCCD01F-D542-451B-AA30-38F0459308F9}" srcId="{8DDC89BF-97A5-4591-B724-131D56458E2F}" destId="{1100A998-9028-4C5C-968F-2071D5A1E0F6}" srcOrd="1" destOrd="0" parTransId="{853D18B0-C0AD-405E-A09A-5D10AB3350D2}" sibTransId="{1E3BCDAD-C43A-4358-BE30-B6C8E9D710E5}"/>
    <dgm:cxn modelId="{41300423-82CC-4783-BA94-B8CEDF7B77BE}" type="presOf" srcId="{0A379626-62A0-4643-BE6D-7F632E464220}" destId="{54BD1FD7-4BA8-4A99-AE64-B8FB12E8D341}" srcOrd="0" destOrd="0" presId="urn:microsoft.com/office/officeart/2005/8/layout/orgChart1"/>
    <dgm:cxn modelId="{F7B9B623-E0DF-479A-BB5E-AAC00F2C4CAA}" type="presOf" srcId="{94CA6C31-3A39-448C-AFE0-CF393DC5FA6F}" destId="{1621DB88-2AF6-4711-B568-A3CCACECFE00}" srcOrd="0" destOrd="0" presId="urn:microsoft.com/office/officeart/2005/8/layout/orgChart1"/>
    <dgm:cxn modelId="{23B1A526-034A-413E-A9F3-2652219EE757}" type="presOf" srcId="{BFD019ED-B7E7-4D6C-AB62-778B9469EC47}" destId="{7A3D8851-841F-403A-B85E-E80CACCB06A5}" srcOrd="1" destOrd="0" presId="urn:microsoft.com/office/officeart/2005/8/layout/orgChart1"/>
    <dgm:cxn modelId="{4A2FE429-3290-47E2-A2E6-29624CC4D4F5}" type="presOf" srcId="{73D6CD40-3DB4-4A63-A020-F40EF438A030}" destId="{B5340723-82DC-4A40-8780-0ACEE170D400}" srcOrd="1" destOrd="0" presId="urn:microsoft.com/office/officeart/2005/8/layout/orgChart1"/>
    <dgm:cxn modelId="{AF39612D-D240-47A3-A572-B9D777D6112A}" type="presOf" srcId="{E3AF56FA-B697-40D5-BCF3-0559B19A56F8}" destId="{A8C3E5CE-F8C1-4186-9E94-0F2393C510AA}" srcOrd="0" destOrd="0" presId="urn:microsoft.com/office/officeart/2005/8/layout/orgChart1"/>
    <dgm:cxn modelId="{3D180937-9ED9-4E7D-A40B-B84A946B2B3C}" type="presOf" srcId="{54F2D1A3-384B-4B4A-AD64-DBC1305C4CB7}" destId="{504EAA7D-4C67-4B6A-BDA8-E4128C3FFAB5}" srcOrd="0" destOrd="0" presId="urn:microsoft.com/office/officeart/2005/8/layout/orgChart1"/>
    <dgm:cxn modelId="{D69CFC3B-8AE8-457F-9068-8A4C87FB5661}" type="presOf" srcId="{1D6AF0D2-BED4-4494-83B3-28BF445CFBF8}" destId="{1F6FA253-5083-4209-A07E-27714A91ACA4}" srcOrd="0" destOrd="0" presId="urn:microsoft.com/office/officeart/2005/8/layout/orgChart1"/>
    <dgm:cxn modelId="{F3798940-256A-4404-A03C-B41FC528AE12}" type="presOf" srcId="{BFD019ED-B7E7-4D6C-AB62-778B9469EC47}" destId="{FD836F0E-3315-4058-A13A-F44A139C3998}" srcOrd="0" destOrd="0" presId="urn:microsoft.com/office/officeart/2005/8/layout/orgChart1"/>
    <dgm:cxn modelId="{5F05CA5B-670E-4299-83C4-40EAEAA7A431}" type="presOf" srcId="{D137B861-A378-4E59-B99B-20254AF68080}" destId="{69C0F128-B8AB-4D39-9C1B-37CEE161D2B3}" srcOrd="0" destOrd="0" presId="urn:microsoft.com/office/officeart/2005/8/layout/orgChart1"/>
    <dgm:cxn modelId="{F511665F-0560-490E-B777-93FFA91C3FDA}" type="presOf" srcId="{9A7D9DAF-E370-4F3C-868C-34734E395828}" destId="{90D5209D-56C9-4D76-99EF-BA4AA7CE9466}" srcOrd="0" destOrd="0" presId="urn:microsoft.com/office/officeart/2005/8/layout/orgChart1"/>
    <dgm:cxn modelId="{9191A65F-6C96-4304-882E-3408D91FE812}" type="presOf" srcId="{314FE721-9D9D-44EC-AA44-4FF0CB2F6EFF}" destId="{EFD2565D-DF81-4A7B-87EB-9F2062FDB2E1}" srcOrd="1" destOrd="0" presId="urn:microsoft.com/office/officeart/2005/8/layout/orgChart1"/>
    <dgm:cxn modelId="{9C9E1E62-B98D-43F9-B555-431AB8D20085}" type="presOf" srcId="{73455A50-55D0-4DC4-A260-3DAAA3CA949A}" destId="{DB08A0B6-3D3A-4223-A579-21058B29DBF2}" srcOrd="0" destOrd="0" presId="urn:microsoft.com/office/officeart/2005/8/layout/orgChart1"/>
    <dgm:cxn modelId="{4F3B4C46-E182-488D-B863-1C6F5CA98F59}" type="presOf" srcId="{1AA97E3F-6B1D-4CC6-BD2F-54BDFC20D9F9}" destId="{DB23C6C7-CA95-4038-AA67-4AC82D5B61EF}" srcOrd="0" destOrd="0" presId="urn:microsoft.com/office/officeart/2005/8/layout/orgChart1"/>
    <dgm:cxn modelId="{CBE56C49-9F96-4E0F-874A-7D2C8E51418D}" type="presOf" srcId="{0E8B9B65-662B-4074-9402-46B9C5FA7430}" destId="{105E79D6-4F5D-4928-B041-022C6CFDCDFE}" srcOrd="1" destOrd="0" presId="urn:microsoft.com/office/officeart/2005/8/layout/orgChart1"/>
    <dgm:cxn modelId="{172C8671-602F-42F3-BF44-06AE045B013D}" type="presOf" srcId="{1DF2C27B-C4A8-41A4-B434-7B0545361B1D}" destId="{6C806E88-9A4E-4396-AF31-E38248078101}" srcOrd="1" destOrd="0" presId="urn:microsoft.com/office/officeart/2005/8/layout/orgChart1"/>
    <dgm:cxn modelId="{09923C53-DD3D-4BEA-B619-24D40A924394}" type="presOf" srcId="{D5D9662D-8CF1-4407-8CD2-90B3FFCCFA43}" destId="{F7C0399F-6152-44E9-981A-B2864AA67720}" srcOrd="0" destOrd="0" presId="urn:microsoft.com/office/officeart/2005/8/layout/orgChart1"/>
    <dgm:cxn modelId="{67948E53-FB9F-402D-92E4-F916BEA1B77E}" type="presOf" srcId="{E9270EED-5226-4D86-9E15-264176E6DAE6}" destId="{AB59132A-C1CE-432B-8AF4-26BFFD1A2073}" srcOrd="1" destOrd="0" presId="urn:microsoft.com/office/officeart/2005/8/layout/orgChart1"/>
    <dgm:cxn modelId="{D7AF7855-8B42-408B-8EF9-DAD0257B8487}" srcId="{EBF85CAE-08A8-4929-83B3-B9B16E7D69E0}" destId="{60C623EF-9A50-4059-B5C4-A43550E2CC80}" srcOrd="0" destOrd="0" parTransId="{EB23DC20-C9C2-4090-8131-14B82E40ACC8}" sibTransId="{52EF5EEE-CC6D-4B05-A9E9-8A9AD390C030}"/>
    <dgm:cxn modelId="{4BFB8C56-BEB2-48C8-9A97-0D59B2025B94}" srcId="{43406E7D-1EEC-460B-8CC5-0CB9F72AEE7F}" destId="{94CA6C31-3A39-448C-AFE0-CF393DC5FA6F}" srcOrd="1" destOrd="0" parTransId="{1D6AF0D2-BED4-4494-83B3-28BF445CFBF8}" sibTransId="{83E86B50-0948-418E-9062-5274C5FD92F8}"/>
    <dgm:cxn modelId="{5AE09958-6F11-47C3-8963-D39432390EF6}" type="presOf" srcId="{60C623EF-9A50-4059-B5C4-A43550E2CC80}" destId="{B3636ED2-D3B2-4608-8182-E970FB51793F}" srcOrd="0" destOrd="0" presId="urn:microsoft.com/office/officeart/2005/8/layout/orgChart1"/>
    <dgm:cxn modelId="{B2309B58-1B97-4AB4-BD17-291A85891F7F}" type="presOf" srcId="{83710C8F-CCA7-4AB7-B8AB-72E35797A3B6}" destId="{8CE04A77-75DB-484F-976F-CE8A528E280B}" srcOrd="1" destOrd="0" presId="urn:microsoft.com/office/officeart/2005/8/layout/orgChart1"/>
    <dgm:cxn modelId="{8E82DD58-AA59-480B-8F85-FB6A96C55920}" type="presOf" srcId="{83710C8F-CCA7-4AB7-B8AB-72E35797A3B6}" destId="{C97E001D-51CC-4BE4-94DE-98899B55CEF6}" srcOrd="0" destOrd="0" presId="urn:microsoft.com/office/officeart/2005/8/layout/orgChart1"/>
    <dgm:cxn modelId="{EF261E79-BDE9-4E05-95A1-33F88F7E4517}" type="presOf" srcId="{7A5C95AA-D1F1-44A9-BF77-9590CD63EFBC}" destId="{5E3FF3EE-C279-4912-A0D7-55F21B72B497}" srcOrd="1" destOrd="0" presId="urn:microsoft.com/office/officeart/2005/8/layout/orgChart1"/>
    <dgm:cxn modelId="{C2831A7A-7409-48DD-8719-9860C787213B}" srcId="{73455A50-55D0-4DC4-A260-3DAAA3CA949A}" destId="{2E169588-37F4-47D9-BABB-FAE10C38F66B}" srcOrd="0" destOrd="0" parTransId="{ACDF7332-CD75-402D-B490-D7956E6B5C54}" sibTransId="{F61E28CD-BF86-4B8F-B053-81076DF3CD6D}"/>
    <dgm:cxn modelId="{C3173C7D-C65E-42A4-829D-E61BC4758693}" srcId="{1DF2C27B-C4A8-41A4-B434-7B0545361B1D}" destId="{314FE721-9D9D-44EC-AA44-4FF0CB2F6EFF}" srcOrd="0" destOrd="0" parTransId="{A253F053-5D50-4CC7-A3AE-9D1714BDFE6D}" sibTransId="{54580A58-C137-4D58-889B-4D663E115832}"/>
    <dgm:cxn modelId="{0C90DD80-6DBE-46C3-B298-F0A63A5A8107}" type="presOf" srcId="{73D6CD40-3DB4-4A63-A020-F40EF438A030}" destId="{5739EB1A-450A-4D67-94E7-9A0FC550F64D}" srcOrd="0" destOrd="0" presId="urn:microsoft.com/office/officeart/2005/8/layout/orgChart1"/>
    <dgm:cxn modelId="{CD9D4D8A-8265-4885-9757-FEC765CCAE56}" srcId="{BFD019ED-B7E7-4D6C-AB62-778B9469EC47}" destId="{73455A50-55D0-4DC4-A260-3DAAA3CA949A}" srcOrd="1" destOrd="0" parTransId="{54F2D1A3-384B-4B4A-AD64-DBC1305C4CB7}" sibTransId="{B63445BE-4FDB-4256-9A28-DFA4E19B2750}"/>
    <dgm:cxn modelId="{E991258F-AC7D-44F8-AA01-487DAD42CA64}" type="presOf" srcId="{EF50BFEF-5517-48D7-830B-711743A6460C}" destId="{43EA0128-9E4F-4CB6-A589-595F1705B16F}" srcOrd="1" destOrd="0" presId="urn:microsoft.com/office/officeart/2005/8/layout/orgChart1"/>
    <dgm:cxn modelId="{05603092-9F17-48CB-91A9-D80FE16C4EA2}" type="presOf" srcId="{EBF85CAE-08A8-4929-83B3-B9B16E7D69E0}" destId="{06D65F99-6F0F-4F36-BEAC-DCF568A504C4}" srcOrd="1" destOrd="0" presId="urn:microsoft.com/office/officeart/2005/8/layout/orgChart1"/>
    <dgm:cxn modelId="{06BE0193-BEFF-4594-A7FE-223E95A28ADD}" type="presOf" srcId="{314FE721-9D9D-44EC-AA44-4FF0CB2F6EFF}" destId="{C01C0B0A-9990-4F48-90BF-7243C663DBC1}" srcOrd="0" destOrd="0" presId="urn:microsoft.com/office/officeart/2005/8/layout/orgChart1"/>
    <dgm:cxn modelId="{49F4E199-0C83-4E2B-9307-DC270155748C}" type="presOf" srcId="{EBF85CAE-08A8-4929-83B3-B9B16E7D69E0}" destId="{32FE5EAF-B0FD-4448-90AD-4AA9C8287861}" srcOrd="0" destOrd="0" presId="urn:microsoft.com/office/officeart/2005/8/layout/orgChart1"/>
    <dgm:cxn modelId="{99D3949B-AEF3-4499-B817-DF50711DB7FF}" type="presOf" srcId="{EF50BFEF-5517-48D7-830B-711743A6460C}" destId="{93A29D5B-8AD5-451F-A7BB-23760D2BF38C}" srcOrd="0" destOrd="0" presId="urn:microsoft.com/office/officeart/2005/8/layout/orgChart1"/>
    <dgm:cxn modelId="{91D6549E-8E2C-4FD0-B22E-812C5343B30F}" type="presOf" srcId="{1100A998-9028-4C5C-968F-2071D5A1E0F6}" destId="{121E155D-AD93-4801-817A-E559BDA933A0}" srcOrd="1" destOrd="0" presId="urn:microsoft.com/office/officeart/2005/8/layout/orgChart1"/>
    <dgm:cxn modelId="{4D5D38AA-5CA2-4725-93F1-701F6D08FE66}" srcId="{EBF85CAE-08A8-4929-83B3-B9B16E7D69E0}" destId="{1DF2C27B-C4A8-41A4-B434-7B0545361B1D}" srcOrd="2" destOrd="0" parTransId="{D137B861-A378-4E59-B99B-20254AF68080}" sibTransId="{7C925A12-886F-47BE-A6DD-EA6842AD3D78}"/>
    <dgm:cxn modelId="{4B0B4DAA-3EA3-4769-A9D2-5F214C9E9A39}" srcId="{1100A998-9028-4C5C-968F-2071D5A1E0F6}" destId="{7A5C95AA-D1F1-44A9-BF77-9590CD63EFBC}" srcOrd="1" destOrd="0" parTransId="{0764DFAA-0F6A-40F2-8D30-3797AED934E1}" sibTransId="{5A7024B6-A787-4494-8741-CA70321BDE7A}"/>
    <dgm:cxn modelId="{B9F887B0-0315-49E9-8A5C-E068EC958A52}" srcId="{EBF85CAE-08A8-4929-83B3-B9B16E7D69E0}" destId="{83710C8F-CCA7-4AB7-B8AB-72E35797A3B6}" srcOrd="1" destOrd="0" parTransId="{E44BAAEE-34ED-4533-9280-C5D77F549C48}" sibTransId="{7DBB1C07-B866-4EA2-84C5-660C3D002890}"/>
    <dgm:cxn modelId="{041654B6-885F-499A-B1B5-C6369BAA192B}" type="presOf" srcId="{60C623EF-9A50-4059-B5C4-A43550E2CC80}" destId="{9C107FC6-3481-46EA-8DCB-D005C2E06CB5}" srcOrd="1" destOrd="0" presId="urn:microsoft.com/office/officeart/2005/8/layout/orgChart1"/>
    <dgm:cxn modelId="{7A1137BA-DD50-4936-8693-0E0B53F92E40}" type="presOf" srcId="{43406E7D-1EEC-460B-8CC5-0CB9F72AEE7F}" destId="{F7425BE1-C360-4E99-B072-EE796AE6BCBD}" srcOrd="1" destOrd="0" presId="urn:microsoft.com/office/officeart/2005/8/layout/orgChart1"/>
    <dgm:cxn modelId="{7993DAC2-92B5-4492-BEA0-A07D5278DC1F}" type="presOf" srcId="{8DDC89BF-97A5-4591-B724-131D56458E2F}" destId="{3453F80E-0FB8-43D8-8923-692DA10AFDCA}" srcOrd="1" destOrd="0" presId="urn:microsoft.com/office/officeart/2005/8/layout/orgChart1"/>
    <dgm:cxn modelId="{E5BEAAC4-F670-4E89-8493-D695F7E68685}" type="presOf" srcId="{2E169588-37F4-47D9-BABB-FAE10C38F66B}" destId="{F89B039C-83AD-49D6-8229-17ABE8EEE566}" srcOrd="1" destOrd="0" presId="urn:microsoft.com/office/officeart/2005/8/layout/orgChart1"/>
    <dgm:cxn modelId="{B38E55C5-B859-473D-B27E-E15A90107B42}" srcId="{1100A998-9028-4C5C-968F-2071D5A1E0F6}" destId="{E9270EED-5226-4D86-9E15-264176E6DAE6}" srcOrd="0" destOrd="0" parTransId="{3FCB76CA-1D0C-4281-AD6A-6E306A17C5F4}" sibTransId="{86580920-BB76-416D-BC63-93D1F28EDE7E}"/>
    <dgm:cxn modelId="{AB16FEC7-5F03-4E89-BEEC-20A2F67AF762}" type="presOf" srcId="{E44BAAEE-34ED-4533-9280-C5D77F549C48}" destId="{B54776DA-85E0-4535-BA16-B9443A7F4F50}" srcOrd="0" destOrd="0" presId="urn:microsoft.com/office/officeart/2005/8/layout/orgChart1"/>
    <dgm:cxn modelId="{771D2AC9-E53F-40DD-88B3-8F115C4BE42B}" type="presOf" srcId="{3FCB76CA-1D0C-4281-AD6A-6E306A17C5F4}" destId="{0A68E9B4-7436-416C-B6EA-91B540D7F8A0}" srcOrd="0" destOrd="0" presId="urn:microsoft.com/office/officeart/2005/8/layout/orgChart1"/>
    <dgm:cxn modelId="{85939CC9-A42F-4E97-84FB-9F0C06C1CA9E}" type="presOf" srcId="{0E8B9B65-662B-4074-9402-46B9C5FA7430}" destId="{CACD19CD-7DB4-457C-98EF-39CAEA45D077}" srcOrd="0" destOrd="0" presId="urn:microsoft.com/office/officeart/2005/8/layout/orgChart1"/>
    <dgm:cxn modelId="{E82C57CB-748A-45F9-BEE5-6A3884E83B66}" type="presOf" srcId="{EB23DC20-C9C2-4090-8131-14B82E40ACC8}" destId="{43870236-A483-4C24-BC25-EB0C497D01FB}" srcOrd="0" destOrd="0" presId="urn:microsoft.com/office/officeart/2005/8/layout/orgChart1"/>
    <dgm:cxn modelId="{A999F4CC-9D2C-42AD-898C-85D6ABA39AD1}" type="presOf" srcId="{1DF2C27B-C4A8-41A4-B434-7B0545361B1D}" destId="{E2FD1C4B-337A-4070-A3A4-117B591E59D9}" srcOrd="0" destOrd="0" presId="urn:microsoft.com/office/officeart/2005/8/layout/orgChart1"/>
    <dgm:cxn modelId="{EDBC65D0-567E-4946-9189-C105A1F59DC6}" type="presOf" srcId="{1E10C0A1-1148-4243-9081-7BA4E53F4C6D}" destId="{EF1E7E1E-E685-481A-A498-0BD822318DC2}" srcOrd="0" destOrd="0" presId="urn:microsoft.com/office/officeart/2005/8/layout/orgChart1"/>
    <dgm:cxn modelId="{2A9D7ADC-5930-4DB8-A8BF-7C123502961F}" type="presOf" srcId="{7A5C95AA-D1F1-44A9-BF77-9590CD63EFBC}" destId="{F38CF12D-4A9A-4C9B-A995-A60302C4C3FB}" srcOrd="0" destOrd="0" presId="urn:microsoft.com/office/officeart/2005/8/layout/orgChart1"/>
    <dgm:cxn modelId="{B5DD4DDE-1573-472A-BEC4-A103B65EBA00}" srcId="{9A7D9DAF-E370-4F3C-868C-34734E395828}" destId="{73D6CD40-3DB4-4A63-A020-F40EF438A030}" srcOrd="0" destOrd="0" parTransId="{4C22C227-F0AA-420D-B7A9-2BCA55A6BAD8}" sibTransId="{D78EA077-705C-4C0E-87E2-AB22319940FA}"/>
    <dgm:cxn modelId="{5DA5C7DF-525C-4384-8F1D-E6C8AC747EA9}" type="presOf" srcId="{8DDC89BF-97A5-4591-B724-131D56458E2F}" destId="{9394D759-B6D3-4367-9FB6-34406CB3324A}" srcOrd="0" destOrd="0" presId="urn:microsoft.com/office/officeart/2005/8/layout/orgChart1"/>
    <dgm:cxn modelId="{0B0CB3E7-6321-4B05-9EF5-F225715E5D37}" type="presOf" srcId="{A253F053-5D50-4CC7-A3AE-9D1714BDFE6D}" destId="{5AF44689-BECA-4A42-A926-44B547F6581C}" srcOrd="0" destOrd="0" presId="urn:microsoft.com/office/officeart/2005/8/layout/orgChart1"/>
    <dgm:cxn modelId="{27127DE8-FB86-4E0E-9027-249DB774EB14}" type="presOf" srcId="{43406E7D-1EEC-460B-8CC5-0CB9F72AEE7F}" destId="{59A4A2E2-9890-4AA4-8FF0-331760602C3A}" srcOrd="0" destOrd="0" presId="urn:microsoft.com/office/officeart/2005/8/layout/orgChart1"/>
    <dgm:cxn modelId="{FC5A67EA-2DBF-4A6D-AA17-DA56AAB03F76}" srcId="{43406E7D-1EEC-460B-8CC5-0CB9F72AEE7F}" destId="{0E8B9B65-662B-4074-9402-46B9C5FA7430}" srcOrd="0" destOrd="0" parTransId="{D5D9662D-8CF1-4407-8CD2-90B3FFCCFA43}" sibTransId="{F307A7B4-EA3D-4831-B5A0-A2501A6E960E}"/>
    <dgm:cxn modelId="{8B5F95ED-145F-4B6D-8CB5-ABEF3C6BBA7D}" type="presOf" srcId="{E9270EED-5226-4D86-9E15-264176E6DAE6}" destId="{E4F19F62-9414-44EB-A6B4-4258740ECFB2}" srcOrd="0" destOrd="0" presId="urn:microsoft.com/office/officeart/2005/8/layout/orgChart1"/>
    <dgm:cxn modelId="{5BEBABEE-269B-46BB-91EA-D2ACF79DFE6A}" srcId="{BFD019ED-B7E7-4D6C-AB62-778B9469EC47}" destId="{EF50BFEF-5517-48D7-830B-711743A6460C}" srcOrd="0" destOrd="0" parTransId="{1E10C0A1-1148-4243-9081-7BA4E53F4C6D}" sibTransId="{083B48C7-CB87-4EEC-A495-14325BFBD461}"/>
    <dgm:cxn modelId="{2EBF01F1-6D41-440E-A10E-599DBE136E16}" srcId="{73D6CD40-3DB4-4A63-A020-F40EF438A030}" destId="{8DDC89BF-97A5-4591-B724-131D56458E2F}" srcOrd="1" destOrd="0" parTransId="{0A379626-62A0-4643-BE6D-7F632E464220}" sibTransId="{70C775A5-3230-47E5-A87A-E6FE0ACDEA85}"/>
    <dgm:cxn modelId="{6196F7F2-08EA-42E8-8CB1-4032D672F9F7}" srcId="{8DDC89BF-97A5-4591-B724-131D56458E2F}" destId="{43406E7D-1EEC-460B-8CC5-0CB9F72AEE7F}" srcOrd="0" destOrd="0" parTransId="{E3AF56FA-B697-40D5-BCF3-0559B19A56F8}" sibTransId="{909378E8-E7F4-4AD8-A248-9F7B4EA3CD31}"/>
    <dgm:cxn modelId="{0B254EF3-CA46-4F18-AFA2-226C16B056BB}" type="presOf" srcId="{853D18B0-C0AD-405E-A09A-5D10AB3350D2}" destId="{B77253C8-D9F0-4D8A-9F4A-408E6DC12A24}" srcOrd="0" destOrd="0" presId="urn:microsoft.com/office/officeart/2005/8/layout/orgChart1"/>
    <dgm:cxn modelId="{C421C1F6-E0C1-408C-A6D1-4FC2B3C9706A}" type="presOf" srcId="{608E3720-BA24-4EF8-B86C-D012C363B5C5}" destId="{83D5D5CE-3E01-4BCF-BD60-05B670BB2F6D}" srcOrd="0" destOrd="0" presId="urn:microsoft.com/office/officeart/2005/8/layout/orgChart1"/>
    <dgm:cxn modelId="{607DCCF9-71BE-4ED1-8BED-628400668390}" type="presOf" srcId="{ACDF7332-CD75-402D-B490-D7956E6B5C54}" destId="{F8240D50-BF12-4398-80C8-4AFC1EBD403F}" srcOrd="0" destOrd="0" presId="urn:microsoft.com/office/officeart/2005/8/layout/orgChart1"/>
    <dgm:cxn modelId="{C7AAE5F9-3CE5-4F28-BF1A-F5A892390B50}" type="presOf" srcId="{0764DFAA-0F6A-40F2-8D30-3797AED934E1}" destId="{29AC285C-1181-4547-AEAE-7F8CEF23EF8D}" srcOrd="0" destOrd="0" presId="urn:microsoft.com/office/officeart/2005/8/layout/orgChart1"/>
    <dgm:cxn modelId="{A012EE4B-0E33-4060-8487-F686424E8E35}" type="presParOf" srcId="{90D5209D-56C9-4D76-99EF-BA4AA7CE9466}" destId="{3AFC771F-B0BA-4FBB-A9B6-F5F7480A0927}" srcOrd="0" destOrd="0" presId="urn:microsoft.com/office/officeart/2005/8/layout/orgChart1"/>
    <dgm:cxn modelId="{A84BE89B-1D07-47A1-838B-CA4BA6FD48BD}" type="presParOf" srcId="{3AFC771F-B0BA-4FBB-A9B6-F5F7480A0927}" destId="{D809D6AC-B940-4DDD-A7F7-33BB973A01B2}" srcOrd="0" destOrd="0" presId="urn:microsoft.com/office/officeart/2005/8/layout/orgChart1"/>
    <dgm:cxn modelId="{664F37EF-B52B-4E97-A10B-0D19B0D83FD6}" type="presParOf" srcId="{D809D6AC-B940-4DDD-A7F7-33BB973A01B2}" destId="{5739EB1A-450A-4D67-94E7-9A0FC550F64D}" srcOrd="0" destOrd="0" presId="urn:microsoft.com/office/officeart/2005/8/layout/orgChart1"/>
    <dgm:cxn modelId="{75D8CF1D-69BE-4629-9B53-F7DE53A51625}" type="presParOf" srcId="{D809D6AC-B940-4DDD-A7F7-33BB973A01B2}" destId="{B5340723-82DC-4A40-8780-0ACEE170D400}" srcOrd="1" destOrd="0" presId="urn:microsoft.com/office/officeart/2005/8/layout/orgChart1"/>
    <dgm:cxn modelId="{D290F48B-21F3-4502-B843-505E6B99D66A}" type="presParOf" srcId="{3AFC771F-B0BA-4FBB-A9B6-F5F7480A0927}" destId="{C8D3A6D0-C90E-45EA-AE22-343677B0CC90}" srcOrd="1" destOrd="0" presId="urn:microsoft.com/office/officeart/2005/8/layout/orgChart1"/>
    <dgm:cxn modelId="{271053C5-8879-420B-B498-FEBDAC7328B1}" type="presParOf" srcId="{C8D3A6D0-C90E-45EA-AE22-343677B0CC90}" destId="{DB23C6C7-CA95-4038-AA67-4AC82D5B61EF}" srcOrd="0" destOrd="0" presId="urn:microsoft.com/office/officeart/2005/8/layout/orgChart1"/>
    <dgm:cxn modelId="{8825A580-B62F-4837-A9FD-7EEC7B01C7F8}" type="presParOf" srcId="{C8D3A6D0-C90E-45EA-AE22-343677B0CC90}" destId="{6DF2A607-664E-4086-8057-52C9FEE8BA24}" srcOrd="1" destOrd="0" presId="urn:microsoft.com/office/officeart/2005/8/layout/orgChart1"/>
    <dgm:cxn modelId="{491B9CA4-4145-40A6-9BC6-D29AC7BA9852}" type="presParOf" srcId="{6DF2A607-664E-4086-8057-52C9FEE8BA24}" destId="{B7F737B2-61EF-460E-A249-FAD4AF7F0EF2}" srcOrd="0" destOrd="0" presId="urn:microsoft.com/office/officeart/2005/8/layout/orgChart1"/>
    <dgm:cxn modelId="{D4BEE053-0CB1-47CC-9E0F-8F059C573785}" type="presParOf" srcId="{B7F737B2-61EF-460E-A249-FAD4AF7F0EF2}" destId="{32FE5EAF-B0FD-4448-90AD-4AA9C8287861}" srcOrd="0" destOrd="0" presId="urn:microsoft.com/office/officeart/2005/8/layout/orgChart1"/>
    <dgm:cxn modelId="{69857F1A-EFEF-4BB8-B4E9-FD8CC7187E2C}" type="presParOf" srcId="{B7F737B2-61EF-460E-A249-FAD4AF7F0EF2}" destId="{06D65F99-6F0F-4F36-BEAC-DCF568A504C4}" srcOrd="1" destOrd="0" presId="urn:microsoft.com/office/officeart/2005/8/layout/orgChart1"/>
    <dgm:cxn modelId="{36F2F781-4881-48A1-BADD-D2BC7E03ED14}" type="presParOf" srcId="{6DF2A607-664E-4086-8057-52C9FEE8BA24}" destId="{AD9CACD7-6E57-4507-B0A4-7BF813142B68}" srcOrd="1" destOrd="0" presId="urn:microsoft.com/office/officeart/2005/8/layout/orgChart1"/>
    <dgm:cxn modelId="{0C4C5F03-F294-4A74-A91A-1A7981529ABD}" type="presParOf" srcId="{AD9CACD7-6E57-4507-B0A4-7BF813142B68}" destId="{43870236-A483-4C24-BC25-EB0C497D01FB}" srcOrd="0" destOrd="0" presId="urn:microsoft.com/office/officeart/2005/8/layout/orgChart1"/>
    <dgm:cxn modelId="{2F01939D-59B1-4E7C-9F97-16347F15ABEF}" type="presParOf" srcId="{AD9CACD7-6E57-4507-B0A4-7BF813142B68}" destId="{6C7D51CB-8F10-46D1-8CB1-11269E84B176}" srcOrd="1" destOrd="0" presId="urn:microsoft.com/office/officeart/2005/8/layout/orgChart1"/>
    <dgm:cxn modelId="{F0686CC7-E331-41C0-8E66-D3EACECC1CAB}" type="presParOf" srcId="{6C7D51CB-8F10-46D1-8CB1-11269E84B176}" destId="{860AC168-EFBA-4725-A7D9-E17FC85F6CE2}" srcOrd="0" destOrd="0" presId="urn:microsoft.com/office/officeart/2005/8/layout/orgChart1"/>
    <dgm:cxn modelId="{1A52DFD1-90B5-4875-9CF2-FD0F19027FAC}" type="presParOf" srcId="{860AC168-EFBA-4725-A7D9-E17FC85F6CE2}" destId="{B3636ED2-D3B2-4608-8182-E970FB51793F}" srcOrd="0" destOrd="0" presId="urn:microsoft.com/office/officeart/2005/8/layout/orgChart1"/>
    <dgm:cxn modelId="{807A8BD0-DCFF-4469-8B15-E9BA3315E27B}" type="presParOf" srcId="{860AC168-EFBA-4725-A7D9-E17FC85F6CE2}" destId="{9C107FC6-3481-46EA-8DCB-D005C2E06CB5}" srcOrd="1" destOrd="0" presId="urn:microsoft.com/office/officeart/2005/8/layout/orgChart1"/>
    <dgm:cxn modelId="{2E156CCB-EDA7-49F3-B597-1ACEB013586B}" type="presParOf" srcId="{6C7D51CB-8F10-46D1-8CB1-11269E84B176}" destId="{A72FDC40-07E8-4A24-B005-4D1EF3F67E02}" srcOrd="1" destOrd="0" presId="urn:microsoft.com/office/officeart/2005/8/layout/orgChart1"/>
    <dgm:cxn modelId="{84EDFAB7-651F-49AD-A0D0-15017A7D6170}" type="presParOf" srcId="{6C7D51CB-8F10-46D1-8CB1-11269E84B176}" destId="{9728F2B6-B407-4078-B1ED-C2096B19806C}" srcOrd="2" destOrd="0" presId="urn:microsoft.com/office/officeart/2005/8/layout/orgChart1"/>
    <dgm:cxn modelId="{23B931FE-2951-422F-B652-62A1D9B3BA9B}" type="presParOf" srcId="{AD9CACD7-6E57-4507-B0A4-7BF813142B68}" destId="{B54776DA-85E0-4535-BA16-B9443A7F4F50}" srcOrd="2" destOrd="0" presId="urn:microsoft.com/office/officeart/2005/8/layout/orgChart1"/>
    <dgm:cxn modelId="{4D32908F-B223-4D39-A9FA-DCB22A7C0DD7}" type="presParOf" srcId="{AD9CACD7-6E57-4507-B0A4-7BF813142B68}" destId="{92FB88F2-8EE8-47CE-A30B-134184EE7DE8}" srcOrd="3" destOrd="0" presId="urn:microsoft.com/office/officeart/2005/8/layout/orgChart1"/>
    <dgm:cxn modelId="{CB38FD17-D4DA-49C2-8C54-37225633634E}" type="presParOf" srcId="{92FB88F2-8EE8-47CE-A30B-134184EE7DE8}" destId="{F0785B20-B267-4769-89BB-18989EC0E6A8}" srcOrd="0" destOrd="0" presId="urn:microsoft.com/office/officeart/2005/8/layout/orgChart1"/>
    <dgm:cxn modelId="{CDEF58F6-6385-407B-B159-4689B9D6B5BA}" type="presParOf" srcId="{F0785B20-B267-4769-89BB-18989EC0E6A8}" destId="{C97E001D-51CC-4BE4-94DE-98899B55CEF6}" srcOrd="0" destOrd="0" presId="urn:microsoft.com/office/officeart/2005/8/layout/orgChart1"/>
    <dgm:cxn modelId="{E40B2448-1279-4D2F-8048-9A22CBDCD58D}" type="presParOf" srcId="{F0785B20-B267-4769-89BB-18989EC0E6A8}" destId="{8CE04A77-75DB-484F-976F-CE8A528E280B}" srcOrd="1" destOrd="0" presId="urn:microsoft.com/office/officeart/2005/8/layout/orgChart1"/>
    <dgm:cxn modelId="{7C894D15-31BD-4657-A06E-D301FF883F99}" type="presParOf" srcId="{92FB88F2-8EE8-47CE-A30B-134184EE7DE8}" destId="{4736A449-24D5-4640-B7DB-EA43C70443C9}" srcOrd="1" destOrd="0" presId="urn:microsoft.com/office/officeart/2005/8/layout/orgChart1"/>
    <dgm:cxn modelId="{C0E9C042-10B2-4373-BB8E-24195956241B}" type="presParOf" srcId="{92FB88F2-8EE8-47CE-A30B-134184EE7DE8}" destId="{959C01C8-0D8E-403C-B5F6-1AEC69F8DCE5}" srcOrd="2" destOrd="0" presId="urn:microsoft.com/office/officeart/2005/8/layout/orgChart1"/>
    <dgm:cxn modelId="{C82F4145-B8E9-4115-84CB-248ADF6E3ACA}" type="presParOf" srcId="{AD9CACD7-6E57-4507-B0A4-7BF813142B68}" destId="{69C0F128-B8AB-4D39-9C1B-37CEE161D2B3}" srcOrd="4" destOrd="0" presId="urn:microsoft.com/office/officeart/2005/8/layout/orgChart1"/>
    <dgm:cxn modelId="{2B7E91A9-A753-4252-9EA6-EEA6561D48F2}" type="presParOf" srcId="{AD9CACD7-6E57-4507-B0A4-7BF813142B68}" destId="{692A2B27-E232-4E12-8753-9EE8CE47D6AA}" srcOrd="5" destOrd="0" presId="urn:microsoft.com/office/officeart/2005/8/layout/orgChart1"/>
    <dgm:cxn modelId="{93E5DBED-ED49-4E05-A637-59BA23C2364D}" type="presParOf" srcId="{692A2B27-E232-4E12-8753-9EE8CE47D6AA}" destId="{82F7B7EC-8422-404E-8DDB-DA6CF98C9920}" srcOrd="0" destOrd="0" presId="urn:microsoft.com/office/officeart/2005/8/layout/orgChart1"/>
    <dgm:cxn modelId="{DFE841CB-F12E-4D32-8C96-D72562EBE703}" type="presParOf" srcId="{82F7B7EC-8422-404E-8DDB-DA6CF98C9920}" destId="{E2FD1C4B-337A-4070-A3A4-117B591E59D9}" srcOrd="0" destOrd="0" presId="urn:microsoft.com/office/officeart/2005/8/layout/orgChart1"/>
    <dgm:cxn modelId="{2853D9FA-0F60-4EEC-B05B-B5DE03C6D60D}" type="presParOf" srcId="{82F7B7EC-8422-404E-8DDB-DA6CF98C9920}" destId="{6C806E88-9A4E-4396-AF31-E38248078101}" srcOrd="1" destOrd="0" presId="urn:microsoft.com/office/officeart/2005/8/layout/orgChart1"/>
    <dgm:cxn modelId="{76FE244E-2454-43DF-8164-F08F9956D4DE}" type="presParOf" srcId="{692A2B27-E232-4E12-8753-9EE8CE47D6AA}" destId="{673B8A12-50D7-4F7C-8E9D-947E2F0522BA}" srcOrd="1" destOrd="0" presId="urn:microsoft.com/office/officeart/2005/8/layout/orgChart1"/>
    <dgm:cxn modelId="{977B6283-AAAC-4C5B-A968-87190EF222B5}" type="presParOf" srcId="{673B8A12-50D7-4F7C-8E9D-947E2F0522BA}" destId="{5AF44689-BECA-4A42-A926-44B547F6581C}" srcOrd="0" destOrd="0" presId="urn:microsoft.com/office/officeart/2005/8/layout/orgChart1"/>
    <dgm:cxn modelId="{BBF7F9B8-C50B-459F-B263-DE2F30FD8A8D}" type="presParOf" srcId="{673B8A12-50D7-4F7C-8E9D-947E2F0522BA}" destId="{84E7AF2A-BA71-42B1-8109-2235EBDDC0CD}" srcOrd="1" destOrd="0" presId="urn:microsoft.com/office/officeart/2005/8/layout/orgChart1"/>
    <dgm:cxn modelId="{C34F4D3D-8461-48EC-9E2F-F4463E53A7E3}" type="presParOf" srcId="{84E7AF2A-BA71-42B1-8109-2235EBDDC0CD}" destId="{E87E7535-A6B6-4794-A591-D6261DD0DEF5}" srcOrd="0" destOrd="0" presId="urn:microsoft.com/office/officeart/2005/8/layout/orgChart1"/>
    <dgm:cxn modelId="{71B9FC0E-AFE4-4774-883C-18F74E4EDB80}" type="presParOf" srcId="{E87E7535-A6B6-4794-A591-D6261DD0DEF5}" destId="{C01C0B0A-9990-4F48-90BF-7243C663DBC1}" srcOrd="0" destOrd="0" presId="urn:microsoft.com/office/officeart/2005/8/layout/orgChart1"/>
    <dgm:cxn modelId="{4437D3F6-FBD5-49F9-9B62-0B4E5A0E66F3}" type="presParOf" srcId="{E87E7535-A6B6-4794-A591-D6261DD0DEF5}" destId="{EFD2565D-DF81-4A7B-87EB-9F2062FDB2E1}" srcOrd="1" destOrd="0" presId="urn:microsoft.com/office/officeart/2005/8/layout/orgChart1"/>
    <dgm:cxn modelId="{C7288946-2FBA-4606-9F5E-C7EE4C308892}" type="presParOf" srcId="{84E7AF2A-BA71-42B1-8109-2235EBDDC0CD}" destId="{58FEE98E-CA43-41A8-820B-72983AEE7F3E}" srcOrd="1" destOrd="0" presId="urn:microsoft.com/office/officeart/2005/8/layout/orgChart1"/>
    <dgm:cxn modelId="{7DC56C82-09DE-4C05-9DB3-70DB4C797B81}" type="presParOf" srcId="{84E7AF2A-BA71-42B1-8109-2235EBDDC0CD}" destId="{3FBDF282-C57A-4E5E-BD54-083814B7039A}" srcOrd="2" destOrd="0" presId="urn:microsoft.com/office/officeart/2005/8/layout/orgChart1"/>
    <dgm:cxn modelId="{200DC58B-A5DE-47D3-8715-6C97C7D75AAA}" type="presParOf" srcId="{673B8A12-50D7-4F7C-8E9D-947E2F0522BA}" destId="{83D5D5CE-3E01-4BCF-BD60-05B670BB2F6D}" srcOrd="2" destOrd="0" presId="urn:microsoft.com/office/officeart/2005/8/layout/orgChart1"/>
    <dgm:cxn modelId="{ED3EBF0F-6CDB-413A-A5DE-76CB335347A1}" type="presParOf" srcId="{673B8A12-50D7-4F7C-8E9D-947E2F0522BA}" destId="{D29E7545-718D-40AD-AE0A-FC62F6687ED7}" srcOrd="3" destOrd="0" presId="urn:microsoft.com/office/officeart/2005/8/layout/orgChart1"/>
    <dgm:cxn modelId="{4E0998B6-7B61-495E-97D1-CB092913D115}" type="presParOf" srcId="{D29E7545-718D-40AD-AE0A-FC62F6687ED7}" destId="{54C9E9BB-357B-4EB7-A6AB-C09CCF00ABF8}" srcOrd="0" destOrd="0" presId="urn:microsoft.com/office/officeart/2005/8/layout/orgChart1"/>
    <dgm:cxn modelId="{D687A6E3-3182-41DB-A000-DD9B9D1D8BD0}" type="presParOf" srcId="{54C9E9BB-357B-4EB7-A6AB-C09CCF00ABF8}" destId="{FD836F0E-3315-4058-A13A-F44A139C3998}" srcOrd="0" destOrd="0" presId="urn:microsoft.com/office/officeart/2005/8/layout/orgChart1"/>
    <dgm:cxn modelId="{ECE260CD-DA05-4998-B04F-6FA72ABA75AE}" type="presParOf" srcId="{54C9E9BB-357B-4EB7-A6AB-C09CCF00ABF8}" destId="{7A3D8851-841F-403A-B85E-E80CACCB06A5}" srcOrd="1" destOrd="0" presId="urn:microsoft.com/office/officeart/2005/8/layout/orgChart1"/>
    <dgm:cxn modelId="{E80D7C9E-5F3C-48D6-A99E-55B5490E5B17}" type="presParOf" srcId="{D29E7545-718D-40AD-AE0A-FC62F6687ED7}" destId="{AF3865B3-0F97-475E-945F-2BA48FAD7E0B}" srcOrd="1" destOrd="0" presId="urn:microsoft.com/office/officeart/2005/8/layout/orgChart1"/>
    <dgm:cxn modelId="{C0154A7F-9108-4E34-8A7F-BBDF3CFD2881}" type="presParOf" srcId="{AF3865B3-0F97-475E-945F-2BA48FAD7E0B}" destId="{EF1E7E1E-E685-481A-A498-0BD822318DC2}" srcOrd="0" destOrd="0" presId="urn:microsoft.com/office/officeart/2005/8/layout/orgChart1"/>
    <dgm:cxn modelId="{C800CDC8-3BE9-4F41-A5D9-CE53F962FC63}" type="presParOf" srcId="{AF3865B3-0F97-475E-945F-2BA48FAD7E0B}" destId="{201E4B88-0C73-4D12-A99D-E94DCC08B716}" srcOrd="1" destOrd="0" presId="urn:microsoft.com/office/officeart/2005/8/layout/orgChart1"/>
    <dgm:cxn modelId="{9F603BC0-7510-488E-818F-9C2072722E9E}" type="presParOf" srcId="{201E4B88-0C73-4D12-A99D-E94DCC08B716}" destId="{D184A67F-4CD0-4531-83C8-677E487CCD40}" srcOrd="0" destOrd="0" presId="urn:microsoft.com/office/officeart/2005/8/layout/orgChart1"/>
    <dgm:cxn modelId="{86EB2185-AAC9-464E-A145-E4277305F829}" type="presParOf" srcId="{D184A67F-4CD0-4531-83C8-677E487CCD40}" destId="{93A29D5B-8AD5-451F-A7BB-23760D2BF38C}" srcOrd="0" destOrd="0" presId="urn:microsoft.com/office/officeart/2005/8/layout/orgChart1"/>
    <dgm:cxn modelId="{40AA9AAF-F0D2-49B3-BD91-99F2EDCC7031}" type="presParOf" srcId="{D184A67F-4CD0-4531-83C8-677E487CCD40}" destId="{43EA0128-9E4F-4CB6-A589-595F1705B16F}" srcOrd="1" destOrd="0" presId="urn:microsoft.com/office/officeart/2005/8/layout/orgChart1"/>
    <dgm:cxn modelId="{CEBFD406-34F9-4823-9460-ECAA6FE1C7DC}" type="presParOf" srcId="{201E4B88-0C73-4D12-A99D-E94DCC08B716}" destId="{B3D7123D-5381-41AA-9E48-B4405EE3BC13}" srcOrd="1" destOrd="0" presId="urn:microsoft.com/office/officeart/2005/8/layout/orgChart1"/>
    <dgm:cxn modelId="{60DFD450-00B1-4668-AC28-450136747986}" type="presParOf" srcId="{201E4B88-0C73-4D12-A99D-E94DCC08B716}" destId="{F2319896-7EDC-431C-8A06-3A855078FF86}" srcOrd="2" destOrd="0" presId="urn:microsoft.com/office/officeart/2005/8/layout/orgChart1"/>
    <dgm:cxn modelId="{DF542D6F-61D9-41AE-91FA-830A1E502E0B}" type="presParOf" srcId="{AF3865B3-0F97-475E-945F-2BA48FAD7E0B}" destId="{504EAA7D-4C67-4B6A-BDA8-E4128C3FFAB5}" srcOrd="2" destOrd="0" presId="urn:microsoft.com/office/officeart/2005/8/layout/orgChart1"/>
    <dgm:cxn modelId="{7C1904CC-A7CA-46E0-B324-FD04B4BCF1F2}" type="presParOf" srcId="{AF3865B3-0F97-475E-945F-2BA48FAD7E0B}" destId="{EC36050F-2DBD-44F7-9579-F381BEFC6AAF}" srcOrd="3" destOrd="0" presId="urn:microsoft.com/office/officeart/2005/8/layout/orgChart1"/>
    <dgm:cxn modelId="{14207DED-1418-479E-B2B1-C22795101B7A}" type="presParOf" srcId="{EC36050F-2DBD-44F7-9579-F381BEFC6AAF}" destId="{6BDB60C8-7058-4271-ABAA-9BBE58C72ADB}" srcOrd="0" destOrd="0" presId="urn:microsoft.com/office/officeart/2005/8/layout/orgChart1"/>
    <dgm:cxn modelId="{4B3F1AC0-DF5C-471C-AE15-F680B257FE0A}" type="presParOf" srcId="{6BDB60C8-7058-4271-ABAA-9BBE58C72ADB}" destId="{DB08A0B6-3D3A-4223-A579-21058B29DBF2}" srcOrd="0" destOrd="0" presId="urn:microsoft.com/office/officeart/2005/8/layout/orgChart1"/>
    <dgm:cxn modelId="{1FBDF053-6DC9-4A6F-822B-1E9DBE2F2F7B}" type="presParOf" srcId="{6BDB60C8-7058-4271-ABAA-9BBE58C72ADB}" destId="{41E4F77C-F93B-49CA-83FB-13EB9F5358F4}" srcOrd="1" destOrd="0" presId="urn:microsoft.com/office/officeart/2005/8/layout/orgChart1"/>
    <dgm:cxn modelId="{E476C9C8-8C42-4BF2-B3A7-CC4B3D0184DA}" type="presParOf" srcId="{EC36050F-2DBD-44F7-9579-F381BEFC6AAF}" destId="{B04AD595-865F-4092-9315-FEA4C93B8BB5}" srcOrd="1" destOrd="0" presId="urn:microsoft.com/office/officeart/2005/8/layout/orgChart1"/>
    <dgm:cxn modelId="{418CFAA1-738C-4C93-8AA2-C50200BB52A0}" type="presParOf" srcId="{B04AD595-865F-4092-9315-FEA4C93B8BB5}" destId="{F8240D50-BF12-4398-80C8-4AFC1EBD403F}" srcOrd="0" destOrd="0" presId="urn:microsoft.com/office/officeart/2005/8/layout/orgChart1"/>
    <dgm:cxn modelId="{C3999D86-7C04-4133-B372-1A60B20BF66A}" type="presParOf" srcId="{B04AD595-865F-4092-9315-FEA4C93B8BB5}" destId="{B857F8F1-F76B-4468-B026-94706F7468EA}" srcOrd="1" destOrd="0" presId="urn:microsoft.com/office/officeart/2005/8/layout/orgChart1"/>
    <dgm:cxn modelId="{C20901DF-4864-4B72-BA0A-E329060386D5}" type="presParOf" srcId="{B857F8F1-F76B-4468-B026-94706F7468EA}" destId="{0A3EA163-5528-4141-913D-843BDB6F1170}" srcOrd="0" destOrd="0" presId="urn:microsoft.com/office/officeart/2005/8/layout/orgChart1"/>
    <dgm:cxn modelId="{50BF1260-0532-4CF4-8A10-24D843C93BF5}" type="presParOf" srcId="{0A3EA163-5528-4141-913D-843BDB6F1170}" destId="{CC64EC03-2813-440E-9101-CDDB0154AE81}" srcOrd="0" destOrd="0" presId="urn:microsoft.com/office/officeart/2005/8/layout/orgChart1"/>
    <dgm:cxn modelId="{E216C695-777B-457A-8F2C-5FEADD6C9B12}" type="presParOf" srcId="{0A3EA163-5528-4141-913D-843BDB6F1170}" destId="{F89B039C-83AD-49D6-8229-17ABE8EEE566}" srcOrd="1" destOrd="0" presId="urn:microsoft.com/office/officeart/2005/8/layout/orgChart1"/>
    <dgm:cxn modelId="{6698295E-2158-41E3-A913-7781517AD2D2}" type="presParOf" srcId="{B857F8F1-F76B-4468-B026-94706F7468EA}" destId="{41B07800-385B-497A-B37E-95274B03228E}" srcOrd="1" destOrd="0" presId="urn:microsoft.com/office/officeart/2005/8/layout/orgChart1"/>
    <dgm:cxn modelId="{4615808F-FD79-43A5-BC8D-0DEA335A19CB}" type="presParOf" srcId="{B857F8F1-F76B-4468-B026-94706F7468EA}" destId="{DC152427-9155-410B-9A6A-577BA8718DD3}" srcOrd="2" destOrd="0" presId="urn:microsoft.com/office/officeart/2005/8/layout/orgChart1"/>
    <dgm:cxn modelId="{D56038AE-0FD1-4610-BD79-B2B7AF06C33D}" type="presParOf" srcId="{EC36050F-2DBD-44F7-9579-F381BEFC6AAF}" destId="{734B991F-FEBE-4070-96B0-CE038B3250AA}" srcOrd="2" destOrd="0" presId="urn:microsoft.com/office/officeart/2005/8/layout/orgChart1"/>
    <dgm:cxn modelId="{BBEF8977-9C22-4360-864C-5F8348D4D908}" type="presParOf" srcId="{D29E7545-718D-40AD-AE0A-FC62F6687ED7}" destId="{C552D674-28B0-4F37-BEA8-88AF7AC6E8E7}" srcOrd="2" destOrd="0" presId="urn:microsoft.com/office/officeart/2005/8/layout/orgChart1"/>
    <dgm:cxn modelId="{A99D7563-B490-4B61-BA85-3BC158585A72}" type="presParOf" srcId="{692A2B27-E232-4E12-8753-9EE8CE47D6AA}" destId="{2AF2E48A-6B63-4473-819D-0FD624F68A1C}" srcOrd="2" destOrd="0" presId="urn:microsoft.com/office/officeart/2005/8/layout/orgChart1"/>
    <dgm:cxn modelId="{8BAF5BB5-CDB0-418F-8747-BA94AA47F600}" type="presParOf" srcId="{6DF2A607-664E-4086-8057-52C9FEE8BA24}" destId="{D1CCAA3B-95B1-4128-862C-68985FB75CD5}" srcOrd="2" destOrd="0" presId="urn:microsoft.com/office/officeart/2005/8/layout/orgChart1"/>
    <dgm:cxn modelId="{35648242-FE54-4536-8BDA-4A16B6564283}" type="presParOf" srcId="{C8D3A6D0-C90E-45EA-AE22-343677B0CC90}" destId="{54BD1FD7-4BA8-4A99-AE64-B8FB12E8D341}" srcOrd="2" destOrd="0" presId="urn:microsoft.com/office/officeart/2005/8/layout/orgChart1"/>
    <dgm:cxn modelId="{4FC1DA71-76DA-4AC3-A30E-D01EA6E4EDE3}" type="presParOf" srcId="{C8D3A6D0-C90E-45EA-AE22-343677B0CC90}" destId="{86E08C76-7F3C-4587-8C8B-5F74640D5251}" srcOrd="3" destOrd="0" presId="urn:microsoft.com/office/officeart/2005/8/layout/orgChart1"/>
    <dgm:cxn modelId="{5F0DB709-9C65-44E6-9633-70B98B814C89}" type="presParOf" srcId="{86E08C76-7F3C-4587-8C8B-5F74640D5251}" destId="{48055C6F-9AC5-4542-B27E-3C4CDB61276E}" srcOrd="0" destOrd="0" presId="urn:microsoft.com/office/officeart/2005/8/layout/orgChart1"/>
    <dgm:cxn modelId="{054FCC57-5496-46A6-A9ED-54A292B29F8D}" type="presParOf" srcId="{48055C6F-9AC5-4542-B27E-3C4CDB61276E}" destId="{9394D759-B6D3-4367-9FB6-34406CB3324A}" srcOrd="0" destOrd="0" presId="urn:microsoft.com/office/officeart/2005/8/layout/orgChart1"/>
    <dgm:cxn modelId="{ECF96ECE-D15A-4D48-A45C-0DCA1443B442}" type="presParOf" srcId="{48055C6F-9AC5-4542-B27E-3C4CDB61276E}" destId="{3453F80E-0FB8-43D8-8923-692DA10AFDCA}" srcOrd="1" destOrd="0" presId="urn:microsoft.com/office/officeart/2005/8/layout/orgChart1"/>
    <dgm:cxn modelId="{DED995FB-8546-4A99-B0DA-C5DC5C0F9946}" type="presParOf" srcId="{86E08C76-7F3C-4587-8C8B-5F74640D5251}" destId="{22058FAC-AC2C-4701-B5CE-07328E6FE791}" srcOrd="1" destOrd="0" presId="urn:microsoft.com/office/officeart/2005/8/layout/orgChart1"/>
    <dgm:cxn modelId="{E9326A00-935C-4820-AF21-C8A0D048330C}" type="presParOf" srcId="{22058FAC-AC2C-4701-B5CE-07328E6FE791}" destId="{A8C3E5CE-F8C1-4186-9E94-0F2393C510AA}" srcOrd="0" destOrd="0" presId="urn:microsoft.com/office/officeart/2005/8/layout/orgChart1"/>
    <dgm:cxn modelId="{445AE9EA-E3ED-47B6-801C-4EAE46BBADF1}" type="presParOf" srcId="{22058FAC-AC2C-4701-B5CE-07328E6FE791}" destId="{71C45099-57F1-443D-8C4D-4822F6627C3A}" srcOrd="1" destOrd="0" presId="urn:microsoft.com/office/officeart/2005/8/layout/orgChart1"/>
    <dgm:cxn modelId="{FED920B8-86F9-49F7-A7B0-E284C3C3EC57}" type="presParOf" srcId="{71C45099-57F1-443D-8C4D-4822F6627C3A}" destId="{977088D0-FB47-4F00-B4DF-D877A2778B03}" srcOrd="0" destOrd="0" presId="urn:microsoft.com/office/officeart/2005/8/layout/orgChart1"/>
    <dgm:cxn modelId="{CF18A41F-D7E8-4154-BC20-00B76BFA05C4}" type="presParOf" srcId="{977088D0-FB47-4F00-B4DF-D877A2778B03}" destId="{59A4A2E2-9890-4AA4-8FF0-331760602C3A}" srcOrd="0" destOrd="0" presId="urn:microsoft.com/office/officeart/2005/8/layout/orgChart1"/>
    <dgm:cxn modelId="{9ECA46C2-8FB9-41FB-908C-DFA348E32C85}" type="presParOf" srcId="{977088D0-FB47-4F00-B4DF-D877A2778B03}" destId="{F7425BE1-C360-4E99-B072-EE796AE6BCBD}" srcOrd="1" destOrd="0" presId="urn:microsoft.com/office/officeart/2005/8/layout/orgChart1"/>
    <dgm:cxn modelId="{E2D0B3C7-046D-4D0D-93D6-8377D8AFFD9F}" type="presParOf" srcId="{71C45099-57F1-443D-8C4D-4822F6627C3A}" destId="{F0A7AA5B-3376-4131-87C1-C89998B0246B}" srcOrd="1" destOrd="0" presId="urn:microsoft.com/office/officeart/2005/8/layout/orgChart1"/>
    <dgm:cxn modelId="{AEBAD747-AA79-4700-B8B2-286309F2FACC}" type="presParOf" srcId="{F0A7AA5B-3376-4131-87C1-C89998B0246B}" destId="{F7C0399F-6152-44E9-981A-B2864AA67720}" srcOrd="0" destOrd="0" presId="urn:microsoft.com/office/officeart/2005/8/layout/orgChart1"/>
    <dgm:cxn modelId="{D0C4CD99-6D41-4FDD-AEDC-36194A3C9B83}" type="presParOf" srcId="{F0A7AA5B-3376-4131-87C1-C89998B0246B}" destId="{63E1AAFA-E6DD-4194-8045-30E0C0BC3D87}" srcOrd="1" destOrd="0" presId="urn:microsoft.com/office/officeart/2005/8/layout/orgChart1"/>
    <dgm:cxn modelId="{829260CC-63B7-479D-BFFC-416685BE6046}" type="presParOf" srcId="{63E1AAFA-E6DD-4194-8045-30E0C0BC3D87}" destId="{980A8352-CE9A-4657-8573-2A34EE347A45}" srcOrd="0" destOrd="0" presId="urn:microsoft.com/office/officeart/2005/8/layout/orgChart1"/>
    <dgm:cxn modelId="{C046269F-8A60-479A-89E0-57ACD9C5D72C}" type="presParOf" srcId="{980A8352-CE9A-4657-8573-2A34EE347A45}" destId="{CACD19CD-7DB4-457C-98EF-39CAEA45D077}" srcOrd="0" destOrd="0" presId="urn:microsoft.com/office/officeart/2005/8/layout/orgChart1"/>
    <dgm:cxn modelId="{B5F3095B-C112-43C1-8A16-558A0B0CCAB9}" type="presParOf" srcId="{980A8352-CE9A-4657-8573-2A34EE347A45}" destId="{105E79D6-4F5D-4928-B041-022C6CFDCDFE}" srcOrd="1" destOrd="0" presId="urn:microsoft.com/office/officeart/2005/8/layout/orgChart1"/>
    <dgm:cxn modelId="{F4E9E14E-31E3-4125-BE5F-5BE9AD174AC1}" type="presParOf" srcId="{63E1AAFA-E6DD-4194-8045-30E0C0BC3D87}" destId="{7F3B3BBF-DB6F-4A47-B5B1-7B1BCEAC354C}" srcOrd="1" destOrd="0" presId="urn:microsoft.com/office/officeart/2005/8/layout/orgChart1"/>
    <dgm:cxn modelId="{6F4E5DFC-72EC-4406-90FD-5CF713C52908}" type="presParOf" srcId="{63E1AAFA-E6DD-4194-8045-30E0C0BC3D87}" destId="{2EFEE854-E1D0-49B8-A14A-73E3377765A4}" srcOrd="2" destOrd="0" presId="urn:microsoft.com/office/officeart/2005/8/layout/orgChart1"/>
    <dgm:cxn modelId="{3195343E-9DB1-4A50-A872-58883B6DFE8D}" type="presParOf" srcId="{F0A7AA5B-3376-4131-87C1-C89998B0246B}" destId="{1F6FA253-5083-4209-A07E-27714A91ACA4}" srcOrd="2" destOrd="0" presId="urn:microsoft.com/office/officeart/2005/8/layout/orgChart1"/>
    <dgm:cxn modelId="{8BABFBE1-AAFB-4316-B422-FE8BD555C288}" type="presParOf" srcId="{F0A7AA5B-3376-4131-87C1-C89998B0246B}" destId="{92532EE0-E83F-47F3-92C1-BD1C988594A4}" srcOrd="3" destOrd="0" presId="urn:microsoft.com/office/officeart/2005/8/layout/orgChart1"/>
    <dgm:cxn modelId="{0544641F-0C9D-4FA6-B15D-78B48C6FC162}" type="presParOf" srcId="{92532EE0-E83F-47F3-92C1-BD1C988594A4}" destId="{E44BFB5D-23C0-43BB-B3DA-F3F03EA66B0D}" srcOrd="0" destOrd="0" presId="urn:microsoft.com/office/officeart/2005/8/layout/orgChart1"/>
    <dgm:cxn modelId="{83EA8318-194F-4418-94B9-F25A77E08196}" type="presParOf" srcId="{E44BFB5D-23C0-43BB-B3DA-F3F03EA66B0D}" destId="{1621DB88-2AF6-4711-B568-A3CCACECFE00}" srcOrd="0" destOrd="0" presId="urn:microsoft.com/office/officeart/2005/8/layout/orgChart1"/>
    <dgm:cxn modelId="{0ED95660-8B8E-4773-9303-F882EA1D569F}" type="presParOf" srcId="{E44BFB5D-23C0-43BB-B3DA-F3F03EA66B0D}" destId="{C2369625-5D90-448F-933B-2B5AEDB8BBA0}" srcOrd="1" destOrd="0" presId="urn:microsoft.com/office/officeart/2005/8/layout/orgChart1"/>
    <dgm:cxn modelId="{43AB43BF-AF73-463C-96CD-4CBC9EB4C46C}" type="presParOf" srcId="{92532EE0-E83F-47F3-92C1-BD1C988594A4}" destId="{E22B9A64-D1B6-487E-9E7D-E566E4D3C14F}" srcOrd="1" destOrd="0" presId="urn:microsoft.com/office/officeart/2005/8/layout/orgChart1"/>
    <dgm:cxn modelId="{49337AC1-053D-4B22-AC28-1E15BD670FA3}" type="presParOf" srcId="{92532EE0-E83F-47F3-92C1-BD1C988594A4}" destId="{3F7597F1-19AF-461E-8D52-AE6504E39EE8}" srcOrd="2" destOrd="0" presId="urn:microsoft.com/office/officeart/2005/8/layout/orgChart1"/>
    <dgm:cxn modelId="{3662BEE5-17EF-43C5-92C9-CE32C246545D}" type="presParOf" srcId="{71C45099-57F1-443D-8C4D-4822F6627C3A}" destId="{2AC23ABD-6F50-4A18-8606-844749C2F593}" srcOrd="2" destOrd="0" presId="urn:microsoft.com/office/officeart/2005/8/layout/orgChart1"/>
    <dgm:cxn modelId="{1F4C61DF-3C9F-4920-B4C6-FB7E6620B737}" type="presParOf" srcId="{22058FAC-AC2C-4701-B5CE-07328E6FE791}" destId="{B77253C8-D9F0-4D8A-9F4A-408E6DC12A24}" srcOrd="2" destOrd="0" presId="urn:microsoft.com/office/officeart/2005/8/layout/orgChart1"/>
    <dgm:cxn modelId="{3AADDE0C-B746-437B-8873-6DE0527A7952}" type="presParOf" srcId="{22058FAC-AC2C-4701-B5CE-07328E6FE791}" destId="{936C132D-C3E9-46AE-B6A4-1C3EE91E56C3}" srcOrd="3" destOrd="0" presId="urn:microsoft.com/office/officeart/2005/8/layout/orgChart1"/>
    <dgm:cxn modelId="{C2913407-66BE-4B29-B293-24E11FE8ED7F}" type="presParOf" srcId="{936C132D-C3E9-46AE-B6A4-1C3EE91E56C3}" destId="{8BB450FD-4E34-4B30-ADD3-803FF5E3BDD9}" srcOrd="0" destOrd="0" presId="urn:microsoft.com/office/officeart/2005/8/layout/orgChart1"/>
    <dgm:cxn modelId="{FD33D3F4-553A-46B9-BB1F-8D5C14D50B70}" type="presParOf" srcId="{8BB450FD-4E34-4B30-ADD3-803FF5E3BDD9}" destId="{96DFA982-0C33-4FAB-A441-62CA217CC6BB}" srcOrd="0" destOrd="0" presId="urn:microsoft.com/office/officeart/2005/8/layout/orgChart1"/>
    <dgm:cxn modelId="{A1CFFFD7-4A80-4FCD-8266-6532D67713F3}" type="presParOf" srcId="{8BB450FD-4E34-4B30-ADD3-803FF5E3BDD9}" destId="{121E155D-AD93-4801-817A-E559BDA933A0}" srcOrd="1" destOrd="0" presId="urn:microsoft.com/office/officeart/2005/8/layout/orgChart1"/>
    <dgm:cxn modelId="{B8E41793-087A-4F7D-A0D7-2630848A7166}" type="presParOf" srcId="{936C132D-C3E9-46AE-B6A4-1C3EE91E56C3}" destId="{A79267D9-70A7-4407-A8EF-76F7FA08ECF5}" srcOrd="1" destOrd="0" presId="urn:microsoft.com/office/officeart/2005/8/layout/orgChart1"/>
    <dgm:cxn modelId="{E05D9FD4-76AB-4412-998D-FCBD786601BE}" type="presParOf" srcId="{A79267D9-70A7-4407-A8EF-76F7FA08ECF5}" destId="{0A68E9B4-7436-416C-B6EA-91B540D7F8A0}" srcOrd="0" destOrd="0" presId="urn:microsoft.com/office/officeart/2005/8/layout/orgChart1"/>
    <dgm:cxn modelId="{0D3ABEBE-6BE7-419D-9A3A-9B7A3E7B909F}" type="presParOf" srcId="{A79267D9-70A7-4407-A8EF-76F7FA08ECF5}" destId="{F2CD5F75-483F-4309-A296-DAB14F94DD60}" srcOrd="1" destOrd="0" presId="urn:microsoft.com/office/officeart/2005/8/layout/orgChart1"/>
    <dgm:cxn modelId="{2428604C-E0F6-4A7C-B94C-CBBE8490BAA1}" type="presParOf" srcId="{F2CD5F75-483F-4309-A296-DAB14F94DD60}" destId="{8CCEC0D3-82DB-4BA7-9157-DCE5D0196E6E}" srcOrd="0" destOrd="0" presId="urn:microsoft.com/office/officeart/2005/8/layout/orgChart1"/>
    <dgm:cxn modelId="{2A4E680B-060C-414E-86C8-2A0825E9EF0C}" type="presParOf" srcId="{8CCEC0D3-82DB-4BA7-9157-DCE5D0196E6E}" destId="{E4F19F62-9414-44EB-A6B4-4258740ECFB2}" srcOrd="0" destOrd="0" presId="urn:microsoft.com/office/officeart/2005/8/layout/orgChart1"/>
    <dgm:cxn modelId="{1741F0A0-E46E-4B34-AB02-0628F08AFD2A}" type="presParOf" srcId="{8CCEC0D3-82DB-4BA7-9157-DCE5D0196E6E}" destId="{AB59132A-C1CE-432B-8AF4-26BFFD1A2073}" srcOrd="1" destOrd="0" presId="urn:microsoft.com/office/officeart/2005/8/layout/orgChart1"/>
    <dgm:cxn modelId="{C57BDB32-AC56-4ACF-8CDC-EB10F51AF914}" type="presParOf" srcId="{F2CD5F75-483F-4309-A296-DAB14F94DD60}" destId="{F8BC70FF-7E90-4911-ACEF-598E1050BA67}" srcOrd="1" destOrd="0" presId="urn:microsoft.com/office/officeart/2005/8/layout/orgChart1"/>
    <dgm:cxn modelId="{3725FB1F-6FB1-4239-9B84-F7164D5CD9B3}" type="presParOf" srcId="{F2CD5F75-483F-4309-A296-DAB14F94DD60}" destId="{8576B194-25E7-415E-993D-B051301E6B14}" srcOrd="2" destOrd="0" presId="urn:microsoft.com/office/officeart/2005/8/layout/orgChart1"/>
    <dgm:cxn modelId="{A4C21C35-6EE9-4DD8-A546-DB113CED6BD4}" type="presParOf" srcId="{A79267D9-70A7-4407-A8EF-76F7FA08ECF5}" destId="{29AC285C-1181-4547-AEAE-7F8CEF23EF8D}" srcOrd="2" destOrd="0" presId="urn:microsoft.com/office/officeart/2005/8/layout/orgChart1"/>
    <dgm:cxn modelId="{9B3DFB05-CFAE-4AE8-AA53-EE7063453EC2}" type="presParOf" srcId="{A79267D9-70A7-4407-A8EF-76F7FA08ECF5}" destId="{A7D7C872-59FE-46C1-99EC-C0B95272A35F}" srcOrd="3" destOrd="0" presId="urn:microsoft.com/office/officeart/2005/8/layout/orgChart1"/>
    <dgm:cxn modelId="{CA32983C-7B5F-4382-B75C-B25001A8A258}" type="presParOf" srcId="{A7D7C872-59FE-46C1-99EC-C0B95272A35F}" destId="{68624D64-99E7-4D39-A18C-DB65AB313587}" srcOrd="0" destOrd="0" presId="urn:microsoft.com/office/officeart/2005/8/layout/orgChart1"/>
    <dgm:cxn modelId="{49DF0258-871F-4908-8094-8C3B3E0209EC}" type="presParOf" srcId="{68624D64-99E7-4D39-A18C-DB65AB313587}" destId="{F38CF12D-4A9A-4C9B-A995-A60302C4C3FB}" srcOrd="0" destOrd="0" presId="urn:microsoft.com/office/officeart/2005/8/layout/orgChart1"/>
    <dgm:cxn modelId="{EE0CC03B-05D6-4C13-8265-4A8C091C8102}" type="presParOf" srcId="{68624D64-99E7-4D39-A18C-DB65AB313587}" destId="{5E3FF3EE-C279-4912-A0D7-55F21B72B497}" srcOrd="1" destOrd="0" presId="urn:microsoft.com/office/officeart/2005/8/layout/orgChart1"/>
    <dgm:cxn modelId="{6670107A-966C-47CB-B410-91AD2B4D3C36}" type="presParOf" srcId="{A7D7C872-59FE-46C1-99EC-C0B95272A35F}" destId="{C7232FCA-88E4-4C91-BFC2-963BC875DDEA}" srcOrd="1" destOrd="0" presId="urn:microsoft.com/office/officeart/2005/8/layout/orgChart1"/>
    <dgm:cxn modelId="{A1AA308D-94FD-4521-A582-CA950CAD487B}" type="presParOf" srcId="{A7D7C872-59FE-46C1-99EC-C0B95272A35F}" destId="{5814F372-6B9C-4C90-83E1-9918EA990686}" srcOrd="2" destOrd="0" presId="urn:microsoft.com/office/officeart/2005/8/layout/orgChart1"/>
    <dgm:cxn modelId="{ACD9CD2E-BAB2-47DD-8B6F-C34C476EE903}" type="presParOf" srcId="{936C132D-C3E9-46AE-B6A4-1C3EE91E56C3}" destId="{F3D80C2C-7E6C-4D8D-BA38-877CC5E75385}" srcOrd="2" destOrd="0" presId="urn:microsoft.com/office/officeart/2005/8/layout/orgChart1"/>
    <dgm:cxn modelId="{0ADCF324-0BC2-4038-8681-317599464DD7}" type="presParOf" srcId="{86E08C76-7F3C-4587-8C8B-5F74640D5251}" destId="{CE11603B-314A-44DD-8EFE-498518AF7AB6}" srcOrd="2" destOrd="0" presId="urn:microsoft.com/office/officeart/2005/8/layout/orgChart1"/>
    <dgm:cxn modelId="{09DF2A81-A585-435A-893C-3CC1C802FE27}" type="presParOf" srcId="{3AFC771F-B0BA-4FBB-A9B6-F5F7480A0927}" destId="{94ACF606-5530-44D4-B3CA-EE2991402DF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70B24-3C12-4876-AEF3-E3584D64808B}">
      <dsp:nvSpPr>
        <dsp:cNvPr id="0" name=""/>
        <dsp:cNvSpPr/>
      </dsp:nvSpPr>
      <dsp:spPr>
        <a:xfrm>
          <a:off x="1339313" y="65264"/>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Identify</a:t>
          </a:r>
        </a:p>
      </dsp:txBody>
      <dsp:txXfrm>
        <a:off x="1500711" y="226662"/>
        <a:ext cx="779298" cy="779298"/>
      </dsp:txXfrm>
    </dsp:sp>
    <dsp:sp modelId="{4596F460-6BD6-41C0-B9A3-E691769E01D8}">
      <dsp:nvSpPr>
        <dsp:cNvPr id="0" name=""/>
        <dsp:cNvSpPr/>
      </dsp:nvSpPr>
      <dsp:spPr>
        <a:xfrm rot="2160000">
          <a:off x="2406496" y="911636"/>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414879" y="960226"/>
        <a:ext cx="204849" cy="223175"/>
      </dsp:txXfrm>
    </dsp:sp>
    <dsp:sp modelId="{AE9C2199-CB13-4B99-88BC-10B86CFAF5C4}">
      <dsp:nvSpPr>
        <dsp:cNvPr id="0" name=""/>
        <dsp:cNvSpPr/>
      </dsp:nvSpPr>
      <dsp:spPr>
        <a:xfrm>
          <a:off x="2677628" y="1037607"/>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Protect</a:t>
          </a:r>
        </a:p>
      </dsp:txBody>
      <dsp:txXfrm>
        <a:off x="2839026" y="1199005"/>
        <a:ext cx="779298" cy="779298"/>
      </dsp:txXfrm>
    </dsp:sp>
    <dsp:sp modelId="{88FD84D0-1D79-417B-AB49-28B3F01A525C}">
      <dsp:nvSpPr>
        <dsp:cNvPr id="0" name=""/>
        <dsp:cNvSpPr/>
      </dsp:nvSpPr>
      <dsp:spPr>
        <a:xfrm rot="6480000">
          <a:off x="2829318" y="2181441"/>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886779" y="2214084"/>
        <a:ext cx="204849" cy="223175"/>
      </dsp:txXfrm>
    </dsp:sp>
    <dsp:sp modelId="{5B82ED06-9D65-4ACE-93C8-E4A0B0A50117}">
      <dsp:nvSpPr>
        <dsp:cNvPr id="0" name=""/>
        <dsp:cNvSpPr/>
      </dsp:nvSpPr>
      <dsp:spPr>
        <a:xfrm>
          <a:off x="2166437" y="2610890"/>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Detect</a:t>
          </a:r>
        </a:p>
      </dsp:txBody>
      <dsp:txXfrm>
        <a:off x="2327835" y="2772288"/>
        <a:ext cx="779298" cy="779298"/>
      </dsp:txXfrm>
    </dsp:sp>
    <dsp:sp modelId="{54AA4D3D-A886-45EA-B9C9-B71C4FA83CC5}">
      <dsp:nvSpPr>
        <dsp:cNvPr id="0" name=""/>
        <dsp:cNvSpPr/>
      </dsp:nvSpPr>
      <dsp:spPr>
        <a:xfrm rot="10800000">
          <a:off x="1752322" y="2975959"/>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40114" y="3050350"/>
        <a:ext cx="204849" cy="223175"/>
      </dsp:txXfrm>
    </dsp:sp>
    <dsp:sp modelId="{EC9312BF-0A79-467A-A402-0A03F23FDE45}">
      <dsp:nvSpPr>
        <dsp:cNvPr id="0" name=""/>
        <dsp:cNvSpPr/>
      </dsp:nvSpPr>
      <dsp:spPr>
        <a:xfrm>
          <a:off x="512188" y="2610890"/>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Respond</a:t>
          </a:r>
        </a:p>
      </dsp:txBody>
      <dsp:txXfrm>
        <a:off x="673586" y="2772288"/>
        <a:ext cx="779298" cy="779298"/>
      </dsp:txXfrm>
    </dsp:sp>
    <dsp:sp modelId="{EC7BFCEA-6E58-45A1-94F8-832B1E5E5F10}">
      <dsp:nvSpPr>
        <dsp:cNvPr id="0" name=""/>
        <dsp:cNvSpPr/>
      </dsp:nvSpPr>
      <dsp:spPr>
        <a:xfrm rot="15120000">
          <a:off x="663879" y="2197194"/>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21340" y="2313333"/>
        <a:ext cx="204849" cy="223175"/>
      </dsp:txXfrm>
    </dsp:sp>
    <dsp:sp modelId="{BD7B3DD8-4270-41D8-9F07-7ECE7205A356}">
      <dsp:nvSpPr>
        <dsp:cNvPr id="0" name=""/>
        <dsp:cNvSpPr/>
      </dsp:nvSpPr>
      <dsp:spPr>
        <a:xfrm>
          <a:off x="997" y="1037607"/>
          <a:ext cx="1102094" cy="110209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Recover</a:t>
          </a:r>
        </a:p>
      </dsp:txBody>
      <dsp:txXfrm>
        <a:off x="162395" y="1199005"/>
        <a:ext cx="779298" cy="779298"/>
      </dsp:txXfrm>
    </dsp:sp>
    <dsp:sp modelId="{486936AF-2DF9-40F8-9E3E-353E38A9E440}">
      <dsp:nvSpPr>
        <dsp:cNvPr id="0" name=""/>
        <dsp:cNvSpPr/>
      </dsp:nvSpPr>
      <dsp:spPr>
        <a:xfrm rot="19440000">
          <a:off x="1068181" y="921372"/>
          <a:ext cx="292641" cy="371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076564" y="1021564"/>
        <a:ext cx="204849" cy="223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C285C-1181-4547-AEAE-7F8CEF23EF8D}">
      <dsp:nvSpPr>
        <dsp:cNvPr id="0" name=""/>
        <dsp:cNvSpPr/>
      </dsp:nvSpPr>
      <dsp:spPr>
        <a:xfrm>
          <a:off x="6670871" y="1791279"/>
          <a:ext cx="139779" cy="1090278"/>
        </a:xfrm>
        <a:custGeom>
          <a:avLst/>
          <a:gdLst/>
          <a:ahLst/>
          <a:cxnLst/>
          <a:rect l="0" t="0" r="0" b="0"/>
          <a:pathLst>
            <a:path>
              <a:moveTo>
                <a:pt x="0" y="0"/>
              </a:moveTo>
              <a:lnTo>
                <a:pt x="0" y="1090278"/>
              </a:lnTo>
              <a:lnTo>
                <a:pt x="139779" y="109027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8E9B4-7436-416C-B6EA-91B540D7F8A0}">
      <dsp:nvSpPr>
        <dsp:cNvPr id="0" name=""/>
        <dsp:cNvSpPr/>
      </dsp:nvSpPr>
      <dsp:spPr>
        <a:xfrm>
          <a:off x="6670871" y="1791279"/>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7253C8-D9F0-4D8A-9F4A-408E6DC12A24}">
      <dsp:nvSpPr>
        <dsp:cNvPr id="0" name=""/>
        <dsp:cNvSpPr/>
      </dsp:nvSpPr>
      <dsp:spPr>
        <a:xfrm>
          <a:off x="6479839" y="1129657"/>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FA253-5083-4209-A07E-27714A91ACA4}">
      <dsp:nvSpPr>
        <dsp:cNvPr id="0" name=""/>
        <dsp:cNvSpPr/>
      </dsp:nvSpPr>
      <dsp:spPr>
        <a:xfrm>
          <a:off x="5543318" y="1791279"/>
          <a:ext cx="139779" cy="1090278"/>
        </a:xfrm>
        <a:custGeom>
          <a:avLst/>
          <a:gdLst/>
          <a:ahLst/>
          <a:cxnLst/>
          <a:rect l="0" t="0" r="0" b="0"/>
          <a:pathLst>
            <a:path>
              <a:moveTo>
                <a:pt x="0" y="0"/>
              </a:moveTo>
              <a:lnTo>
                <a:pt x="0" y="1090278"/>
              </a:lnTo>
              <a:lnTo>
                <a:pt x="139779" y="109027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0399F-6152-44E9-981A-B2864AA67720}">
      <dsp:nvSpPr>
        <dsp:cNvPr id="0" name=""/>
        <dsp:cNvSpPr/>
      </dsp:nvSpPr>
      <dsp:spPr>
        <a:xfrm>
          <a:off x="5543318" y="1791279"/>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C3E5CE-F8C1-4186-9E94-0F2393C510AA}">
      <dsp:nvSpPr>
        <dsp:cNvPr id="0" name=""/>
        <dsp:cNvSpPr/>
      </dsp:nvSpPr>
      <dsp:spPr>
        <a:xfrm>
          <a:off x="5916063" y="1129657"/>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D1FD7-4BA8-4A99-AE64-B8FB12E8D341}">
      <dsp:nvSpPr>
        <dsp:cNvPr id="0" name=""/>
        <dsp:cNvSpPr/>
      </dsp:nvSpPr>
      <dsp:spPr>
        <a:xfrm>
          <a:off x="4623105" y="468035"/>
          <a:ext cx="1856734" cy="195690"/>
        </a:xfrm>
        <a:custGeom>
          <a:avLst/>
          <a:gdLst/>
          <a:ahLst/>
          <a:cxnLst/>
          <a:rect l="0" t="0" r="0" b="0"/>
          <a:pathLst>
            <a:path>
              <a:moveTo>
                <a:pt x="0" y="0"/>
              </a:moveTo>
              <a:lnTo>
                <a:pt x="0" y="97845"/>
              </a:lnTo>
              <a:lnTo>
                <a:pt x="1856734" y="97845"/>
              </a:lnTo>
              <a:lnTo>
                <a:pt x="1856734" y="19569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40D50-BF12-4398-80C8-4AFC1EBD403F}">
      <dsp:nvSpPr>
        <dsp:cNvPr id="0" name=""/>
        <dsp:cNvSpPr/>
      </dsp:nvSpPr>
      <dsp:spPr>
        <a:xfrm>
          <a:off x="4648731" y="3114523"/>
          <a:ext cx="139779" cy="428656"/>
        </a:xfrm>
        <a:custGeom>
          <a:avLst/>
          <a:gdLst/>
          <a:ahLst/>
          <a:cxnLst/>
          <a:rect l="0" t="0" r="0" b="0"/>
          <a:pathLst>
            <a:path>
              <a:moveTo>
                <a:pt x="0" y="0"/>
              </a:moveTo>
              <a:lnTo>
                <a:pt x="0" y="428656"/>
              </a:lnTo>
              <a:lnTo>
                <a:pt x="139779" y="428656"/>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EAA7D-4C67-4B6A-BDA8-E4128C3FFAB5}">
      <dsp:nvSpPr>
        <dsp:cNvPr id="0" name=""/>
        <dsp:cNvSpPr/>
      </dsp:nvSpPr>
      <dsp:spPr>
        <a:xfrm>
          <a:off x="4457700" y="2452901"/>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E7E1E-E685-481A-A498-0BD822318DC2}">
      <dsp:nvSpPr>
        <dsp:cNvPr id="0" name=""/>
        <dsp:cNvSpPr/>
      </dsp:nvSpPr>
      <dsp:spPr>
        <a:xfrm>
          <a:off x="3893923" y="2452901"/>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D5D5CE-3E01-4BCF-BD60-05B670BB2F6D}">
      <dsp:nvSpPr>
        <dsp:cNvPr id="0" name=""/>
        <dsp:cNvSpPr/>
      </dsp:nvSpPr>
      <dsp:spPr>
        <a:xfrm>
          <a:off x="3893923" y="1791279"/>
          <a:ext cx="563776" cy="195690"/>
        </a:xfrm>
        <a:custGeom>
          <a:avLst/>
          <a:gdLst/>
          <a:ahLst/>
          <a:cxnLst/>
          <a:rect l="0" t="0" r="0" b="0"/>
          <a:pathLst>
            <a:path>
              <a:moveTo>
                <a:pt x="0" y="0"/>
              </a:moveTo>
              <a:lnTo>
                <a:pt x="0" y="97845"/>
              </a:lnTo>
              <a:lnTo>
                <a:pt x="563776" y="97845"/>
              </a:lnTo>
              <a:lnTo>
                <a:pt x="563776"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44689-BECA-4A42-A926-44B547F6581C}">
      <dsp:nvSpPr>
        <dsp:cNvPr id="0" name=""/>
        <dsp:cNvSpPr/>
      </dsp:nvSpPr>
      <dsp:spPr>
        <a:xfrm>
          <a:off x="3330147" y="1791279"/>
          <a:ext cx="563776" cy="195690"/>
        </a:xfrm>
        <a:custGeom>
          <a:avLst/>
          <a:gdLst/>
          <a:ahLst/>
          <a:cxnLst/>
          <a:rect l="0" t="0" r="0" b="0"/>
          <a:pathLst>
            <a:path>
              <a:moveTo>
                <a:pt x="563776" y="0"/>
              </a:moveTo>
              <a:lnTo>
                <a:pt x="563776"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C0F128-B8AB-4D39-9C1B-37CEE161D2B3}">
      <dsp:nvSpPr>
        <dsp:cNvPr id="0" name=""/>
        <dsp:cNvSpPr/>
      </dsp:nvSpPr>
      <dsp:spPr>
        <a:xfrm>
          <a:off x="2766370" y="1129657"/>
          <a:ext cx="1127552" cy="195690"/>
        </a:xfrm>
        <a:custGeom>
          <a:avLst/>
          <a:gdLst/>
          <a:ahLst/>
          <a:cxnLst/>
          <a:rect l="0" t="0" r="0" b="0"/>
          <a:pathLst>
            <a:path>
              <a:moveTo>
                <a:pt x="0" y="0"/>
              </a:moveTo>
              <a:lnTo>
                <a:pt x="0" y="97845"/>
              </a:lnTo>
              <a:lnTo>
                <a:pt x="1127552" y="97845"/>
              </a:lnTo>
              <a:lnTo>
                <a:pt x="1127552"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4776DA-85E0-4535-BA16-B9443A7F4F50}">
      <dsp:nvSpPr>
        <dsp:cNvPr id="0" name=""/>
        <dsp:cNvSpPr/>
      </dsp:nvSpPr>
      <dsp:spPr>
        <a:xfrm>
          <a:off x="2720650" y="1129657"/>
          <a:ext cx="91440" cy="195690"/>
        </a:xfrm>
        <a:custGeom>
          <a:avLst/>
          <a:gdLst/>
          <a:ahLst/>
          <a:cxnLst/>
          <a:rect l="0" t="0" r="0" b="0"/>
          <a:pathLst>
            <a:path>
              <a:moveTo>
                <a:pt x="45720" y="0"/>
              </a:moveTo>
              <a:lnTo>
                <a:pt x="4572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70236-A483-4C24-BC25-EB0C497D01FB}">
      <dsp:nvSpPr>
        <dsp:cNvPr id="0" name=""/>
        <dsp:cNvSpPr/>
      </dsp:nvSpPr>
      <dsp:spPr>
        <a:xfrm>
          <a:off x="1638818" y="1129657"/>
          <a:ext cx="1127552" cy="195690"/>
        </a:xfrm>
        <a:custGeom>
          <a:avLst/>
          <a:gdLst/>
          <a:ahLst/>
          <a:cxnLst/>
          <a:rect l="0" t="0" r="0" b="0"/>
          <a:pathLst>
            <a:path>
              <a:moveTo>
                <a:pt x="1127552" y="0"/>
              </a:moveTo>
              <a:lnTo>
                <a:pt x="1127552" y="97845"/>
              </a:lnTo>
              <a:lnTo>
                <a:pt x="0" y="97845"/>
              </a:lnTo>
              <a:lnTo>
                <a:pt x="0" y="195690"/>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23C6C7-CA95-4038-AA67-4AC82D5B61EF}">
      <dsp:nvSpPr>
        <dsp:cNvPr id="0" name=""/>
        <dsp:cNvSpPr/>
      </dsp:nvSpPr>
      <dsp:spPr>
        <a:xfrm>
          <a:off x="2766370" y="468035"/>
          <a:ext cx="1856734" cy="195690"/>
        </a:xfrm>
        <a:custGeom>
          <a:avLst/>
          <a:gdLst/>
          <a:ahLst/>
          <a:cxnLst/>
          <a:rect l="0" t="0" r="0" b="0"/>
          <a:pathLst>
            <a:path>
              <a:moveTo>
                <a:pt x="1856734" y="0"/>
              </a:moveTo>
              <a:lnTo>
                <a:pt x="1856734" y="97845"/>
              </a:lnTo>
              <a:lnTo>
                <a:pt x="0" y="97845"/>
              </a:lnTo>
              <a:lnTo>
                <a:pt x="0" y="19569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39EB1A-450A-4D67-94E7-9A0FC550F64D}">
      <dsp:nvSpPr>
        <dsp:cNvPr id="0" name=""/>
        <dsp:cNvSpPr/>
      </dsp:nvSpPr>
      <dsp:spPr>
        <a:xfrm>
          <a:off x="4157174" y="2105"/>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Strategy</a:t>
          </a:r>
        </a:p>
      </dsp:txBody>
      <dsp:txXfrm>
        <a:off x="4157174" y="2105"/>
        <a:ext cx="931861" cy="465930"/>
      </dsp:txXfrm>
    </dsp:sp>
    <dsp:sp modelId="{32FE5EAF-B0FD-4448-90AD-4AA9C8287861}">
      <dsp:nvSpPr>
        <dsp:cNvPr id="0" name=""/>
        <dsp:cNvSpPr/>
      </dsp:nvSpPr>
      <dsp:spPr>
        <a:xfrm>
          <a:off x="2300440" y="663726"/>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Policies</a:t>
          </a:r>
        </a:p>
      </dsp:txBody>
      <dsp:txXfrm>
        <a:off x="2300440" y="663726"/>
        <a:ext cx="931861" cy="465930"/>
      </dsp:txXfrm>
    </dsp:sp>
    <dsp:sp modelId="{B3636ED2-D3B2-4608-8182-E970FB51793F}">
      <dsp:nvSpPr>
        <dsp:cNvPr id="0" name=""/>
        <dsp:cNvSpPr/>
      </dsp:nvSpPr>
      <dsp:spPr>
        <a:xfrm>
          <a:off x="1172887"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CIA</a:t>
          </a:r>
        </a:p>
      </dsp:txBody>
      <dsp:txXfrm>
        <a:off x="1172887" y="1325348"/>
        <a:ext cx="931861" cy="465930"/>
      </dsp:txXfrm>
    </dsp:sp>
    <dsp:sp modelId="{C97E001D-51CC-4BE4-94DE-98899B55CEF6}">
      <dsp:nvSpPr>
        <dsp:cNvPr id="0" name=""/>
        <dsp:cNvSpPr/>
      </dsp:nvSpPr>
      <dsp:spPr>
        <a:xfrm>
          <a:off x="2300440"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AAA</a:t>
          </a:r>
        </a:p>
      </dsp:txBody>
      <dsp:txXfrm>
        <a:off x="2300440" y="1325348"/>
        <a:ext cx="931861" cy="465930"/>
      </dsp:txXfrm>
    </dsp:sp>
    <dsp:sp modelId="{E2FD1C4B-337A-4070-A3A4-117B591E59D9}">
      <dsp:nvSpPr>
        <dsp:cNvPr id="0" name=""/>
        <dsp:cNvSpPr/>
      </dsp:nvSpPr>
      <dsp:spPr>
        <a:xfrm>
          <a:off x="3427992"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Guidelines</a:t>
          </a:r>
        </a:p>
      </dsp:txBody>
      <dsp:txXfrm>
        <a:off x="3427992" y="1325348"/>
        <a:ext cx="931861" cy="465930"/>
      </dsp:txXfrm>
    </dsp:sp>
    <dsp:sp modelId="{C01C0B0A-9990-4F48-90BF-7243C663DBC1}">
      <dsp:nvSpPr>
        <dsp:cNvPr id="0" name=""/>
        <dsp:cNvSpPr/>
      </dsp:nvSpPr>
      <dsp:spPr>
        <a:xfrm>
          <a:off x="2864216"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See something, Say Something</a:t>
          </a:r>
        </a:p>
      </dsp:txBody>
      <dsp:txXfrm>
        <a:off x="2864216" y="1986970"/>
        <a:ext cx="931861" cy="465930"/>
      </dsp:txXfrm>
    </dsp:sp>
    <dsp:sp modelId="{FD836F0E-3315-4058-A13A-F44A139C3998}">
      <dsp:nvSpPr>
        <dsp:cNvPr id="0" name=""/>
        <dsp:cNvSpPr/>
      </dsp:nvSpPr>
      <dsp:spPr>
        <a:xfrm>
          <a:off x="3991769"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Standard Operating Procedures</a:t>
          </a:r>
        </a:p>
      </dsp:txBody>
      <dsp:txXfrm>
        <a:off x="3991769" y="1986970"/>
        <a:ext cx="931861" cy="465930"/>
      </dsp:txXfrm>
    </dsp:sp>
    <dsp:sp modelId="{93A29D5B-8AD5-451F-A7BB-23760D2BF38C}">
      <dsp:nvSpPr>
        <dsp:cNvPr id="0" name=""/>
        <dsp:cNvSpPr/>
      </dsp:nvSpPr>
      <dsp:spPr>
        <a:xfrm>
          <a:off x="3427992"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Process for doing XYZ</a:t>
          </a:r>
        </a:p>
      </dsp:txBody>
      <dsp:txXfrm>
        <a:off x="3427992" y="2648592"/>
        <a:ext cx="931861" cy="465930"/>
      </dsp:txXfrm>
    </dsp:sp>
    <dsp:sp modelId="{DB08A0B6-3D3A-4223-A579-21058B29DBF2}">
      <dsp:nvSpPr>
        <dsp:cNvPr id="0" name=""/>
        <dsp:cNvSpPr/>
      </dsp:nvSpPr>
      <dsp:spPr>
        <a:xfrm>
          <a:off x="4555545"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Baselines</a:t>
          </a:r>
        </a:p>
      </dsp:txBody>
      <dsp:txXfrm>
        <a:off x="4555545" y="2648592"/>
        <a:ext cx="931861" cy="465930"/>
      </dsp:txXfrm>
    </dsp:sp>
    <dsp:sp modelId="{CC64EC03-2813-440E-9101-CDDB0154AE81}">
      <dsp:nvSpPr>
        <dsp:cNvPr id="0" name=""/>
        <dsp:cNvSpPr/>
      </dsp:nvSpPr>
      <dsp:spPr>
        <a:xfrm>
          <a:off x="4788510" y="3310214"/>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Implementation level specifics </a:t>
          </a:r>
        </a:p>
      </dsp:txBody>
      <dsp:txXfrm>
        <a:off x="4788510" y="3310214"/>
        <a:ext cx="931861" cy="465930"/>
      </dsp:txXfrm>
    </dsp:sp>
    <dsp:sp modelId="{9394D759-B6D3-4367-9FB6-34406CB3324A}">
      <dsp:nvSpPr>
        <dsp:cNvPr id="0" name=""/>
        <dsp:cNvSpPr/>
      </dsp:nvSpPr>
      <dsp:spPr>
        <a:xfrm>
          <a:off x="6013909" y="663726"/>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Tooling</a:t>
          </a:r>
        </a:p>
      </dsp:txBody>
      <dsp:txXfrm>
        <a:off x="6013909" y="663726"/>
        <a:ext cx="931861" cy="465930"/>
      </dsp:txXfrm>
    </dsp:sp>
    <dsp:sp modelId="{59A4A2E2-9890-4AA4-8FF0-331760602C3A}">
      <dsp:nvSpPr>
        <dsp:cNvPr id="0" name=""/>
        <dsp:cNvSpPr/>
      </dsp:nvSpPr>
      <dsp:spPr>
        <a:xfrm>
          <a:off x="5450132"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Infrastructure</a:t>
          </a:r>
        </a:p>
      </dsp:txBody>
      <dsp:txXfrm>
        <a:off x="5450132" y="1325348"/>
        <a:ext cx="931861" cy="465930"/>
      </dsp:txXfrm>
    </dsp:sp>
    <dsp:sp modelId="{CACD19CD-7DB4-457C-98EF-39CAEA45D077}">
      <dsp:nvSpPr>
        <dsp:cNvPr id="0" name=""/>
        <dsp:cNvSpPr/>
      </dsp:nvSpPr>
      <dsp:spPr>
        <a:xfrm>
          <a:off x="5683098"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Firewalls</a:t>
          </a:r>
        </a:p>
      </dsp:txBody>
      <dsp:txXfrm>
        <a:off x="5683098" y="1986970"/>
        <a:ext cx="931861" cy="465930"/>
      </dsp:txXfrm>
    </dsp:sp>
    <dsp:sp modelId="{1621DB88-2AF6-4711-B568-A3CCACECFE00}">
      <dsp:nvSpPr>
        <dsp:cNvPr id="0" name=""/>
        <dsp:cNvSpPr/>
      </dsp:nvSpPr>
      <dsp:spPr>
        <a:xfrm>
          <a:off x="5683098"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Monitoring</a:t>
          </a:r>
        </a:p>
      </dsp:txBody>
      <dsp:txXfrm>
        <a:off x="5683098" y="2648592"/>
        <a:ext cx="931861" cy="465930"/>
      </dsp:txXfrm>
    </dsp:sp>
    <dsp:sp modelId="{96DFA982-0C33-4FAB-A441-62CA217CC6BB}">
      <dsp:nvSpPr>
        <dsp:cNvPr id="0" name=""/>
        <dsp:cNvSpPr/>
      </dsp:nvSpPr>
      <dsp:spPr>
        <a:xfrm>
          <a:off x="6577685" y="1325348"/>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Users</a:t>
          </a:r>
        </a:p>
      </dsp:txBody>
      <dsp:txXfrm>
        <a:off x="6577685" y="1325348"/>
        <a:ext cx="931861" cy="465930"/>
      </dsp:txXfrm>
    </dsp:sp>
    <dsp:sp modelId="{E4F19F62-9414-44EB-A6B4-4258740ECFB2}">
      <dsp:nvSpPr>
        <dsp:cNvPr id="0" name=""/>
        <dsp:cNvSpPr/>
      </dsp:nvSpPr>
      <dsp:spPr>
        <a:xfrm>
          <a:off x="6810650" y="1986970"/>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Encryption</a:t>
          </a:r>
        </a:p>
      </dsp:txBody>
      <dsp:txXfrm>
        <a:off x="6810650" y="1986970"/>
        <a:ext cx="931861" cy="465930"/>
      </dsp:txXfrm>
    </dsp:sp>
    <dsp:sp modelId="{F38CF12D-4A9A-4C9B-A995-A60302C4C3FB}">
      <dsp:nvSpPr>
        <dsp:cNvPr id="0" name=""/>
        <dsp:cNvSpPr/>
      </dsp:nvSpPr>
      <dsp:spPr>
        <a:xfrm>
          <a:off x="6810650" y="2648592"/>
          <a:ext cx="931861" cy="46593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Credential Management</a:t>
          </a:r>
        </a:p>
      </dsp:txBody>
      <dsp:txXfrm>
        <a:off x="6810650" y="2648592"/>
        <a:ext cx="931861" cy="46593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126DB-E956-4E2B-A487-9B4F4E5CED34}" type="datetimeFigureOut">
              <a:rPr lang="en-US" smtClean="0"/>
              <a:t>6/21/2020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4CD59-6997-4202-88C0-21DC0F57C34A}" type="slidenum">
              <a:rPr lang="en-US" smtClean="0"/>
              <a:t>‹#›</a:t>
            </a:fld>
            <a:endParaRPr lang="en-US"/>
          </a:p>
        </p:txBody>
      </p:sp>
    </p:spTree>
    <p:extLst>
      <p:ext uri="{BB962C8B-B14F-4D97-AF65-F5344CB8AC3E}">
        <p14:creationId xmlns:p14="http://schemas.microsoft.com/office/powerpoint/2010/main" val="2569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security lifecycle follows the Identify, Protect, Detect, Respond, and Recover stages (</a:t>
            </a:r>
            <a:r>
              <a:rPr lang="en-US" sz="1200" kern="1200" dirty="0" err="1">
                <a:solidFill>
                  <a:schemeClr val="tx1"/>
                </a:solidFill>
                <a:effectLst/>
                <a:latin typeface="+mn-lt"/>
                <a:ea typeface="+mn-ea"/>
                <a:cs typeface="+mn-cs"/>
              </a:rPr>
              <a:t>Sadgune</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Dadgune</a:t>
            </a:r>
            <a:r>
              <a:rPr lang="en-US" sz="1200" kern="1200" dirty="0">
                <a:solidFill>
                  <a:schemeClr val="tx1"/>
                </a:solidFill>
                <a:effectLst/>
                <a:latin typeface="+mn-lt"/>
                <a:ea typeface="+mn-ea"/>
                <a:cs typeface="+mn-cs"/>
              </a:rPr>
              <a:t>, 2017).  These stages reasonably align with the core feedback loop of ‘plan-do-act-check’ available in many Risk Management Frameworks (Radhakrishnan, 2015).  Both follow the same precursor steps of enumerating threats against business artifacts and reducing that risk through protection schemes.  After reducing risk, the processes diverge with the security lifecycle focusing on detecting and responding to infractions.  Meanwhile, Risk Management, confirms the mitigations are appropriate and then seeks the next item from a prioritized list.  However, not all risk management frameworks follow only the PDAC feedback loop and can extend the workflow to include more aspects of the security lifecycle.  For instance, the NIST Cybersecurity Framework explicitly includes each guidance for each stage of the security lifecycle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a:t>
            </a:r>
          </a:p>
          <a:p>
            <a:endParaRPr lang="en-US" dirty="0"/>
          </a:p>
        </p:txBody>
      </p:sp>
      <p:sp>
        <p:nvSpPr>
          <p:cNvPr id="4" name="Slide Number Placeholder 3"/>
          <p:cNvSpPr>
            <a:spLocks noGrp="1"/>
          </p:cNvSpPr>
          <p:nvPr>
            <p:ph type="sldNum" sz="quarter" idx="5"/>
          </p:nvPr>
        </p:nvSpPr>
        <p:spPr/>
        <p:txBody>
          <a:bodyPr/>
          <a:lstStyle/>
          <a:p>
            <a:fld id="{49A4CD59-6997-4202-88C0-21DC0F57C34A}" type="slidenum">
              <a:rPr lang="en-US" smtClean="0"/>
              <a:t>2</a:t>
            </a:fld>
            <a:endParaRPr lang="en-US"/>
          </a:p>
        </p:txBody>
      </p:sp>
    </p:spTree>
    <p:extLst>
      <p:ext uri="{BB962C8B-B14F-4D97-AF65-F5344CB8AC3E}">
        <p14:creationId xmlns:p14="http://schemas.microsoft.com/office/powerpoint/2010/main" val="247576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Choosing the right framework requires assessing the needs of flexibility and regulatory requirements.  When the organization lacks consistent or mature processes, then the NIST Cybersecurity framework can be an ideal choice because of the highly adaptive design (</a:t>
            </a:r>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2018).  Businesses use NIST’s guidelines to determine which aspects of the management lifecycle are “good, better, or best” and then prioritize future improvements.  In contrast, more rigid solutions like ISO27000 require significant cultural shifts and can encounter political pressure to fail.</a:t>
            </a:r>
          </a:p>
          <a:p>
            <a:endParaRPr lang="en-US" dirty="0"/>
          </a:p>
        </p:txBody>
      </p:sp>
      <p:sp>
        <p:nvSpPr>
          <p:cNvPr id="4" name="Slide Number Placeholder 3"/>
          <p:cNvSpPr>
            <a:spLocks noGrp="1"/>
          </p:cNvSpPr>
          <p:nvPr>
            <p:ph type="sldNum" sz="quarter" idx="5"/>
          </p:nvPr>
        </p:nvSpPr>
        <p:spPr/>
        <p:txBody>
          <a:bodyPr/>
          <a:lstStyle/>
          <a:p>
            <a:fld id="{49A4CD59-6997-4202-88C0-21DC0F57C34A}" type="slidenum">
              <a:rPr lang="en-US" smtClean="0"/>
              <a:t>3</a:t>
            </a:fld>
            <a:endParaRPr lang="en-US"/>
          </a:p>
        </p:txBody>
      </p:sp>
    </p:spTree>
    <p:extLst>
      <p:ext uri="{BB962C8B-B14F-4D97-AF65-F5344CB8AC3E}">
        <p14:creationId xmlns:p14="http://schemas.microsoft.com/office/powerpoint/2010/main" val="172923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Policies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Set the high-level expectations of approach (Compliance Forge, </a:t>
            </a:r>
            <a:r>
              <a:rPr lang="en-US" sz="1200" b="0" kern="1200" dirty="0" err="1">
                <a:solidFill>
                  <a:schemeClr val="tx1"/>
                </a:solidFill>
                <a:effectLst/>
                <a:latin typeface="+mn-lt"/>
                <a:ea typeface="+mn-ea"/>
                <a:cs typeface="+mn-cs"/>
              </a:rPr>
              <a:t>u.d.</a:t>
            </a:r>
            <a:r>
              <a:rPr lang="en-US" sz="1200" b="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Data must be encrypted in transit and at rest</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Employees should not reuse passwords</a:t>
            </a:r>
          </a:p>
          <a:p>
            <a:pPr marL="457200" lvl="1" indent="0">
              <a:buFont typeface="Arial" panose="020B0604020202020204" pitchFamily="34" charset="0"/>
              <a:buNone/>
            </a:pPr>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Guidelines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cultural norms that justify our actions (Weston, Conklin,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2018)</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you see something, say something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Avoid XYZ unless absolutely necessary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Standard Operating Procedures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checklist that enumerates steps to arrive at a desirable outcome (</a:t>
            </a:r>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Process for adding or removing a user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Process for deploying service updates</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Baselines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Minimum acceptable criteria for work acceptance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Performance characteristics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Reliability service level agreements</a:t>
            </a:r>
          </a:p>
          <a:p>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Policy Hierarchy, Components, and Tooling</a:t>
            </a:r>
          </a:p>
          <a:p>
            <a:r>
              <a:rPr lang="en-US" sz="1200" kern="1200" dirty="0">
                <a:solidFill>
                  <a:schemeClr val="tx1"/>
                </a:solidFill>
                <a:effectLst/>
                <a:latin typeface="+mn-lt"/>
                <a:ea typeface="+mn-ea"/>
                <a:cs typeface="+mn-cs"/>
              </a:rPr>
              <a:t>The policies of the risk management strategy need to identify threats to business artifacts from both negligence and malicious behavior (Mickens, 2015).  For instance, erroneous system commands should limit the blast radius by default.  Reducing the potential impact requires capabilities that build on top of authentication, authorization, and auditing (AAA).  Alice can send documents to the network printer, but should she be permitted to request a single 10,000-page document?  Quota management scenarios reoccur at all levels of business processes to block these erroneous actions.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collection of policies center around ensuring the confidentiality, integrity, and availability (CIA) of the institution.  For instance, customer data needs to encrypted in transit and at rest.  When systems are negligent, and customer privacy is compromised, then litigation and public relations risk come into the picture.  These challenges create the necessary incentives for businesses to be mindful and prioritize the safe handling of data.  Similar characteristics occur with integrity, such as tampering attacks leading to repudiation scenarios.  Lastly, data that is unavailable cannot assist with decision processes and is therefore useless.  Policies need all aspects of the data’s CIA.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Proper tooling can make or break the successful adoption of a risk management strategy. When users find a specific policy or practice to inconvenient, then they pursue solutions to minimize that friction (Busby, Green, &amp; Hutchison, 2017).  For example, a policy that asks all employees to sign and encrypt their email is unlikely to be sustainable if they need to execute complex commands from the terminal window.  Meanwhile, the same policy with a simple button to “send with encryption,” will meet less resistance because it does not increase the workflow.  Other scenarios also exist with firewalls and monitoring systems that need to do the ‘right thing by default.’  Policymakers must remember that the objective of security and risk management is to aid the business in its mission (Dai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2019).  The inverse solution is not sustainable and will be riffle with political opposition.</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9A4CD59-6997-4202-88C0-21DC0F57C34A}" type="slidenum">
              <a:rPr lang="en-US" smtClean="0"/>
              <a:t>4</a:t>
            </a:fld>
            <a:endParaRPr lang="en-US"/>
          </a:p>
        </p:txBody>
      </p:sp>
    </p:spTree>
    <p:extLst>
      <p:ext uri="{BB962C8B-B14F-4D97-AF65-F5344CB8AC3E}">
        <p14:creationId xmlns:p14="http://schemas.microsoft.com/office/powerpoint/2010/main" val="252341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References</a:t>
            </a:r>
            <a:endParaRPr lang="en-US" sz="1200" b="1"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What is a Standard Operating Procedure (SOP)</a:t>
            </a:r>
            <a:r>
              <a:rPr lang="en-US" sz="1200" kern="1200" dirty="0">
                <a:solidFill>
                  <a:schemeClr val="tx1"/>
                </a:solidFill>
                <a:effectLst/>
                <a:latin typeface="+mn-lt"/>
                <a:ea typeface="+mn-ea"/>
                <a:cs typeface="+mn-cs"/>
              </a:rPr>
              <a:t>? Retrieved June 21, 2020, from </a:t>
            </a:r>
            <a:r>
              <a:rPr lang="en-US" sz="1200" kern="1200" dirty="0" err="1">
                <a:solidFill>
                  <a:schemeClr val="tx1"/>
                </a:solidFill>
                <a:effectLst/>
                <a:latin typeface="+mn-lt"/>
                <a:ea typeface="+mn-ea"/>
                <a:cs typeface="+mn-cs"/>
              </a:rPr>
              <a:t>BizManualz</a:t>
            </a:r>
            <a:r>
              <a:rPr lang="en-US" sz="1200" kern="1200" dirty="0">
                <a:solidFill>
                  <a:schemeClr val="tx1"/>
                </a:solidFill>
                <a:effectLst/>
                <a:latin typeface="+mn-lt"/>
                <a:ea typeface="+mn-ea"/>
                <a:cs typeface="+mn-cs"/>
              </a:rPr>
              <a:t>: https://www.bizmanualz.com/save-time-writing-procedures/what-are-policies-and-procedures-sop.html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Busby, J., Green, B., &amp; Hutchison, D. (2017). Analysis of Affordance, Time, and Adaptation in the Assessment of Industrial Control System Cybersecurity Risk. </a:t>
            </a:r>
            <a:r>
              <a:rPr lang="en-US" sz="1200" i="1" kern="1200" dirty="0">
                <a:solidFill>
                  <a:schemeClr val="tx1"/>
                </a:solidFill>
                <a:effectLst/>
                <a:latin typeface="+mn-lt"/>
                <a:ea typeface="+mn-ea"/>
                <a:cs typeface="+mn-cs"/>
              </a:rPr>
              <a:t>Risk Analysis: An International Journal, 37</a:t>
            </a:r>
            <a:r>
              <a:rPr lang="en-US" sz="1200" kern="1200" dirty="0">
                <a:solidFill>
                  <a:schemeClr val="tx1"/>
                </a:solidFill>
                <a:effectLst/>
                <a:latin typeface="+mn-lt"/>
                <a:ea typeface="+mn-ea"/>
                <a:cs typeface="+mn-cs"/>
              </a:rPr>
              <a:t>(7), 1298-1314.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://doi-org.proxy1.ncu.edu/10.1111/risa.12681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Compliance Forge. (</a:t>
            </a:r>
            <a:r>
              <a:rPr lang="en-US" sz="1200" kern="1200" dirty="0" err="1">
                <a:solidFill>
                  <a:schemeClr val="tx1"/>
                </a:solidFill>
                <a:effectLst/>
                <a:latin typeface="+mn-lt"/>
                <a:ea typeface="+mn-ea"/>
                <a:cs typeface="+mn-cs"/>
              </a:rPr>
              <a:t>u.d.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Policy vs. Standard Operating Procedure vs. Control vs. Procedure</a:t>
            </a:r>
            <a:r>
              <a:rPr lang="en-US" sz="1200" kern="1200" dirty="0">
                <a:solidFill>
                  <a:schemeClr val="tx1"/>
                </a:solidFill>
                <a:effectLst/>
                <a:latin typeface="+mn-lt"/>
                <a:ea typeface="+mn-ea"/>
                <a:cs typeface="+mn-cs"/>
              </a:rPr>
              <a:t>. Retrieved June 21, 2020, from Compliance Forge: https://www.complianceforge.com/word-crimes/policy-vs-standard-vs-control-vs-procedure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Dai </a:t>
            </a:r>
            <a:r>
              <a:rPr lang="en-US" sz="1200" kern="1200" dirty="0" err="1">
                <a:solidFill>
                  <a:schemeClr val="tx1"/>
                </a:solidFill>
                <a:effectLst/>
                <a:latin typeface="+mn-lt"/>
                <a:ea typeface="+mn-ea"/>
                <a:cs typeface="+mn-cs"/>
              </a:rPr>
              <a:t>Zovi</a:t>
            </a:r>
            <a:r>
              <a:rPr lang="en-US" sz="1200" kern="1200" dirty="0">
                <a:solidFill>
                  <a:schemeClr val="tx1"/>
                </a:solidFill>
                <a:effectLst/>
                <a:latin typeface="+mn-lt"/>
                <a:ea typeface="+mn-ea"/>
                <a:cs typeface="+mn-cs"/>
              </a:rPr>
              <a:t>, D. (2019). Every Security Team is a Software Team Now. </a:t>
            </a:r>
            <a:r>
              <a:rPr lang="en-US" sz="1200" i="1" kern="1200" dirty="0">
                <a:solidFill>
                  <a:schemeClr val="tx1"/>
                </a:solidFill>
                <a:effectLst/>
                <a:latin typeface="+mn-lt"/>
                <a:ea typeface="+mn-ea"/>
                <a:cs typeface="+mn-cs"/>
              </a:rPr>
              <a:t>Black Hat USA.</a:t>
            </a:r>
            <a:r>
              <a:rPr lang="en-US" sz="1200" kern="1200" dirty="0">
                <a:solidFill>
                  <a:schemeClr val="tx1"/>
                </a:solidFill>
                <a:effectLst/>
                <a:latin typeface="+mn-lt"/>
                <a:ea typeface="+mn-ea"/>
                <a:cs typeface="+mn-cs"/>
              </a:rPr>
              <a:t> Las Vegas, NV, USA: Black Hat. Retrieved May 9, 2020, from https://www.youtube.com/watch?v=8armE3Wz0jk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Devos, J., &amp; Van de </a:t>
            </a:r>
            <a:r>
              <a:rPr lang="en-US" sz="1200" kern="1200" dirty="0" err="1">
                <a:solidFill>
                  <a:schemeClr val="tx1"/>
                </a:solidFill>
                <a:effectLst/>
                <a:latin typeface="+mn-lt"/>
                <a:ea typeface="+mn-ea"/>
                <a:cs typeface="+mn-cs"/>
              </a:rPr>
              <a:t>Ginste</a:t>
            </a:r>
            <a:r>
              <a:rPr lang="en-US" sz="1200" kern="1200" dirty="0">
                <a:solidFill>
                  <a:schemeClr val="tx1"/>
                </a:solidFill>
                <a:effectLst/>
                <a:latin typeface="+mn-lt"/>
                <a:ea typeface="+mn-ea"/>
                <a:cs typeface="+mn-cs"/>
              </a:rPr>
              <a:t>, K. (2015). Towards a Theoretical Foundation of IT Governance - The COBIT 5 case. </a:t>
            </a:r>
            <a:r>
              <a:rPr lang="en-US" sz="1200" i="1" kern="1200" dirty="0">
                <a:solidFill>
                  <a:schemeClr val="tx1"/>
                </a:solidFill>
                <a:effectLst/>
                <a:latin typeface="+mn-lt"/>
                <a:ea typeface="+mn-ea"/>
                <a:cs typeface="+mn-cs"/>
              </a:rPr>
              <a:t>Electronic Journal of Information Systems Evaluation, 18</a:t>
            </a:r>
            <a:r>
              <a:rPr lang="en-US" sz="1200" kern="1200" dirty="0">
                <a:solidFill>
                  <a:schemeClr val="tx1"/>
                </a:solidFill>
                <a:effectLst/>
                <a:latin typeface="+mn-lt"/>
                <a:ea typeface="+mn-ea"/>
                <a:cs typeface="+mn-cs"/>
              </a:rPr>
              <a:t>(2). Retrieved from https://search-ebscohost-com.proxy1.ncu.edu/login.aspx?direct=true&amp;db=edb&amp;AN=109261833&amp;site=eds-live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Gillies, A. (2011). Improving the quality of information security management systems with ISO27000. </a:t>
            </a:r>
            <a:r>
              <a:rPr lang="en-US" sz="1200" i="1" kern="1200" dirty="0">
                <a:solidFill>
                  <a:schemeClr val="tx1"/>
                </a:solidFill>
                <a:effectLst/>
                <a:latin typeface="+mn-lt"/>
                <a:ea typeface="+mn-ea"/>
                <a:cs typeface="+mn-cs"/>
              </a:rPr>
              <a:t>TQM Journal, 23</a:t>
            </a:r>
            <a:r>
              <a:rPr lang="en-US" sz="1200" kern="1200" dirty="0">
                <a:solidFill>
                  <a:schemeClr val="tx1"/>
                </a:solidFill>
                <a:effectLst/>
                <a:latin typeface="+mn-lt"/>
                <a:ea typeface="+mn-ea"/>
                <a:cs typeface="+mn-cs"/>
              </a:rPr>
              <a:t>(4), 367-376. </a:t>
            </a:r>
            <a:r>
              <a:rPr lang="en-US" sz="1200" kern="1200" dirty="0" err="1">
                <a:solidFill>
                  <a:schemeClr val="tx1"/>
                </a:solidFill>
                <a:effectLst/>
                <a:latin typeface="+mn-lt"/>
                <a:ea typeface="+mn-ea"/>
                <a:cs typeface="+mn-cs"/>
              </a:rPr>
              <a:t>doi:http</a:t>
            </a:r>
            <a:r>
              <a:rPr lang="en-US" sz="1200" kern="1200" dirty="0">
                <a:solidFill>
                  <a:schemeClr val="tx1"/>
                </a:solidFill>
                <a:effectLst/>
                <a:latin typeface="+mn-lt"/>
                <a:ea typeface="+mn-ea"/>
                <a:cs typeface="+mn-cs"/>
              </a:rPr>
              <a:t>://dx.doi.org.proxy1.ncu.edu/10.1108/17542731111139455</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Grohmann</a:t>
            </a:r>
            <a:r>
              <a:rPr lang="en-US" sz="1200" kern="1200" dirty="0">
                <a:solidFill>
                  <a:schemeClr val="tx1"/>
                </a:solidFill>
                <a:effectLst/>
                <a:latin typeface="+mn-lt"/>
                <a:ea typeface="+mn-ea"/>
                <a:cs typeface="+mn-cs"/>
              </a:rPr>
              <a:t>, A. (2018). Evolution of the cybersecurity framework. </a:t>
            </a:r>
            <a:r>
              <a:rPr lang="en-US" sz="1200" i="1" kern="1200" dirty="0">
                <a:solidFill>
                  <a:schemeClr val="tx1"/>
                </a:solidFill>
                <a:effectLst/>
                <a:latin typeface="+mn-lt"/>
                <a:ea typeface="+mn-ea"/>
                <a:cs typeface="+mn-cs"/>
              </a:rPr>
              <a:t>ISSA Journal, 16</a:t>
            </a:r>
            <a:r>
              <a:rPr lang="en-US" sz="1200" kern="1200" dirty="0">
                <a:solidFill>
                  <a:schemeClr val="tx1"/>
                </a:solidFill>
                <a:effectLst/>
                <a:latin typeface="+mn-lt"/>
                <a:ea typeface="+mn-ea"/>
                <a:cs typeface="+mn-cs"/>
              </a:rPr>
              <a:t>(7), 14-18. Retrieved May 2, 2020, from https://search-ebscohost-com.proxy1.ncu.edu/login.aspx?direct=true&amp;db=tsh&amp;AN=130572679&amp;site=eds-live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Mickens, J. (2015, September 9). </a:t>
            </a:r>
            <a:r>
              <a:rPr lang="en-US" sz="1200" i="1" kern="1200" dirty="0">
                <a:solidFill>
                  <a:schemeClr val="tx1"/>
                </a:solidFill>
                <a:effectLst/>
                <a:latin typeface="+mn-lt"/>
                <a:ea typeface="+mn-ea"/>
                <a:cs typeface="+mn-cs"/>
              </a:rPr>
              <a:t>Not Even Close, The State of Computer Security with Slides</a:t>
            </a:r>
            <a:r>
              <a:rPr lang="en-US" sz="1200" kern="1200" dirty="0">
                <a:solidFill>
                  <a:schemeClr val="tx1"/>
                </a:solidFill>
                <a:effectLst/>
                <a:latin typeface="+mn-lt"/>
                <a:ea typeface="+mn-ea"/>
                <a:cs typeface="+mn-cs"/>
              </a:rPr>
              <a:t>. Retrieved May 24, 2020, from YouTube: https://youtu.be/tF24WHumvIc</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Radhakrishnan, S. (2015). COBIT Helps Organizations Meet Performance and Compliance Requirements. </a:t>
            </a:r>
            <a:r>
              <a:rPr lang="en-US" sz="1200" i="1" kern="1200" dirty="0">
                <a:solidFill>
                  <a:schemeClr val="tx1"/>
                </a:solidFill>
                <a:effectLst/>
                <a:latin typeface="+mn-lt"/>
                <a:ea typeface="+mn-ea"/>
                <a:cs typeface="+mn-cs"/>
              </a:rPr>
              <a:t>COBIT Focus, 5</a:t>
            </a:r>
            <a:r>
              <a:rPr lang="en-US" sz="1200" kern="1200" dirty="0">
                <a:solidFill>
                  <a:schemeClr val="tx1"/>
                </a:solidFill>
                <a:effectLst/>
                <a:latin typeface="+mn-lt"/>
                <a:ea typeface="+mn-ea"/>
                <a:cs typeface="+mn-cs"/>
              </a:rPr>
              <a:t>, 1-5. Retrieved from https://search-ebscohost-com.proxy1.ncu.edu/login.aspx?direct=true&amp;db=bth&amp;AN=102026122&amp;site=eds-live</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Sadgune</a:t>
            </a:r>
            <a:r>
              <a:rPr lang="en-US" sz="1200" kern="1200" dirty="0">
                <a:solidFill>
                  <a:schemeClr val="tx1"/>
                </a:solidFill>
                <a:effectLst/>
                <a:latin typeface="+mn-lt"/>
                <a:ea typeface="+mn-ea"/>
                <a:cs typeface="+mn-cs"/>
              </a:rPr>
              <a:t>, R., &amp; </a:t>
            </a:r>
            <a:r>
              <a:rPr lang="en-US" sz="1200" kern="1200" dirty="0" err="1">
                <a:solidFill>
                  <a:schemeClr val="tx1"/>
                </a:solidFill>
                <a:effectLst/>
                <a:latin typeface="+mn-lt"/>
                <a:ea typeface="+mn-ea"/>
                <a:cs typeface="+mn-cs"/>
              </a:rPr>
              <a:t>Dadgune</a:t>
            </a:r>
            <a:r>
              <a:rPr lang="en-US" sz="1200" kern="1200" dirty="0">
                <a:solidFill>
                  <a:schemeClr val="tx1"/>
                </a:solidFill>
                <a:effectLst/>
                <a:latin typeface="+mn-lt"/>
                <a:ea typeface="+mn-ea"/>
                <a:cs typeface="+mn-cs"/>
              </a:rPr>
              <a:t>, A. (2017, June 11). </a:t>
            </a:r>
            <a:r>
              <a:rPr lang="en-US" sz="1200" i="1" kern="1200" dirty="0">
                <a:solidFill>
                  <a:schemeClr val="tx1"/>
                </a:solidFill>
                <a:effectLst/>
                <a:latin typeface="+mn-lt"/>
                <a:ea typeface="+mn-ea"/>
                <a:cs typeface="+mn-cs"/>
              </a:rPr>
              <a:t>Cyber Security Lifecycle</a:t>
            </a:r>
            <a:r>
              <a:rPr lang="en-US" sz="1200" kern="1200" dirty="0">
                <a:solidFill>
                  <a:schemeClr val="tx1"/>
                </a:solidFill>
                <a:effectLst/>
                <a:latin typeface="+mn-lt"/>
                <a:ea typeface="+mn-ea"/>
                <a:cs typeface="+mn-cs"/>
              </a:rPr>
              <a:t>. Retrieved June 21, 2020, from </a:t>
            </a:r>
            <a:r>
              <a:rPr lang="en-US" sz="1200" kern="1200" dirty="0" err="1">
                <a:solidFill>
                  <a:schemeClr val="tx1"/>
                </a:solidFill>
                <a:effectLst/>
                <a:latin typeface="+mn-lt"/>
                <a:ea typeface="+mn-ea"/>
                <a:cs typeface="+mn-cs"/>
              </a:rPr>
              <a:t>HackForLab</a:t>
            </a:r>
            <a:r>
              <a:rPr lang="en-US" sz="1200" kern="1200" dirty="0">
                <a:solidFill>
                  <a:schemeClr val="tx1"/>
                </a:solidFill>
                <a:effectLst/>
                <a:latin typeface="+mn-lt"/>
                <a:ea typeface="+mn-ea"/>
                <a:cs typeface="+mn-cs"/>
              </a:rPr>
              <a:t>: https://hackforlab.com/cyber-security-lifecycle/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Weston, H., Conklin, T., &amp; </a:t>
            </a:r>
            <a:r>
              <a:rPr lang="en-US" sz="1200" kern="1200" dirty="0" err="1">
                <a:solidFill>
                  <a:schemeClr val="tx1"/>
                </a:solidFill>
                <a:effectLst/>
                <a:latin typeface="+mn-lt"/>
                <a:ea typeface="+mn-ea"/>
                <a:cs typeface="+mn-cs"/>
              </a:rPr>
              <a:t>Drobnis</a:t>
            </a:r>
            <a:r>
              <a:rPr lang="en-US" sz="1200" kern="1200" dirty="0">
                <a:solidFill>
                  <a:schemeClr val="tx1"/>
                </a:solidFill>
                <a:effectLst/>
                <a:latin typeface="+mn-lt"/>
                <a:ea typeface="+mn-ea"/>
                <a:cs typeface="+mn-cs"/>
              </a:rPr>
              <a:t>, K. (2018). Assessing and resetting culture in enterprise risk management. </a:t>
            </a:r>
            <a:r>
              <a:rPr lang="en-US" sz="1200" i="1" kern="1200" dirty="0">
                <a:solidFill>
                  <a:schemeClr val="tx1"/>
                </a:solidFill>
                <a:effectLst/>
                <a:latin typeface="+mn-lt"/>
                <a:ea typeface="+mn-ea"/>
                <a:cs typeface="+mn-cs"/>
              </a:rPr>
              <a:t>Assurances et Gestion Des </a:t>
            </a:r>
            <a:r>
              <a:rPr lang="en-US" sz="1200" i="1" kern="1200" dirty="0" err="1">
                <a:solidFill>
                  <a:schemeClr val="tx1"/>
                </a:solidFill>
                <a:effectLst/>
                <a:latin typeface="+mn-lt"/>
                <a:ea typeface="+mn-ea"/>
                <a:cs typeface="+mn-cs"/>
              </a:rPr>
              <a:t>Risques</a:t>
            </a:r>
            <a:r>
              <a:rPr lang="en-US" sz="1200" i="1" kern="1200" dirty="0">
                <a:solidFill>
                  <a:schemeClr val="tx1"/>
                </a:solidFill>
                <a:effectLst/>
                <a:latin typeface="+mn-lt"/>
                <a:ea typeface="+mn-ea"/>
                <a:cs typeface="+mn-cs"/>
              </a:rPr>
              <a:t>, 85</a:t>
            </a:r>
            <a:r>
              <a:rPr lang="en-US" sz="1200" kern="1200" dirty="0">
                <a:solidFill>
                  <a:schemeClr val="tx1"/>
                </a:solidFill>
                <a:effectLst/>
                <a:latin typeface="+mn-lt"/>
                <a:ea typeface="+mn-ea"/>
                <a:cs typeface="+mn-cs"/>
              </a:rPr>
              <a:t>(1), 131-166. </a:t>
            </a:r>
            <a:r>
              <a:rPr lang="en-US" sz="1200" kern="1200" dirty="0" err="1">
                <a:solidFill>
                  <a:schemeClr val="tx1"/>
                </a:solidFill>
                <a:effectLst/>
                <a:latin typeface="+mn-lt"/>
                <a:ea typeface="+mn-ea"/>
                <a:cs typeface="+mn-cs"/>
              </a:rPr>
              <a:t>doi:https</a:t>
            </a:r>
            <a:r>
              <a:rPr lang="en-US" sz="1200" kern="1200" dirty="0">
                <a:solidFill>
                  <a:schemeClr val="tx1"/>
                </a:solidFill>
                <a:effectLst/>
                <a:latin typeface="+mn-lt"/>
                <a:ea typeface="+mn-ea"/>
                <a:cs typeface="+mn-cs"/>
              </a:rPr>
              <a:t>://doi-org.proxy1.ncu.edu/10.7202/1051319ar</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49A4CD59-6997-4202-88C0-21DC0F57C34A}" type="slidenum">
              <a:rPr lang="en-US" smtClean="0"/>
              <a:t>5</a:t>
            </a:fld>
            <a:endParaRPr lang="en-US"/>
          </a:p>
        </p:txBody>
      </p:sp>
    </p:spTree>
    <p:extLst>
      <p:ext uri="{BB962C8B-B14F-4D97-AF65-F5344CB8AC3E}">
        <p14:creationId xmlns:p14="http://schemas.microsoft.com/office/powerpoint/2010/main" val="57903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DB79-9307-4926-9986-509AAE011BE6}"/>
              </a:ext>
            </a:extLst>
          </p:cNvPr>
          <p:cNvSpPr>
            <a:spLocks noGrp="1"/>
          </p:cNvSpPr>
          <p:nvPr>
            <p:ph type="ctrTitle"/>
          </p:nvPr>
        </p:nvSpPr>
        <p:spPr/>
        <p:txBody>
          <a:bodyPr>
            <a:normAutofit fontScale="90000"/>
          </a:bodyPr>
          <a:lstStyle/>
          <a:p>
            <a:r>
              <a:rPr lang="en-US" dirty="0"/>
              <a:t>Governance Provisions for Security Policies, Standards, and Procedures</a:t>
            </a:r>
          </a:p>
        </p:txBody>
      </p:sp>
      <p:sp>
        <p:nvSpPr>
          <p:cNvPr id="3" name="Subtitle 2">
            <a:extLst>
              <a:ext uri="{FF2B5EF4-FFF2-40B4-BE49-F238E27FC236}">
                <a16:creationId xmlns:a16="http://schemas.microsoft.com/office/drawing/2014/main" id="{211D9737-2884-4113-BAA7-D29AF003DB5F}"/>
              </a:ext>
            </a:extLst>
          </p:cNvPr>
          <p:cNvSpPr>
            <a:spLocks noGrp="1"/>
          </p:cNvSpPr>
          <p:nvPr>
            <p:ph type="subTitle" idx="1"/>
          </p:nvPr>
        </p:nvSpPr>
        <p:spPr/>
        <p:txBody>
          <a:bodyPr/>
          <a:lstStyle/>
          <a:p>
            <a:r>
              <a:rPr lang="en-US" dirty="0"/>
              <a:t>Nate Bachmeier</a:t>
            </a:r>
            <a:br>
              <a:rPr lang="en-US" dirty="0"/>
            </a:br>
            <a:r>
              <a:rPr lang="en-US" dirty="0"/>
              <a:t>TIM-7030: Managing Risks, Security, and Privacy</a:t>
            </a:r>
          </a:p>
          <a:p>
            <a:r>
              <a:rPr lang="en-US" dirty="0"/>
              <a:t>June 21</a:t>
            </a:r>
            <a:r>
              <a:rPr lang="en-US" baseline="30000" dirty="0"/>
              <a:t>st</a:t>
            </a:r>
            <a:r>
              <a:rPr lang="en-US" dirty="0"/>
              <a:t>, 2020</a:t>
            </a:r>
          </a:p>
        </p:txBody>
      </p:sp>
    </p:spTree>
    <p:extLst>
      <p:ext uri="{BB962C8B-B14F-4D97-AF65-F5344CB8AC3E}">
        <p14:creationId xmlns:p14="http://schemas.microsoft.com/office/powerpoint/2010/main" val="312356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0CD5-7209-4F25-9AD6-6ED3E3AB1AD1}"/>
              </a:ext>
            </a:extLst>
          </p:cNvPr>
          <p:cNvSpPr>
            <a:spLocks noGrp="1"/>
          </p:cNvSpPr>
          <p:nvPr>
            <p:ph type="title"/>
          </p:nvPr>
        </p:nvSpPr>
        <p:spPr/>
        <p:txBody>
          <a:bodyPr/>
          <a:lstStyle/>
          <a:p>
            <a:r>
              <a:rPr lang="en-US" dirty="0"/>
              <a:t>Information Security Lifecycle</a:t>
            </a:r>
          </a:p>
        </p:txBody>
      </p:sp>
      <p:sp>
        <p:nvSpPr>
          <p:cNvPr id="3" name="Content Placeholder 2">
            <a:extLst>
              <a:ext uri="{FF2B5EF4-FFF2-40B4-BE49-F238E27FC236}">
                <a16:creationId xmlns:a16="http://schemas.microsoft.com/office/drawing/2014/main" id="{B6794DE8-2AFF-4221-AA5A-F19E824C254A}"/>
              </a:ext>
            </a:extLst>
          </p:cNvPr>
          <p:cNvSpPr>
            <a:spLocks noGrp="1"/>
          </p:cNvSpPr>
          <p:nvPr>
            <p:ph idx="1"/>
          </p:nvPr>
        </p:nvSpPr>
        <p:spPr>
          <a:xfrm>
            <a:off x="2589211" y="2133600"/>
            <a:ext cx="4929189" cy="3777622"/>
          </a:xfrm>
        </p:spPr>
        <p:txBody>
          <a:bodyPr>
            <a:normAutofit/>
          </a:bodyPr>
          <a:lstStyle/>
          <a:p>
            <a:r>
              <a:rPr lang="en-US" b="1" dirty="0"/>
              <a:t>Identify</a:t>
            </a:r>
            <a:r>
              <a:rPr lang="en-US" dirty="0"/>
              <a:t>: Determine which threats exists </a:t>
            </a:r>
            <a:br>
              <a:rPr lang="en-US" dirty="0"/>
            </a:br>
            <a:r>
              <a:rPr lang="en-US" dirty="0"/>
              <a:t>against what resources</a:t>
            </a:r>
          </a:p>
          <a:p>
            <a:r>
              <a:rPr lang="en-US" b="1" dirty="0"/>
              <a:t>Protect</a:t>
            </a:r>
            <a:r>
              <a:rPr lang="en-US" dirty="0"/>
              <a:t>: Apply risk mitigation strategies </a:t>
            </a:r>
            <a:br>
              <a:rPr lang="en-US" dirty="0"/>
            </a:br>
            <a:r>
              <a:rPr lang="en-US" dirty="0"/>
              <a:t>for those systems</a:t>
            </a:r>
          </a:p>
          <a:p>
            <a:r>
              <a:rPr lang="en-US" b="1" dirty="0"/>
              <a:t>Detect</a:t>
            </a:r>
            <a:r>
              <a:rPr lang="en-US" dirty="0"/>
              <a:t>: Provision systems that look for </a:t>
            </a:r>
            <a:br>
              <a:rPr lang="en-US" dirty="0"/>
            </a:br>
            <a:r>
              <a:rPr lang="en-US" dirty="0"/>
              <a:t>failures and erroneous behaviors</a:t>
            </a:r>
          </a:p>
          <a:p>
            <a:r>
              <a:rPr lang="en-US" b="1" dirty="0"/>
              <a:t>Respond</a:t>
            </a:r>
            <a:r>
              <a:rPr lang="en-US" dirty="0"/>
              <a:t>: Execute incident response </a:t>
            </a:r>
            <a:br>
              <a:rPr lang="en-US" dirty="0"/>
            </a:br>
            <a:r>
              <a:rPr lang="en-US" dirty="0"/>
              <a:t>workflows to determine next steps</a:t>
            </a:r>
          </a:p>
          <a:p>
            <a:r>
              <a:rPr lang="en-US" b="1" dirty="0"/>
              <a:t>Recover</a:t>
            </a:r>
            <a:r>
              <a:rPr lang="en-US" dirty="0"/>
              <a:t>: Delivering on the strategy and confirm the incident is resolved</a:t>
            </a:r>
          </a:p>
        </p:txBody>
      </p:sp>
      <p:graphicFrame>
        <p:nvGraphicFramePr>
          <p:cNvPr id="4" name="Content Placeholder 3">
            <a:extLst>
              <a:ext uri="{FF2B5EF4-FFF2-40B4-BE49-F238E27FC236}">
                <a16:creationId xmlns:a16="http://schemas.microsoft.com/office/drawing/2014/main" id="{487E670D-AA67-423F-AB2A-3AA785AA0320}"/>
              </a:ext>
            </a:extLst>
          </p:cNvPr>
          <p:cNvGraphicFramePr>
            <a:graphicFrameLocks/>
          </p:cNvGraphicFramePr>
          <p:nvPr>
            <p:extLst>
              <p:ext uri="{D42A27DB-BD31-4B8C-83A1-F6EECF244321}">
                <p14:modId xmlns:p14="http://schemas.microsoft.com/office/powerpoint/2010/main" val="1367631171"/>
              </p:ext>
            </p:extLst>
          </p:nvPr>
        </p:nvGraphicFramePr>
        <p:xfrm>
          <a:off x="7712427" y="2018672"/>
          <a:ext cx="3780721"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10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D2412A-6D86-4FCB-AD0D-5E505D10195E}"/>
              </a:ext>
            </a:extLst>
          </p:cNvPr>
          <p:cNvSpPr>
            <a:spLocks noGrp="1"/>
          </p:cNvSpPr>
          <p:nvPr>
            <p:ph type="title"/>
          </p:nvPr>
        </p:nvSpPr>
        <p:spPr>
          <a:xfrm>
            <a:off x="1843391" y="624110"/>
            <a:ext cx="9383408" cy="1280890"/>
          </a:xfrm>
        </p:spPr>
        <p:txBody>
          <a:bodyPr>
            <a:normAutofit/>
          </a:bodyPr>
          <a:lstStyle/>
          <a:p>
            <a:r>
              <a:rPr lang="en-US">
                <a:solidFill>
                  <a:schemeClr val="bg1"/>
                </a:solidFill>
              </a:rPr>
              <a:t>Ideal Risk Management Framework</a:t>
            </a:r>
          </a:p>
        </p:txBody>
      </p:sp>
      <p:sp>
        <p:nvSpPr>
          <p:cNvPr id="1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9743F0B0-3B0E-4320-8F77-5F205CF68D3D}"/>
              </a:ext>
            </a:extLst>
          </p:cNvPr>
          <p:cNvGraphicFramePr>
            <a:graphicFrameLocks noGrp="1"/>
          </p:cNvGraphicFramePr>
          <p:nvPr>
            <p:ph idx="1"/>
            <p:extLst>
              <p:ext uri="{D42A27DB-BD31-4B8C-83A1-F6EECF244321}">
                <p14:modId xmlns:p14="http://schemas.microsoft.com/office/powerpoint/2010/main" val="1671168080"/>
              </p:ext>
            </p:extLst>
          </p:nvPr>
        </p:nvGraphicFramePr>
        <p:xfrm>
          <a:off x="961012" y="3050351"/>
          <a:ext cx="10549669" cy="3511813"/>
        </p:xfrm>
        <a:graphic>
          <a:graphicData uri="http://schemas.openxmlformats.org/drawingml/2006/table">
            <a:tbl>
              <a:tblPr firstRow="1" firstCol="1" bandRow="1">
                <a:tableStyleId>{5C22544A-7EE6-4342-B048-85BDC9FD1C3A}</a:tableStyleId>
              </a:tblPr>
              <a:tblGrid>
                <a:gridCol w="3771547">
                  <a:extLst>
                    <a:ext uri="{9D8B030D-6E8A-4147-A177-3AD203B41FA5}">
                      <a16:colId xmlns:a16="http://schemas.microsoft.com/office/drawing/2014/main" val="1121787818"/>
                    </a:ext>
                  </a:extLst>
                </a:gridCol>
                <a:gridCol w="3288114">
                  <a:extLst>
                    <a:ext uri="{9D8B030D-6E8A-4147-A177-3AD203B41FA5}">
                      <a16:colId xmlns:a16="http://schemas.microsoft.com/office/drawing/2014/main" val="3021819896"/>
                    </a:ext>
                  </a:extLst>
                </a:gridCol>
                <a:gridCol w="3490008">
                  <a:extLst>
                    <a:ext uri="{9D8B030D-6E8A-4147-A177-3AD203B41FA5}">
                      <a16:colId xmlns:a16="http://schemas.microsoft.com/office/drawing/2014/main" val="3201569259"/>
                    </a:ext>
                  </a:extLst>
                </a:gridCol>
              </a:tblGrid>
              <a:tr h="431632">
                <a:tc>
                  <a:txBody>
                    <a:bodyPr/>
                    <a:lstStyle/>
                    <a:p>
                      <a:pPr marL="0" marR="0">
                        <a:lnSpc>
                          <a:spcPct val="200000"/>
                        </a:lnSpc>
                        <a:spcBef>
                          <a:spcPts val="0"/>
                        </a:spcBef>
                        <a:spcAft>
                          <a:spcPts val="0"/>
                        </a:spcAft>
                      </a:pPr>
                      <a:r>
                        <a:rPr lang="en-US" sz="1100">
                          <a:effectLst/>
                        </a:rPr>
                        <a:t>Name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Description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Ideal Environment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1830857227"/>
                  </a:ext>
                </a:extLst>
              </a:tr>
              <a:tr h="877953">
                <a:tc>
                  <a:txBody>
                    <a:bodyPr/>
                    <a:lstStyle/>
                    <a:p>
                      <a:pPr marL="0" marR="0">
                        <a:lnSpc>
                          <a:spcPct val="200000"/>
                        </a:lnSpc>
                        <a:spcBef>
                          <a:spcPts val="0"/>
                        </a:spcBef>
                        <a:spcAft>
                          <a:spcPts val="0"/>
                        </a:spcAft>
                      </a:pPr>
                      <a:r>
                        <a:rPr lang="en-US" sz="1100">
                          <a:effectLst/>
                        </a:rPr>
                        <a:t>National Institute of Standards and Technology (NIST) Cybersecurity Framework (Grohmann, 2018)</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Flexible methodology to approach controls and evolve them over time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Large enterprise and businesses with varying levels of process maturity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1127254794"/>
                  </a:ext>
                </a:extLst>
              </a:tr>
              <a:tr h="877953">
                <a:tc>
                  <a:txBody>
                    <a:bodyPr/>
                    <a:lstStyle/>
                    <a:p>
                      <a:pPr marL="0" marR="0">
                        <a:lnSpc>
                          <a:spcPct val="200000"/>
                        </a:lnSpc>
                        <a:spcBef>
                          <a:spcPts val="0"/>
                        </a:spcBef>
                        <a:spcAft>
                          <a:spcPts val="0"/>
                        </a:spcAft>
                      </a:pPr>
                      <a:r>
                        <a:rPr lang="en-US" sz="1100">
                          <a:effectLst/>
                        </a:rPr>
                        <a:t>International Organizational Standards (ISO) 27000 (Gillies, 2011)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Rigid set of requirements for ensuring appropriate controls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Small enterprises and heavily regulated industries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3411553323"/>
                  </a:ext>
                </a:extLst>
              </a:tr>
              <a:tr h="1324275">
                <a:tc>
                  <a:txBody>
                    <a:bodyPr/>
                    <a:lstStyle/>
                    <a:p>
                      <a:pPr marL="0" marR="0">
                        <a:lnSpc>
                          <a:spcPct val="200000"/>
                        </a:lnSpc>
                        <a:spcBef>
                          <a:spcPts val="0"/>
                        </a:spcBef>
                        <a:spcAft>
                          <a:spcPts val="0"/>
                        </a:spcAft>
                      </a:pPr>
                      <a:r>
                        <a:rPr lang="en-US" sz="1100">
                          <a:effectLst/>
                        </a:rPr>
                        <a:t>Control Objectives for Information and Information related Technology (COBIT) (Devos &amp; Van de Ginste, 2015)</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a:effectLst/>
                        </a:rPr>
                        <a:t>Collection of industry best practices and guidelines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tc>
                  <a:txBody>
                    <a:bodyPr/>
                    <a:lstStyle/>
                    <a:p>
                      <a:pPr marL="0" marR="0">
                        <a:lnSpc>
                          <a:spcPct val="200000"/>
                        </a:lnSpc>
                        <a:spcBef>
                          <a:spcPts val="0"/>
                        </a:spcBef>
                        <a:spcAft>
                          <a:spcPts val="0"/>
                        </a:spcAft>
                      </a:pPr>
                      <a:r>
                        <a:rPr lang="en-US" sz="1100" dirty="0">
                          <a:effectLst/>
                        </a:rPr>
                        <a:t>Organizations that need a middle ground between NIST and ISO frameworks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893" marR="55893" marT="0" marB="0"/>
                </a:tc>
                <a:extLst>
                  <a:ext uri="{0D108BD9-81ED-4DB2-BD59-A6C34878D82A}">
                    <a16:rowId xmlns:a16="http://schemas.microsoft.com/office/drawing/2014/main" val="3350522592"/>
                  </a:ext>
                </a:extLst>
              </a:tr>
            </a:tbl>
          </a:graphicData>
        </a:graphic>
      </p:graphicFrame>
    </p:spTree>
    <p:extLst>
      <p:ext uri="{BB962C8B-B14F-4D97-AF65-F5344CB8AC3E}">
        <p14:creationId xmlns:p14="http://schemas.microsoft.com/office/powerpoint/2010/main" val="339881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4180-C302-458B-A920-7739DBFCF506}"/>
              </a:ext>
            </a:extLst>
          </p:cNvPr>
          <p:cNvSpPr>
            <a:spLocks noGrp="1"/>
          </p:cNvSpPr>
          <p:nvPr>
            <p:ph type="title"/>
          </p:nvPr>
        </p:nvSpPr>
        <p:spPr/>
        <p:txBody>
          <a:bodyPr/>
          <a:lstStyle/>
          <a:p>
            <a:r>
              <a:rPr lang="en-US" dirty="0"/>
              <a:t>Implementing Risk Management Strategies</a:t>
            </a:r>
          </a:p>
        </p:txBody>
      </p:sp>
      <p:graphicFrame>
        <p:nvGraphicFramePr>
          <p:cNvPr id="4" name="Content Placeholder 3">
            <a:extLst>
              <a:ext uri="{FF2B5EF4-FFF2-40B4-BE49-F238E27FC236}">
                <a16:creationId xmlns:a16="http://schemas.microsoft.com/office/drawing/2014/main" id="{706482D9-B679-49F7-AAEB-6E27DEFBADF9}"/>
              </a:ext>
            </a:extLst>
          </p:cNvPr>
          <p:cNvGraphicFramePr>
            <a:graphicFrameLocks noGrp="1"/>
          </p:cNvGraphicFramePr>
          <p:nvPr>
            <p:ph idx="1"/>
            <p:extLst>
              <p:ext uri="{D42A27DB-BD31-4B8C-83A1-F6EECF244321}">
                <p14:modId xmlns:p14="http://schemas.microsoft.com/office/powerpoint/2010/main" val="272430679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574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C08B-1248-4B2E-BAD9-8D9943E0D6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8AE4720-6640-4644-A277-96D89BCAE442}"/>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1608272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1511</Words>
  <Application>Microsoft Office PowerPoint</Application>
  <PresentationFormat>Widescreen</PresentationFormat>
  <Paragraphs>99</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Times New Roman</vt:lpstr>
      <vt:lpstr>Wingdings 3</vt:lpstr>
      <vt:lpstr>Wisp</vt:lpstr>
      <vt:lpstr>Governance Provisions for Security Policies, Standards, and Procedures</vt:lpstr>
      <vt:lpstr>Information Security Lifecycle</vt:lpstr>
      <vt:lpstr>Ideal Risk Management Framework</vt:lpstr>
      <vt:lpstr>Implementing Risk Management Strategies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 Provisions for Security Policies, Standards, and Procedures</dc:title>
  <dc:creator>Nate Bachmeier</dc:creator>
  <cp:lastModifiedBy>Nate Bachmeier</cp:lastModifiedBy>
  <cp:revision>4</cp:revision>
  <dcterms:created xsi:type="dcterms:W3CDTF">2020-06-21T22:31:49Z</dcterms:created>
  <dcterms:modified xsi:type="dcterms:W3CDTF">2020-06-21T22:42:25Z</dcterms:modified>
</cp:coreProperties>
</file>