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59"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190FC8-453E-4B31-94DD-17A52F1618A3}"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F334AF63-8947-4A42-BE5B-F674B20FCFE7}">
      <dgm:prSet/>
      <dgm:spPr/>
      <dgm:t>
        <a:bodyPr/>
        <a:lstStyle/>
        <a:p>
          <a:pPr>
            <a:lnSpc>
              <a:spcPct val="100000"/>
            </a:lnSpc>
          </a:pPr>
          <a:r>
            <a:rPr lang="en-US"/>
            <a:t>Introduction</a:t>
          </a:r>
        </a:p>
      </dgm:t>
    </dgm:pt>
    <dgm:pt modelId="{7200471E-E1C4-441C-80C4-B746C8EF0361}" type="parTrans" cxnId="{6C1B7DC8-2D10-458D-BA99-E057A0D2979E}">
      <dgm:prSet/>
      <dgm:spPr/>
      <dgm:t>
        <a:bodyPr/>
        <a:lstStyle/>
        <a:p>
          <a:endParaRPr lang="en-US"/>
        </a:p>
      </dgm:t>
    </dgm:pt>
    <dgm:pt modelId="{1C63713D-5038-4DA4-A176-CA67B28FA876}" type="sibTrans" cxnId="{6C1B7DC8-2D10-458D-BA99-E057A0D2979E}">
      <dgm:prSet/>
      <dgm:spPr/>
      <dgm:t>
        <a:bodyPr/>
        <a:lstStyle/>
        <a:p>
          <a:endParaRPr lang="en-US"/>
        </a:p>
      </dgm:t>
    </dgm:pt>
    <dgm:pt modelId="{1F350D0B-C137-49FE-A8B5-BCC12415B032}">
      <dgm:prSet/>
      <dgm:spPr/>
      <dgm:t>
        <a:bodyPr/>
        <a:lstStyle/>
        <a:p>
          <a:pPr>
            <a:lnSpc>
              <a:spcPct val="100000"/>
            </a:lnSpc>
          </a:pPr>
          <a:r>
            <a:rPr lang="en-US"/>
            <a:t>Risks Associated with Mobility</a:t>
          </a:r>
          <a:endParaRPr lang="en-US" dirty="0"/>
        </a:p>
      </dgm:t>
    </dgm:pt>
    <dgm:pt modelId="{7720BE98-FC8E-4239-95BC-1CCA9CA188F9}" type="parTrans" cxnId="{C6DCBC0B-B12F-45D1-950C-DFAEA06CFE3A}">
      <dgm:prSet/>
      <dgm:spPr/>
      <dgm:t>
        <a:bodyPr/>
        <a:lstStyle/>
        <a:p>
          <a:endParaRPr lang="en-US"/>
        </a:p>
      </dgm:t>
    </dgm:pt>
    <dgm:pt modelId="{0D2E3463-4BBA-4E01-8DAF-BD6DCAB0C0D4}" type="sibTrans" cxnId="{C6DCBC0B-B12F-45D1-950C-DFAEA06CFE3A}">
      <dgm:prSet/>
      <dgm:spPr/>
      <dgm:t>
        <a:bodyPr/>
        <a:lstStyle/>
        <a:p>
          <a:endParaRPr lang="en-US"/>
        </a:p>
      </dgm:t>
    </dgm:pt>
    <dgm:pt modelId="{BB7F434A-EF5D-40CC-B0E4-E79D27952882}">
      <dgm:prSet/>
      <dgm:spPr/>
      <dgm:t>
        <a:bodyPr/>
        <a:lstStyle/>
        <a:p>
          <a:pPr>
            <a:lnSpc>
              <a:spcPct val="100000"/>
            </a:lnSpc>
          </a:pPr>
          <a:r>
            <a:rPr lang="en-US" dirty="0"/>
            <a:t>Frameworks and Tooling</a:t>
          </a:r>
        </a:p>
      </dgm:t>
    </dgm:pt>
    <dgm:pt modelId="{AD25C0E2-8574-4C03-BD5A-CB80DE359572}" type="parTrans" cxnId="{B5EC1191-04CF-4F8C-9C9F-62925531029D}">
      <dgm:prSet/>
      <dgm:spPr/>
      <dgm:t>
        <a:bodyPr/>
        <a:lstStyle/>
        <a:p>
          <a:endParaRPr lang="en-US"/>
        </a:p>
      </dgm:t>
    </dgm:pt>
    <dgm:pt modelId="{2C096101-0420-422D-8D29-BE016304DD64}" type="sibTrans" cxnId="{B5EC1191-04CF-4F8C-9C9F-62925531029D}">
      <dgm:prSet/>
      <dgm:spPr/>
      <dgm:t>
        <a:bodyPr/>
        <a:lstStyle/>
        <a:p>
          <a:endParaRPr lang="en-US"/>
        </a:p>
      </dgm:t>
    </dgm:pt>
    <dgm:pt modelId="{6D13B57E-DB56-4A9A-A8A2-CFEDE79AA370}">
      <dgm:prSet/>
      <dgm:spPr/>
      <dgm:t>
        <a:bodyPr/>
        <a:lstStyle/>
        <a:p>
          <a:pPr>
            <a:lnSpc>
              <a:spcPct val="100000"/>
            </a:lnSpc>
          </a:pPr>
          <a:r>
            <a:rPr lang="en-US"/>
            <a:t>Conclusion</a:t>
          </a:r>
          <a:endParaRPr lang="en-US" dirty="0"/>
        </a:p>
      </dgm:t>
    </dgm:pt>
    <dgm:pt modelId="{1EBA3276-3446-471B-BB96-5BC1D407938D}" type="parTrans" cxnId="{26E13BE2-CB7D-4F73-9784-C702A6B756FF}">
      <dgm:prSet/>
      <dgm:spPr/>
      <dgm:t>
        <a:bodyPr/>
        <a:lstStyle/>
        <a:p>
          <a:endParaRPr lang="en-US"/>
        </a:p>
      </dgm:t>
    </dgm:pt>
    <dgm:pt modelId="{EF15D06F-CA55-47AB-8112-99788DD1F7CE}" type="sibTrans" cxnId="{26E13BE2-CB7D-4F73-9784-C702A6B756FF}">
      <dgm:prSet/>
      <dgm:spPr/>
      <dgm:t>
        <a:bodyPr/>
        <a:lstStyle/>
        <a:p>
          <a:endParaRPr lang="en-US"/>
        </a:p>
      </dgm:t>
    </dgm:pt>
    <dgm:pt modelId="{124DEBA9-D0BF-4F06-AE0F-681786C97B1F}">
      <dgm:prSet/>
      <dgm:spPr/>
      <dgm:t>
        <a:bodyPr/>
        <a:lstStyle/>
        <a:p>
          <a:pPr>
            <a:lnSpc>
              <a:spcPct val="100000"/>
            </a:lnSpc>
          </a:pPr>
          <a:r>
            <a:rPr lang="en-US"/>
            <a:t>Legal Frameworks</a:t>
          </a:r>
          <a:endParaRPr lang="en-US" dirty="0"/>
        </a:p>
      </dgm:t>
    </dgm:pt>
    <dgm:pt modelId="{AF8F29C1-16A7-4F34-8F0B-07A1AE20BBD1}" type="sibTrans" cxnId="{3552DE2E-4404-4553-9A6E-CB6AF0AF700A}">
      <dgm:prSet/>
      <dgm:spPr/>
      <dgm:t>
        <a:bodyPr/>
        <a:lstStyle/>
        <a:p>
          <a:endParaRPr lang="en-US"/>
        </a:p>
      </dgm:t>
    </dgm:pt>
    <dgm:pt modelId="{1D8F2DC6-BEBC-4814-A02A-DF36D66A0BA6}" type="parTrans" cxnId="{3552DE2E-4404-4553-9A6E-CB6AF0AF700A}">
      <dgm:prSet/>
      <dgm:spPr/>
      <dgm:t>
        <a:bodyPr/>
        <a:lstStyle/>
        <a:p>
          <a:endParaRPr lang="en-US"/>
        </a:p>
      </dgm:t>
    </dgm:pt>
    <dgm:pt modelId="{C7B5A8D8-2D23-4A58-923D-1CDE1243BF8B}" type="pres">
      <dgm:prSet presAssocID="{C1190FC8-453E-4B31-94DD-17A52F1618A3}" presName="linear" presStyleCnt="0">
        <dgm:presLayoutVars>
          <dgm:animLvl val="lvl"/>
          <dgm:resizeHandles val="exact"/>
        </dgm:presLayoutVars>
      </dgm:prSet>
      <dgm:spPr/>
    </dgm:pt>
    <dgm:pt modelId="{1120F27E-2980-4010-9FD8-1CA8E15D718A}" type="pres">
      <dgm:prSet presAssocID="{F334AF63-8947-4A42-BE5B-F674B20FCFE7}" presName="parentText" presStyleLbl="node1" presStyleIdx="0" presStyleCnt="5">
        <dgm:presLayoutVars>
          <dgm:chMax val="0"/>
          <dgm:bulletEnabled val="1"/>
        </dgm:presLayoutVars>
      </dgm:prSet>
      <dgm:spPr/>
    </dgm:pt>
    <dgm:pt modelId="{06A534C9-4481-4E6F-BB8E-F3B8BC32AF29}" type="pres">
      <dgm:prSet presAssocID="{1C63713D-5038-4DA4-A176-CA67B28FA876}" presName="spacer" presStyleCnt="0"/>
      <dgm:spPr/>
    </dgm:pt>
    <dgm:pt modelId="{84129243-62E3-4D4F-908A-1C914E165749}" type="pres">
      <dgm:prSet presAssocID="{124DEBA9-D0BF-4F06-AE0F-681786C97B1F}" presName="parentText" presStyleLbl="node1" presStyleIdx="1" presStyleCnt="5">
        <dgm:presLayoutVars>
          <dgm:chMax val="0"/>
          <dgm:bulletEnabled val="1"/>
        </dgm:presLayoutVars>
      </dgm:prSet>
      <dgm:spPr/>
    </dgm:pt>
    <dgm:pt modelId="{25C8108C-EFD4-4184-B30F-C4B3B45E2FD1}" type="pres">
      <dgm:prSet presAssocID="{AF8F29C1-16A7-4F34-8F0B-07A1AE20BBD1}" presName="spacer" presStyleCnt="0"/>
      <dgm:spPr/>
    </dgm:pt>
    <dgm:pt modelId="{A2A2F2A8-8EE3-416F-A37E-60611DB07441}" type="pres">
      <dgm:prSet presAssocID="{1F350D0B-C137-49FE-A8B5-BCC12415B032}" presName="parentText" presStyleLbl="node1" presStyleIdx="2" presStyleCnt="5">
        <dgm:presLayoutVars>
          <dgm:chMax val="0"/>
          <dgm:bulletEnabled val="1"/>
        </dgm:presLayoutVars>
      </dgm:prSet>
      <dgm:spPr/>
    </dgm:pt>
    <dgm:pt modelId="{9394C479-2CAF-4AA0-9B6F-B0D3CF0334B9}" type="pres">
      <dgm:prSet presAssocID="{0D2E3463-4BBA-4E01-8DAF-BD6DCAB0C0D4}" presName="spacer" presStyleCnt="0"/>
      <dgm:spPr/>
    </dgm:pt>
    <dgm:pt modelId="{FDF9968C-DA67-47E6-B80A-57DAADF36318}" type="pres">
      <dgm:prSet presAssocID="{BB7F434A-EF5D-40CC-B0E4-E79D27952882}" presName="parentText" presStyleLbl="node1" presStyleIdx="3" presStyleCnt="5">
        <dgm:presLayoutVars>
          <dgm:chMax val="0"/>
          <dgm:bulletEnabled val="1"/>
        </dgm:presLayoutVars>
      </dgm:prSet>
      <dgm:spPr/>
    </dgm:pt>
    <dgm:pt modelId="{26A60704-8127-45B7-AF98-FA9C33F1CAD0}" type="pres">
      <dgm:prSet presAssocID="{2C096101-0420-422D-8D29-BE016304DD64}" presName="spacer" presStyleCnt="0"/>
      <dgm:spPr/>
    </dgm:pt>
    <dgm:pt modelId="{FAC60CEA-85D4-466B-8374-3157BBBACC60}" type="pres">
      <dgm:prSet presAssocID="{6D13B57E-DB56-4A9A-A8A2-CFEDE79AA370}" presName="parentText" presStyleLbl="node1" presStyleIdx="4" presStyleCnt="5">
        <dgm:presLayoutVars>
          <dgm:chMax val="0"/>
          <dgm:bulletEnabled val="1"/>
        </dgm:presLayoutVars>
      </dgm:prSet>
      <dgm:spPr/>
    </dgm:pt>
  </dgm:ptLst>
  <dgm:cxnLst>
    <dgm:cxn modelId="{C6DCBC0B-B12F-45D1-950C-DFAEA06CFE3A}" srcId="{C1190FC8-453E-4B31-94DD-17A52F1618A3}" destId="{1F350D0B-C137-49FE-A8B5-BCC12415B032}" srcOrd="2" destOrd="0" parTransId="{7720BE98-FC8E-4239-95BC-1CCA9CA188F9}" sibTransId="{0D2E3463-4BBA-4E01-8DAF-BD6DCAB0C0D4}"/>
    <dgm:cxn modelId="{157E3025-CE7B-46AB-9438-6C9E4CB32E34}" type="presOf" srcId="{C1190FC8-453E-4B31-94DD-17A52F1618A3}" destId="{C7B5A8D8-2D23-4A58-923D-1CDE1243BF8B}" srcOrd="0" destOrd="0" presId="urn:microsoft.com/office/officeart/2005/8/layout/vList2"/>
    <dgm:cxn modelId="{3552DE2E-4404-4553-9A6E-CB6AF0AF700A}" srcId="{C1190FC8-453E-4B31-94DD-17A52F1618A3}" destId="{124DEBA9-D0BF-4F06-AE0F-681786C97B1F}" srcOrd="1" destOrd="0" parTransId="{1D8F2DC6-BEBC-4814-A02A-DF36D66A0BA6}" sibTransId="{AF8F29C1-16A7-4F34-8F0B-07A1AE20BBD1}"/>
    <dgm:cxn modelId="{1EDDEC2F-097E-43D9-9947-73D08DBE144B}" type="presOf" srcId="{1F350D0B-C137-49FE-A8B5-BCC12415B032}" destId="{A2A2F2A8-8EE3-416F-A37E-60611DB07441}" srcOrd="0" destOrd="0" presId="urn:microsoft.com/office/officeart/2005/8/layout/vList2"/>
    <dgm:cxn modelId="{0B1C6469-D9E2-4DE1-945F-8615C7BF18DE}" type="presOf" srcId="{BB7F434A-EF5D-40CC-B0E4-E79D27952882}" destId="{FDF9968C-DA67-47E6-B80A-57DAADF36318}" srcOrd="0" destOrd="0" presId="urn:microsoft.com/office/officeart/2005/8/layout/vList2"/>
    <dgm:cxn modelId="{511BE478-1BD0-4BB1-AB30-A93D645A4C2E}" type="presOf" srcId="{F334AF63-8947-4A42-BE5B-F674B20FCFE7}" destId="{1120F27E-2980-4010-9FD8-1CA8E15D718A}" srcOrd="0" destOrd="0" presId="urn:microsoft.com/office/officeart/2005/8/layout/vList2"/>
    <dgm:cxn modelId="{F9A9F57A-B07F-46C6-A2A2-5F0D2DBF9DBD}" type="presOf" srcId="{6D13B57E-DB56-4A9A-A8A2-CFEDE79AA370}" destId="{FAC60CEA-85D4-466B-8374-3157BBBACC60}" srcOrd="0" destOrd="0" presId="urn:microsoft.com/office/officeart/2005/8/layout/vList2"/>
    <dgm:cxn modelId="{B5EC1191-04CF-4F8C-9C9F-62925531029D}" srcId="{C1190FC8-453E-4B31-94DD-17A52F1618A3}" destId="{BB7F434A-EF5D-40CC-B0E4-E79D27952882}" srcOrd="3" destOrd="0" parTransId="{AD25C0E2-8574-4C03-BD5A-CB80DE359572}" sibTransId="{2C096101-0420-422D-8D29-BE016304DD64}"/>
    <dgm:cxn modelId="{A2FD06A1-F39E-4309-864E-54FA6B98C1FA}" type="presOf" srcId="{124DEBA9-D0BF-4F06-AE0F-681786C97B1F}" destId="{84129243-62E3-4D4F-908A-1C914E165749}" srcOrd="0" destOrd="0" presId="urn:microsoft.com/office/officeart/2005/8/layout/vList2"/>
    <dgm:cxn modelId="{6C1B7DC8-2D10-458D-BA99-E057A0D2979E}" srcId="{C1190FC8-453E-4B31-94DD-17A52F1618A3}" destId="{F334AF63-8947-4A42-BE5B-F674B20FCFE7}" srcOrd="0" destOrd="0" parTransId="{7200471E-E1C4-441C-80C4-B746C8EF0361}" sibTransId="{1C63713D-5038-4DA4-A176-CA67B28FA876}"/>
    <dgm:cxn modelId="{26E13BE2-CB7D-4F73-9784-C702A6B756FF}" srcId="{C1190FC8-453E-4B31-94DD-17A52F1618A3}" destId="{6D13B57E-DB56-4A9A-A8A2-CFEDE79AA370}" srcOrd="4" destOrd="0" parTransId="{1EBA3276-3446-471B-BB96-5BC1D407938D}" sibTransId="{EF15D06F-CA55-47AB-8112-99788DD1F7CE}"/>
    <dgm:cxn modelId="{D71BFF43-962F-4072-8D45-51AA38B7EA1C}" type="presParOf" srcId="{C7B5A8D8-2D23-4A58-923D-1CDE1243BF8B}" destId="{1120F27E-2980-4010-9FD8-1CA8E15D718A}" srcOrd="0" destOrd="0" presId="urn:microsoft.com/office/officeart/2005/8/layout/vList2"/>
    <dgm:cxn modelId="{76C477D1-1271-4BB7-9A56-26F526D18BAE}" type="presParOf" srcId="{C7B5A8D8-2D23-4A58-923D-1CDE1243BF8B}" destId="{06A534C9-4481-4E6F-BB8E-F3B8BC32AF29}" srcOrd="1" destOrd="0" presId="urn:microsoft.com/office/officeart/2005/8/layout/vList2"/>
    <dgm:cxn modelId="{FF7A6511-3579-4A9C-B289-6FF2F41465C7}" type="presParOf" srcId="{C7B5A8D8-2D23-4A58-923D-1CDE1243BF8B}" destId="{84129243-62E3-4D4F-908A-1C914E165749}" srcOrd="2" destOrd="0" presId="urn:microsoft.com/office/officeart/2005/8/layout/vList2"/>
    <dgm:cxn modelId="{B6CD1F7A-6F99-4B6F-9C29-D1030C547722}" type="presParOf" srcId="{C7B5A8D8-2D23-4A58-923D-1CDE1243BF8B}" destId="{25C8108C-EFD4-4184-B30F-C4B3B45E2FD1}" srcOrd="3" destOrd="0" presId="urn:microsoft.com/office/officeart/2005/8/layout/vList2"/>
    <dgm:cxn modelId="{533CE276-561A-4B63-8068-DB6CE2ECC3A6}" type="presParOf" srcId="{C7B5A8D8-2D23-4A58-923D-1CDE1243BF8B}" destId="{A2A2F2A8-8EE3-416F-A37E-60611DB07441}" srcOrd="4" destOrd="0" presId="urn:microsoft.com/office/officeart/2005/8/layout/vList2"/>
    <dgm:cxn modelId="{71EFBB70-78CC-4268-A5F4-3BC42E34EE93}" type="presParOf" srcId="{C7B5A8D8-2D23-4A58-923D-1CDE1243BF8B}" destId="{9394C479-2CAF-4AA0-9B6F-B0D3CF0334B9}" srcOrd="5" destOrd="0" presId="urn:microsoft.com/office/officeart/2005/8/layout/vList2"/>
    <dgm:cxn modelId="{E47902A7-2A2A-4A84-B9FE-344D7EA60167}" type="presParOf" srcId="{C7B5A8D8-2D23-4A58-923D-1CDE1243BF8B}" destId="{FDF9968C-DA67-47E6-B80A-57DAADF36318}" srcOrd="6" destOrd="0" presId="urn:microsoft.com/office/officeart/2005/8/layout/vList2"/>
    <dgm:cxn modelId="{2031CC70-A93D-4F21-A318-E1B16B6F7124}" type="presParOf" srcId="{C7B5A8D8-2D23-4A58-923D-1CDE1243BF8B}" destId="{26A60704-8127-45B7-AF98-FA9C33F1CAD0}" srcOrd="7" destOrd="0" presId="urn:microsoft.com/office/officeart/2005/8/layout/vList2"/>
    <dgm:cxn modelId="{A49531BD-8D96-4886-B3C8-BA9064042F60}" type="presParOf" srcId="{C7B5A8D8-2D23-4A58-923D-1CDE1243BF8B}" destId="{FAC60CEA-85D4-466B-8374-3157BBBACC6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467E0F-078A-46B0-9FD4-76CAFB19F654}" type="doc">
      <dgm:prSet loTypeId="urn:microsoft.com/office/officeart/2016/7/layout/VerticalDownArrowProcess" loCatId="process" qsTypeId="urn:microsoft.com/office/officeart/2005/8/quickstyle/simple1" qsCatId="simple" csTypeId="urn:microsoft.com/office/officeart/2005/8/colors/accent1_2" csCatId="accent1" phldr="1"/>
      <dgm:spPr/>
      <dgm:t>
        <a:bodyPr/>
        <a:lstStyle/>
        <a:p>
          <a:endParaRPr lang="en-US"/>
        </a:p>
      </dgm:t>
    </dgm:pt>
    <dgm:pt modelId="{60CB3E7F-2AF6-4028-87D8-EEBE72F769C9}">
      <dgm:prSet/>
      <dgm:spPr/>
      <dgm:t>
        <a:bodyPr/>
        <a:lstStyle/>
        <a:p>
          <a:pPr>
            <a:lnSpc>
              <a:spcPct val="100000"/>
            </a:lnSpc>
          </a:pPr>
          <a:r>
            <a:rPr lang="en-US"/>
            <a:t>Master Data Management</a:t>
          </a:r>
          <a:endParaRPr lang="en-US" dirty="0"/>
        </a:p>
      </dgm:t>
    </dgm:pt>
    <dgm:pt modelId="{F1E6DF51-0BB0-429C-A67C-C4204F714B01}" type="parTrans" cxnId="{FBA8ADAB-E03D-42E6-95D7-D31041F5C9A0}">
      <dgm:prSet/>
      <dgm:spPr/>
      <dgm:t>
        <a:bodyPr/>
        <a:lstStyle/>
        <a:p>
          <a:endParaRPr lang="en-US"/>
        </a:p>
      </dgm:t>
    </dgm:pt>
    <dgm:pt modelId="{9F504EF2-7C3C-408B-9D56-C4F5C399ABBF}" type="sibTrans" cxnId="{FBA8ADAB-E03D-42E6-95D7-D31041F5C9A0}">
      <dgm:prSet/>
      <dgm:spPr/>
      <dgm:t>
        <a:bodyPr/>
        <a:lstStyle/>
        <a:p>
          <a:endParaRPr lang="en-US"/>
        </a:p>
      </dgm:t>
    </dgm:pt>
    <dgm:pt modelId="{A6648A01-26F3-43D6-A489-561F367BD4BD}">
      <dgm:prSet/>
      <dgm:spPr/>
      <dgm:t>
        <a:bodyPr/>
        <a:lstStyle/>
        <a:p>
          <a:pPr>
            <a:lnSpc>
              <a:spcPct val="100000"/>
            </a:lnSpc>
          </a:pPr>
          <a:r>
            <a:rPr lang="en-US"/>
            <a:t>Sharing business entities to enable business workflows</a:t>
          </a:r>
          <a:endParaRPr lang="en-US" dirty="0"/>
        </a:p>
      </dgm:t>
    </dgm:pt>
    <dgm:pt modelId="{A2A93498-6439-4BBC-8D18-32E08B462C5B}" type="parTrans" cxnId="{A6EDBE53-3B60-4416-A36F-CE5DD8700ACE}">
      <dgm:prSet/>
      <dgm:spPr/>
      <dgm:t>
        <a:bodyPr/>
        <a:lstStyle/>
        <a:p>
          <a:endParaRPr lang="en-US"/>
        </a:p>
      </dgm:t>
    </dgm:pt>
    <dgm:pt modelId="{6BFA4723-C199-442B-8822-4F9AC1A697CD}" type="sibTrans" cxnId="{A6EDBE53-3B60-4416-A36F-CE5DD8700ACE}">
      <dgm:prSet/>
      <dgm:spPr/>
      <dgm:t>
        <a:bodyPr/>
        <a:lstStyle/>
        <a:p>
          <a:endParaRPr lang="en-US"/>
        </a:p>
      </dgm:t>
    </dgm:pt>
    <dgm:pt modelId="{DC7B61BD-E2D8-42E1-B5B3-F02A96679C39}">
      <dgm:prSet/>
      <dgm:spPr/>
      <dgm:t>
        <a:bodyPr/>
        <a:lstStyle/>
        <a:p>
          <a:pPr>
            <a:lnSpc>
              <a:spcPct val="100000"/>
            </a:lnSpc>
          </a:pPr>
          <a:r>
            <a:rPr lang="en-US"/>
            <a:t>Traditional environments are highly controlled</a:t>
          </a:r>
        </a:p>
      </dgm:t>
    </dgm:pt>
    <dgm:pt modelId="{479C90CE-5E82-4A52-9AB8-F828457EFFEF}" type="parTrans" cxnId="{B48147B7-2802-4E03-914E-48C1D1DA7EBF}">
      <dgm:prSet/>
      <dgm:spPr/>
      <dgm:t>
        <a:bodyPr/>
        <a:lstStyle/>
        <a:p>
          <a:endParaRPr lang="en-US"/>
        </a:p>
      </dgm:t>
    </dgm:pt>
    <dgm:pt modelId="{CA31602C-704F-4C7D-9008-8FF2D04EB8C7}" type="sibTrans" cxnId="{B48147B7-2802-4E03-914E-48C1D1DA7EBF}">
      <dgm:prSet/>
      <dgm:spPr/>
      <dgm:t>
        <a:bodyPr/>
        <a:lstStyle/>
        <a:p>
          <a:endParaRPr lang="en-US"/>
        </a:p>
      </dgm:t>
    </dgm:pt>
    <dgm:pt modelId="{4B986159-A904-4341-838B-2ACED22408D4}">
      <dgm:prSet/>
      <dgm:spPr/>
      <dgm:t>
        <a:bodyPr/>
        <a:lstStyle/>
        <a:p>
          <a:pPr>
            <a:lnSpc>
              <a:spcPct val="100000"/>
            </a:lnSpc>
          </a:pPr>
          <a:r>
            <a:rPr lang="en-US"/>
            <a:t>Client Management Tooling (CMT)</a:t>
          </a:r>
        </a:p>
      </dgm:t>
    </dgm:pt>
    <dgm:pt modelId="{7BAE265A-97B4-47E0-B95A-42852F6051D7}" type="parTrans" cxnId="{0B59FD8D-517A-4B99-B7CB-5904262FBC1E}">
      <dgm:prSet/>
      <dgm:spPr/>
      <dgm:t>
        <a:bodyPr/>
        <a:lstStyle/>
        <a:p>
          <a:endParaRPr lang="en-US"/>
        </a:p>
      </dgm:t>
    </dgm:pt>
    <dgm:pt modelId="{5A3D5F8D-32CF-43D6-9E67-3FEB90B0E199}" type="sibTrans" cxnId="{0B59FD8D-517A-4B99-B7CB-5904262FBC1E}">
      <dgm:prSet/>
      <dgm:spPr/>
      <dgm:t>
        <a:bodyPr/>
        <a:lstStyle/>
        <a:p>
          <a:endParaRPr lang="en-US"/>
        </a:p>
      </dgm:t>
    </dgm:pt>
    <dgm:pt modelId="{D4941F80-6BBC-443C-925C-C497047C166D}">
      <dgm:prSet/>
      <dgm:spPr/>
      <dgm:t>
        <a:bodyPr/>
        <a:lstStyle/>
        <a:p>
          <a:pPr>
            <a:lnSpc>
              <a:spcPct val="100000"/>
            </a:lnSpc>
          </a:pPr>
          <a:r>
            <a:rPr lang="en-US"/>
            <a:t>Administrators have full control</a:t>
          </a:r>
          <a:br>
            <a:rPr lang="en-US"/>
          </a:br>
          <a:endParaRPr lang="en-US"/>
        </a:p>
      </dgm:t>
    </dgm:pt>
    <dgm:pt modelId="{F3142173-9904-431C-BA20-F05709637F94}" type="parTrans" cxnId="{03B60402-07A6-498D-A294-F84BACF17AC8}">
      <dgm:prSet/>
      <dgm:spPr/>
      <dgm:t>
        <a:bodyPr/>
        <a:lstStyle/>
        <a:p>
          <a:endParaRPr lang="en-US"/>
        </a:p>
      </dgm:t>
    </dgm:pt>
    <dgm:pt modelId="{68D7467B-74E3-4949-BA99-FCF8CEFC26EC}" type="sibTrans" cxnId="{03B60402-07A6-498D-A294-F84BACF17AC8}">
      <dgm:prSet/>
      <dgm:spPr/>
      <dgm:t>
        <a:bodyPr/>
        <a:lstStyle/>
        <a:p>
          <a:endParaRPr lang="en-US"/>
        </a:p>
      </dgm:t>
    </dgm:pt>
    <dgm:pt modelId="{AD7B22C3-62FF-4240-9A8E-B681D9CA4CBD}">
      <dgm:prSet/>
      <dgm:spPr/>
      <dgm:t>
        <a:bodyPr/>
        <a:lstStyle/>
        <a:p>
          <a:pPr>
            <a:lnSpc>
              <a:spcPct val="100000"/>
            </a:lnSpc>
          </a:pPr>
          <a:r>
            <a:rPr lang="en-US"/>
            <a:t>Modern environments include BYOD</a:t>
          </a:r>
        </a:p>
      </dgm:t>
    </dgm:pt>
    <dgm:pt modelId="{462E440D-EECD-4578-BB5D-4312FB23049F}" type="parTrans" cxnId="{B956C2A9-FF73-42A4-B08A-56D474013873}">
      <dgm:prSet/>
      <dgm:spPr/>
      <dgm:t>
        <a:bodyPr/>
        <a:lstStyle/>
        <a:p>
          <a:endParaRPr lang="en-US"/>
        </a:p>
      </dgm:t>
    </dgm:pt>
    <dgm:pt modelId="{90A0763C-B625-4AC0-8D89-D60FFE429F78}" type="sibTrans" cxnId="{B956C2A9-FF73-42A4-B08A-56D474013873}">
      <dgm:prSet/>
      <dgm:spPr/>
      <dgm:t>
        <a:bodyPr/>
        <a:lstStyle/>
        <a:p>
          <a:endParaRPr lang="en-US"/>
        </a:p>
      </dgm:t>
    </dgm:pt>
    <dgm:pt modelId="{E7D0F2ED-7925-43F8-AFEE-8FE911DEA9DC}">
      <dgm:prSet/>
      <dgm:spPr/>
      <dgm:t>
        <a:bodyPr/>
        <a:lstStyle/>
        <a:p>
          <a:pPr>
            <a:lnSpc>
              <a:spcPct val="100000"/>
            </a:lnSpc>
          </a:pPr>
          <a:r>
            <a:rPr lang="en-US"/>
            <a:t>System and Data owner are different people</a:t>
          </a:r>
        </a:p>
      </dgm:t>
    </dgm:pt>
    <dgm:pt modelId="{7BD4EC99-6EED-4380-959C-00C468D1A4F7}" type="parTrans" cxnId="{ED5B419C-2C24-4758-AC11-372DC9B192EC}">
      <dgm:prSet/>
      <dgm:spPr/>
      <dgm:t>
        <a:bodyPr/>
        <a:lstStyle/>
        <a:p>
          <a:endParaRPr lang="en-US"/>
        </a:p>
      </dgm:t>
    </dgm:pt>
    <dgm:pt modelId="{5E340C89-83D0-40E9-BCC2-8032B89705B4}" type="sibTrans" cxnId="{ED5B419C-2C24-4758-AC11-372DC9B192EC}">
      <dgm:prSet/>
      <dgm:spPr/>
      <dgm:t>
        <a:bodyPr/>
        <a:lstStyle/>
        <a:p>
          <a:endParaRPr lang="en-US"/>
        </a:p>
      </dgm:t>
    </dgm:pt>
    <dgm:pt modelId="{E0B384D1-4B44-4E89-9C54-441F81F2708E}">
      <dgm:prSet/>
      <dgm:spPr/>
      <dgm:t>
        <a:bodyPr/>
        <a:lstStyle/>
        <a:p>
          <a:pPr>
            <a:lnSpc>
              <a:spcPct val="100000"/>
            </a:lnSpc>
          </a:pPr>
          <a:r>
            <a:rPr lang="en-US"/>
            <a:t>Ecosystem becomes highly diverse</a:t>
          </a:r>
        </a:p>
      </dgm:t>
    </dgm:pt>
    <dgm:pt modelId="{7BB5A24E-FAD6-4C0A-AA1E-5176D9D01989}" type="parTrans" cxnId="{CA0FABA0-A28D-46A3-B10B-F620F13D5FCE}">
      <dgm:prSet/>
      <dgm:spPr/>
      <dgm:t>
        <a:bodyPr/>
        <a:lstStyle/>
        <a:p>
          <a:endParaRPr lang="en-US"/>
        </a:p>
      </dgm:t>
    </dgm:pt>
    <dgm:pt modelId="{47D38C78-93B1-4C67-B06F-95FFF3ABB2EB}" type="sibTrans" cxnId="{CA0FABA0-A28D-46A3-B10B-F620F13D5FCE}">
      <dgm:prSet/>
      <dgm:spPr/>
      <dgm:t>
        <a:bodyPr/>
        <a:lstStyle/>
        <a:p>
          <a:endParaRPr lang="en-US"/>
        </a:p>
      </dgm:t>
    </dgm:pt>
    <dgm:pt modelId="{F6C9F479-6194-4A55-ACE3-C7477D97A534}">
      <dgm:prSet/>
      <dgm:spPr/>
      <dgm:t>
        <a:bodyPr/>
        <a:lstStyle/>
        <a:p>
          <a:pPr>
            <a:lnSpc>
              <a:spcPct val="100000"/>
            </a:lnSpc>
          </a:pPr>
          <a:r>
            <a:rPr lang="en-US"/>
            <a:t>Partially trusted clients becomes the norm</a:t>
          </a:r>
          <a:endParaRPr lang="en-US" dirty="0"/>
        </a:p>
      </dgm:t>
    </dgm:pt>
    <dgm:pt modelId="{1A0E1F56-09BA-46B2-8644-69CC475965A4}" type="parTrans" cxnId="{FFCD2DE0-9C9F-4962-8A58-4A4B5B60D8FD}">
      <dgm:prSet/>
      <dgm:spPr/>
      <dgm:t>
        <a:bodyPr/>
        <a:lstStyle/>
        <a:p>
          <a:endParaRPr lang="en-US"/>
        </a:p>
      </dgm:t>
    </dgm:pt>
    <dgm:pt modelId="{753D321F-CFBC-47AE-A8C6-8B76E98D85CC}" type="sibTrans" cxnId="{FFCD2DE0-9C9F-4962-8A58-4A4B5B60D8FD}">
      <dgm:prSet/>
      <dgm:spPr/>
      <dgm:t>
        <a:bodyPr/>
        <a:lstStyle/>
        <a:p>
          <a:endParaRPr lang="en-US"/>
        </a:p>
      </dgm:t>
    </dgm:pt>
    <dgm:pt modelId="{A3DD9B0E-F5F7-4DAB-98BE-CDD5B93C3600}">
      <dgm:prSet/>
      <dgm:spPr/>
      <dgm:t>
        <a:bodyPr/>
        <a:lstStyle/>
        <a:p>
          <a:pPr>
            <a:lnSpc>
              <a:spcPct val="100000"/>
            </a:lnSpc>
          </a:pPr>
          <a:r>
            <a:rPr lang="en-US"/>
            <a:t>Information becomes portable and decentralized</a:t>
          </a:r>
          <a:br>
            <a:rPr lang="en-US"/>
          </a:br>
          <a:endParaRPr lang="en-US" dirty="0"/>
        </a:p>
      </dgm:t>
    </dgm:pt>
    <dgm:pt modelId="{FBC7D31E-A8B7-4E77-8004-92D6E43CFC9C}" type="parTrans" cxnId="{4705BC70-C10F-4E95-ABBE-7EB782032E06}">
      <dgm:prSet/>
      <dgm:spPr/>
      <dgm:t>
        <a:bodyPr/>
        <a:lstStyle/>
        <a:p>
          <a:endParaRPr lang="en-US"/>
        </a:p>
      </dgm:t>
    </dgm:pt>
    <dgm:pt modelId="{47DAA418-EC80-4A54-9E9C-1FA217FDA30B}" type="sibTrans" cxnId="{4705BC70-C10F-4E95-ABBE-7EB782032E06}">
      <dgm:prSet/>
      <dgm:spPr/>
    </dgm:pt>
    <dgm:pt modelId="{193D77D5-5B09-44BB-878B-DA7EA745E30A}">
      <dgm:prSet/>
      <dgm:spPr/>
      <dgm:t>
        <a:bodyPr/>
        <a:lstStyle/>
        <a:p>
          <a:pPr>
            <a:lnSpc>
              <a:spcPct val="100000"/>
            </a:lnSpc>
          </a:pPr>
          <a:r>
            <a:rPr lang="en-US"/>
            <a:t>Mainframes and Data warehouses</a:t>
          </a:r>
          <a:endParaRPr lang="en-US" dirty="0"/>
        </a:p>
      </dgm:t>
    </dgm:pt>
    <dgm:pt modelId="{3637D2D2-1B06-42B3-8CCE-F1D2F93841AF}" type="parTrans" cxnId="{AD4FBE7F-9F6C-4890-A892-4E7D6C72B3D8}">
      <dgm:prSet/>
      <dgm:spPr/>
      <dgm:t>
        <a:bodyPr/>
        <a:lstStyle/>
        <a:p>
          <a:endParaRPr lang="en-US"/>
        </a:p>
      </dgm:t>
    </dgm:pt>
    <dgm:pt modelId="{1B48D156-30FE-4BEA-AA63-5538EE45CAD0}" type="sibTrans" cxnId="{AD4FBE7F-9F6C-4890-A892-4E7D6C72B3D8}">
      <dgm:prSet/>
      <dgm:spPr/>
      <dgm:t>
        <a:bodyPr/>
        <a:lstStyle/>
        <a:p>
          <a:endParaRPr lang="en-US"/>
        </a:p>
      </dgm:t>
    </dgm:pt>
    <dgm:pt modelId="{667C759C-2990-4AE1-96D2-4782F199B51B}">
      <dgm:prSet/>
      <dgm:spPr/>
      <dgm:t>
        <a:bodyPr/>
        <a:lstStyle/>
        <a:p>
          <a:pPr>
            <a:lnSpc>
              <a:spcPct val="100000"/>
            </a:lnSpc>
          </a:pPr>
          <a:r>
            <a:rPr lang="en-US"/>
            <a:t>Centralize single sourced</a:t>
          </a:r>
          <a:endParaRPr lang="en-US" dirty="0"/>
        </a:p>
      </dgm:t>
    </dgm:pt>
    <dgm:pt modelId="{654033B4-B7E9-47F6-9956-A3B91500E41D}" type="parTrans" cxnId="{CF90839B-F28D-49A6-82B7-84D55572FD65}">
      <dgm:prSet/>
      <dgm:spPr/>
      <dgm:t>
        <a:bodyPr/>
        <a:lstStyle/>
        <a:p>
          <a:endParaRPr lang="en-US"/>
        </a:p>
      </dgm:t>
    </dgm:pt>
    <dgm:pt modelId="{70CF29A9-A183-4120-B5F7-78544381BDA0}" type="sibTrans" cxnId="{CF90839B-F28D-49A6-82B7-84D55572FD65}">
      <dgm:prSet/>
      <dgm:spPr/>
      <dgm:t>
        <a:bodyPr/>
        <a:lstStyle/>
        <a:p>
          <a:endParaRPr lang="en-US"/>
        </a:p>
      </dgm:t>
    </dgm:pt>
    <dgm:pt modelId="{8A3E40B4-9A61-4006-94C8-A6BFC59DEAAE}">
      <dgm:prSet/>
      <dgm:spPr/>
      <dgm:t>
        <a:bodyPr/>
        <a:lstStyle/>
        <a:p>
          <a:pPr>
            <a:lnSpc>
              <a:spcPct val="100000"/>
            </a:lnSpc>
          </a:pPr>
          <a:r>
            <a:rPr lang="en-US" dirty="0"/>
            <a:t>Easy to manage through boarder security</a:t>
          </a:r>
        </a:p>
      </dgm:t>
    </dgm:pt>
    <dgm:pt modelId="{98022190-66E5-4E68-A5E7-1C379D3B42AC}" type="parTrans" cxnId="{6AF535C3-B5B7-4F53-881C-6732CD02926C}">
      <dgm:prSet/>
      <dgm:spPr/>
      <dgm:t>
        <a:bodyPr/>
        <a:lstStyle/>
        <a:p>
          <a:endParaRPr lang="en-US"/>
        </a:p>
      </dgm:t>
    </dgm:pt>
    <dgm:pt modelId="{A2248C73-DDF9-48CA-B8F2-BE7153E7FB25}" type="sibTrans" cxnId="{6AF535C3-B5B7-4F53-881C-6732CD02926C}">
      <dgm:prSet/>
      <dgm:spPr/>
      <dgm:t>
        <a:bodyPr/>
        <a:lstStyle/>
        <a:p>
          <a:endParaRPr lang="en-US"/>
        </a:p>
      </dgm:t>
    </dgm:pt>
    <dgm:pt modelId="{FAB61EDF-5DF9-4AE9-AFD9-9D075034EE5F}" type="pres">
      <dgm:prSet presAssocID="{8F467E0F-078A-46B0-9FD4-76CAFB19F654}" presName="Name0" presStyleCnt="0">
        <dgm:presLayoutVars>
          <dgm:dir/>
          <dgm:animLvl val="lvl"/>
          <dgm:resizeHandles val="exact"/>
        </dgm:presLayoutVars>
      </dgm:prSet>
      <dgm:spPr/>
    </dgm:pt>
    <dgm:pt modelId="{5138CC13-B927-439B-9BB2-3608A259DE5F}" type="pres">
      <dgm:prSet presAssocID="{AD7B22C3-62FF-4240-9A8E-B681D9CA4CBD}" presName="boxAndChildren" presStyleCnt="0"/>
      <dgm:spPr/>
    </dgm:pt>
    <dgm:pt modelId="{C49C736A-68C2-4078-87A3-ED8E15579E00}" type="pres">
      <dgm:prSet presAssocID="{AD7B22C3-62FF-4240-9A8E-B681D9CA4CBD}" presName="parentTextBox" presStyleLbl="alignNode1" presStyleIdx="0" presStyleCnt="4"/>
      <dgm:spPr/>
    </dgm:pt>
    <dgm:pt modelId="{8EB0E6A6-0E4F-4102-88DB-E53700B3B072}" type="pres">
      <dgm:prSet presAssocID="{AD7B22C3-62FF-4240-9A8E-B681D9CA4CBD}" presName="descendantBox" presStyleLbl="bgAccFollowNode1" presStyleIdx="0" presStyleCnt="4"/>
      <dgm:spPr/>
    </dgm:pt>
    <dgm:pt modelId="{974E88C6-74ED-4075-9F0F-9A01D950F9B9}" type="pres">
      <dgm:prSet presAssocID="{CA31602C-704F-4C7D-9008-8FF2D04EB8C7}" presName="sp" presStyleCnt="0"/>
      <dgm:spPr/>
    </dgm:pt>
    <dgm:pt modelId="{2F72255D-B073-409D-886F-5104420CFC9E}" type="pres">
      <dgm:prSet presAssocID="{DC7B61BD-E2D8-42E1-B5B3-F02A96679C39}" presName="arrowAndChildren" presStyleCnt="0"/>
      <dgm:spPr/>
    </dgm:pt>
    <dgm:pt modelId="{5E9DDA84-B39D-4C25-B385-3CE83FC7E309}" type="pres">
      <dgm:prSet presAssocID="{DC7B61BD-E2D8-42E1-B5B3-F02A96679C39}" presName="parentTextArrow" presStyleLbl="node1" presStyleIdx="0" presStyleCnt="0"/>
      <dgm:spPr/>
    </dgm:pt>
    <dgm:pt modelId="{DD0547F1-4605-4048-8593-8CCCAD929466}" type="pres">
      <dgm:prSet presAssocID="{DC7B61BD-E2D8-42E1-B5B3-F02A96679C39}" presName="arrow" presStyleLbl="alignNode1" presStyleIdx="1" presStyleCnt="4"/>
      <dgm:spPr/>
    </dgm:pt>
    <dgm:pt modelId="{1994D7F9-37D2-4C2C-9D37-D93B04D95140}" type="pres">
      <dgm:prSet presAssocID="{DC7B61BD-E2D8-42E1-B5B3-F02A96679C39}" presName="descendantArrow" presStyleLbl="bgAccFollowNode1" presStyleIdx="1" presStyleCnt="4"/>
      <dgm:spPr/>
    </dgm:pt>
    <dgm:pt modelId="{A08E90FF-A50E-4D1F-93FD-7E2EC635CCDD}" type="pres">
      <dgm:prSet presAssocID="{9F504EF2-7C3C-408B-9D56-C4F5C399ABBF}" presName="sp" presStyleCnt="0"/>
      <dgm:spPr/>
    </dgm:pt>
    <dgm:pt modelId="{BDA0B9E5-E136-4D6B-9EE7-989841C1F919}" type="pres">
      <dgm:prSet presAssocID="{60CB3E7F-2AF6-4028-87D8-EEBE72F769C9}" presName="arrowAndChildren" presStyleCnt="0"/>
      <dgm:spPr/>
    </dgm:pt>
    <dgm:pt modelId="{E1BD8028-D4B4-4808-A028-B3660301D5B8}" type="pres">
      <dgm:prSet presAssocID="{60CB3E7F-2AF6-4028-87D8-EEBE72F769C9}" presName="parentTextArrow" presStyleLbl="node1" presStyleIdx="0" presStyleCnt="0"/>
      <dgm:spPr/>
    </dgm:pt>
    <dgm:pt modelId="{0B8C9B41-B938-4F62-94A6-CBEE448CD564}" type="pres">
      <dgm:prSet presAssocID="{60CB3E7F-2AF6-4028-87D8-EEBE72F769C9}" presName="arrow" presStyleLbl="alignNode1" presStyleIdx="2" presStyleCnt="4"/>
      <dgm:spPr/>
    </dgm:pt>
    <dgm:pt modelId="{56DDED8B-1034-442C-BFDD-FC4A509E662F}" type="pres">
      <dgm:prSet presAssocID="{60CB3E7F-2AF6-4028-87D8-EEBE72F769C9}" presName="descendantArrow" presStyleLbl="bgAccFollowNode1" presStyleIdx="2" presStyleCnt="4"/>
      <dgm:spPr/>
    </dgm:pt>
    <dgm:pt modelId="{7F4E247E-6808-4D3C-9E7A-8FB49E0B58F3}" type="pres">
      <dgm:prSet presAssocID="{1B48D156-30FE-4BEA-AA63-5538EE45CAD0}" presName="sp" presStyleCnt="0"/>
      <dgm:spPr/>
    </dgm:pt>
    <dgm:pt modelId="{B2A3017F-FFDF-460E-BADD-532975D1282A}" type="pres">
      <dgm:prSet presAssocID="{193D77D5-5B09-44BB-878B-DA7EA745E30A}" presName="arrowAndChildren" presStyleCnt="0"/>
      <dgm:spPr/>
    </dgm:pt>
    <dgm:pt modelId="{0D0AF31C-F2AA-4CC4-A2D1-12D05E60B6F4}" type="pres">
      <dgm:prSet presAssocID="{193D77D5-5B09-44BB-878B-DA7EA745E30A}" presName="parentTextArrow" presStyleLbl="node1" presStyleIdx="0" presStyleCnt="0"/>
      <dgm:spPr/>
    </dgm:pt>
    <dgm:pt modelId="{275DC252-2F96-45CD-9560-E2C478E03B35}" type="pres">
      <dgm:prSet presAssocID="{193D77D5-5B09-44BB-878B-DA7EA745E30A}" presName="arrow" presStyleLbl="alignNode1" presStyleIdx="3" presStyleCnt="4"/>
      <dgm:spPr/>
    </dgm:pt>
    <dgm:pt modelId="{6093AF76-5407-4005-8E22-4F7152F53309}" type="pres">
      <dgm:prSet presAssocID="{193D77D5-5B09-44BB-878B-DA7EA745E30A}" presName="descendantArrow" presStyleLbl="bgAccFollowNode1" presStyleIdx="3" presStyleCnt="4"/>
      <dgm:spPr/>
    </dgm:pt>
  </dgm:ptLst>
  <dgm:cxnLst>
    <dgm:cxn modelId="{03B60402-07A6-498D-A294-F84BACF17AC8}" srcId="{DC7B61BD-E2D8-42E1-B5B3-F02A96679C39}" destId="{D4941F80-6BBC-443C-925C-C497047C166D}" srcOrd="1" destOrd="0" parTransId="{F3142173-9904-431C-BA20-F05709637F94}" sibTransId="{68D7467B-74E3-4949-BA99-FCF8CEFC26EC}"/>
    <dgm:cxn modelId="{1E035E06-F677-4071-B920-F5B31CED2513}" type="presOf" srcId="{E0B384D1-4B44-4E89-9C54-441F81F2708E}" destId="{8EB0E6A6-0E4F-4102-88DB-E53700B3B072}" srcOrd="0" destOrd="1" presId="urn:microsoft.com/office/officeart/2016/7/layout/VerticalDownArrowProcess"/>
    <dgm:cxn modelId="{77DA7F11-675E-474A-81DD-1FA43F43DF83}" type="presOf" srcId="{E7D0F2ED-7925-43F8-AFEE-8FE911DEA9DC}" destId="{8EB0E6A6-0E4F-4102-88DB-E53700B3B072}" srcOrd="0" destOrd="0" presId="urn:microsoft.com/office/officeart/2016/7/layout/VerticalDownArrowProcess"/>
    <dgm:cxn modelId="{6764EC24-8D39-412F-A472-982C3DF4D647}" type="presOf" srcId="{667C759C-2990-4AE1-96D2-4782F199B51B}" destId="{6093AF76-5407-4005-8E22-4F7152F53309}" srcOrd="0" destOrd="0" presId="urn:microsoft.com/office/officeart/2016/7/layout/VerticalDownArrowProcess"/>
    <dgm:cxn modelId="{23D95A25-90F4-41D9-97EC-A270A7FB43B1}" type="presOf" srcId="{60CB3E7F-2AF6-4028-87D8-EEBE72F769C9}" destId="{E1BD8028-D4B4-4808-A028-B3660301D5B8}" srcOrd="0" destOrd="0" presId="urn:microsoft.com/office/officeart/2016/7/layout/VerticalDownArrowProcess"/>
    <dgm:cxn modelId="{5609BB28-7B3F-4108-B978-5BDEE400BE6C}" type="presOf" srcId="{4B986159-A904-4341-838B-2ACED22408D4}" destId="{1994D7F9-37D2-4C2C-9D37-D93B04D95140}" srcOrd="0" destOrd="0" presId="urn:microsoft.com/office/officeart/2016/7/layout/VerticalDownArrowProcess"/>
    <dgm:cxn modelId="{A5CA752C-B800-41D7-95E6-90741032042C}" type="presOf" srcId="{60CB3E7F-2AF6-4028-87D8-EEBE72F769C9}" destId="{0B8C9B41-B938-4F62-94A6-CBEE448CD564}" srcOrd="1" destOrd="0" presId="urn:microsoft.com/office/officeart/2016/7/layout/VerticalDownArrowProcess"/>
    <dgm:cxn modelId="{BD7F9040-F29F-4D98-83A3-54B25AF6CCFD}" type="presOf" srcId="{8A3E40B4-9A61-4006-94C8-A6BFC59DEAAE}" destId="{6093AF76-5407-4005-8E22-4F7152F53309}" srcOrd="0" destOrd="1" presId="urn:microsoft.com/office/officeart/2016/7/layout/VerticalDownArrowProcess"/>
    <dgm:cxn modelId="{4E9CAC5B-3B47-4E8B-8372-88AA37183856}" type="presOf" srcId="{F6C9F479-6194-4A55-ACE3-C7477D97A534}" destId="{8EB0E6A6-0E4F-4102-88DB-E53700B3B072}" srcOrd="0" destOrd="2" presId="urn:microsoft.com/office/officeart/2016/7/layout/VerticalDownArrowProcess"/>
    <dgm:cxn modelId="{4705BC70-C10F-4E95-ABBE-7EB782032E06}" srcId="{60CB3E7F-2AF6-4028-87D8-EEBE72F769C9}" destId="{A3DD9B0E-F5F7-4DAB-98BE-CDD5B93C3600}" srcOrd="1" destOrd="0" parTransId="{FBC7D31E-A8B7-4E77-8004-92D6E43CFC9C}" sibTransId="{47DAA418-EC80-4A54-9E9C-1FA217FDA30B}"/>
    <dgm:cxn modelId="{A6EDBE53-3B60-4416-A36F-CE5DD8700ACE}" srcId="{60CB3E7F-2AF6-4028-87D8-EEBE72F769C9}" destId="{A6648A01-26F3-43D6-A489-561F367BD4BD}" srcOrd="0" destOrd="0" parTransId="{A2A93498-6439-4BBC-8D18-32E08B462C5B}" sibTransId="{6BFA4723-C199-442B-8822-4F9AC1A697CD}"/>
    <dgm:cxn modelId="{AD4FBE7F-9F6C-4890-A892-4E7D6C72B3D8}" srcId="{8F467E0F-078A-46B0-9FD4-76CAFB19F654}" destId="{193D77D5-5B09-44BB-878B-DA7EA745E30A}" srcOrd="0" destOrd="0" parTransId="{3637D2D2-1B06-42B3-8CCE-F1D2F93841AF}" sibTransId="{1B48D156-30FE-4BEA-AA63-5538EE45CAD0}"/>
    <dgm:cxn modelId="{0D0FBF89-A32D-4ABB-B84F-894B26F5FE80}" type="presOf" srcId="{DC7B61BD-E2D8-42E1-B5B3-F02A96679C39}" destId="{5E9DDA84-B39D-4C25-B385-3CE83FC7E309}" srcOrd="0" destOrd="0" presId="urn:microsoft.com/office/officeart/2016/7/layout/VerticalDownArrowProcess"/>
    <dgm:cxn modelId="{0B59FD8D-517A-4B99-B7CB-5904262FBC1E}" srcId="{DC7B61BD-E2D8-42E1-B5B3-F02A96679C39}" destId="{4B986159-A904-4341-838B-2ACED22408D4}" srcOrd="0" destOrd="0" parTransId="{7BAE265A-97B4-47E0-B95A-42852F6051D7}" sibTransId="{5A3D5F8D-32CF-43D6-9E67-3FEB90B0E199}"/>
    <dgm:cxn modelId="{CF90839B-F28D-49A6-82B7-84D55572FD65}" srcId="{193D77D5-5B09-44BB-878B-DA7EA745E30A}" destId="{667C759C-2990-4AE1-96D2-4782F199B51B}" srcOrd="0" destOrd="0" parTransId="{654033B4-B7E9-47F6-9956-A3B91500E41D}" sibTransId="{70CF29A9-A183-4120-B5F7-78544381BDA0}"/>
    <dgm:cxn modelId="{ED5B419C-2C24-4758-AC11-372DC9B192EC}" srcId="{AD7B22C3-62FF-4240-9A8E-B681D9CA4CBD}" destId="{E7D0F2ED-7925-43F8-AFEE-8FE911DEA9DC}" srcOrd="0" destOrd="0" parTransId="{7BD4EC99-6EED-4380-959C-00C468D1A4F7}" sibTransId="{5E340C89-83D0-40E9-BCC2-8032B89705B4}"/>
    <dgm:cxn modelId="{CA0FABA0-A28D-46A3-B10B-F620F13D5FCE}" srcId="{AD7B22C3-62FF-4240-9A8E-B681D9CA4CBD}" destId="{E0B384D1-4B44-4E89-9C54-441F81F2708E}" srcOrd="1" destOrd="0" parTransId="{7BB5A24E-FAD6-4C0A-AA1E-5176D9D01989}" sibTransId="{47D38C78-93B1-4C67-B06F-95FFF3ABB2EB}"/>
    <dgm:cxn modelId="{FC1127A3-EF09-4918-8795-ADEF67B5F950}" type="presOf" srcId="{D4941F80-6BBC-443C-925C-C497047C166D}" destId="{1994D7F9-37D2-4C2C-9D37-D93B04D95140}" srcOrd="0" destOrd="1" presId="urn:microsoft.com/office/officeart/2016/7/layout/VerticalDownArrowProcess"/>
    <dgm:cxn modelId="{062286A7-555F-4F5C-B8F8-8E68CC578B68}" type="presOf" srcId="{193D77D5-5B09-44BB-878B-DA7EA745E30A}" destId="{275DC252-2F96-45CD-9560-E2C478E03B35}" srcOrd="1" destOrd="0" presId="urn:microsoft.com/office/officeart/2016/7/layout/VerticalDownArrowProcess"/>
    <dgm:cxn modelId="{B956C2A9-FF73-42A4-B08A-56D474013873}" srcId="{8F467E0F-078A-46B0-9FD4-76CAFB19F654}" destId="{AD7B22C3-62FF-4240-9A8E-B681D9CA4CBD}" srcOrd="3" destOrd="0" parTransId="{462E440D-EECD-4578-BB5D-4312FB23049F}" sibTransId="{90A0763C-B625-4AC0-8D89-D60FFE429F78}"/>
    <dgm:cxn modelId="{FBA8ADAB-E03D-42E6-95D7-D31041F5C9A0}" srcId="{8F467E0F-078A-46B0-9FD4-76CAFB19F654}" destId="{60CB3E7F-2AF6-4028-87D8-EEBE72F769C9}" srcOrd="1" destOrd="0" parTransId="{F1E6DF51-0BB0-429C-A67C-C4204F714B01}" sibTransId="{9F504EF2-7C3C-408B-9D56-C4F5C399ABBF}"/>
    <dgm:cxn modelId="{E436A9B3-3B20-48A9-97EC-118D0D600BA8}" type="presOf" srcId="{AD7B22C3-62FF-4240-9A8E-B681D9CA4CBD}" destId="{C49C736A-68C2-4078-87A3-ED8E15579E00}" srcOrd="0" destOrd="0" presId="urn:microsoft.com/office/officeart/2016/7/layout/VerticalDownArrowProcess"/>
    <dgm:cxn modelId="{B48147B7-2802-4E03-914E-48C1D1DA7EBF}" srcId="{8F467E0F-078A-46B0-9FD4-76CAFB19F654}" destId="{DC7B61BD-E2D8-42E1-B5B3-F02A96679C39}" srcOrd="2" destOrd="0" parTransId="{479C90CE-5E82-4A52-9AB8-F828457EFFEF}" sibTransId="{CA31602C-704F-4C7D-9008-8FF2D04EB8C7}"/>
    <dgm:cxn modelId="{6AF535C3-B5B7-4F53-881C-6732CD02926C}" srcId="{193D77D5-5B09-44BB-878B-DA7EA745E30A}" destId="{8A3E40B4-9A61-4006-94C8-A6BFC59DEAAE}" srcOrd="1" destOrd="0" parTransId="{98022190-66E5-4E68-A5E7-1C379D3B42AC}" sibTransId="{A2248C73-DDF9-48CA-B8F2-BE7153E7FB25}"/>
    <dgm:cxn modelId="{719783DA-0956-4E88-AF73-711BA359450F}" type="presOf" srcId="{DC7B61BD-E2D8-42E1-B5B3-F02A96679C39}" destId="{DD0547F1-4605-4048-8593-8CCCAD929466}" srcOrd="1" destOrd="0" presId="urn:microsoft.com/office/officeart/2016/7/layout/VerticalDownArrowProcess"/>
    <dgm:cxn modelId="{FFCD2DE0-9C9F-4962-8A58-4A4B5B60D8FD}" srcId="{AD7B22C3-62FF-4240-9A8E-B681D9CA4CBD}" destId="{F6C9F479-6194-4A55-ACE3-C7477D97A534}" srcOrd="2" destOrd="0" parTransId="{1A0E1F56-09BA-46B2-8644-69CC475965A4}" sibTransId="{753D321F-CFBC-47AE-A8C6-8B76E98D85CC}"/>
    <dgm:cxn modelId="{C04FB4F4-B970-42A5-B25A-D001433A94AA}" type="presOf" srcId="{A6648A01-26F3-43D6-A489-561F367BD4BD}" destId="{56DDED8B-1034-442C-BFDD-FC4A509E662F}" srcOrd="0" destOrd="0" presId="urn:microsoft.com/office/officeart/2016/7/layout/VerticalDownArrowProcess"/>
    <dgm:cxn modelId="{BFF94FFD-2F5B-4214-9C20-50F695BD93E8}" type="presOf" srcId="{A3DD9B0E-F5F7-4DAB-98BE-CDD5B93C3600}" destId="{56DDED8B-1034-442C-BFDD-FC4A509E662F}" srcOrd="0" destOrd="1" presId="urn:microsoft.com/office/officeart/2016/7/layout/VerticalDownArrowProcess"/>
    <dgm:cxn modelId="{E5B1A6FD-EC69-4EE4-ABC2-3838BC6E7628}" type="presOf" srcId="{193D77D5-5B09-44BB-878B-DA7EA745E30A}" destId="{0D0AF31C-F2AA-4CC4-A2D1-12D05E60B6F4}" srcOrd="0" destOrd="0" presId="urn:microsoft.com/office/officeart/2016/7/layout/VerticalDownArrowProcess"/>
    <dgm:cxn modelId="{81F0B0FF-FB94-4928-A0AF-ECA724C97623}" type="presOf" srcId="{8F467E0F-078A-46B0-9FD4-76CAFB19F654}" destId="{FAB61EDF-5DF9-4AE9-AFD9-9D075034EE5F}" srcOrd="0" destOrd="0" presId="urn:microsoft.com/office/officeart/2016/7/layout/VerticalDownArrowProcess"/>
    <dgm:cxn modelId="{9154A4C7-179A-4C7C-8C99-5B7AE218F5FF}" type="presParOf" srcId="{FAB61EDF-5DF9-4AE9-AFD9-9D075034EE5F}" destId="{5138CC13-B927-439B-9BB2-3608A259DE5F}" srcOrd="0" destOrd="0" presId="urn:microsoft.com/office/officeart/2016/7/layout/VerticalDownArrowProcess"/>
    <dgm:cxn modelId="{F5BD12A5-3425-49FC-82B3-620D0BBDDEF7}" type="presParOf" srcId="{5138CC13-B927-439B-9BB2-3608A259DE5F}" destId="{C49C736A-68C2-4078-87A3-ED8E15579E00}" srcOrd="0" destOrd="0" presId="urn:microsoft.com/office/officeart/2016/7/layout/VerticalDownArrowProcess"/>
    <dgm:cxn modelId="{F71DF0E5-6D83-425F-AB93-A9A6BFBD2470}" type="presParOf" srcId="{5138CC13-B927-439B-9BB2-3608A259DE5F}" destId="{8EB0E6A6-0E4F-4102-88DB-E53700B3B072}" srcOrd="1" destOrd="0" presId="urn:microsoft.com/office/officeart/2016/7/layout/VerticalDownArrowProcess"/>
    <dgm:cxn modelId="{18A191B0-14BF-4C80-A1F1-06D16FAD6C45}" type="presParOf" srcId="{FAB61EDF-5DF9-4AE9-AFD9-9D075034EE5F}" destId="{974E88C6-74ED-4075-9F0F-9A01D950F9B9}" srcOrd="1" destOrd="0" presId="urn:microsoft.com/office/officeart/2016/7/layout/VerticalDownArrowProcess"/>
    <dgm:cxn modelId="{C22E3735-7930-420A-AB80-C16D2CEA4289}" type="presParOf" srcId="{FAB61EDF-5DF9-4AE9-AFD9-9D075034EE5F}" destId="{2F72255D-B073-409D-886F-5104420CFC9E}" srcOrd="2" destOrd="0" presId="urn:microsoft.com/office/officeart/2016/7/layout/VerticalDownArrowProcess"/>
    <dgm:cxn modelId="{9A5A159E-D78D-4557-939B-57B2A26EDF21}" type="presParOf" srcId="{2F72255D-B073-409D-886F-5104420CFC9E}" destId="{5E9DDA84-B39D-4C25-B385-3CE83FC7E309}" srcOrd="0" destOrd="0" presId="urn:microsoft.com/office/officeart/2016/7/layout/VerticalDownArrowProcess"/>
    <dgm:cxn modelId="{3A829193-BF77-42D4-A2F3-FE53B7D2C18C}" type="presParOf" srcId="{2F72255D-B073-409D-886F-5104420CFC9E}" destId="{DD0547F1-4605-4048-8593-8CCCAD929466}" srcOrd="1" destOrd="0" presId="urn:microsoft.com/office/officeart/2016/7/layout/VerticalDownArrowProcess"/>
    <dgm:cxn modelId="{119BD45A-EB58-400A-9125-9AC3ED2C52D8}" type="presParOf" srcId="{2F72255D-B073-409D-886F-5104420CFC9E}" destId="{1994D7F9-37D2-4C2C-9D37-D93B04D95140}" srcOrd="2" destOrd="0" presId="urn:microsoft.com/office/officeart/2016/7/layout/VerticalDownArrowProcess"/>
    <dgm:cxn modelId="{EBAA204D-E48B-4692-AAA7-49F0253925A8}" type="presParOf" srcId="{FAB61EDF-5DF9-4AE9-AFD9-9D075034EE5F}" destId="{A08E90FF-A50E-4D1F-93FD-7E2EC635CCDD}" srcOrd="3" destOrd="0" presId="urn:microsoft.com/office/officeart/2016/7/layout/VerticalDownArrowProcess"/>
    <dgm:cxn modelId="{A213C9FD-4DC4-4E49-83D1-D5B3EBB25C49}" type="presParOf" srcId="{FAB61EDF-5DF9-4AE9-AFD9-9D075034EE5F}" destId="{BDA0B9E5-E136-4D6B-9EE7-989841C1F919}" srcOrd="4" destOrd="0" presId="urn:microsoft.com/office/officeart/2016/7/layout/VerticalDownArrowProcess"/>
    <dgm:cxn modelId="{0162F46F-7371-4707-AE2D-BFAECB86FE3D}" type="presParOf" srcId="{BDA0B9E5-E136-4D6B-9EE7-989841C1F919}" destId="{E1BD8028-D4B4-4808-A028-B3660301D5B8}" srcOrd="0" destOrd="0" presId="urn:microsoft.com/office/officeart/2016/7/layout/VerticalDownArrowProcess"/>
    <dgm:cxn modelId="{16DCF9FB-1373-4BB4-8AD5-BBE210DE5D19}" type="presParOf" srcId="{BDA0B9E5-E136-4D6B-9EE7-989841C1F919}" destId="{0B8C9B41-B938-4F62-94A6-CBEE448CD564}" srcOrd="1" destOrd="0" presId="urn:microsoft.com/office/officeart/2016/7/layout/VerticalDownArrowProcess"/>
    <dgm:cxn modelId="{E806983A-AFC0-4E85-A1F0-39091AC856D5}" type="presParOf" srcId="{BDA0B9E5-E136-4D6B-9EE7-989841C1F919}" destId="{56DDED8B-1034-442C-BFDD-FC4A509E662F}" srcOrd="2" destOrd="0" presId="urn:microsoft.com/office/officeart/2016/7/layout/VerticalDownArrowProcess"/>
    <dgm:cxn modelId="{1BF9FC79-304D-4BCB-BE35-E7773742EB83}" type="presParOf" srcId="{FAB61EDF-5DF9-4AE9-AFD9-9D075034EE5F}" destId="{7F4E247E-6808-4D3C-9E7A-8FB49E0B58F3}" srcOrd="5" destOrd="0" presId="urn:microsoft.com/office/officeart/2016/7/layout/VerticalDownArrowProcess"/>
    <dgm:cxn modelId="{590CFA7E-E426-4675-953E-9A427D78477C}" type="presParOf" srcId="{FAB61EDF-5DF9-4AE9-AFD9-9D075034EE5F}" destId="{B2A3017F-FFDF-460E-BADD-532975D1282A}" srcOrd="6" destOrd="0" presId="urn:microsoft.com/office/officeart/2016/7/layout/VerticalDownArrowProcess"/>
    <dgm:cxn modelId="{D3B495FB-3291-427E-B442-0B7A6F6F737D}" type="presParOf" srcId="{B2A3017F-FFDF-460E-BADD-532975D1282A}" destId="{0D0AF31C-F2AA-4CC4-A2D1-12D05E60B6F4}" srcOrd="0" destOrd="0" presId="urn:microsoft.com/office/officeart/2016/7/layout/VerticalDownArrowProcess"/>
    <dgm:cxn modelId="{DABAC5A6-8DA7-43EA-8A8C-C7033F0475D5}" type="presParOf" srcId="{B2A3017F-FFDF-460E-BADD-532975D1282A}" destId="{275DC252-2F96-45CD-9560-E2C478E03B35}" srcOrd="1" destOrd="0" presId="urn:microsoft.com/office/officeart/2016/7/layout/VerticalDownArrowProcess"/>
    <dgm:cxn modelId="{8C4FD74F-02E6-4C42-BF2B-13F0A682ED49}" type="presParOf" srcId="{B2A3017F-FFDF-460E-BADD-532975D1282A}" destId="{6093AF76-5407-4005-8E22-4F7152F53309}"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84B563-7B0F-4108-A5DC-241689EC17A9}" type="doc">
      <dgm:prSet loTypeId="urn:microsoft.com/office/officeart/2017/3/layout/HorizontalPathTimeline" loCatId="process" qsTypeId="urn:microsoft.com/office/officeart/2005/8/quickstyle/simple5" qsCatId="simple" csTypeId="urn:microsoft.com/office/officeart/2005/8/colors/colorful5" csCatId="colorful" phldr="1"/>
      <dgm:spPr/>
      <dgm:t>
        <a:bodyPr/>
        <a:lstStyle/>
        <a:p>
          <a:endParaRPr lang="en-US"/>
        </a:p>
      </dgm:t>
    </dgm:pt>
    <dgm:pt modelId="{D4B22829-DAF4-4EBA-A3EB-173EEA8CC58A}">
      <dgm:prSet/>
      <dgm:spPr/>
      <dgm:t>
        <a:bodyPr/>
        <a:lstStyle/>
        <a:p>
          <a:pPr>
            <a:defRPr b="1"/>
          </a:pPr>
          <a:r>
            <a:rPr lang="en-US"/>
            <a:t>1996</a:t>
          </a:r>
        </a:p>
      </dgm:t>
    </dgm:pt>
    <dgm:pt modelId="{87C55E65-8B3A-4DFA-B1B8-C9A331DD4007}" type="parTrans" cxnId="{AE8D976A-292A-4A90-8181-2D17706C1A60}">
      <dgm:prSet/>
      <dgm:spPr/>
      <dgm:t>
        <a:bodyPr/>
        <a:lstStyle/>
        <a:p>
          <a:endParaRPr lang="en-US"/>
        </a:p>
      </dgm:t>
    </dgm:pt>
    <dgm:pt modelId="{30CC880A-275E-4977-9DB4-428DD7BD7EC0}" type="sibTrans" cxnId="{AE8D976A-292A-4A90-8181-2D17706C1A60}">
      <dgm:prSet/>
      <dgm:spPr/>
      <dgm:t>
        <a:bodyPr/>
        <a:lstStyle/>
        <a:p>
          <a:endParaRPr lang="en-US"/>
        </a:p>
      </dgm:t>
    </dgm:pt>
    <dgm:pt modelId="{0CA1AA82-78AA-482C-8D73-49A9F79BF95D}">
      <dgm:prSet/>
      <dgm:spPr/>
      <dgm:t>
        <a:bodyPr/>
        <a:lstStyle/>
        <a:p>
          <a:r>
            <a:rPr lang="en-US"/>
            <a:t>Health Insurance Portability and Accountability Act (HIPAA)</a:t>
          </a:r>
        </a:p>
      </dgm:t>
    </dgm:pt>
    <dgm:pt modelId="{6B2DAD20-6E0A-4E73-98D7-5414AC9C30C1}" type="parTrans" cxnId="{3E2C29C3-A3B8-4422-8DC4-2E19252F3EF9}">
      <dgm:prSet/>
      <dgm:spPr/>
      <dgm:t>
        <a:bodyPr/>
        <a:lstStyle/>
        <a:p>
          <a:endParaRPr lang="en-US"/>
        </a:p>
      </dgm:t>
    </dgm:pt>
    <dgm:pt modelId="{46006A3D-F46C-48ED-98E5-C49CF5BC6895}" type="sibTrans" cxnId="{3E2C29C3-A3B8-4422-8DC4-2E19252F3EF9}">
      <dgm:prSet/>
      <dgm:spPr/>
      <dgm:t>
        <a:bodyPr/>
        <a:lstStyle/>
        <a:p>
          <a:endParaRPr lang="en-US"/>
        </a:p>
      </dgm:t>
    </dgm:pt>
    <dgm:pt modelId="{E29B2DD0-D6CE-4235-82F9-B552773DE73F}">
      <dgm:prSet/>
      <dgm:spPr/>
      <dgm:t>
        <a:bodyPr/>
        <a:lstStyle/>
        <a:p>
          <a:r>
            <a:rPr lang="en-US"/>
            <a:t>Protects patient confidentiality</a:t>
          </a:r>
        </a:p>
      </dgm:t>
    </dgm:pt>
    <dgm:pt modelId="{518A39FF-B5EF-4B6B-8928-5E2D7F604827}" type="parTrans" cxnId="{8BE2092D-1480-4040-BF4C-14F9D6F1BBCB}">
      <dgm:prSet/>
      <dgm:spPr/>
      <dgm:t>
        <a:bodyPr/>
        <a:lstStyle/>
        <a:p>
          <a:endParaRPr lang="en-US"/>
        </a:p>
      </dgm:t>
    </dgm:pt>
    <dgm:pt modelId="{39FDE2F5-6480-401E-8946-28872C60C172}" type="sibTrans" cxnId="{8BE2092D-1480-4040-BF4C-14F9D6F1BBCB}">
      <dgm:prSet/>
      <dgm:spPr/>
      <dgm:t>
        <a:bodyPr/>
        <a:lstStyle/>
        <a:p>
          <a:endParaRPr lang="en-US"/>
        </a:p>
      </dgm:t>
    </dgm:pt>
    <dgm:pt modelId="{AEAF0446-34FC-4A0F-AD39-A692068A7CA8}">
      <dgm:prSet/>
      <dgm:spPr/>
      <dgm:t>
        <a:bodyPr/>
        <a:lstStyle/>
        <a:p>
          <a:r>
            <a:rPr lang="en-US"/>
            <a:t>Modernizes Health Care Information Flow</a:t>
          </a:r>
          <a:br>
            <a:rPr lang="en-US"/>
          </a:br>
          <a:endParaRPr lang="en-US"/>
        </a:p>
      </dgm:t>
    </dgm:pt>
    <dgm:pt modelId="{78BD39A8-9619-4331-936C-F738F3E5C415}" type="parTrans" cxnId="{82BBDF05-1D77-47C8-A856-C79F754AB02F}">
      <dgm:prSet/>
      <dgm:spPr/>
      <dgm:t>
        <a:bodyPr/>
        <a:lstStyle/>
        <a:p>
          <a:endParaRPr lang="en-US"/>
        </a:p>
      </dgm:t>
    </dgm:pt>
    <dgm:pt modelId="{A760C1C5-A6F0-4D9E-829F-E2B70C3D42C2}" type="sibTrans" cxnId="{82BBDF05-1D77-47C8-A856-C79F754AB02F}">
      <dgm:prSet/>
      <dgm:spPr/>
      <dgm:t>
        <a:bodyPr/>
        <a:lstStyle/>
        <a:p>
          <a:endParaRPr lang="en-US"/>
        </a:p>
      </dgm:t>
    </dgm:pt>
    <dgm:pt modelId="{123711BA-0B52-44EB-AFF0-0C2F3F10C891}">
      <dgm:prSet/>
      <dgm:spPr/>
      <dgm:t>
        <a:bodyPr/>
        <a:lstStyle/>
        <a:p>
          <a:pPr>
            <a:defRPr b="1"/>
          </a:pPr>
          <a:r>
            <a:rPr lang="en-US"/>
            <a:t>2009</a:t>
          </a:r>
        </a:p>
      </dgm:t>
    </dgm:pt>
    <dgm:pt modelId="{7C53ECAC-BE99-4330-B0DD-D2D93C0E12ED}" type="parTrans" cxnId="{CA1C8F15-982A-46FD-A200-8370816E38F3}">
      <dgm:prSet/>
      <dgm:spPr/>
      <dgm:t>
        <a:bodyPr/>
        <a:lstStyle/>
        <a:p>
          <a:endParaRPr lang="en-US"/>
        </a:p>
      </dgm:t>
    </dgm:pt>
    <dgm:pt modelId="{62EEBA21-E044-420B-92FA-05A75694E0E0}" type="sibTrans" cxnId="{CA1C8F15-982A-46FD-A200-8370816E38F3}">
      <dgm:prSet/>
      <dgm:spPr/>
      <dgm:t>
        <a:bodyPr/>
        <a:lstStyle/>
        <a:p>
          <a:endParaRPr lang="en-US"/>
        </a:p>
      </dgm:t>
    </dgm:pt>
    <dgm:pt modelId="{15FE52E4-B36E-4447-BF74-DB09C1727643}">
      <dgm:prSet/>
      <dgm:spPr/>
      <dgm:t>
        <a:bodyPr/>
        <a:lstStyle/>
        <a:p>
          <a:r>
            <a:rPr lang="en-US"/>
            <a:t>Health Information Technology for Economic and Clinical Health Care (HITECH)</a:t>
          </a:r>
        </a:p>
      </dgm:t>
    </dgm:pt>
    <dgm:pt modelId="{4992DEBB-E443-438B-A217-7553E55500D7}" type="parTrans" cxnId="{587095C2-450B-4480-95C2-B3753B3C4E4E}">
      <dgm:prSet/>
      <dgm:spPr/>
      <dgm:t>
        <a:bodyPr/>
        <a:lstStyle/>
        <a:p>
          <a:endParaRPr lang="en-US"/>
        </a:p>
      </dgm:t>
    </dgm:pt>
    <dgm:pt modelId="{54966E58-17D2-4260-81FE-0F844D728001}" type="sibTrans" cxnId="{587095C2-450B-4480-95C2-B3753B3C4E4E}">
      <dgm:prSet/>
      <dgm:spPr/>
      <dgm:t>
        <a:bodyPr/>
        <a:lstStyle/>
        <a:p>
          <a:endParaRPr lang="en-US"/>
        </a:p>
      </dgm:t>
    </dgm:pt>
    <dgm:pt modelId="{300CBC5D-CF78-42A5-97B6-9B092E1313A5}">
      <dgm:prSet/>
      <dgm:spPr/>
      <dgm:t>
        <a:bodyPr/>
        <a:lstStyle/>
        <a:p>
          <a:r>
            <a:rPr lang="en-US" dirty="0"/>
            <a:t>Removes several loop-holes in HIPAA</a:t>
          </a:r>
        </a:p>
      </dgm:t>
    </dgm:pt>
    <dgm:pt modelId="{0991D68A-AE98-4EBE-8CA6-C04AB9835779}" type="parTrans" cxnId="{5F23D4B2-1D5E-4815-B72E-0643FCE58C68}">
      <dgm:prSet/>
      <dgm:spPr/>
      <dgm:t>
        <a:bodyPr/>
        <a:lstStyle/>
        <a:p>
          <a:endParaRPr lang="en-US"/>
        </a:p>
      </dgm:t>
    </dgm:pt>
    <dgm:pt modelId="{677A0F64-7125-4087-9C90-C0B79E3F0934}" type="sibTrans" cxnId="{5F23D4B2-1D5E-4815-B72E-0643FCE58C68}">
      <dgm:prSet/>
      <dgm:spPr/>
      <dgm:t>
        <a:bodyPr/>
        <a:lstStyle/>
        <a:p>
          <a:endParaRPr lang="en-US"/>
        </a:p>
      </dgm:t>
    </dgm:pt>
    <dgm:pt modelId="{C6132694-A341-4F42-B173-5E57DD772746}">
      <dgm:prSet/>
      <dgm:spPr/>
      <dgm:t>
        <a:bodyPr/>
        <a:lstStyle/>
        <a:p>
          <a:r>
            <a:rPr lang="en-US"/>
            <a:t>Highly incentives adoption of Electronic Medial Records (EMR)</a:t>
          </a:r>
          <a:br>
            <a:rPr lang="en-US"/>
          </a:br>
          <a:endParaRPr lang="en-US"/>
        </a:p>
      </dgm:t>
    </dgm:pt>
    <dgm:pt modelId="{170EB6C1-FA6F-4ED9-B05A-07A04047B411}" type="parTrans" cxnId="{FD9BC433-BF27-4E75-AB3D-DFBDBDC74341}">
      <dgm:prSet/>
      <dgm:spPr/>
      <dgm:t>
        <a:bodyPr/>
        <a:lstStyle/>
        <a:p>
          <a:endParaRPr lang="en-US"/>
        </a:p>
      </dgm:t>
    </dgm:pt>
    <dgm:pt modelId="{21F26178-2E80-45C8-BC2A-62D5B92D3B9F}" type="sibTrans" cxnId="{FD9BC433-BF27-4E75-AB3D-DFBDBDC74341}">
      <dgm:prSet/>
      <dgm:spPr/>
      <dgm:t>
        <a:bodyPr/>
        <a:lstStyle/>
        <a:p>
          <a:endParaRPr lang="en-US"/>
        </a:p>
      </dgm:t>
    </dgm:pt>
    <dgm:pt modelId="{8F6524A0-33EF-47FC-9885-93FFB7027A80}">
      <dgm:prSet/>
      <dgm:spPr/>
      <dgm:t>
        <a:bodyPr/>
        <a:lstStyle/>
        <a:p>
          <a:pPr>
            <a:defRPr b="1"/>
          </a:pPr>
          <a:r>
            <a:rPr lang="en-US"/>
            <a:t>2014</a:t>
          </a:r>
        </a:p>
      </dgm:t>
    </dgm:pt>
    <dgm:pt modelId="{F7FB9647-8F77-4C96-B1C1-B47594F83619}" type="parTrans" cxnId="{38E1AE99-8A6B-4443-82E0-3AB452A07E2F}">
      <dgm:prSet/>
      <dgm:spPr/>
      <dgm:t>
        <a:bodyPr/>
        <a:lstStyle/>
        <a:p>
          <a:endParaRPr lang="en-US"/>
        </a:p>
      </dgm:t>
    </dgm:pt>
    <dgm:pt modelId="{436EFE83-AD9A-4F10-8372-82235AB74301}" type="sibTrans" cxnId="{38E1AE99-8A6B-4443-82E0-3AB452A07E2F}">
      <dgm:prSet/>
      <dgm:spPr/>
      <dgm:t>
        <a:bodyPr/>
        <a:lstStyle/>
        <a:p>
          <a:endParaRPr lang="en-US"/>
        </a:p>
      </dgm:t>
    </dgm:pt>
    <dgm:pt modelId="{E7668EBF-8976-4300-9D83-5DDB59BC3AD1}">
      <dgm:prSet/>
      <dgm:spPr/>
      <dgm:t>
        <a:bodyPr/>
        <a:lstStyle/>
        <a:p>
          <a:r>
            <a:rPr lang="en-US"/>
            <a:t>Omnibus Rule</a:t>
          </a:r>
        </a:p>
      </dgm:t>
    </dgm:pt>
    <dgm:pt modelId="{C40E2234-20AB-46EA-831B-A4AE91F88340}" type="parTrans" cxnId="{00425F97-01D1-4D8C-BEF0-86575B089E05}">
      <dgm:prSet/>
      <dgm:spPr/>
      <dgm:t>
        <a:bodyPr/>
        <a:lstStyle/>
        <a:p>
          <a:endParaRPr lang="en-US"/>
        </a:p>
      </dgm:t>
    </dgm:pt>
    <dgm:pt modelId="{4FD0497F-3B72-4A64-82DF-B1C9A9497B4D}" type="sibTrans" cxnId="{00425F97-01D1-4D8C-BEF0-86575B089E05}">
      <dgm:prSet/>
      <dgm:spPr/>
      <dgm:t>
        <a:bodyPr/>
        <a:lstStyle/>
        <a:p>
          <a:endParaRPr lang="en-US"/>
        </a:p>
      </dgm:t>
    </dgm:pt>
    <dgm:pt modelId="{A460623E-2432-4B93-93ED-1948401745A6}">
      <dgm:prSet/>
      <dgm:spPr/>
      <dgm:t>
        <a:bodyPr/>
        <a:lstStyle/>
        <a:p>
          <a:r>
            <a:rPr lang="en-US" dirty="0"/>
            <a:t>PHI is confidential for 50years after death</a:t>
          </a:r>
        </a:p>
      </dgm:t>
    </dgm:pt>
    <dgm:pt modelId="{8C978DEB-0498-40EB-8E72-C4160C061E44}" type="parTrans" cxnId="{B2066796-897B-4FF8-8CC2-919CC6424016}">
      <dgm:prSet/>
      <dgm:spPr/>
      <dgm:t>
        <a:bodyPr/>
        <a:lstStyle/>
        <a:p>
          <a:endParaRPr lang="en-US"/>
        </a:p>
      </dgm:t>
    </dgm:pt>
    <dgm:pt modelId="{23DD89E9-CD64-48BD-9342-1E7F4927BD79}" type="sibTrans" cxnId="{B2066796-897B-4FF8-8CC2-919CC6424016}">
      <dgm:prSet/>
      <dgm:spPr/>
      <dgm:t>
        <a:bodyPr/>
        <a:lstStyle/>
        <a:p>
          <a:endParaRPr lang="en-US"/>
        </a:p>
      </dgm:t>
    </dgm:pt>
    <dgm:pt modelId="{248F8B59-9398-47B3-8786-E5A6688B6265}">
      <dgm:prSet/>
      <dgm:spPr/>
      <dgm:t>
        <a:bodyPr/>
        <a:lstStyle/>
        <a:p>
          <a:r>
            <a:rPr lang="en-US"/>
            <a:t>Exceptions center around billing scenarios</a:t>
          </a:r>
        </a:p>
      </dgm:t>
    </dgm:pt>
    <dgm:pt modelId="{BC20DB77-6FC3-45F0-B56B-F163E13F69F3}" type="parTrans" cxnId="{E556322A-E7EF-4917-925F-9A53A63F1345}">
      <dgm:prSet/>
      <dgm:spPr/>
      <dgm:t>
        <a:bodyPr/>
        <a:lstStyle/>
        <a:p>
          <a:endParaRPr lang="en-US"/>
        </a:p>
      </dgm:t>
    </dgm:pt>
    <dgm:pt modelId="{F656156E-BC5E-4B19-ABA6-D4C7358F12A9}" type="sibTrans" cxnId="{E556322A-E7EF-4917-925F-9A53A63F1345}">
      <dgm:prSet/>
      <dgm:spPr/>
      <dgm:t>
        <a:bodyPr/>
        <a:lstStyle/>
        <a:p>
          <a:endParaRPr lang="en-US"/>
        </a:p>
      </dgm:t>
    </dgm:pt>
    <dgm:pt modelId="{F6E68E7D-F4D4-421B-AADB-BBF0687C3124}" type="pres">
      <dgm:prSet presAssocID="{7A84B563-7B0F-4108-A5DC-241689EC17A9}" presName="root" presStyleCnt="0">
        <dgm:presLayoutVars>
          <dgm:chMax/>
          <dgm:chPref/>
          <dgm:animLvl val="lvl"/>
        </dgm:presLayoutVars>
      </dgm:prSet>
      <dgm:spPr/>
    </dgm:pt>
    <dgm:pt modelId="{CC12B89B-3367-4347-9E33-02DEA6520B8D}" type="pres">
      <dgm:prSet presAssocID="{7A84B563-7B0F-4108-A5DC-241689EC17A9}" presName="divider" presStyleLbl="node1" presStyleIdx="0" presStyleCnt="1"/>
      <dgm:spPr/>
    </dgm:pt>
    <dgm:pt modelId="{789DA816-F0A6-4E83-8FC7-952AAB2AEB56}" type="pres">
      <dgm:prSet presAssocID="{7A84B563-7B0F-4108-A5DC-241689EC17A9}" presName="nodes" presStyleCnt="0">
        <dgm:presLayoutVars>
          <dgm:chMax/>
          <dgm:chPref/>
          <dgm:animLvl val="lvl"/>
        </dgm:presLayoutVars>
      </dgm:prSet>
      <dgm:spPr/>
    </dgm:pt>
    <dgm:pt modelId="{D78BEC9A-29E9-474D-9D67-A337FC1FEE81}" type="pres">
      <dgm:prSet presAssocID="{D4B22829-DAF4-4EBA-A3EB-173EEA8CC58A}" presName="composite" presStyleCnt="0"/>
      <dgm:spPr/>
    </dgm:pt>
    <dgm:pt modelId="{CBB62218-DAEB-4B3F-9E69-1605C5BBC134}" type="pres">
      <dgm:prSet presAssocID="{D4B22829-DAF4-4EBA-A3EB-173EEA8CC58A}" presName="L1TextContainer" presStyleLbl="revTx" presStyleIdx="0" presStyleCnt="3">
        <dgm:presLayoutVars>
          <dgm:chMax val="1"/>
          <dgm:chPref val="1"/>
          <dgm:bulletEnabled val="1"/>
        </dgm:presLayoutVars>
      </dgm:prSet>
      <dgm:spPr/>
    </dgm:pt>
    <dgm:pt modelId="{F7BD2242-8561-4ACC-9C4F-99676FA15825}" type="pres">
      <dgm:prSet presAssocID="{D4B22829-DAF4-4EBA-A3EB-173EEA8CC58A}" presName="L2TextContainerWrapper" presStyleCnt="0">
        <dgm:presLayoutVars>
          <dgm:chMax val="0"/>
          <dgm:chPref val="0"/>
          <dgm:bulletEnabled val="1"/>
        </dgm:presLayoutVars>
      </dgm:prSet>
      <dgm:spPr/>
    </dgm:pt>
    <dgm:pt modelId="{C1EA9B4D-3BCA-41D1-8A10-0448A38B8EA9}" type="pres">
      <dgm:prSet presAssocID="{D4B22829-DAF4-4EBA-A3EB-173EEA8CC58A}" presName="L2TextContainer" presStyleLbl="bgAccFollowNode1" presStyleIdx="0" presStyleCnt="3"/>
      <dgm:spPr/>
    </dgm:pt>
    <dgm:pt modelId="{FB0F02B9-EF50-4FF4-8765-2FA39F1D1C1C}" type="pres">
      <dgm:prSet presAssocID="{D4B22829-DAF4-4EBA-A3EB-173EEA8CC58A}" presName="FlexibleEmptyPlaceHolder" presStyleCnt="0"/>
      <dgm:spPr/>
    </dgm:pt>
    <dgm:pt modelId="{FB98E724-E501-4C12-8739-B5F0B406556E}" type="pres">
      <dgm:prSet presAssocID="{D4B22829-DAF4-4EBA-A3EB-173EEA8CC58A}" presName="ConnectLine" presStyleLbl="alignNode1" presStyleIdx="0" presStyleCnt="3"/>
      <dgm:spPr>
        <a:gradFill rotWithShape="0">
          <a:gsLst>
            <a:gs pos="0">
              <a:schemeClr val="accent5">
                <a:tint val="96000"/>
                <a:lumMod val="104000"/>
              </a:schemeClr>
            </a:gs>
            <a:gs pos="100000">
              <a:schemeClr val="accent5">
                <a:shade val="98000"/>
                <a:lumMod val="94000"/>
              </a:schemeClr>
            </a:gs>
          </a:gsLst>
          <a:lin ang="5400000" scaled="0"/>
        </a:gradFill>
        <a:ln w="6350" cap="rnd" cmpd="sng" algn="ctr">
          <a:solidFill>
            <a:schemeClr val="accent5">
              <a:hueOff val="0"/>
              <a:satOff val="0"/>
              <a:lumOff val="0"/>
              <a:alphaOff val="0"/>
            </a:schemeClr>
          </a:solidFill>
          <a:prstDash val="dash"/>
        </a:ln>
        <a:effectLst>
          <a:outerShdw blurRad="50800" dist="38100" dir="5400000" rotWithShape="0">
            <a:srgbClr val="000000">
              <a:alpha val="60000"/>
            </a:srgbClr>
          </a:outerShdw>
        </a:effectLst>
      </dgm:spPr>
    </dgm:pt>
    <dgm:pt modelId="{A1A2D003-6EE5-43A4-8984-1648FA956A15}" type="pres">
      <dgm:prSet presAssocID="{D4B22829-DAF4-4EBA-A3EB-173EEA8CC58A}" presName="ConnectorPoint" presStyleLbl="fgAcc1" presStyleIdx="0" presStyleCnt="3"/>
      <dgm:spPr>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25000"/>
            </a:srgbClr>
          </a:outerShdw>
        </a:effectLst>
      </dgm:spPr>
    </dgm:pt>
    <dgm:pt modelId="{A95DFBF8-2C79-43A3-9D33-6A859CC95827}" type="pres">
      <dgm:prSet presAssocID="{D4B22829-DAF4-4EBA-A3EB-173EEA8CC58A}" presName="EmptyPlaceHolder" presStyleCnt="0"/>
      <dgm:spPr/>
    </dgm:pt>
    <dgm:pt modelId="{ABC12725-EFE5-44C3-B187-9AF888151A08}" type="pres">
      <dgm:prSet presAssocID="{30CC880A-275E-4977-9DB4-428DD7BD7EC0}" presName="spaceBetweenRectangles" presStyleCnt="0"/>
      <dgm:spPr/>
    </dgm:pt>
    <dgm:pt modelId="{28052795-717C-4A12-BB31-F34ADAB6D4B8}" type="pres">
      <dgm:prSet presAssocID="{123711BA-0B52-44EB-AFF0-0C2F3F10C891}" presName="composite" presStyleCnt="0"/>
      <dgm:spPr/>
    </dgm:pt>
    <dgm:pt modelId="{5DD9E209-443C-450C-A787-C0A642BBF9C1}" type="pres">
      <dgm:prSet presAssocID="{123711BA-0B52-44EB-AFF0-0C2F3F10C891}" presName="L1TextContainer" presStyleLbl="revTx" presStyleIdx="1" presStyleCnt="3">
        <dgm:presLayoutVars>
          <dgm:chMax val="1"/>
          <dgm:chPref val="1"/>
          <dgm:bulletEnabled val="1"/>
        </dgm:presLayoutVars>
      </dgm:prSet>
      <dgm:spPr/>
    </dgm:pt>
    <dgm:pt modelId="{3299385A-EB26-4885-BB8E-33760717BD25}" type="pres">
      <dgm:prSet presAssocID="{123711BA-0B52-44EB-AFF0-0C2F3F10C891}" presName="L2TextContainerWrapper" presStyleCnt="0">
        <dgm:presLayoutVars>
          <dgm:chMax val="0"/>
          <dgm:chPref val="0"/>
          <dgm:bulletEnabled val="1"/>
        </dgm:presLayoutVars>
      </dgm:prSet>
      <dgm:spPr/>
    </dgm:pt>
    <dgm:pt modelId="{8EDF7AE7-5A2F-4D3D-9082-F0D7E2169B64}" type="pres">
      <dgm:prSet presAssocID="{123711BA-0B52-44EB-AFF0-0C2F3F10C891}" presName="L2TextContainer" presStyleLbl="bgAccFollowNode1" presStyleIdx="1" presStyleCnt="3"/>
      <dgm:spPr/>
    </dgm:pt>
    <dgm:pt modelId="{A4757C2B-157B-4710-AE27-F46F89F4226A}" type="pres">
      <dgm:prSet presAssocID="{123711BA-0B52-44EB-AFF0-0C2F3F10C891}" presName="FlexibleEmptyPlaceHolder" presStyleCnt="0"/>
      <dgm:spPr/>
    </dgm:pt>
    <dgm:pt modelId="{0ABE7373-248A-44AB-8C25-8D96C77763A4}" type="pres">
      <dgm:prSet presAssocID="{123711BA-0B52-44EB-AFF0-0C2F3F10C891}" presName="ConnectLine" presStyleLbl="alignNode1" presStyleIdx="1" presStyleCnt="3"/>
      <dgm:spPr>
        <a:gradFill rotWithShape="0">
          <a:gsLst>
            <a:gs pos="0">
              <a:schemeClr val="accent5">
                <a:tint val="96000"/>
                <a:lumMod val="104000"/>
              </a:schemeClr>
            </a:gs>
            <a:gs pos="100000">
              <a:schemeClr val="accent5">
                <a:shade val="98000"/>
                <a:lumMod val="94000"/>
              </a:schemeClr>
            </a:gs>
          </a:gsLst>
          <a:lin ang="5400000" scaled="0"/>
        </a:gradFill>
        <a:ln w="6350" cap="rnd" cmpd="sng" algn="ctr">
          <a:solidFill>
            <a:schemeClr val="accent5">
              <a:hueOff val="853083"/>
              <a:satOff val="-888"/>
              <a:lumOff val="1077"/>
              <a:alphaOff val="0"/>
            </a:schemeClr>
          </a:solidFill>
          <a:prstDash val="dash"/>
        </a:ln>
        <a:effectLst>
          <a:outerShdw blurRad="50800" dist="38100" dir="5400000" rotWithShape="0">
            <a:srgbClr val="000000">
              <a:alpha val="60000"/>
            </a:srgbClr>
          </a:outerShdw>
        </a:effectLst>
      </dgm:spPr>
    </dgm:pt>
    <dgm:pt modelId="{A5993DE9-474B-45C6-A409-8035623A4C3C}" type="pres">
      <dgm:prSet presAssocID="{123711BA-0B52-44EB-AFF0-0C2F3F10C891}" presName="ConnectorPoint" presStyleLbl="fgAcc1" presStyleIdx="1" presStyleCnt="3"/>
      <dgm:spPr>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25000"/>
            </a:srgbClr>
          </a:outerShdw>
        </a:effectLst>
      </dgm:spPr>
    </dgm:pt>
    <dgm:pt modelId="{4C2FF5A4-6380-4540-B25A-AC89D4FF21B8}" type="pres">
      <dgm:prSet presAssocID="{123711BA-0B52-44EB-AFF0-0C2F3F10C891}" presName="EmptyPlaceHolder" presStyleCnt="0"/>
      <dgm:spPr/>
    </dgm:pt>
    <dgm:pt modelId="{16444272-9DC4-49A2-8D76-4D51A53BBBDB}" type="pres">
      <dgm:prSet presAssocID="{62EEBA21-E044-420B-92FA-05A75694E0E0}" presName="spaceBetweenRectangles" presStyleCnt="0"/>
      <dgm:spPr/>
    </dgm:pt>
    <dgm:pt modelId="{A3338945-DF13-43BB-8BA5-CCC4BEC270F5}" type="pres">
      <dgm:prSet presAssocID="{8F6524A0-33EF-47FC-9885-93FFB7027A80}" presName="composite" presStyleCnt="0"/>
      <dgm:spPr/>
    </dgm:pt>
    <dgm:pt modelId="{7256DAB2-5992-47E6-8CB9-A84277FD92E4}" type="pres">
      <dgm:prSet presAssocID="{8F6524A0-33EF-47FC-9885-93FFB7027A80}" presName="L1TextContainer" presStyleLbl="revTx" presStyleIdx="2" presStyleCnt="3">
        <dgm:presLayoutVars>
          <dgm:chMax val="1"/>
          <dgm:chPref val="1"/>
          <dgm:bulletEnabled val="1"/>
        </dgm:presLayoutVars>
      </dgm:prSet>
      <dgm:spPr/>
    </dgm:pt>
    <dgm:pt modelId="{2F5A1762-3FB7-4387-995D-23AAD6221662}" type="pres">
      <dgm:prSet presAssocID="{8F6524A0-33EF-47FC-9885-93FFB7027A80}" presName="L2TextContainerWrapper" presStyleCnt="0">
        <dgm:presLayoutVars>
          <dgm:chMax val="0"/>
          <dgm:chPref val="0"/>
          <dgm:bulletEnabled val="1"/>
        </dgm:presLayoutVars>
      </dgm:prSet>
      <dgm:spPr/>
    </dgm:pt>
    <dgm:pt modelId="{E3446FA5-201F-4FF2-A1F3-4DDA779C3E99}" type="pres">
      <dgm:prSet presAssocID="{8F6524A0-33EF-47FC-9885-93FFB7027A80}" presName="L2TextContainer" presStyleLbl="bgAccFollowNode1" presStyleIdx="2" presStyleCnt="3"/>
      <dgm:spPr/>
    </dgm:pt>
    <dgm:pt modelId="{A34CE569-4300-406E-A301-64682F4C28AA}" type="pres">
      <dgm:prSet presAssocID="{8F6524A0-33EF-47FC-9885-93FFB7027A80}" presName="FlexibleEmptyPlaceHolder" presStyleCnt="0"/>
      <dgm:spPr/>
    </dgm:pt>
    <dgm:pt modelId="{66FD2AA8-7029-4853-A9E2-9D809024B4A7}" type="pres">
      <dgm:prSet presAssocID="{8F6524A0-33EF-47FC-9885-93FFB7027A80}" presName="ConnectLine" presStyleLbl="alignNode1" presStyleIdx="2" presStyleCnt="3"/>
      <dgm:spPr>
        <a:gradFill rotWithShape="0">
          <a:gsLst>
            <a:gs pos="0">
              <a:schemeClr val="accent5">
                <a:tint val="96000"/>
                <a:lumMod val="104000"/>
              </a:schemeClr>
            </a:gs>
            <a:gs pos="100000">
              <a:schemeClr val="accent5">
                <a:shade val="98000"/>
                <a:lumMod val="94000"/>
              </a:schemeClr>
            </a:gs>
          </a:gsLst>
          <a:lin ang="5400000" scaled="0"/>
        </a:gradFill>
        <a:ln w="6350" cap="rnd" cmpd="sng" algn="ctr">
          <a:solidFill>
            <a:schemeClr val="accent5">
              <a:hueOff val="1706166"/>
              <a:satOff val="-1777"/>
              <a:lumOff val="2155"/>
              <a:alphaOff val="0"/>
            </a:schemeClr>
          </a:solidFill>
          <a:prstDash val="dash"/>
        </a:ln>
        <a:effectLst>
          <a:outerShdw blurRad="50800" dist="38100" dir="5400000" rotWithShape="0">
            <a:srgbClr val="000000">
              <a:alpha val="60000"/>
            </a:srgbClr>
          </a:outerShdw>
        </a:effectLst>
      </dgm:spPr>
    </dgm:pt>
    <dgm:pt modelId="{60EBF2E2-80CA-4C4A-9FF7-2DDB0A69E4A6}" type="pres">
      <dgm:prSet presAssocID="{8F6524A0-33EF-47FC-9885-93FFB7027A80}" presName="ConnectorPoint" presStyleLbl="fgAcc1" presStyleIdx="2" presStyleCnt="3"/>
      <dgm:spPr>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25000"/>
            </a:srgbClr>
          </a:outerShdw>
        </a:effectLst>
      </dgm:spPr>
    </dgm:pt>
    <dgm:pt modelId="{2C18C495-271E-48F5-A53F-6D432D611F94}" type="pres">
      <dgm:prSet presAssocID="{8F6524A0-33EF-47FC-9885-93FFB7027A80}" presName="EmptyPlaceHolder" presStyleCnt="0"/>
      <dgm:spPr/>
    </dgm:pt>
  </dgm:ptLst>
  <dgm:cxnLst>
    <dgm:cxn modelId="{82BBDF05-1D77-47C8-A856-C79F754AB02F}" srcId="{0CA1AA82-78AA-482C-8D73-49A9F79BF95D}" destId="{AEAF0446-34FC-4A0F-AD39-A692068A7CA8}" srcOrd="1" destOrd="0" parTransId="{78BD39A8-9619-4331-936C-F738F3E5C415}" sibTransId="{A760C1C5-A6F0-4D9E-829F-E2B70C3D42C2}"/>
    <dgm:cxn modelId="{C90E1A11-7A29-4E90-BF11-B0EEC4D0ED63}" type="presOf" srcId="{300CBC5D-CF78-42A5-97B6-9B092E1313A5}" destId="{8EDF7AE7-5A2F-4D3D-9082-F0D7E2169B64}" srcOrd="0" destOrd="1" presId="urn:microsoft.com/office/officeart/2017/3/layout/HorizontalPathTimeline"/>
    <dgm:cxn modelId="{62908213-1B52-41FC-8FBE-E087451EC984}" type="presOf" srcId="{E7668EBF-8976-4300-9D83-5DDB59BC3AD1}" destId="{E3446FA5-201F-4FF2-A1F3-4DDA779C3E99}" srcOrd="0" destOrd="0" presId="urn:microsoft.com/office/officeart/2017/3/layout/HorizontalPathTimeline"/>
    <dgm:cxn modelId="{CA1C8F15-982A-46FD-A200-8370816E38F3}" srcId="{7A84B563-7B0F-4108-A5DC-241689EC17A9}" destId="{123711BA-0B52-44EB-AFF0-0C2F3F10C891}" srcOrd="1" destOrd="0" parTransId="{7C53ECAC-BE99-4330-B0DD-D2D93C0E12ED}" sibTransId="{62EEBA21-E044-420B-92FA-05A75694E0E0}"/>
    <dgm:cxn modelId="{E071AC18-0125-48DE-BB93-851ECDA818D7}" type="presOf" srcId="{AEAF0446-34FC-4A0F-AD39-A692068A7CA8}" destId="{C1EA9B4D-3BCA-41D1-8A10-0448A38B8EA9}" srcOrd="0" destOrd="2" presId="urn:microsoft.com/office/officeart/2017/3/layout/HorizontalPathTimeline"/>
    <dgm:cxn modelId="{54C78D22-EE1E-48B6-98A2-A10D1C6A6F7B}" type="presOf" srcId="{A460623E-2432-4B93-93ED-1948401745A6}" destId="{E3446FA5-201F-4FF2-A1F3-4DDA779C3E99}" srcOrd="0" destOrd="1" presId="urn:microsoft.com/office/officeart/2017/3/layout/HorizontalPathTimeline"/>
    <dgm:cxn modelId="{E556322A-E7EF-4917-925F-9A53A63F1345}" srcId="{E7668EBF-8976-4300-9D83-5DDB59BC3AD1}" destId="{248F8B59-9398-47B3-8786-E5A6688B6265}" srcOrd="1" destOrd="0" parTransId="{BC20DB77-6FC3-45F0-B56B-F163E13F69F3}" sibTransId="{F656156E-BC5E-4B19-ABA6-D4C7358F12A9}"/>
    <dgm:cxn modelId="{8BE2092D-1480-4040-BF4C-14F9D6F1BBCB}" srcId="{0CA1AA82-78AA-482C-8D73-49A9F79BF95D}" destId="{E29B2DD0-D6CE-4235-82F9-B552773DE73F}" srcOrd="0" destOrd="0" parTransId="{518A39FF-B5EF-4B6B-8928-5E2D7F604827}" sibTransId="{39FDE2F5-6480-401E-8946-28872C60C172}"/>
    <dgm:cxn modelId="{FD9BC433-BF27-4E75-AB3D-DFBDBDC74341}" srcId="{15FE52E4-B36E-4447-BF74-DB09C1727643}" destId="{C6132694-A341-4F42-B173-5E57DD772746}" srcOrd="1" destOrd="0" parTransId="{170EB6C1-FA6F-4ED9-B05A-07A04047B411}" sibTransId="{21F26178-2E80-45C8-BC2A-62D5B92D3B9F}"/>
    <dgm:cxn modelId="{AE8D976A-292A-4A90-8181-2D17706C1A60}" srcId="{7A84B563-7B0F-4108-A5DC-241689EC17A9}" destId="{D4B22829-DAF4-4EBA-A3EB-173EEA8CC58A}" srcOrd="0" destOrd="0" parTransId="{87C55E65-8B3A-4DFA-B1B8-C9A331DD4007}" sibTransId="{30CC880A-275E-4977-9DB4-428DD7BD7EC0}"/>
    <dgm:cxn modelId="{F19FD34E-1A51-4EB8-9599-946C172CC780}" type="presOf" srcId="{7A84B563-7B0F-4108-A5DC-241689EC17A9}" destId="{F6E68E7D-F4D4-421B-AADB-BBF0687C3124}" srcOrd="0" destOrd="0" presId="urn:microsoft.com/office/officeart/2017/3/layout/HorizontalPathTimeline"/>
    <dgm:cxn modelId="{2C88DD74-D4AC-4839-BD13-45AE3E14E74C}" type="presOf" srcId="{0CA1AA82-78AA-482C-8D73-49A9F79BF95D}" destId="{C1EA9B4D-3BCA-41D1-8A10-0448A38B8EA9}" srcOrd="0" destOrd="0" presId="urn:microsoft.com/office/officeart/2017/3/layout/HorizontalPathTimeline"/>
    <dgm:cxn modelId="{29479590-B14B-4D5F-92F1-95FD035DAA2A}" type="presOf" srcId="{D4B22829-DAF4-4EBA-A3EB-173EEA8CC58A}" destId="{CBB62218-DAEB-4B3F-9E69-1605C5BBC134}" srcOrd="0" destOrd="0" presId="urn:microsoft.com/office/officeart/2017/3/layout/HorizontalPathTimeline"/>
    <dgm:cxn modelId="{B2066796-897B-4FF8-8CC2-919CC6424016}" srcId="{E7668EBF-8976-4300-9D83-5DDB59BC3AD1}" destId="{A460623E-2432-4B93-93ED-1948401745A6}" srcOrd="0" destOrd="0" parTransId="{8C978DEB-0498-40EB-8E72-C4160C061E44}" sibTransId="{23DD89E9-CD64-48BD-9342-1E7F4927BD79}"/>
    <dgm:cxn modelId="{00425F97-01D1-4D8C-BEF0-86575B089E05}" srcId="{8F6524A0-33EF-47FC-9885-93FFB7027A80}" destId="{E7668EBF-8976-4300-9D83-5DDB59BC3AD1}" srcOrd="0" destOrd="0" parTransId="{C40E2234-20AB-46EA-831B-A4AE91F88340}" sibTransId="{4FD0497F-3B72-4A64-82DF-B1C9A9497B4D}"/>
    <dgm:cxn modelId="{38E1AE99-8A6B-4443-82E0-3AB452A07E2F}" srcId="{7A84B563-7B0F-4108-A5DC-241689EC17A9}" destId="{8F6524A0-33EF-47FC-9885-93FFB7027A80}" srcOrd="2" destOrd="0" parTransId="{F7FB9647-8F77-4C96-B1C1-B47594F83619}" sibTransId="{436EFE83-AD9A-4F10-8372-82235AB74301}"/>
    <dgm:cxn modelId="{AFB225AC-C791-4FFE-82B2-2F5F3F420D18}" type="presOf" srcId="{15FE52E4-B36E-4447-BF74-DB09C1727643}" destId="{8EDF7AE7-5A2F-4D3D-9082-F0D7E2169B64}" srcOrd="0" destOrd="0" presId="urn:microsoft.com/office/officeart/2017/3/layout/HorizontalPathTimeline"/>
    <dgm:cxn modelId="{5F23D4B2-1D5E-4815-B72E-0643FCE58C68}" srcId="{15FE52E4-B36E-4447-BF74-DB09C1727643}" destId="{300CBC5D-CF78-42A5-97B6-9B092E1313A5}" srcOrd="0" destOrd="0" parTransId="{0991D68A-AE98-4EBE-8CA6-C04AB9835779}" sibTransId="{677A0F64-7125-4087-9C90-C0B79E3F0934}"/>
    <dgm:cxn modelId="{587095C2-450B-4480-95C2-B3753B3C4E4E}" srcId="{123711BA-0B52-44EB-AFF0-0C2F3F10C891}" destId="{15FE52E4-B36E-4447-BF74-DB09C1727643}" srcOrd="0" destOrd="0" parTransId="{4992DEBB-E443-438B-A217-7553E55500D7}" sibTransId="{54966E58-17D2-4260-81FE-0F844D728001}"/>
    <dgm:cxn modelId="{3E2C29C3-A3B8-4422-8DC4-2E19252F3EF9}" srcId="{D4B22829-DAF4-4EBA-A3EB-173EEA8CC58A}" destId="{0CA1AA82-78AA-482C-8D73-49A9F79BF95D}" srcOrd="0" destOrd="0" parTransId="{6B2DAD20-6E0A-4E73-98D7-5414AC9C30C1}" sibTransId="{46006A3D-F46C-48ED-98E5-C49CF5BC6895}"/>
    <dgm:cxn modelId="{048617C5-BE85-411B-AC6D-7467164B3B6F}" type="presOf" srcId="{8F6524A0-33EF-47FC-9885-93FFB7027A80}" destId="{7256DAB2-5992-47E6-8CB9-A84277FD92E4}" srcOrd="0" destOrd="0" presId="urn:microsoft.com/office/officeart/2017/3/layout/HorizontalPathTimeline"/>
    <dgm:cxn modelId="{EABC8FD8-21E8-4B25-8FEC-EC635FC9A600}" type="presOf" srcId="{C6132694-A341-4F42-B173-5E57DD772746}" destId="{8EDF7AE7-5A2F-4D3D-9082-F0D7E2169B64}" srcOrd="0" destOrd="2" presId="urn:microsoft.com/office/officeart/2017/3/layout/HorizontalPathTimeline"/>
    <dgm:cxn modelId="{2C81EFE3-6958-4000-9175-1571E840EC53}" type="presOf" srcId="{E29B2DD0-D6CE-4235-82F9-B552773DE73F}" destId="{C1EA9B4D-3BCA-41D1-8A10-0448A38B8EA9}" srcOrd="0" destOrd="1" presId="urn:microsoft.com/office/officeart/2017/3/layout/HorizontalPathTimeline"/>
    <dgm:cxn modelId="{845215EF-315B-4382-98DB-2C41DBA5029D}" type="presOf" srcId="{248F8B59-9398-47B3-8786-E5A6688B6265}" destId="{E3446FA5-201F-4FF2-A1F3-4DDA779C3E99}" srcOrd="0" destOrd="2" presId="urn:microsoft.com/office/officeart/2017/3/layout/HorizontalPathTimeline"/>
    <dgm:cxn modelId="{73962CFF-C53E-4AF7-A946-E303F41A2E0C}" type="presOf" srcId="{123711BA-0B52-44EB-AFF0-0C2F3F10C891}" destId="{5DD9E209-443C-450C-A787-C0A642BBF9C1}" srcOrd="0" destOrd="0" presId="urn:microsoft.com/office/officeart/2017/3/layout/HorizontalPathTimeline"/>
    <dgm:cxn modelId="{BE6CF23B-DBD1-4A1A-8A43-8ADFC8F6BF13}" type="presParOf" srcId="{F6E68E7D-F4D4-421B-AADB-BBF0687C3124}" destId="{CC12B89B-3367-4347-9E33-02DEA6520B8D}" srcOrd="0" destOrd="0" presId="urn:microsoft.com/office/officeart/2017/3/layout/HorizontalPathTimeline"/>
    <dgm:cxn modelId="{42843027-247F-4C58-A13B-1621F6543AD7}" type="presParOf" srcId="{F6E68E7D-F4D4-421B-AADB-BBF0687C3124}" destId="{789DA816-F0A6-4E83-8FC7-952AAB2AEB56}" srcOrd="1" destOrd="0" presId="urn:microsoft.com/office/officeart/2017/3/layout/HorizontalPathTimeline"/>
    <dgm:cxn modelId="{3CF71E21-A65B-4A38-9BB3-67AA426730B0}" type="presParOf" srcId="{789DA816-F0A6-4E83-8FC7-952AAB2AEB56}" destId="{D78BEC9A-29E9-474D-9D67-A337FC1FEE81}" srcOrd="0" destOrd="0" presId="urn:microsoft.com/office/officeart/2017/3/layout/HorizontalPathTimeline"/>
    <dgm:cxn modelId="{2E095095-9B14-4ADC-8CC4-5DC4E6286CEB}" type="presParOf" srcId="{D78BEC9A-29E9-474D-9D67-A337FC1FEE81}" destId="{CBB62218-DAEB-4B3F-9E69-1605C5BBC134}" srcOrd="0" destOrd="0" presId="urn:microsoft.com/office/officeart/2017/3/layout/HorizontalPathTimeline"/>
    <dgm:cxn modelId="{A4D3D9F1-090C-49CF-9CF8-A2ECF7F410AC}" type="presParOf" srcId="{D78BEC9A-29E9-474D-9D67-A337FC1FEE81}" destId="{F7BD2242-8561-4ACC-9C4F-99676FA15825}" srcOrd="1" destOrd="0" presId="urn:microsoft.com/office/officeart/2017/3/layout/HorizontalPathTimeline"/>
    <dgm:cxn modelId="{9B268692-C6D1-4B6C-845A-B37595B5BC99}" type="presParOf" srcId="{F7BD2242-8561-4ACC-9C4F-99676FA15825}" destId="{C1EA9B4D-3BCA-41D1-8A10-0448A38B8EA9}" srcOrd="0" destOrd="0" presId="urn:microsoft.com/office/officeart/2017/3/layout/HorizontalPathTimeline"/>
    <dgm:cxn modelId="{19AAAAD3-BF74-4719-A978-9D8449C0EDD9}" type="presParOf" srcId="{F7BD2242-8561-4ACC-9C4F-99676FA15825}" destId="{FB0F02B9-EF50-4FF4-8765-2FA39F1D1C1C}" srcOrd="1" destOrd="0" presId="urn:microsoft.com/office/officeart/2017/3/layout/HorizontalPathTimeline"/>
    <dgm:cxn modelId="{4EB6CD7B-0F73-4407-8348-BF98736A3D71}" type="presParOf" srcId="{D78BEC9A-29E9-474D-9D67-A337FC1FEE81}" destId="{FB98E724-E501-4C12-8739-B5F0B406556E}" srcOrd="2" destOrd="0" presId="urn:microsoft.com/office/officeart/2017/3/layout/HorizontalPathTimeline"/>
    <dgm:cxn modelId="{599ACB9A-F987-4A9F-B0D3-3D6000ED4D6F}" type="presParOf" srcId="{D78BEC9A-29E9-474D-9D67-A337FC1FEE81}" destId="{A1A2D003-6EE5-43A4-8984-1648FA956A15}" srcOrd="3" destOrd="0" presId="urn:microsoft.com/office/officeart/2017/3/layout/HorizontalPathTimeline"/>
    <dgm:cxn modelId="{D9557C06-13EC-402C-BE85-C13948D67A1C}" type="presParOf" srcId="{D78BEC9A-29E9-474D-9D67-A337FC1FEE81}" destId="{A95DFBF8-2C79-43A3-9D33-6A859CC95827}" srcOrd="4" destOrd="0" presId="urn:microsoft.com/office/officeart/2017/3/layout/HorizontalPathTimeline"/>
    <dgm:cxn modelId="{F6A919D9-0B41-47A0-8E51-8925116943CE}" type="presParOf" srcId="{789DA816-F0A6-4E83-8FC7-952AAB2AEB56}" destId="{ABC12725-EFE5-44C3-B187-9AF888151A08}" srcOrd="1" destOrd="0" presId="urn:microsoft.com/office/officeart/2017/3/layout/HorizontalPathTimeline"/>
    <dgm:cxn modelId="{D181D58A-DFE8-43BF-ABE1-47BF17313C7A}" type="presParOf" srcId="{789DA816-F0A6-4E83-8FC7-952AAB2AEB56}" destId="{28052795-717C-4A12-BB31-F34ADAB6D4B8}" srcOrd="2" destOrd="0" presId="urn:microsoft.com/office/officeart/2017/3/layout/HorizontalPathTimeline"/>
    <dgm:cxn modelId="{F991DDB7-9EE2-46D9-BF08-9841469F128D}" type="presParOf" srcId="{28052795-717C-4A12-BB31-F34ADAB6D4B8}" destId="{5DD9E209-443C-450C-A787-C0A642BBF9C1}" srcOrd="0" destOrd="0" presId="urn:microsoft.com/office/officeart/2017/3/layout/HorizontalPathTimeline"/>
    <dgm:cxn modelId="{C2778765-997A-4D6D-827C-9373DBD93C47}" type="presParOf" srcId="{28052795-717C-4A12-BB31-F34ADAB6D4B8}" destId="{3299385A-EB26-4885-BB8E-33760717BD25}" srcOrd="1" destOrd="0" presId="urn:microsoft.com/office/officeart/2017/3/layout/HorizontalPathTimeline"/>
    <dgm:cxn modelId="{350F0503-8DBB-4BBD-9F44-83E181DB7912}" type="presParOf" srcId="{3299385A-EB26-4885-BB8E-33760717BD25}" destId="{8EDF7AE7-5A2F-4D3D-9082-F0D7E2169B64}" srcOrd="0" destOrd="0" presId="urn:microsoft.com/office/officeart/2017/3/layout/HorizontalPathTimeline"/>
    <dgm:cxn modelId="{2AB58259-61BE-424C-B496-ED42A68A806E}" type="presParOf" srcId="{3299385A-EB26-4885-BB8E-33760717BD25}" destId="{A4757C2B-157B-4710-AE27-F46F89F4226A}" srcOrd="1" destOrd="0" presId="urn:microsoft.com/office/officeart/2017/3/layout/HorizontalPathTimeline"/>
    <dgm:cxn modelId="{74CF0DE2-4DDD-4461-AA07-D2AFD16ABABF}" type="presParOf" srcId="{28052795-717C-4A12-BB31-F34ADAB6D4B8}" destId="{0ABE7373-248A-44AB-8C25-8D96C77763A4}" srcOrd="2" destOrd="0" presId="urn:microsoft.com/office/officeart/2017/3/layout/HorizontalPathTimeline"/>
    <dgm:cxn modelId="{C869A79C-4743-491D-A9EE-FD63BD5830F3}" type="presParOf" srcId="{28052795-717C-4A12-BB31-F34ADAB6D4B8}" destId="{A5993DE9-474B-45C6-A409-8035623A4C3C}" srcOrd="3" destOrd="0" presId="urn:microsoft.com/office/officeart/2017/3/layout/HorizontalPathTimeline"/>
    <dgm:cxn modelId="{CD7E2A79-DF06-4547-9E25-D6593085E360}" type="presParOf" srcId="{28052795-717C-4A12-BB31-F34ADAB6D4B8}" destId="{4C2FF5A4-6380-4540-B25A-AC89D4FF21B8}" srcOrd="4" destOrd="0" presId="urn:microsoft.com/office/officeart/2017/3/layout/HorizontalPathTimeline"/>
    <dgm:cxn modelId="{43E6DEF1-E6E5-4D7E-9FA3-4B133D686D96}" type="presParOf" srcId="{789DA816-F0A6-4E83-8FC7-952AAB2AEB56}" destId="{16444272-9DC4-49A2-8D76-4D51A53BBBDB}" srcOrd="3" destOrd="0" presId="urn:microsoft.com/office/officeart/2017/3/layout/HorizontalPathTimeline"/>
    <dgm:cxn modelId="{8A3E2CED-F673-4F46-97CD-140844687A77}" type="presParOf" srcId="{789DA816-F0A6-4E83-8FC7-952AAB2AEB56}" destId="{A3338945-DF13-43BB-8BA5-CCC4BEC270F5}" srcOrd="4" destOrd="0" presId="urn:microsoft.com/office/officeart/2017/3/layout/HorizontalPathTimeline"/>
    <dgm:cxn modelId="{506F65AD-E83C-4470-9FD2-7352517F87DF}" type="presParOf" srcId="{A3338945-DF13-43BB-8BA5-CCC4BEC270F5}" destId="{7256DAB2-5992-47E6-8CB9-A84277FD92E4}" srcOrd="0" destOrd="0" presId="urn:microsoft.com/office/officeart/2017/3/layout/HorizontalPathTimeline"/>
    <dgm:cxn modelId="{F33C3BFD-6E20-4FA5-8359-67879DFB7CE8}" type="presParOf" srcId="{A3338945-DF13-43BB-8BA5-CCC4BEC270F5}" destId="{2F5A1762-3FB7-4387-995D-23AAD6221662}" srcOrd="1" destOrd="0" presId="urn:microsoft.com/office/officeart/2017/3/layout/HorizontalPathTimeline"/>
    <dgm:cxn modelId="{A9E47A31-EE49-439A-A9F5-AF90FF4AEF44}" type="presParOf" srcId="{2F5A1762-3FB7-4387-995D-23AAD6221662}" destId="{E3446FA5-201F-4FF2-A1F3-4DDA779C3E99}" srcOrd="0" destOrd="0" presId="urn:microsoft.com/office/officeart/2017/3/layout/HorizontalPathTimeline"/>
    <dgm:cxn modelId="{51299CFA-C6FC-4660-84BB-0E4C759AC657}" type="presParOf" srcId="{2F5A1762-3FB7-4387-995D-23AAD6221662}" destId="{A34CE569-4300-406E-A301-64682F4C28AA}" srcOrd="1" destOrd="0" presId="urn:microsoft.com/office/officeart/2017/3/layout/HorizontalPathTimeline"/>
    <dgm:cxn modelId="{A58A508A-242A-43A0-9A4A-91D1DEEB7BF7}" type="presParOf" srcId="{A3338945-DF13-43BB-8BA5-CCC4BEC270F5}" destId="{66FD2AA8-7029-4853-A9E2-9D809024B4A7}" srcOrd="2" destOrd="0" presId="urn:microsoft.com/office/officeart/2017/3/layout/HorizontalPathTimeline"/>
    <dgm:cxn modelId="{36904F84-30CB-42E0-AAFE-C131A9E1682D}" type="presParOf" srcId="{A3338945-DF13-43BB-8BA5-CCC4BEC270F5}" destId="{60EBF2E2-80CA-4C4A-9FF7-2DDB0A69E4A6}" srcOrd="3" destOrd="0" presId="urn:microsoft.com/office/officeart/2017/3/layout/HorizontalPathTimeline"/>
    <dgm:cxn modelId="{CA192C3F-04E3-4FDB-8F9F-3EECDB6236EA}" type="presParOf" srcId="{A3338945-DF13-43BB-8BA5-CCC4BEC270F5}" destId="{2C18C495-271E-48F5-A53F-6D432D611F94}"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20F27E-2980-4010-9FD8-1CA8E15D718A}">
      <dsp:nvSpPr>
        <dsp:cNvPr id="0" name=""/>
        <dsp:cNvSpPr/>
      </dsp:nvSpPr>
      <dsp:spPr>
        <a:xfrm>
          <a:off x="0" y="108429"/>
          <a:ext cx="6832212" cy="92664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100000"/>
            </a:lnSpc>
            <a:spcBef>
              <a:spcPct val="0"/>
            </a:spcBef>
            <a:spcAft>
              <a:spcPct val="35000"/>
            </a:spcAft>
            <a:buNone/>
          </a:pPr>
          <a:r>
            <a:rPr lang="en-US" sz="3600" kern="1200"/>
            <a:t>Introduction</a:t>
          </a:r>
        </a:p>
      </dsp:txBody>
      <dsp:txXfrm>
        <a:off x="45235" y="153664"/>
        <a:ext cx="6741742" cy="836170"/>
      </dsp:txXfrm>
    </dsp:sp>
    <dsp:sp modelId="{84129243-62E3-4D4F-908A-1C914E165749}">
      <dsp:nvSpPr>
        <dsp:cNvPr id="0" name=""/>
        <dsp:cNvSpPr/>
      </dsp:nvSpPr>
      <dsp:spPr>
        <a:xfrm>
          <a:off x="0" y="1138749"/>
          <a:ext cx="6832212" cy="926640"/>
        </a:xfrm>
        <a:prstGeom prst="roundRect">
          <a:avLst/>
        </a:prstGeom>
        <a:gradFill rotWithShape="0">
          <a:gsLst>
            <a:gs pos="0">
              <a:schemeClr val="accent2">
                <a:hueOff val="222396"/>
                <a:satOff val="-4971"/>
                <a:lumOff val="-4706"/>
                <a:alphaOff val="0"/>
                <a:tint val="96000"/>
                <a:lumMod val="104000"/>
              </a:schemeClr>
            </a:gs>
            <a:gs pos="100000">
              <a:schemeClr val="accent2">
                <a:hueOff val="222396"/>
                <a:satOff val="-4971"/>
                <a:lumOff val="-470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100000"/>
            </a:lnSpc>
            <a:spcBef>
              <a:spcPct val="0"/>
            </a:spcBef>
            <a:spcAft>
              <a:spcPct val="35000"/>
            </a:spcAft>
            <a:buNone/>
          </a:pPr>
          <a:r>
            <a:rPr lang="en-US" sz="3600" kern="1200"/>
            <a:t>Legal Frameworks</a:t>
          </a:r>
          <a:endParaRPr lang="en-US" sz="3600" kern="1200" dirty="0"/>
        </a:p>
      </dsp:txBody>
      <dsp:txXfrm>
        <a:off x="45235" y="1183984"/>
        <a:ext cx="6741742" cy="836170"/>
      </dsp:txXfrm>
    </dsp:sp>
    <dsp:sp modelId="{A2A2F2A8-8EE3-416F-A37E-60611DB07441}">
      <dsp:nvSpPr>
        <dsp:cNvPr id="0" name=""/>
        <dsp:cNvSpPr/>
      </dsp:nvSpPr>
      <dsp:spPr>
        <a:xfrm>
          <a:off x="0" y="2169069"/>
          <a:ext cx="6832212" cy="926640"/>
        </a:xfrm>
        <a:prstGeom prst="roundRect">
          <a:avLst/>
        </a:prstGeom>
        <a:gradFill rotWithShape="0">
          <a:gsLst>
            <a:gs pos="0">
              <a:schemeClr val="accent2">
                <a:hueOff val="444793"/>
                <a:satOff val="-9942"/>
                <a:lumOff val="-9412"/>
                <a:alphaOff val="0"/>
                <a:tint val="96000"/>
                <a:lumMod val="104000"/>
              </a:schemeClr>
            </a:gs>
            <a:gs pos="100000">
              <a:schemeClr val="accent2">
                <a:hueOff val="444793"/>
                <a:satOff val="-9942"/>
                <a:lumOff val="-9412"/>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100000"/>
            </a:lnSpc>
            <a:spcBef>
              <a:spcPct val="0"/>
            </a:spcBef>
            <a:spcAft>
              <a:spcPct val="35000"/>
            </a:spcAft>
            <a:buNone/>
          </a:pPr>
          <a:r>
            <a:rPr lang="en-US" sz="3600" kern="1200"/>
            <a:t>Risks Associated with Mobility</a:t>
          </a:r>
          <a:endParaRPr lang="en-US" sz="3600" kern="1200" dirty="0"/>
        </a:p>
      </dsp:txBody>
      <dsp:txXfrm>
        <a:off x="45235" y="2214304"/>
        <a:ext cx="6741742" cy="836170"/>
      </dsp:txXfrm>
    </dsp:sp>
    <dsp:sp modelId="{FDF9968C-DA67-47E6-B80A-57DAADF36318}">
      <dsp:nvSpPr>
        <dsp:cNvPr id="0" name=""/>
        <dsp:cNvSpPr/>
      </dsp:nvSpPr>
      <dsp:spPr>
        <a:xfrm>
          <a:off x="0" y="3199389"/>
          <a:ext cx="6832212" cy="926640"/>
        </a:xfrm>
        <a:prstGeom prst="roundRect">
          <a:avLst/>
        </a:prstGeom>
        <a:gradFill rotWithShape="0">
          <a:gsLst>
            <a:gs pos="0">
              <a:schemeClr val="accent2">
                <a:hueOff val="667189"/>
                <a:satOff val="-14912"/>
                <a:lumOff val="-14117"/>
                <a:alphaOff val="0"/>
                <a:tint val="96000"/>
                <a:lumMod val="104000"/>
              </a:schemeClr>
            </a:gs>
            <a:gs pos="100000">
              <a:schemeClr val="accent2">
                <a:hueOff val="667189"/>
                <a:satOff val="-14912"/>
                <a:lumOff val="-14117"/>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100000"/>
            </a:lnSpc>
            <a:spcBef>
              <a:spcPct val="0"/>
            </a:spcBef>
            <a:spcAft>
              <a:spcPct val="35000"/>
            </a:spcAft>
            <a:buNone/>
          </a:pPr>
          <a:r>
            <a:rPr lang="en-US" sz="3600" kern="1200" dirty="0"/>
            <a:t>Frameworks and Tooling</a:t>
          </a:r>
        </a:p>
      </dsp:txBody>
      <dsp:txXfrm>
        <a:off x="45235" y="3244624"/>
        <a:ext cx="6741742" cy="836170"/>
      </dsp:txXfrm>
    </dsp:sp>
    <dsp:sp modelId="{FAC60CEA-85D4-466B-8374-3157BBBACC60}">
      <dsp:nvSpPr>
        <dsp:cNvPr id="0" name=""/>
        <dsp:cNvSpPr/>
      </dsp:nvSpPr>
      <dsp:spPr>
        <a:xfrm>
          <a:off x="0" y="4229709"/>
          <a:ext cx="6832212" cy="926640"/>
        </a:xfrm>
        <a:prstGeom prst="roundRect">
          <a:avLst/>
        </a:prstGeom>
        <a:gradFill rotWithShape="0">
          <a:gsLst>
            <a:gs pos="0">
              <a:schemeClr val="accent2">
                <a:hueOff val="889586"/>
                <a:satOff val="-19883"/>
                <a:lumOff val="-18823"/>
                <a:alphaOff val="0"/>
                <a:tint val="96000"/>
                <a:lumMod val="104000"/>
              </a:schemeClr>
            </a:gs>
            <a:gs pos="100000">
              <a:schemeClr val="accent2">
                <a:hueOff val="889586"/>
                <a:satOff val="-19883"/>
                <a:lumOff val="-18823"/>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100000"/>
            </a:lnSpc>
            <a:spcBef>
              <a:spcPct val="0"/>
            </a:spcBef>
            <a:spcAft>
              <a:spcPct val="35000"/>
            </a:spcAft>
            <a:buNone/>
          </a:pPr>
          <a:r>
            <a:rPr lang="en-US" sz="3600" kern="1200"/>
            <a:t>Conclusion</a:t>
          </a:r>
          <a:endParaRPr lang="en-US" sz="3600" kern="1200" dirty="0"/>
        </a:p>
      </dsp:txBody>
      <dsp:txXfrm>
        <a:off x="45235" y="4274944"/>
        <a:ext cx="6741742" cy="8361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9C736A-68C2-4078-87A3-ED8E15579E00}">
      <dsp:nvSpPr>
        <dsp:cNvPr id="0" name=""/>
        <dsp:cNvSpPr/>
      </dsp:nvSpPr>
      <dsp:spPr>
        <a:xfrm>
          <a:off x="0" y="4318259"/>
          <a:ext cx="1708053" cy="944729"/>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477" tIns="92456" rIns="121477" bIns="92456" numCol="1" spcCol="1270" anchor="ctr" anchorCtr="0">
          <a:noAutofit/>
        </a:bodyPr>
        <a:lstStyle/>
        <a:p>
          <a:pPr marL="0" lvl="0" indent="0" algn="ctr" defTabSz="577850">
            <a:lnSpc>
              <a:spcPct val="100000"/>
            </a:lnSpc>
            <a:spcBef>
              <a:spcPct val="0"/>
            </a:spcBef>
            <a:spcAft>
              <a:spcPct val="35000"/>
            </a:spcAft>
            <a:buNone/>
          </a:pPr>
          <a:r>
            <a:rPr lang="en-US" sz="1300" kern="1200"/>
            <a:t>Modern environments include BYOD</a:t>
          </a:r>
        </a:p>
      </dsp:txBody>
      <dsp:txXfrm>
        <a:off x="0" y="4318259"/>
        <a:ext cx="1708053" cy="944729"/>
      </dsp:txXfrm>
    </dsp:sp>
    <dsp:sp modelId="{8EB0E6A6-0E4F-4102-88DB-E53700B3B072}">
      <dsp:nvSpPr>
        <dsp:cNvPr id="0" name=""/>
        <dsp:cNvSpPr/>
      </dsp:nvSpPr>
      <dsp:spPr>
        <a:xfrm>
          <a:off x="1708052" y="4318259"/>
          <a:ext cx="5124159" cy="944729"/>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3942" tIns="139700" rIns="103942" bIns="139700" numCol="1" spcCol="1270" anchor="ctr" anchorCtr="0">
          <a:noAutofit/>
        </a:bodyPr>
        <a:lstStyle/>
        <a:p>
          <a:pPr marL="0" lvl="0" indent="0" algn="l" defTabSz="488950">
            <a:lnSpc>
              <a:spcPct val="100000"/>
            </a:lnSpc>
            <a:spcBef>
              <a:spcPct val="0"/>
            </a:spcBef>
            <a:spcAft>
              <a:spcPct val="35000"/>
            </a:spcAft>
            <a:buNone/>
          </a:pPr>
          <a:r>
            <a:rPr lang="en-US" sz="1100" kern="1200"/>
            <a:t>System and Data owner are different people</a:t>
          </a:r>
        </a:p>
        <a:p>
          <a:pPr marL="0" lvl="0" indent="0" algn="l" defTabSz="488950">
            <a:lnSpc>
              <a:spcPct val="100000"/>
            </a:lnSpc>
            <a:spcBef>
              <a:spcPct val="0"/>
            </a:spcBef>
            <a:spcAft>
              <a:spcPct val="35000"/>
            </a:spcAft>
            <a:buNone/>
          </a:pPr>
          <a:r>
            <a:rPr lang="en-US" sz="1100" kern="1200"/>
            <a:t>Ecosystem becomes highly diverse</a:t>
          </a:r>
        </a:p>
        <a:p>
          <a:pPr marL="0" lvl="0" indent="0" algn="l" defTabSz="488950">
            <a:lnSpc>
              <a:spcPct val="100000"/>
            </a:lnSpc>
            <a:spcBef>
              <a:spcPct val="0"/>
            </a:spcBef>
            <a:spcAft>
              <a:spcPct val="35000"/>
            </a:spcAft>
            <a:buNone/>
          </a:pPr>
          <a:r>
            <a:rPr lang="en-US" sz="1100" kern="1200"/>
            <a:t>Partially trusted clients becomes the norm</a:t>
          </a:r>
          <a:endParaRPr lang="en-US" sz="1100" kern="1200" dirty="0"/>
        </a:p>
      </dsp:txBody>
      <dsp:txXfrm>
        <a:off x="1708052" y="4318259"/>
        <a:ext cx="5124159" cy="944729"/>
      </dsp:txXfrm>
    </dsp:sp>
    <dsp:sp modelId="{DD0547F1-4605-4048-8593-8CCCAD929466}">
      <dsp:nvSpPr>
        <dsp:cNvPr id="0" name=""/>
        <dsp:cNvSpPr/>
      </dsp:nvSpPr>
      <dsp:spPr>
        <a:xfrm rot="10800000">
          <a:off x="0" y="2879436"/>
          <a:ext cx="1708053" cy="1452994"/>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477" tIns="92456" rIns="121477" bIns="92456" numCol="1" spcCol="1270" anchor="ctr" anchorCtr="0">
          <a:noAutofit/>
        </a:bodyPr>
        <a:lstStyle/>
        <a:p>
          <a:pPr marL="0" lvl="0" indent="0" algn="ctr" defTabSz="577850">
            <a:lnSpc>
              <a:spcPct val="100000"/>
            </a:lnSpc>
            <a:spcBef>
              <a:spcPct val="0"/>
            </a:spcBef>
            <a:spcAft>
              <a:spcPct val="35000"/>
            </a:spcAft>
            <a:buNone/>
          </a:pPr>
          <a:r>
            <a:rPr lang="en-US" sz="1300" kern="1200"/>
            <a:t>Traditional environments are highly controlled</a:t>
          </a:r>
        </a:p>
      </dsp:txBody>
      <dsp:txXfrm rot="-10800000">
        <a:off x="0" y="2879436"/>
        <a:ext cx="1708053" cy="944446"/>
      </dsp:txXfrm>
    </dsp:sp>
    <dsp:sp modelId="{1994D7F9-37D2-4C2C-9D37-D93B04D95140}">
      <dsp:nvSpPr>
        <dsp:cNvPr id="0" name=""/>
        <dsp:cNvSpPr/>
      </dsp:nvSpPr>
      <dsp:spPr>
        <a:xfrm>
          <a:off x="1708052" y="2879436"/>
          <a:ext cx="5124159" cy="944446"/>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3942" tIns="139700" rIns="103942" bIns="139700" numCol="1" spcCol="1270" anchor="ctr" anchorCtr="0">
          <a:noAutofit/>
        </a:bodyPr>
        <a:lstStyle/>
        <a:p>
          <a:pPr marL="0" lvl="0" indent="0" algn="l" defTabSz="488950">
            <a:lnSpc>
              <a:spcPct val="100000"/>
            </a:lnSpc>
            <a:spcBef>
              <a:spcPct val="0"/>
            </a:spcBef>
            <a:spcAft>
              <a:spcPct val="35000"/>
            </a:spcAft>
            <a:buNone/>
          </a:pPr>
          <a:r>
            <a:rPr lang="en-US" sz="1100" kern="1200"/>
            <a:t>Client Management Tooling (CMT)</a:t>
          </a:r>
        </a:p>
        <a:p>
          <a:pPr marL="0" lvl="0" indent="0" algn="l" defTabSz="488950">
            <a:lnSpc>
              <a:spcPct val="100000"/>
            </a:lnSpc>
            <a:spcBef>
              <a:spcPct val="0"/>
            </a:spcBef>
            <a:spcAft>
              <a:spcPct val="35000"/>
            </a:spcAft>
            <a:buNone/>
          </a:pPr>
          <a:r>
            <a:rPr lang="en-US" sz="1100" kern="1200"/>
            <a:t>Administrators have full control</a:t>
          </a:r>
          <a:br>
            <a:rPr lang="en-US" sz="1100" kern="1200"/>
          </a:br>
          <a:endParaRPr lang="en-US" sz="1100" kern="1200"/>
        </a:p>
      </dsp:txBody>
      <dsp:txXfrm>
        <a:off x="1708052" y="2879436"/>
        <a:ext cx="5124159" cy="944446"/>
      </dsp:txXfrm>
    </dsp:sp>
    <dsp:sp modelId="{0B8C9B41-B938-4F62-94A6-CBEE448CD564}">
      <dsp:nvSpPr>
        <dsp:cNvPr id="0" name=""/>
        <dsp:cNvSpPr/>
      </dsp:nvSpPr>
      <dsp:spPr>
        <a:xfrm rot="10800000">
          <a:off x="0" y="1440613"/>
          <a:ext cx="1708053" cy="1452994"/>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477" tIns="92456" rIns="121477" bIns="92456" numCol="1" spcCol="1270" anchor="ctr" anchorCtr="0">
          <a:noAutofit/>
        </a:bodyPr>
        <a:lstStyle/>
        <a:p>
          <a:pPr marL="0" lvl="0" indent="0" algn="ctr" defTabSz="577850">
            <a:lnSpc>
              <a:spcPct val="100000"/>
            </a:lnSpc>
            <a:spcBef>
              <a:spcPct val="0"/>
            </a:spcBef>
            <a:spcAft>
              <a:spcPct val="35000"/>
            </a:spcAft>
            <a:buNone/>
          </a:pPr>
          <a:r>
            <a:rPr lang="en-US" sz="1300" kern="1200"/>
            <a:t>Master Data Management</a:t>
          </a:r>
          <a:endParaRPr lang="en-US" sz="1300" kern="1200" dirty="0"/>
        </a:p>
      </dsp:txBody>
      <dsp:txXfrm rot="-10800000">
        <a:off x="0" y="1440613"/>
        <a:ext cx="1708053" cy="944446"/>
      </dsp:txXfrm>
    </dsp:sp>
    <dsp:sp modelId="{56DDED8B-1034-442C-BFDD-FC4A509E662F}">
      <dsp:nvSpPr>
        <dsp:cNvPr id="0" name=""/>
        <dsp:cNvSpPr/>
      </dsp:nvSpPr>
      <dsp:spPr>
        <a:xfrm>
          <a:off x="1708052" y="1440613"/>
          <a:ext cx="5124159" cy="944446"/>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3942" tIns="139700" rIns="103942" bIns="139700" numCol="1" spcCol="1270" anchor="ctr" anchorCtr="0">
          <a:noAutofit/>
        </a:bodyPr>
        <a:lstStyle/>
        <a:p>
          <a:pPr marL="0" lvl="0" indent="0" algn="l" defTabSz="488950">
            <a:lnSpc>
              <a:spcPct val="100000"/>
            </a:lnSpc>
            <a:spcBef>
              <a:spcPct val="0"/>
            </a:spcBef>
            <a:spcAft>
              <a:spcPct val="35000"/>
            </a:spcAft>
            <a:buNone/>
          </a:pPr>
          <a:r>
            <a:rPr lang="en-US" sz="1100" kern="1200"/>
            <a:t>Sharing business entities to enable business workflows</a:t>
          </a:r>
          <a:endParaRPr lang="en-US" sz="1100" kern="1200" dirty="0"/>
        </a:p>
        <a:p>
          <a:pPr marL="0" lvl="0" indent="0" algn="l" defTabSz="488950">
            <a:lnSpc>
              <a:spcPct val="100000"/>
            </a:lnSpc>
            <a:spcBef>
              <a:spcPct val="0"/>
            </a:spcBef>
            <a:spcAft>
              <a:spcPct val="35000"/>
            </a:spcAft>
            <a:buNone/>
          </a:pPr>
          <a:r>
            <a:rPr lang="en-US" sz="1100" kern="1200"/>
            <a:t>Information becomes portable and decentralized</a:t>
          </a:r>
          <a:br>
            <a:rPr lang="en-US" sz="1100" kern="1200"/>
          </a:br>
          <a:endParaRPr lang="en-US" sz="1100" kern="1200" dirty="0"/>
        </a:p>
      </dsp:txBody>
      <dsp:txXfrm>
        <a:off x="1708052" y="1440613"/>
        <a:ext cx="5124159" cy="944446"/>
      </dsp:txXfrm>
    </dsp:sp>
    <dsp:sp modelId="{275DC252-2F96-45CD-9560-E2C478E03B35}">
      <dsp:nvSpPr>
        <dsp:cNvPr id="0" name=""/>
        <dsp:cNvSpPr/>
      </dsp:nvSpPr>
      <dsp:spPr>
        <a:xfrm rot="10800000">
          <a:off x="0" y="1789"/>
          <a:ext cx="1708053" cy="1452994"/>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477" tIns="92456" rIns="121477" bIns="92456" numCol="1" spcCol="1270" anchor="ctr" anchorCtr="0">
          <a:noAutofit/>
        </a:bodyPr>
        <a:lstStyle/>
        <a:p>
          <a:pPr marL="0" lvl="0" indent="0" algn="ctr" defTabSz="577850">
            <a:lnSpc>
              <a:spcPct val="100000"/>
            </a:lnSpc>
            <a:spcBef>
              <a:spcPct val="0"/>
            </a:spcBef>
            <a:spcAft>
              <a:spcPct val="35000"/>
            </a:spcAft>
            <a:buNone/>
          </a:pPr>
          <a:r>
            <a:rPr lang="en-US" sz="1300" kern="1200"/>
            <a:t>Mainframes and Data warehouses</a:t>
          </a:r>
          <a:endParaRPr lang="en-US" sz="1300" kern="1200" dirty="0"/>
        </a:p>
      </dsp:txBody>
      <dsp:txXfrm rot="-10800000">
        <a:off x="0" y="1789"/>
        <a:ext cx="1708053" cy="944446"/>
      </dsp:txXfrm>
    </dsp:sp>
    <dsp:sp modelId="{6093AF76-5407-4005-8E22-4F7152F53309}">
      <dsp:nvSpPr>
        <dsp:cNvPr id="0" name=""/>
        <dsp:cNvSpPr/>
      </dsp:nvSpPr>
      <dsp:spPr>
        <a:xfrm>
          <a:off x="1708052" y="1789"/>
          <a:ext cx="5124159" cy="944446"/>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3942" tIns="139700" rIns="103942" bIns="139700" numCol="1" spcCol="1270" anchor="ctr" anchorCtr="0">
          <a:noAutofit/>
        </a:bodyPr>
        <a:lstStyle/>
        <a:p>
          <a:pPr marL="0" lvl="0" indent="0" algn="l" defTabSz="488950">
            <a:lnSpc>
              <a:spcPct val="100000"/>
            </a:lnSpc>
            <a:spcBef>
              <a:spcPct val="0"/>
            </a:spcBef>
            <a:spcAft>
              <a:spcPct val="35000"/>
            </a:spcAft>
            <a:buNone/>
          </a:pPr>
          <a:r>
            <a:rPr lang="en-US" sz="1100" kern="1200"/>
            <a:t>Centralize single sourced</a:t>
          </a:r>
          <a:endParaRPr lang="en-US" sz="1100" kern="1200" dirty="0"/>
        </a:p>
        <a:p>
          <a:pPr marL="0" lvl="0" indent="0" algn="l" defTabSz="488950">
            <a:lnSpc>
              <a:spcPct val="100000"/>
            </a:lnSpc>
            <a:spcBef>
              <a:spcPct val="0"/>
            </a:spcBef>
            <a:spcAft>
              <a:spcPct val="35000"/>
            </a:spcAft>
            <a:buNone/>
          </a:pPr>
          <a:r>
            <a:rPr lang="en-US" sz="1100" kern="1200" dirty="0"/>
            <a:t>Easy to manage through boarder security</a:t>
          </a:r>
        </a:p>
      </dsp:txBody>
      <dsp:txXfrm>
        <a:off x="1708052" y="1789"/>
        <a:ext cx="5124159" cy="9444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B62218-DAEB-4B3F-9E69-1605C5BBC134}">
      <dsp:nvSpPr>
        <dsp:cNvPr id="0" name=""/>
        <dsp:cNvSpPr/>
      </dsp:nvSpPr>
      <dsp:spPr>
        <a:xfrm>
          <a:off x="485649" y="2153857"/>
          <a:ext cx="3885199" cy="453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r>
            <a:rPr lang="en-US" sz="1800" kern="1200"/>
            <a:t>1996</a:t>
          </a:r>
        </a:p>
      </dsp:txBody>
      <dsp:txXfrm>
        <a:off x="485649" y="2153857"/>
        <a:ext cx="3885199" cy="453232"/>
      </dsp:txXfrm>
    </dsp:sp>
    <dsp:sp modelId="{CC12B89B-3367-4347-9E33-02DEA6520B8D}">
      <dsp:nvSpPr>
        <dsp:cNvPr id="0" name=""/>
        <dsp:cNvSpPr/>
      </dsp:nvSpPr>
      <dsp:spPr>
        <a:xfrm>
          <a:off x="0" y="1925235"/>
          <a:ext cx="9712998" cy="160436"/>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sp>
    <dsp:sp modelId="{C1EA9B4D-3BCA-41D1-8A10-0448A38B8EA9}">
      <dsp:nvSpPr>
        <dsp:cNvPr id="0" name=""/>
        <dsp:cNvSpPr/>
      </dsp:nvSpPr>
      <dsp:spPr>
        <a:xfrm>
          <a:off x="291389" y="106853"/>
          <a:ext cx="4273719" cy="1136528"/>
        </a:xfrm>
        <a:prstGeom prst="rect">
          <a:avLst/>
        </a:prstGeom>
        <a:solidFill>
          <a:schemeClr val="accent5">
            <a:tint val="40000"/>
            <a:alpha val="90000"/>
            <a:hueOff val="0"/>
            <a:satOff val="0"/>
            <a:lumOff val="0"/>
            <a:alphaOff val="0"/>
          </a:schemeClr>
        </a:solidFill>
        <a:ln w="9525" cap="rnd" cmpd="sng" algn="ctr">
          <a:solidFill>
            <a:schemeClr val="accent5">
              <a:tint val="40000"/>
              <a:alpha val="90000"/>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ctr" anchorCtr="0">
          <a:noAutofit/>
        </a:bodyPr>
        <a:lstStyle/>
        <a:p>
          <a:pPr marL="0" lvl="0" indent="0" algn="l" defTabSz="577850">
            <a:lnSpc>
              <a:spcPct val="90000"/>
            </a:lnSpc>
            <a:spcBef>
              <a:spcPct val="0"/>
            </a:spcBef>
            <a:spcAft>
              <a:spcPct val="35000"/>
            </a:spcAft>
            <a:buNone/>
          </a:pPr>
          <a:r>
            <a:rPr lang="en-US" sz="1300" kern="1200"/>
            <a:t>Health Insurance Portability and Accountability Act (HIPAA)</a:t>
          </a:r>
        </a:p>
        <a:p>
          <a:pPr marL="57150" lvl="1" indent="-57150" algn="l" defTabSz="444500">
            <a:lnSpc>
              <a:spcPct val="90000"/>
            </a:lnSpc>
            <a:spcBef>
              <a:spcPct val="0"/>
            </a:spcBef>
            <a:spcAft>
              <a:spcPct val="15000"/>
            </a:spcAft>
            <a:buChar char="•"/>
          </a:pPr>
          <a:r>
            <a:rPr lang="en-US" sz="1000" kern="1200"/>
            <a:t>Protects patient confidentiality</a:t>
          </a:r>
        </a:p>
        <a:p>
          <a:pPr marL="57150" lvl="1" indent="-57150" algn="l" defTabSz="444500">
            <a:lnSpc>
              <a:spcPct val="90000"/>
            </a:lnSpc>
            <a:spcBef>
              <a:spcPct val="0"/>
            </a:spcBef>
            <a:spcAft>
              <a:spcPct val="15000"/>
            </a:spcAft>
            <a:buChar char="•"/>
          </a:pPr>
          <a:r>
            <a:rPr lang="en-US" sz="1000" kern="1200"/>
            <a:t>Modernizes Health Care Information Flow</a:t>
          </a:r>
          <a:br>
            <a:rPr lang="en-US" sz="1000" kern="1200"/>
          </a:br>
          <a:endParaRPr lang="en-US" sz="1000" kern="1200"/>
        </a:p>
      </dsp:txBody>
      <dsp:txXfrm>
        <a:off x="291389" y="106853"/>
        <a:ext cx="4273719" cy="1136528"/>
      </dsp:txXfrm>
    </dsp:sp>
    <dsp:sp modelId="{FB98E724-E501-4C12-8739-B5F0B406556E}">
      <dsp:nvSpPr>
        <dsp:cNvPr id="0" name=""/>
        <dsp:cNvSpPr/>
      </dsp:nvSpPr>
      <dsp:spPr>
        <a:xfrm>
          <a:off x="2428249" y="1243381"/>
          <a:ext cx="0" cy="681854"/>
        </a:xfrm>
        <a:prstGeom prst="line">
          <a:avLst/>
        </a:prstGeom>
        <a:gradFill rotWithShape="0">
          <a:gsLst>
            <a:gs pos="0">
              <a:schemeClr val="accent5">
                <a:tint val="96000"/>
                <a:lumMod val="104000"/>
              </a:schemeClr>
            </a:gs>
            <a:gs pos="100000">
              <a:schemeClr val="accent5">
                <a:shade val="98000"/>
                <a:lumMod val="94000"/>
              </a:schemeClr>
            </a:gs>
          </a:gsLst>
          <a:lin ang="5400000" scaled="0"/>
        </a:gradFill>
        <a:ln w="6350" cap="rnd" cmpd="sng" algn="ctr">
          <a:solidFill>
            <a:schemeClr val="accent5">
              <a:hueOff val="0"/>
              <a:satOff val="0"/>
              <a:lumOff val="0"/>
              <a:alphaOff val="0"/>
            </a:schemeClr>
          </a:solidFill>
          <a:prstDash val="dash"/>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5DD9E209-443C-450C-A787-C0A642BBF9C1}">
      <dsp:nvSpPr>
        <dsp:cNvPr id="0" name=""/>
        <dsp:cNvSpPr/>
      </dsp:nvSpPr>
      <dsp:spPr>
        <a:xfrm>
          <a:off x="2913899" y="1403817"/>
          <a:ext cx="3885199" cy="453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defRPr b="1"/>
          </a:pPr>
          <a:r>
            <a:rPr lang="en-US" sz="1800" kern="1200"/>
            <a:t>2009</a:t>
          </a:r>
        </a:p>
      </dsp:txBody>
      <dsp:txXfrm>
        <a:off x="2913899" y="1403817"/>
        <a:ext cx="3885199" cy="453232"/>
      </dsp:txXfrm>
    </dsp:sp>
    <dsp:sp modelId="{8EDF7AE7-5A2F-4D3D-9082-F0D7E2169B64}">
      <dsp:nvSpPr>
        <dsp:cNvPr id="0" name=""/>
        <dsp:cNvSpPr/>
      </dsp:nvSpPr>
      <dsp:spPr>
        <a:xfrm>
          <a:off x="2719639" y="2767525"/>
          <a:ext cx="4273719" cy="1154013"/>
        </a:xfrm>
        <a:prstGeom prst="rect">
          <a:avLst/>
        </a:prstGeom>
        <a:solidFill>
          <a:schemeClr val="accent5">
            <a:tint val="40000"/>
            <a:alpha val="90000"/>
            <a:hueOff val="1311434"/>
            <a:satOff val="-732"/>
            <a:lumOff val="38"/>
            <a:alphaOff val="0"/>
          </a:schemeClr>
        </a:solidFill>
        <a:ln w="9525" cap="rnd" cmpd="sng" algn="ctr">
          <a:solidFill>
            <a:schemeClr val="accent5">
              <a:tint val="40000"/>
              <a:alpha val="90000"/>
              <a:hueOff val="1311434"/>
              <a:satOff val="-732"/>
              <a:lumOff val="38"/>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ctr" anchorCtr="0">
          <a:noAutofit/>
        </a:bodyPr>
        <a:lstStyle/>
        <a:p>
          <a:pPr marL="0" lvl="0" indent="0" algn="l" defTabSz="577850">
            <a:lnSpc>
              <a:spcPct val="90000"/>
            </a:lnSpc>
            <a:spcBef>
              <a:spcPct val="0"/>
            </a:spcBef>
            <a:spcAft>
              <a:spcPct val="35000"/>
            </a:spcAft>
            <a:buNone/>
          </a:pPr>
          <a:r>
            <a:rPr lang="en-US" sz="1300" kern="1200"/>
            <a:t>Health Information Technology for Economic and Clinical Health Care (HITECH)</a:t>
          </a:r>
        </a:p>
        <a:p>
          <a:pPr marL="57150" lvl="1" indent="-57150" algn="l" defTabSz="444500">
            <a:lnSpc>
              <a:spcPct val="90000"/>
            </a:lnSpc>
            <a:spcBef>
              <a:spcPct val="0"/>
            </a:spcBef>
            <a:spcAft>
              <a:spcPct val="15000"/>
            </a:spcAft>
            <a:buChar char="•"/>
          </a:pPr>
          <a:r>
            <a:rPr lang="en-US" sz="1000" kern="1200" dirty="0"/>
            <a:t>Removes several loop-holes in HIPAA</a:t>
          </a:r>
        </a:p>
        <a:p>
          <a:pPr marL="57150" lvl="1" indent="-57150" algn="l" defTabSz="444500">
            <a:lnSpc>
              <a:spcPct val="90000"/>
            </a:lnSpc>
            <a:spcBef>
              <a:spcPct val="0"/>
            </a:spcBef>
            <a:spcAft>
              <a:spcPct val="15000"/>
            </a:spcAft>
            <a:buChar char="•"/>
          </a:pPr>
          <a:r>
            <a:rPr lang="en-US" sz="1000" kern="1200"/>
            <a:t>Highly incentives adoption of Electronic Medial Records (EMR)</a:t>
          </a:r>
          <a:br>
            <a:rPr lang="en-US" sz="1000" kern="1200"/>
          </a:br>
          <a:endParaRPr lang="en-US" sz="1000" kern="1200"/>
        </a:p>
      </dsp:txBody>
      <dsp:txXfrm>
        <a:off x="2719639" y="2767525"/>
        <a:ext cx="4273719" cy="1154013"/>
      </dsp:txXfrm>
    </dsp:sp>
    <dsp:sp modelId="{0ABE7373-248A-44AB-8C25-8D96C77763A4}">
      <dsp:nvSpPr>
        <dsp:cNvPr id="0" name=""/>
        <dsp:cNvSpPr/>
      </dsp:nvSpPr>
      <dsp:spPr>
        <a:xfrm>
          <a:off x="4856499" y="2085671"/>
          <a:ext cx="0" cy="681854"/>
        </a:xfrm>
        <a:prstGeom prst="line">
          <a:avLst/>
        </a:prstGeom>
        <a:gradFill rotWithShape="0">
          <a:gsLst>
            <a:gs pos="0">
              <a:schemeClr val="accent5">
                <a:tint val="96000"/>
                <a:lumMod val="104000"/>
              </a:schemeClr>
            </a:gs>
            <a:gs pos="100000">
              <a:schemeClr val="accent5">
                <a:shade val="98000"/>
                <a:lumMod val="94000"/>
              </a:schemeClr>
            </a:gs>
          </a:gsLst>
          <a:lin ang="5400000" scaled="0"/>
        </a:gradFill>
        <a:ln w="6350" cap="rnd" cmpd="sng" algn="ctr">
          <a:solidFill>
            <a:schemeClr val="accent5">
              <a:hueOff val="853083"/>
              <a:satOff val="-888"/>
              <a:lumOff val="1077"/>
              <a:alphaOff val="0"/>
            </a:schemeClr>
          </a:solidFill>
          <a:prstDash val="dash"/>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A1A2D003-6EE5-43A4-8984-1648FA956A15}">
      <dsp:nvSpPr>
        <dsp:cNvPr id="0" name=""/>
        <dsp:cNvSpPr/>
      </dsp:nvSpPr>
      <dsp:spPr>
        <a:xfrm>
          <a:off x="2378113" y="1955317"/>
          <a:ext cx="100272" cy="100272"/>
        </a:xfrm>
        <a:prstGeom prst="ellipse">
          <a:avLst/>
        </a:prstGeom>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sp>
    <dsp:sp modelId="{A5993DE9-474B-45C6-A409-8035623A4C3C}">
      <dsp:nvSpPr>
        <dsp:cNvPr id="0" name=""/>
        <dsp:cNvSpPr/>
      </dsp:nvSpPr>
      <dsp:spPr>
        <a:xfrm>
          <a:off x="4806362" y="1955317"/>
          <a:ext cx="100272" cy="100272"/>
        </a:xfrm>
        <a:prstGeom prst="ellipse">
          <a:avLst/>
        </a:prstGeom>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sp>
    <dsp:sp modelId="{7256DAB2-5992-47E6-8CB9-A84277FD92E4}">
      <dsp:nvSpPr>
        <dsp:cNvPr id="0" name=""/>
        <dsp:cNvSpPr/>
      </dsp:nvSpPr>
      <dsp:spPr>
        <a:xfrm>
          <a:off x="5342148" y="2153857"/>
          <a:ext cx="3885199" cy="453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r>
            <a:rPr lang="en-US" sz="1800" kern="1200"/>
            <a:t>2014</a:t>
          </a:r>
        </a:p>
      </dsp:txBody>
      <dsp:txXfrm>
        <a:off x="5342148" y="2153857"/>
        <a:ext cx="3885199" cy="453232"/>
      </dsp:txXfrm>
    </dsp:sp>
    <dsp:sp modelId="{E3446FA5-201F-4FF2-A1F3-4DDA779C3E99}">
      <dsp:nvSpPr>
        <dsp:cNvPr id="0" name=""/>
        <dsp:cNvSpPr/>
      </dsp:nvSpPr>
      <dsp:spPr>
        <a:xfrm>
          <a:off x="5147888" y="439068"/>
          <a:ext cx="4273719" cy="804312"/>
        </a:xfrm>
        <a:prstGeom prst="rect">
          <a:avLst/>
        </a:prstGeom>
        <a:solidFill>
          <a:schemeClr val="accent5">
            <a:tint val="40000"/>
            <a:alpha val="90000"/>
            <a:hueOff val="2622869"/>
            <a:satOff val="-1464"/>
            <a:lumOff val="77"/>
            <a:alphaOff val="0"/>
          </a:schemeClr>
        </a:solidFill>
        <a:ln w="9525" cap="rnd" cmpd="sng" algn="ctr">
          <a:solidFill>
            <a:schemeClr val="accent5">
              <a:tint val="40000"/>
              <a:alpha val="90000"/>
              <a:hueOff val="2622869"/>
              <a:satOff val="-1464"/>
              <a:lumOff val="77"/>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ctr" anchorCtr="0">
          <a:noAutofit/>
        </a:bodyPr>
        <a:lstStyle/>
        <a:p>
          <a:pPr marL="0" lvl="0" indent="0" algn="l" defTabSz="577850">
            <a:lnSpc>
              <a:spcPct val="90000"/>
            </a:lnSpc>
            <a:spcBef>
              <a:spcPct val="0"/>
            </a:spcBef>
            <a:spcAft>
              <a:spcPct val="35000"/>
            </a:spcAft>
            <a:buNone/>
          </a:pPr>
          <a:r>
            <a:rPr lang="en-US" sz="1300" kern="1200"/>
            <a:t>Omnibus Rule</a:t>
          </a:r>
        </a:p>
        <a:p>
          <a:pPr marL="57150" lvl="1" indent="-57150" algn="l" defTabSz="444500">
            <a:lnSpc>
              <a:spcPct val="90000"/>
            </a:lnSpc>
            <a:spcBef>
              <a:spcPct val="0"/>
            </a:spcBef>
            <a:spcAft>
              <a:spcPct val="15000"/>
            </a:spcAft>
            <a:buChar char="•"/>
          </a:pPr>
          <a:r>
            <a:rPr lang="en-US" sz="1000" kern="1200" dirty="0"/>
            <a:t>PHI is confidential for 50years after death</a:t>
          </a:r>
        </a:p>
        <a:p>
          <a:pPr marL="57150" lvl="1" indent="-57150" algn="l" defTabSz="444500">
            <a:lnSpc>
              <a:spcPct val="90000"/>
            </a:lnSpc>
            <a:spcBef>
              <a:spcPct val="0"/>
            </a:spcBef>
            <a:spcAft>
              <a:spcPct val="15000"/>
            </a:spcAft>
            <a:buChar char="•"/>
          </a:pPr>
          <a:r>
            <a:rPr lang="en-US" sz="1000" kern="1200"/>
            <a:t>Exceptions center around billing scenarios</a:t>
          </a:r>
        </a:p>
      </dsp:txBody>
      <dsp:txXfrm>
        <a:off x="5147888" y="439068"/>
        <a:ext cx="4273719" cy="804312"/>
      </dsp:txXfrm>
    </dsp:sp>
    <dsp:sp modelId="{66FD2AA8-7029-4853-A9E2-9D809024B4A7}">
      <dsp:nvSpPr>
        <dsp:cNvPr id="0" name=""/>
        <dsp:cNvSpPr/>
      </dsp:nvSpPr>
      <dsp:spPr>
        <a:xfrm>
          <a:off x="7284748" y="1243381"/>
          <a:ext cx="0" cy="681854"/>
        </a:xfrm>
        <a:prstGeom prst="line">
          <a:avLst/>
        </a:prstGeom>
        <a:gradFill rotWithShape="0">
          <a:gsLst>
            <a:gs pos="0">
              <a:schemeClr val="accent5">
                <a:tint val="96000"/>
                <a:lumMod val="104000"/>
              </a:schemeClr>
            </a:gs>
            <a:gs pos="100000">
              <a:schemeClr val="accent5">
                <a:shade val="98000"/>
                <a:lumMod val="94000"/>
              </a:schemeClr>
            </a:gs>
          </a:gsLst>
          <a:lin ang="5400000" scaled="0"/>
        </a:gradFill>
        <a:ln w="6350" cap="rnd" cmpd="sng" algn="ctr">
          <a:solidFill>
            <a:schemeClr val="accent5">
              <a:hueOff val="1706166"/>
              <a:satOff val="-1777"/>
              <a:lumOff val="2155"/>
              <a:alphaOff val="0"/>
            </a:schemeClr>
          </a:solidFill>
          <a:prstDash val="dash"/>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60EBF2E2-80CA-4C4A-9FF7-2DDB0A69E4A6}">
      <dsp:nvSpPr>
        <dsp:cNvPr id="0" name=""/>
        <dsp:cNvSpPr/>
      </dsp:nvSpPr>
      <dsp:spPr>
        <a:xfrm>
          <a:off x="7234612" y="1955317"/>
          <a:ext cx="100272" cy="100272"/>
        </a:xfrm>
        <a:prstGeom prst="ellipse">
          <a:avLst/>
        </a:prstGeom>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7/19/2020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11E8E-2A83-4EBD-8704-B855771077F2}"/>
              </a:ext>
            </a:extLst>
          </p:cNvPr>
          <p:cNvSpPr>
            <a:spLocks noGrp="1"/>
          </p:cNvSpPr>
          <p:nvPr>
            <p:ph type="ctrTitle"/>
          </p:nvPr>
        </p:nvSpPr>
        <p:spPr/>
        <p:txBody>
          <a:bodyPr/>
          <a:lstStyle/>
          <a:p>
            <a:r>
              <a:rPr lang="en-US" dirty="0"/>
              <a:t>Mobile Device Management</a:t>
            </a:r>
          </a:p>
        </p:txBody>
      </p:sp>
      <p:sp>
        <p:nvSpPr>
          <p:cNvPr id="3" name="Subtitle 2">
            <a:extLst>
              <a:ext uri="{FF2B5EF4-FFF2-40B4-BE49-F238E27FC236}">
                <a16:creationId xmlns:a16="http://schemas.microsoft.com/office/drawing/2014/main" id="{C018C203-7357-488B-BE56-D3F0D7637BCE}"/>
              </a:ext>
            </a:extLst>
          </p:cNvPr>
          <p:cNvSpPr>
            <a:spLocks noGrp="1"/>
          </p:cNvSpPr>
          <p:nvPr>
            <p:ph type="subTitle" idx="1"/>
          </p:nvPr>
        </p:nvSpPr>
        <p:spPr/>
        <p:txBody>
          <a:bodyPr>
            <a:normAutofit lnSpcReduction="10000"/>
          </a:bodyPr>
          <a:lstStyle/>
          <a:p>
            <a:r>
              <a:rPr lang="en-US" dirty="0"/>
              <a:t>Nate Bachmeier</a:t>
            </a:r>
          </a:p>
          <a:p>
            <a:r>
              <a:rPr lang="en-US" dirty="0"/>
              <a:t>TIM-7030: Managing Risks, Privacy and Security</a:t>
            </a:r>
          </a:p>
          <a:p>
            <a:r>
              <a:rPr lang="en-US" dirty="0"/>
              <a:t>July 19</a:t>
            </a:r>
            <a:r>
              <a:rPr lang="en-US" baseline="30000" dirty="0"/>
              <a:t>th</a:t>
            </a:r>
            <a:r>
              <a:rPr lang="en-US" dirty="0"/>
              <a:t>, 2020</a:t>
            </a:r>
          </a:p>
        </p:txBody>
      </p:sp>
    </p:spTree>
    <p:extLst>
      <p:ext uri="{BB962C8B-B14F-4D97-AF65-F5344CB8AC3E}">
        <p14:creationId xmlns:p14="http://schemas.microsoft.com/office/powerpoint/2010/main" val="889326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FDEACC-D224-4F5B-A0BE-6581493C3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567B8489-9450-4A50-94AF-90283270F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rgbClr val="6381A1">
              <a:alpha val="90000"/>
            </a:srgb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5">
            <a:extLst>
              <a:ext uri="{FF2B5EF4-FFF2-40B4-BE49-F238E27FC236}">
                <a16:creationId xmlns:a16="http://schemas.microsoft.com/office/drawing/2014/main" id="{9D81556A-CBCA-4ADE-9ACA-F18F2F5E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67243AF-3661-46D2-98D1-912E2F469EF1}"/>
              </a:ext>
            </a:extLst>
          </p:cNvPr>
          <p:cNvSpPr>
            <a:spLocks noGrp="1"/>
          </p:cNvSpPr>
          <p:nvPr>
            <p:ph type="title"/>
          </p:nvPr>
        </p:nvSpPr>
        <p:spPr>
          <a:xfrm>
            <a:off x="541867" y="787400"/>
            <a:ext cx="7145866" cy="778933"/>
          </a:xfrm>
        </p:spPr>
        <p:txBody>
          <a:bodyPr anchor="ctr">
            <a:normAutofit/>
          </a:bodyPr>
          <a:lstStyle/>
          <a:p>
            <a:r>
              <a:rPr lang="en-US" sz="3200">
                <a:solidFill>
                  <a:srgbClr val="FEFFFF"/>
                </a:solidFill>
              </a:rPr>
              <a:t>Addressing these issues</a:t>
            </a:r>
          </a:p>
        </p:txBody>
      </p:sp>
      <p:sp>
        <p:nvSpPr>
          <p:cNvPr id="3" name="Content Placeholder 2">
            <a:extLst>
              <a:ext uri="{FF2B5EF4-FFF2-40B4-BE49-F238E27FC236}">
                <a16:creationId xmlns:a16="http://schemas.microsoft.com/office/drawing/2014/main" id="{647623A9-4319-47BF-9B2D-B69396E9C24B}"/>
              </a:ext>
            </a:extLst>
          </p:cNvPr>
          <p:cNvSpPr>
            <a:spLocks noGrp="1"/>
          </p:cNvSpPr>
          <p:nvPr>
            <p:ph idx="1"/>
          </p:nvPr>
        </p:nvSpPr>
        <p:spPr>
          <a:xfrm>
            <a:off x="541866" y="2032000"/>
            <a:ext cx="7145867" cy="3879222"/>
          </a:xfrm>
        </p:spPr>
        <p:txBody>
          <a:bodyPr>
            <a:normAutofit/>
          </a:bodyPr>
          <a:lstStyle/>
          <a:p>
            <a:pPr>
              <a:buClr>
                <a:srgbClr val="FEC165"/>
              </a:buClr>
            </a:pPr>
            <a:r>
              <a:rPr lang="en-US" dirty="0">
                <a:solidFill>
                  <a:srgbClr val="FEFFFF"/>
                </a:solidFill>
              </a:rPr>
              <a:t>Unified Endpoint Management</a:t>
            </a:r>
            <a:br>
              <a:rPr lang="en-US" dirty="0">
                <a:solidFill>
                  <a:srgbClr val="FEFFFF"/>
                </a:solidFill>
              </a:rPr>
            </a:br>
            <a:endParaRPr lang="en-US" dirty="0">
              <a:solidFill>
                <a:srgbClr val="FEFFFF"/>
              </a:solidFill>
            </a:endParaRPr>
          </a:p>
          <a:p>
            <a:pPr>
              <a:buClr>
                <a:srgbClr val="FEC165"/>
              </a:buClr>
            </a:pPr>
            <a:r>
              <a:rPr lang="en-US" dirty="0">
                <a:solidFill>
                  <a:srgbClr val="FEFFFF"/>
                </a:solidFill>
              </a:rPr>
              <a:t>Data Context Isolation</a:t>
            </a:r>
            <a:br>
              <a:rPr lang="en-US" dirty="0">
                <a:solidFill>
                  <a:srgbClr val="FEFFFF"/>
                </a:solidFill>
              </a:rPr>
            </a:br>
            <a:endParaRPr lang="en-US" dirty="0">
              <a:solidFill>
                <a:srgbClr val="FEFFFF"/>
              </a:solidFill>
            </a:endParaRPr>
          </a:p>
          <a:p>
            <a:pPr>
              <a:buClr>
                <a:srgbClr val="FEC165"/>
              </a:buClr>
            </a:pPr>
            <a:r>
              <a:rPr lang="en-US" dirty="0">
                <a:solidFill>
                  <a:srgbClr val="FEFFFF"/>
                </a:solidFill>
              </a:rPr>
              <a:t>Remote Locking/Wiping</a:t>
            </a:r>
            <a:br>
              <a:rPr lang="en-US" dirty="0">
                <a:solidFill>
                  <a:srgbClr val="FEFFFF"/>
                </a:solidFill>
              </a:rPr>
            </a:br>
            <a:endParaRPr lang="en-US" dirty="0">
              <a:solidFill>
                <a:srgbClr val="FEFFFF"/>
              </a:solidFill>
            </a:endParaRPr>
          </a:p>
          <a:p>
            <a:pPr>
              <a:buClr>
                <a:srgbClr val="FEC165"/>
              </a:buClr>
            </a:pPr>
            <a:r>
              <a:rPr lang="en-US" dirty="0">
                <a:solidFill>
                  <a:srgbClr val="FEFFFF"/>
                </a:solidFill>
              </a:rPr>
              <a:t>Patch Management</a:t>
            </a:r>
            <a:br>
              <a:rPr lang="en-US" dirty="0">
                <a:solidFill>
                  <a:srgbClr val="FEFFFF"/>
                </a:solidFill>
              </a:rPr>
            </a:br>
            <a:endParaRPr lang="en-US" dirty="0">
              <a:solidFill>
                <a:srgbClr val="FEFFFF"/>
              </a:solidFill>
            </a:endParaRPr>
          </a:p>
          <a:p>
            <a:pPr>
              <a:buClr>
                <a:srgbClr val="FEC165"/>
              </a:buClr>
            </a:pPr>
            <a:r>
              <a:rPr lang="en-US" dirty="0">
                <a:solidFill>
                  <a:srgbClr val="FEFFFF"/>
                </a:solidFill>
              </a:rPr>
              <a:t>Asset Inventory Reporting</a:t>
            </a:r>
            <a:br>
              <a:rPr lang="en-US" dirty="0">
                <a:solidFill>
                  <a:srgbClr val="FEFFFF"/>
                </a:solidFill>
              </a:rPr>
            </a:br>
            <a:endParaRPr lang="en-US" dirty="0">
              <a:solidFill>
                <a:srgbClr val="FEFFFF"/>
              </a:solidFill>
            </a:endParaRPr>
          </a:p>
          <a:p>
            <a:pPr>
              <a:buClr>
                <a:srgbClr val="FEC165"/>
              </a:buClr>
            </a:pPr>
            <a:r>
              <a:rPr lang="en-US" dirty="0">
                <a:solidFill>
                  <a:srgbClr val="FEFFFF"/>
                </a:solidFill>
              </a:rPr>
              <a:t>Desired Configuration Management</a:t>
            </a:r>
          </a:p>
        </p:txBody>
      </p:sp>
      <p:pic>
        <p:nvPicPr>
          <p:cNvPr id="4" name="Picture 3">
            <a:extLst>
              <a:ext uri="{FF2B5EF4-FFF2-40B4-BE49-F238E27FC236}">
                <a16:creationId xmlns:a16="http://schemas.microsoft.com/office/drawing/2014/main" id="{AB002F61-CA38-4F05-B862-4054A05AC05B}"/>
              </a:ext>
            </a:extLst>
          </p:cNvPr>
          <p:cNvPicPr>
            <a:picLocks noChangeAspect="1"/>
          </p:cNvPicPr>
          <p:nvPr/>
        </p:nvPicPr>
        <p:blipFill>
          <a:blip r:embed="rId2"/>
          <a:stretch>
            <a:fillRect/>
          </a:stretch>
        </p:blipFill>
        <p:spPr>
          <a:xfrm>
            <a:off x="6958836" y="1941238"/>
            <a:ext cx="4167710" cy="4669702"/>
          </a:xfrm>
          <a:prstGeom prst="rect">
            <a:avLst/>
          </a:prstGeom>
        </p:spPr>
      </p:pic>
    </p:spTree>
    <p:extLst>
      <p:ext uri="{BB962C8B-B14F-4D97-AF65-F5344CB8AC3E}">
        <p14:creationId xmlns:p14="http://schemas.microsoft.com/office/powerpoint/2010/main" val="1310748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DBE429-8660-4D88-BC47-B159B7251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B7DF222-98CD-4513-8AEA-F83CF2A11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A70F7B7-4FBC-4FEF-95B6-1DBDD82A17C0}"/>
              </a:ext>
            </a:extLst>
          </p:cNvPr>
          <p:cNvSpPr>
            <a:spLocks noGrp="1"/>
          </p:cNvSpPr>
          <p:nvPr>
            <p:ph type="title"/>
          </p:nvPr>
        </p:nvSpPr>
        <p:spPr>
          <a:xfrm>
            <a:off x="1843391" y="624110"/>
            <a:ext cx="9383408" cy="1280890"/>
          </a:xfrm>
        </p:spPr>
        <p:txBody>
          <a:bodyPr>
            <a:normAutofit/>
          </a:bodyPr>
          <a:lstStyle/>
          <a:p>
            <a:r>
              <a:rPr lang="en-US" dirty="0">
                <a:solidFill>
                  <a:schemeClr val="bg1"/>
                </a:solidFill>
              </a:rPr>
              <a:t>Mobile Device Management Solutions</a:t>
            </a:r>
          </a:p>
        </p:txBody>
      </p:sp>
      <p:sp>
        <p:nvSpPr>
          <p:cNvPr id="13" name="Freeform 11">
            <a:extLst>
              <a:ext uri="{FF2B5EF4-FFF2-40B4-BE49-F238E27FC236}">
                <a16:creationId xmlns:a16="http://schemas.microsoft.com/office/drawing/2014/main" id="{92C98781-DD9B-44BA-B873-BD5060A9C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4" name="Content Placeholder 3">
            <a:extLst>
              <a:ext uri="{FF2B5EF4-FFF2-40B4-BE49-F238E27FC236}">
                <a16:creationId xmlns:a16="http://schemas.microsoft.com/office/drawing/2014/main" id="{812DC877-9B23-4BAB-A777-5AED7C6BBE3E}"/>
              </a:ext>
            </a:extLst>
          </p:cNvPr>
          <p:cNvGraphicFramePr>
            <a:graphicFrameLocks noGrp="1"/>
          </p:cNvGraphicFramePr>
          <p:nvPr>
            <p:ph idx="1"/>
            <p:extLst>
              <p:ext uri="{D42A27DB-BD31-4B8C-83A1-F6EECF244321}">
                <p14:modId xmlns:p14="http://schemas.microsoft.com/office/powerpoint/2010/main" val="3270613030"/>
              </p:ext>
            </p:extLst>
          </p:nvPr>
        </p:nvGraphicFramePr>
        <p:xfrm>
          <a:off x="1489166" y="2930805"/>
          <a:ext cx="10006147" cy="3212818"/>
        </p:xfrm>
        <a:graphic>
          <a:graphicData uri="http://schemas.openxmlformats.org/drawingml/2006/table">
            <a:tbl>
              <a:tblPr/>
              <a:tblGrid>
                <a:gridCol w="1353276">
                  <a:extLst>
                    <a:ext uri="{9D8B030D-6E8A-4147-A177-3AD203B41FA5}">
                      <a16:colId xmlns:a16="http://schemas.microsoft.com/office/drawing/2014/main" val="4018584201"/>
                    </a:ext>
                  </a:extLst>
                </a:gridCol>
                <a:gridCol w="1268637">
                  <a:extLst>
                    <a:ext uri="{9D8B030D-6E8A-4147-A177-3AD203B41FA5}">
                      <a16:colId xmlns:a16="http://schemas.microsoft.com/office/drawing/2014/main" val="654433266"/>
                    </a:ext>
                  </a:extLst>
                </a:gridCol>
                <a:gridCol w="2994320">
                  <a:extLst>
                    <a:ext uri="{9D8B030D-6E8A-4147-A177-3AD203B41FA5}">
                      <a16:colId xmlns:a16="http://schemas.microsoft.com/office/drawing/2014/main" val="1655294681"/>
                    </a:ext>
                  </a:extLst>
                </a:gridCol>
                <a:gridCol w="2359531">
                  <a:extLst>
                    <a:ext uri="{9D8B030D-6E8A-4147-A177-3AD203B41FA5}">
                      <a16:colId xmlns:a16="http://schemas.microsoft.com/office/drawing/2014/main" val="1127327001"/>
                    </a:ext>
                  </a:extLst>
                </a:gridCol>
                <a:gridCol w="2030383">
                  <a:extLst>
                    <a:ext uri="{9D8B030D-6E8A-4147-A177-3AD203B41FA5}">
                      <a16:colId xmlns:a16="http://schemas.microsoft.com/office/drawing/2014/main" val="1616536556"/>
                    </a:ext>
                  </a:extLst>
                </a:gridCol>
              </a:tblGrid>
              <a:tr h="316182">
                <a:tc>
                  <a:txBody>
                    <a:bodyPr/>
                    <a:lstStyle/>
                    <a:p>
                      <a:pPr algn="l" fontAlgn="ctr">
                        <a:spcBef>
                          <a:spcPts val="0"/>
                        </a:spcBef>
                        <a:spcAft>
                          <a:spcPts val="0"/>
                        </a:spcAft>
                      </a:pPr>
                      <a:r>
                        <a:rPr lang="en-US" sz="1200" b="1" i="0" u="none" strike="noStrike">
                          <a:effectLst/>
                          <a:latin typeface="Arial" panose="020B0604020202020204" pitchFamily="34" charset="0"/>
                        </a:rPr>
                        <a:t>Manufacturer</a:t>
                      </a:r>
                      <a:endParaRPr lang="en-US" sz="1200" b="0" i="0" u="none" strike="noStrike">
                        <a:effectLst/>
                        <a:latin typeface="Arial" panose="020B0604020202020204" pitchFamily="34" charset="0"/>
                      </a:endParaRP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1" i="0" u="none" strike="noStrike">
                          <a:effectLst/>
                          <a:latin typeface="Arial" panose="020B0604020202020204" pitchFamily="34" charset="0"/>
                        </a:rPr>
                        <a:t>Product</a:t>
                      </a:r>
                      <a:endParaRPr lang="en-US" sz="1200" b="0" i="0" u="none" strike="noStrike">
                        <a:effectLst/>
                        <a:latin typeface="Arial" panose="020B0604020202020204" pitchFamily="34" charset="0"/>
                      </a:endParaRP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1" i="0" u="none" strike="noStrike">
                          <a:effectLst/>
                          <a:latin typeface="Arial" panose="020B0604020202020204" pitchFamily="34" charset="0"/>
                        </a:rPr>
                        <a:t>Description</a:t>
                      </a:r>
                      <a:endParaRPr lang="en-US" sz="1200" b="0" i="0" u="none" strike="noStrike">
                        <a:effectLst/>
                        <a:latin typeface="Arial" panose="020B0604020202020204" pitchFamily="34" charset="0"/>
                      </a:endParaRP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1" i="0" u="none" strike="noStrike">
                          <a:effectLst/>
                          <a:latin typeface="Arial" panose="020B0604020202020204" pitchFamily="34" charset="0"/>
                        </a:rPr>
                        <a:t>Strengths</a:t>
                      </a:r>
                      <a:endParaRPr lang="en-US" sz="1200" b="0" i="0" u="none" strike="noStrike">
                        <a:effectLst/>
                        <a:latin typeface="Arial" panose="020B0604020202020204" pitchFamily="34" charset="0"/>
                      </a:endParaRP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1" i="0" u="none" strike="noStrike">
                          <a:effectLst/>
                          <a:latin typeface="Arial" panose="020B0604020202020204" pitchFamily="34" charset="0"/>
                        </a:rPr>
                        <a:t>Weaknesses</a:t>
                      </a:r>
                      <a:endParaRPr lang="en-US" sz="1200" b="0" i="0" u="none" strike="noStrike">
                        <a:effectLst/>
                        <a:latin typeface="Arial" panose="020B0604020202020204" pitchFamily="34" charset="0"/>
                      </a:endParaRP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910128700"/>
                  </a:ext>
                </a:extLst>
              </a:tr>
              <a:tr h="724159">
                <a:tc>
                  <a:txBody>
                    <a:bodyPr/>
                    <a:lstStyle/>
                    <a:p>
                      <a:pPr algn="l" fontAlgn="ctr">
                        <a:spcBef>
                          <a:spcPts val="0"/>
                        </a:spcBef>
                        <a:spcAft>
                          <a:spcPts val="0"/>
                        </a:spcAft>
                      </a:pPr>
                      <a:r>
                        <a:rPr lang="en-US" sz="1200" b="0" i="0" u="none" strike="noStrike">
                          <a:effectLst/>
                          <a:latin typeface="Arial" panose="020B0604020202020204" pitchFamily="34" charset="0"/>
                        </a:rPr>
                        <a:t>Microsoft</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a:effectLst/>
                          <a:latin typeface="Arial" panose="020B0604020202020204" pitchFamily="34" charset="0"/>
                        </a:rPr>
                        <a:t>Azure Intune</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a:effectLst/>
                          <a:latin typeface="Arial" panose="020B0604020202020204" pitchFamily="34" charset="0"/>
                        </a:rPr>
                        <a:t>Azure Based solution that manages 100M+ devices all shapes and sizes</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a:effectLst/>
                          <a:latin typeface="Arial" panose="020B0604020202020204" pitchFamily="34" charset="0"/>
                        </a:rPr>
                        <a:t>Tight integration into Microsoft ecosystem (e.g., ConfigMgr)</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a:effectLst/>
                          <a:latin typeface="Arial" panose="020B0604020202020204" pitchFamily="34" charset="0"/>
                        </a:rPr>
                        <a:t>No ChromeOs or 3rd party identity support</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156745651"/>
                  </a:ext>
                </a:extLst>
              </a:tr>
              <a:tr h="724159">
                <a:tc>
                  <a:txBody>
                    <a:bodyPr/>
                    <a:lstStyle/>
                    <a:p>
                      <a:pPr algn="l" fontAlgn="ctr">
                        <a:spcBef>
                          <a:spcPts val="0"/>
                        </a:spcBef>
                        <a:spcAft>
                          <a:spcPts val="0"/>
                        </a:spcAft>
                      </a:pPr>
                      <a:r>
                        <a:rPr lang="en-US" sz="1200" b="0" i="0" u="none" strike="noStrike">
                          <a:effectLst/>
                          <a:latin typeface="Arial" panose="020B0604020202020204" pitchFamily="34" charset="0"/>
                        </a:rPr>
                        <a:t>MobileIron</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a:effectLst/>
                          <a:latin typeface="Arial" panose="020B0604020202020204" pitchFamily="34" charset="0"/>
                        </a:rPr>
                        <a:t>Unified Endpoint Management</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a:effectLst/>
                          <a:latin typeface="Arial" panose="020B0604020202020204" pitchFamily="34" charset="0"/>
                        </a:rPr>
                        <a:t>Cloud solution for segmenting and protecting corp data on personal devices</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a:effectLst/>
                          <a:latin typeface="Arial" panose="020B0604020202020204" pitchFamily="34" charset="0"/>
                        </a:rPr>
                        <a:t>High quality support</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a:effectLst/>
                          <a:latin typeface="Arial" panose="020B0604020202020204" pitchFamily="34" charset="0"/>
                        </a:rPr>
                        <a:t>Inconsistent release schedules and slowing vendor support</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051014320"/>
                  </a:ext>
                </a:extLst>
              </a:tr>
              <a:tr h="724159">
                <a:tc>
                  <a:txBody>
                    <a:bodyPr/>
                    <a:lstStyle/>
                    <a:p>
                      <a:pPr algn="l" fontAlgn="ctr">
                        <a:spcBef>
                          <a:spcPts val="0"/>
                        </a:spcBef>
                        <a:spcAft>
                          <a:spcPts val="0"/>
                        </a:spcAft>
                      </a:pPr>
                      <a:r>
                        <a:rPr lang="en-US" sz="1200" b="0" i="0" u="none" strike="noStrike">
                          <a:effectLst/>
                          <a:latin typeface="Arial" panose="020B0604020202020204" pitchFamily="34" charset="0"/>
                        </a:rPr>
                        <a:t>IBM</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a:effectLst/>
                          <a:latin typeface="Arial" panose="020B0604020202020204" pitchFamily="34" charset="0"/>
                        </a:rPr>
                        <a:t>Enterprise Mobility Management</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a:effectLst/>
                          <a:latin typeface="Arial" panose="020B0604020202020204" pitchFamily="34" charset="0"/>
                        </a:rPr>
                        <a:t>Integration for MaaS360 with Watson</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a:effectLst/>
                          <a:latin typeface="Arial" panose="020B0604020202020204" pitchFamily="34" charset="0"/>
                        </a:rPr>
                        <a:t>Lots of templates and SaaS make easy to get started</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a:effectLst/>
                          <a:latin typeface="Arial" panose="020B0604020202020204" pitchFamily="34" charset="0"/>
                        </a:rPr>
                        <a:t>MaaS360 has limited international availability</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853595295"/>
                  </a:ext>
                </a:extLst>
              </a:tr>
              <a:tr h="724159">
                <a:tc>
                  <a:txBody>
                    <a:bodyPr/>
                    <a:lstStyle/>
                    <a:p>
                      <a:pPr algn="l" fontAlgn="ctr">
                        <a:spcBef>
                          <a:spcPts val="0"/>
                        </a:spcBef>
                        <a:spcAft>
                          <a:spcPts val="0"/>
                        </a:spcAft>
                      </a:pPr>
                      <a:r>
                        <a:rPr lang="en-US" sz="1200" b="0" i="0" u="none" strike="noStrike">
                          <a:effectLst/>
                          <a:latin typeface="Arial" panose="020B0604020202020204" pitchFamily="34" charset="0"/>
                        </a:rPr>
                        <a:t>VMWare</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a:effectLst/>
                          <a:latin typeface="Arial" panose="020B0604020202020204" pitchFamily="34" charset="0"/>
                        </a:rPr>
                        <a:t>Workspace ONE</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a:effectLst/>
                          <a:latin typeface="Arial" panose="020B0604020202020204" pitchFamily="34" charset="0"/>
                        </a:rPr>
                        <a:t>AirLift platform has strong focus on migrating from legacy client management to UEM</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a:effectLst/>
                          <a:latin typeface="Arial" panose="020B0604020202020204" pitchFamily="34" charset="0"/>
                        </a:rPr>
                        <a:t>Partnership with Microsoft. Device Compliance focus</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dirty="0">
                          <a:effectLst/>
                          <a:latin typeface="Arial" panose="020B0604020202020204" pitchFamily="34" charset="0"/>
                        </a:rPr>
                        <a:t>Requires purchasing virtualization and UEM licenses</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950781542"/>
                  </a:ext>
                </a:extLst>
              </a:tr>
            </a:tbl>
          </a:graphicData>
        </a:graphic>
      </p:graphicFrame>
    </p:spTree>
    <p:extLst>
      <p:ext uri="{BB962C8B-B14F-4D97-AF65-F5344CB8AC3E}">
        <p14:creationId xmlns:p14="http://schemas.microsoft.com/office/powerpoint/2010/main" val="1910412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48BF4-8F75-4612-A97A-EED510270602}"/>
              </a:ext>
            </a:extLst>
          </p:cNvPr>
          <p:cNvSpPr>
            <a:spLocks noGrp="1"/>
          </p:cNvSpPr>
          <p:nvPr>
            <p:ph type="title"/>
          </p:nvPr>
        </p:nvSpPr>
        <p:spPr/>
        <p:txBody>
          <a:bodyPr/>
          <a:lstStyle/>
          <a:p>
            <a:r>
              <a:rPr lang="en-US" dirty="0"/>
              <a:t>Building a Privacy First Framework</a:t>
            </a:r>
          </a:p>
        </p:txBody>
      </p:sp>
      <p:sp>
        <p:nvSpPr>
          <p:cNvPr id="3" name="Content Placeholder 2">
            <a:extLst>
              <a:ext uri="{FF2B5EF4-FFF2-40B4-BE49-F238E27FC236}">
                <a16:creationId xmlns:a16="http://schemas.microsoft.com/office/drawing/2014/main" id="{A11A525C-859F-4262-A691-57BC036086B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39357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CB925-5D99-49B9-99EB-559A16B3B004}"/>
              </a:ext>
            </a:extLst>
          </p:cNvPr>
          <p:cNvSpPr>
            <a:spLocks noGrp="1"/>
          </p:cNvSpPr>
          <p:nvPr>
            <p:ph type="title"/>
          </p:nvPr>
        </p:nvSpPr>
        <p:spPr/>
        <p:txBody>
          <a:bodyPr/>
          <a:lstStyle/>
          <a:p>
            <a:r>
              <a:rPr lang="en-US" dirty="0"/>
              <a:t>Integrating Existing Risk Management Frameworks</a:t>
            </a:r>
          </a:p>
        </p:txBody>
      </p:sp>
      <p:sp>
        <p:nvSpPr>
          <p:cNvPr id="3" name="Content Placeholder 2">
            <a:extLst>
              <a:ext uri="{FF2B5EF4-FFF2-40B4-BE49-F238E27FC236}">
                <a16:creationId xmlns:a16="http://schemas.microsoft.com/office/drawing/2014/main" id="{461877FB-A676-4CE0-B74E-034B49AA549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57161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41D8E-96A2-4FB8-9552-5D60937584E8}"/>
              </a:ext>
            </a:extLst>
          </p:cNvPr>
          <p:cNvSpPr>
            <a:spLocks noGrp="1"/>
          </p:cNvSpPr>
          <p:nvPr>
            <p:ph type="title"/>
          </p:nvPr>
        </p:nvSpPr>
        <p:spPr/>
        <p:txBody>
          <a:bodyPr/>
          <a:lstStyle/>
          <a:p>
            <a:r>
              <a:rPr lang="en-US" dirty="0"/>
              <a:t>Key Take-aways and conclusions</a:t>
            </a:r>
          </a:p>
        </p:txBody>
      </p:sp>
      <p:sp>
        <p:nvSpPr>
          <p:cNvPr id="3" name="Content Placeholder 2">
            <a:extLst>
              <a:ext uri="{FF2B5EF4-FFF2-40B4-BE49-F238E27FC236}">
                <a16:creationId xmlns:a16="http://schemas.microsoft.com/office/drawing/2014/main" id="{8C05B96C-1E80-4ADB-833E-C34D92B9AC3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42122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57" name="Group 7">
            <a:extLst>
              <a:ext uri="{FF2B5EF4-FFF2-40B4-BE49-F238E27FC236}">
                <a16:creationId xmlns:a16="http://schemas.microsoft.com/office/drawing/2014/main" id="{04E9F44E-02E7-4A97-B7DB-1DB0F1F4EB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 name="Freeform 11">
              <a:extLst>
                <a:ext uri="{FF2B5EF4-FFF2-40B4-BE49-F238E27FC236}">
                  <a16:creationId xmlns:a16="http://schemas.microsoft.com/office/drawing/2014/main" id="{154F2546-BFC4-4B9A-B22A-40C22269F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 name="Freeform 12">
              <a:extLst>
                <a:ext uri="{FF2B5EF4-FFF2-40B4-BE49-F238E27FC236}">
                  <a16:creationId xmlns:a16="http://schemas.microsoft.com/office/drawing/2014/main" id="{4BB2355B-3CC7-4F78-AEE5-42361DBF4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 name="Freeform 13">
              <a:extLst>
                <a:ext uri="{FF2B5EF4-FFF2-40B4-BE49-F238E27FC236}">
                  <a16:creationId xmlns:a16="http://schemas.microsoft.com/office/drawing/2014/main" id="{031B8A19-2FD3-4302-91CF-C8B6F93B3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2" name="Freeform 14">
              <a:extLst>
                <a:ext uri="{FF2B5EF4-FFF2-40B4-BE49-F238E27FC236}">
                  <a16:creationId xmlns:a16="http://schemas.microsoft.com/office/drawing/2014/main" id="{73162A24-700C-424E-96EC-86CB156D0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 name="Freeform 15">
              <a:extLst>
                <a:ext uri="{FF2B5EF4-FFF2-40B4-BE49-F238E27FC236}">
                  <a16:creationId xmlns:a16="http://schemas.microsoft.com/office/drawing/2014/main" id="{1F0C1D92-E435-4491-B392-AB951E055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 name="Freeform 16">
              <a:extLst>
                <a:ext uri="{FF2B5EF4-FFF2-40B4-BE49-F238E27FC236}">
                  <a16:creationId xmlns:a16="http://schemas.microsoft.com/office/drawing/2014/main" id="{0212CAD4-9EC5-41A6-B23D-EBA0527104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5" name="Freeform 17">
              <a:extLst>
                <a:ext uri="{FF2B5EF4-FFF2-40B4-BE49-F238E27FC236}">
                  <a16:creationId xmlns:a16="http://schemas.microsoft.com/office/drawing/2014/main" id="{6EFDEEEF-07D4-42EA-BAF2-B6FB6442DD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6" name="Freeform 18">
              <a:extLst>
                <a:ext uri="{FF2B5EF4-FFF2-40B4-BE49-F238E27FC236}">
                  <a16:creationId xmlns:a16="http://schemas.microsoft.com/office/drawing/2014/main" id="{2F4FA7A2-4814-4283-AED6-51BE57860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7" name="Freeform 19">
              <a:extLst>
                <a:ext uri="{FF2B5EF4-FFF2-40B4-BE49-F238E27FC236}">
                  <a16:creationId xmlns:a16="http://schemas.microsoft.com/office/drawing/2014/main" id="{3A80AF23-BF8E-4209-B9DE-1D2A637B4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8" name="Freeform 20">
              <a:extLst>
                <a:ext uri="{FF2B5EF4-FFF2-40B4-BE49-F238E27FC236}">
                  <a16:creationId xmlns:a16="http://schemas.microsoft.com/office/drawing/2014/main" id="{19128847-0CCA-451D-A00A-2855A4D6D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9" name="Freeform 21">
              <a:extLst>
                <a:ext uri="{FF2B5EF4-FFF2-40B4-BE49-F238E27FC236}">
                  <a16:creationId xmlns:a16="http://schemas.microsoft.com/office/drawing/2014/main" id="{5007ABF4-C6D7-4D5A-B621-E22A6CDE2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0" name="Freeform 22">
              <a:extLst>
                <a:ext uri="{FF2B5EF4-FFF2-40B4-BE49-F238E27FC236}">
                  <a16:creationId xmlns:a16="http://schemas.microsoft.com/office/drawing/2014/main" id="{C626D9E0-6E9C-49D1-9350-E85A88DD3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71" name="Group 21">
            <a:extLst>
              <a:ext uri="{FF2B5EF4-FFF2-40B4-BE49-F238E27FC236}">
                <a16:creationId xmlns:a16="http://schemas.microsoft.com/office/drawing/2014/main" id="{3F22DE9C-F188-48E2-A82C-4434A8EEE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3" name="Freeform 27">
              <a:extLst>
                <a:ext uri="{FF2B5EF4-FFF2-40B4-BE49-F238E27FC236}">
                  <a16:creationId xmlns:a16="http://schemas.microsoft.com/office/drawing/2014/main" id="{02013AA2-1F55-4C5D-AA37-2F66C205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4" name="Freeform 28">
              <a:extLst>
                <a:ext uri="{FF2B5EF4-FFF2-40B4-BE49-F238E27FC236}">
                  <a16:creationId xmlns:a16="http://schemas.microsoft.com/office/drawing/2014/main" id="{1FB61D00-6151-464C-A1C0-2F19F6413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5" name="Freeform 29">
              <a:extLst>
                <a:ext uri="{FF2B5EF4-FFF2-40B4-BE49-F238E27FC236}">
                  <a16:creationId xmlns:a16="http://schemas.microsoft.com/office/drawing/2014/main" id="{A5ED6B64-D948-4BCE-9D88-5BB2FDD8F3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6" name="Freeform 30">
              <a:extLst>
                <a:ext uri="{FF2B5EF4-FFF2-40B4-BE49-F238E27FC236}">
                  <a16:creationId xmlns:a16="http://schemas.microsoft.com/office/drawing/2014/main" id="{F89D4BEB-9156-4620-A774-3B780CC75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7" name="Freeform 31">
              <a:extLst>
                <a:ext uri="{FF2B5EF4-FFF2-40B4-BE49-F238E27FC236}">
                  <a16:creationId xmlns:a16="http://schemas.microsoft.com/office/drawing/2014/main" id="{B4A8D726-AC9C-413C-BA61-279C42A85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8" name="Freeform 32">
              <a:extLst>
                <a:ext uri="{FF2B5EF4-FFF2-40B4-BE49-F238E27FC236}">
                  <a16:creationId xmlns:a16="http://schemas.microsoft.com/office/drawing/2014/main" id="{F17D811C-C413-4847-8A99-0C428A583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9" name="Freeform 33">
              <a:extLst>
                <a:ext uri="{FF2B5EF4-FFF2-40B4-BE49-F238E27FC236}">
                  <a16:creationId xmlns:a16="http://schemas.microsoft.com/office/drawing/2014/main" id="{75BC74C6-A8D3-43B7-88D6-D36F1C038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0" name="Freeform 34">
              <a:extLst>
                <a:ext uri="{FF2B5EF4-FFF2-40B4-BE49-F238E27FC236}">
                  <a16:creationId xmlns:a16="http://schemas.microsoft.com/office/drawing/2014/main" id="{57EEDAFB-AA1B-4B29-B0D8-E3F097A308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1" name="Freeform 35">
              <a:extLst>
                <a:ext uri="{FF2B5EF4-FFF2-40B4-BE49-F238E27FC236}">
                  <a16:creationId xmlns:a16="http://schemas.microsoft.com/office/drawing/2014/main" id="{2037E8F3-503E-4F56-81D4-C0058A855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2" name="Freeform 36">
              <a:extLst>
                <a:ext uri="{FF2B5EF4-FFF2-40B4-BE49-F238E27FC236}">
                  <a16:creationId xmlns:a16="http://schemas.microsoft.com/office/drawing/2014/main" id="{B3B14D57-F75A-402A-B35D-98E84AD68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3" name="Freeform 37">
              <a:extLst>
                <a:ext uri="{FF2B5EF4-FFF2-40B4-BE49-F238E27FC236}">
                  <a16:creationId xmlns:a16="http://schemas.microsoft.com/office/drawing/2014/main" id="{4AFB6E2F-5AF1-4DB0-851C-8F7492A9E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4" name="Freeform 38">
              <a:extLst>
                <a:ext uri="{FF2B5EF4-FFF2-40B4-BE49-F238E27FC236}">
                  <a16:creationId xmlns:a16="http://schemas.microsoft.com/office/drawing/2014/main" id="{6725B281-5E62-47B4-873A-9B1261423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3" name="Rectangle 35">
            <a:extLst>
              <a:ext uri="{FF2B5EF4-FFF2-40B4-BE49-F238E27FC236}">
                <a16:creationId xmlns:a16="http://schemas.microsoft.com/office/drawing/2014/main" id="{6A10670B-6568-4038-91D8-392C78C0C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4" name="Freeform 6">
            <a:extLst>
              <a:ext uri="{FF2B5EF4-FFF2-40B4-BE49-F238E27FC236}">
                <a16:creationId xmlns:a16="http://schemas.microsoft.com/office/drawing/2014/main" id="{62163DB6-3EE7-474C-8726-1A05F7DE42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75" name="Rectangle 39">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00432E1-137B-4EF1-808B-2F39921CC2A4}"/>
              </a:ext>
            </a:extLst>
          </p:cNvPr>
          <p:cNvSpPr>
            <a:spLocks noGrp="1"/>
          </p:cNvSpPr>
          <p:nvPr>
            <p:ph idx="1"/>
          </p:nvPr>
        </p:nvSpPr>
        <p:spPr>
          <a:xfrm>
            <a:off x="3373062" y="4127644"/>
            <a:ext cx="8131550" cy="1126283"/>
          </a:xfrm>
        </p:spPr>
        <p:txBody>
          <a:bodyPr vert="horz" lIns="91440" tIns="45720" rIns="91440" bIns="45720" rtlCol="0" anchor="t">
            <a:normAutofit/>
          </a:bodyPr>
          <a:lstStyle/>
          <a:p>
            <a:pPr marL="0" indent="0">
              <a:buNone/>
            </a:pPr>
            <a:r>
              <a:rPr lang="en-US" dirty="0">
                <a:solidFill>
                  <a:schemeClr val="tx1">
                    <a:lumMod val="65000"/>
                    <a:lumOff val="35000"/>
                  </a:schemeClr>
                </a:solidFill>
              </a:rPr>
              <a:t>See speaker notes.</a:t>
            </a:r>
          </a:p>
        </p:txBody>
      </p:sp>
      <p:sp>
        <p:nvSpPr>
          <p:cNvPr id="2" name="Title 1">
            <a:extLst>
              <a:ext uri="{FF2B5EF4-FFF2-40B4-BE49-F238E27FC236}">
                <a16:creationId xmlns:a16="http://schemas.microsoft.com/office/drawing/2014/main" id="{317E1158-DF8E-452E-A60B-165340B5321A}"/>
              </a:ext>
            </a:extLst>
          </p:cNvPr>
          <p:cNvSpPr>
            <a:spLocks noGrp="1"/>
          </p:cNvSpPr>
          <p:nvPr>
            <p:ph type="title"/>
          </p:nvPr>
        </p:nvSpPr>
        <p:spPr>
          <a:xfrm>
            <a:off x="3373062" y="1864865"/>
            <a:ext cx="8131550" cy="2262781"/>
          </a:xfrm>
        </p:spPr>
        <p:txBody>
          <a:bodyPr vert="horz" lIns="91440" tIns="45720" rIns="91440" bIns="45720" rtlCol="0" anchor="b">
            <a:normAutofit/>
          </a:bodyPr>
          <a:lstStyle/>
          <a:p>
            <a:r>
              <a:rPr lang="en-US" sz="5400"/>
              <a:t>References…</a:t>
            </a:r>
          </a:p>
        </p:txBody>
      </p:sp>
      <p:sp>
        <p:nvSpPr>
          <p:cNvPr id="76" name="Rectangle 41">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43">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45"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6"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7"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8"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9"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0"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1"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2"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3"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4"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5"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56"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58" name="Group 57">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59"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60"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61"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62"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63"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64"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65"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66"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67"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68"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69"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70"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2"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extLst>
      <p:ext uri="{BB962C8B-B14F-4D97-AF65-F5344CB8AC3E}">
        <p14:creationId xmlns:p14="http://schemas.microsoft.com/office/powerpoint/2010/main" val="551483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33" name="Rectangle 26">
            <a:extLst>
              <a:ext uri="{FF2B5EF4-FFF2-40B4-BE49-F238E27FC236}">
                <a16:creationId xmlns:a16="http://schemas.microsoft.com/office/drawing/2014/main" id="{1BB01FB5-37B9-4EBD-AF40-DE68D3CA4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F96467-C5E3-4475-A5C0-C91CE04EB269}"/>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Agenda</a:t>
            </a:r>
          </a:p>
        </p:txBody>
      </p:sp>
      <p:sp>
        <p:nvSpPr>
          <p:cNvPr id="34" name="Freeform 11">
            <a:extLst>
              <a:ext uri="{FF2B5EF4-FFF2-40B4-BE49-F238E27FC236}">
                <a16:creationId xmlns:a16="http://schemas.microsoft.com/office/drawing/2014/main" id="{06AF6A9A-0638-4916-AD29-9FC8FC07A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35" name="Rectangle 30">
            <a:extLst>
              <a:ext uri="{FF2B5EF4-FFF2-40B4-BE49-F238E27FC236}">
                <a16:creationId xmlns:a16="http://schemas.microsoft.com/office/drawing/2014/main" id="{79057B2B-0D8C-47F2-836B-2E7DD4621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5A19659-210E-4D5D-9BC8-3C8889556A4F}"/>
              </a:ext>
            </a:extLst>
          </p:cNvPr>
          <p:cNvGraphicFramePr>
            <a:graphicFrameLocks noGrp="1"/>
          </p:cNvGraphicFramePr>
          <p:nvPr>
            <p:ph idx="1"/>
            <p:extLst>
              <p:ext uri="{D42A27DB-BD31-4B8C-83A1-F6EECF244321}">
                <p14:modId xmlns:p14="http://schemas.microsoft.com/office/powerpoint/2010/main" val="3557512992"/>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1717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31E8EFF-9847-4CB4-9471-E26FF132B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8ABCA228-CE68-4A47-BBE7-831947D51A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61BAD88-17FB-40F9-8E71-FAF08820A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92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3247B9-ADAF-450D-AF00-10261D485A67}"/>
              </a:ext>
            </a:extLst>
          </p:cNvPr>
          <p:cNvSpPr>
            <a:spLocks noGrp="1"/>
          </p:cNvSpPr>
          <p:nvPr>
            <p:ph type="title"/>
          </p:nvPr>
        </p:nvSpPr>
        <p:spPr>
          <a:xfrm>
            <a:off x="9355868" y="2179295"/>
            <a:ext cx="2454052" cy="3029344"/>
          </a:xfrm>
        </p:spPr>
        <p:txBody>
          <a:bodyPr>
            <a:normAutofit/>
          </a:bodyPr>
          <a:lstStyle/>
          <a:p>
            <a:r>
              <a:rPr lang="en-US" sz="3200" dirty="0">
                <a:solidFill>
                  <a:schemeClr val="bg1"/>
                </a:solidFill>
              </a:rPr>
              <a:t>How Did We Get Here?</a:t>
            </a:r>
          </a:p>
        </p:txBody>
      </p:sp>
      <p:sp>
        <p:nvSpPr>
          <p:cNvPr id="28" name="Freeform: Shape 23">
            <a:extLst>
              <a:ext uri="{FF2B5EF4-FFF2-40B4-BE49-F238E27FC236}">
                <a16:creationId xmlns:a16="http://schemas.microsoft.com/office/drawing/2014/main" id="{660B7CD1-5C7F-4FF4-9B0A-36FD1B61C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8132921" y="3187343"/>
            <a:ext cx="1105119" cy="506624"/>
          </a:xfrm>
          <a:custGeom>
            <a:avLst/>
            <a:gdLst>
              <a:gd name="connsiteX0" fmla="*/ 0 w 1105119"/>
              <a:gd name="connsiteY0" fmla="*/ 506624 h 506624"/>
              <a:gd name="connsiteX1" fmla="*/ 759132 w 1105119"/>
              <a:gd name="connsiteY1" fmla="*/ 505572 h 506624"/>
              <a:gd name="connsiteX2" fmla="*/ 849827 w 1105119"/>
              <a:gd name="connsiteY2" fmla="*/ 505572 h 506624"/>
              <a:gd name="connsiteX3" fmla="*/ 864083 w 1105119"/>
              <a:gd name="connsiteY3" fmla="*/ 500804 h 506624"/>
              <a:gd name="connsiteX4" fmla="*/ 869065 w 1105119"/>
              <a:gd name="connsiteY4" fmla="*/ 496035 h 506624"/>
              <a:gd name="connsiteX5" fmla="*/ 1098034 w 1105119"/>
              <a:gd name="connsiteY5" fmla="*/ 267092 h 506624"/>
              <a:gd name="connsiteX6" fmla="*/ 1098034 w 1105119"/>
              <a:gd name="connsiteY6" fmla="*/ 238480 h 506624"/>
              <a:gd name="connsiteX7" fmla="*/ 869065 w 1105119"/>
              <a:gd name="connsiteY7" fmla="*/ 9537 h 506624"/>
              <a:gd name="connsiteX8" fmla="*/ 864083 w 1105119"/>
              <a:gd name="connsiteY8" fmla="*/ 4769 h 506624"/>
              <a:gd name="connsiteX9" fmla="*/ 849827 w 1105119"/>
              <a:gd name="connsiteY9" fmla="*/ 0 h 506624"/>
              <a:gd name="connsiteX10" fmla="*/ 759132 w 1105119"/>
              <a:gd name="connsiteY10" fmla="*/ 0 h 506624"/>
              <a:gd name="connsiteX11" fmla="*/ 0 w 1105119"/>
              <a:gd name="connsiteY11" fmla="*/ 2157 h 506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5119" h="506624">
                <a:moveTo>
                  <a:pt x="0" y="506624"/>
                </a:moveTo>
                <a:lnTo>
                  <a:pt x="759132" y="505572"/>
                </a:lnTo>
                <a:lnTo>
                  <a:pt x="849827" y="505572"/>
                </a:lnTo>
                <a:cubicBezTo>
                  <a:pt x="854636" y="505572"/>
                  <a:pt x="859446" y="500804"/>
                  <a:pt x="864083" y="500804"/>
                </a:cubicBezTo>
                <a:cubicBezTo>
                  <a:pt x="864083" y="496035"/>
                  <a:pt x="869065" y="496035"/>
                  <a:pt x="869065" y="496035"/>
                </a:cubicBezTo>
                <a:lnTo>
                  <a:pt x="1098034" y="267092"/>
                </a:lnTo>
                <a:cubicBezTo>
                  <a:pt x="1107481" y="257555"/>
                  <a:pt x="1107481" y="248018"/>
                  <a:pt x="1098034" y="238480"/>
                </a:cubicBezTo>
                <a:lnTo>
                  <a:pt x="869065" y="9537"/>
                </a:lnTo>
                <a:cubicBezTo>
                  <a:pt x="867519" y="7914"/>
                  <a:pt x="865629" y="6392"/>
                  <a:pt x="864083" y="4769"/>
                </a:cubicBezTo>
                <a:cubicBezTo>
                  <a:pt x="859446" y="0"/>
                  <a:pt x="854636" y="0"/>
                  <a:pt x="849827" y="0"/>
                </a:cubicBezTo>
                <a:lnTo>
                  <a:pt x="759132" y="0"/>
                </a:lnTo>
                <a:lnTo>
                  <a:pt x="0" y="2157"/>
                </a:ln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3133EB8E-9653-4BBA-A506-4A4F82D1A1DA}"/>
              </a:ext>
            </a:extLst>
          </p:cNvPr>
          <p:cNvGraphicFramePr>
            <a:graphicFrameLocks noGrp="1"/>
          </p:cNvGraphicFramePr>
          <p:nvPr>
            <p:ph idx="1"/>
            <p:extLst>
              <p:ext uri="{D42A27DB-BD31-4B8C-83A1-F6EECF244321}">
                <p14:modId xmlns:p14="http://schemas.microsoft.com/office/powerpoint/2010/main" val="3052772435"/>
              </p:ext>
            </p:extLst>
          </p:nvPr>
        </p:nvGraphicFramePr>
        <p:xfrm>
          <a:off x="6164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9744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7">
            <a:extLst>
              <a:ext uri="{FF2B5EF4-FFF2-40B4-BE49-F238E27FC236}">
                <a16:creationId xmlns:a16="http://schemas.microsoft.com/office/drawing/2014/main" id="{66AFD431-09B7-42CA-BF39-9FE5DBE5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solidFill>
            <a:schemeClr val="tx2"/>
          </a:solid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grpSp>
        <p:nvGrpSpPr>
          <p:cNvPr id="32" name="Group 9">
            <a:extLst>
              <a:ext uri="{FF2B5EF4-FFF2-40B4-BE49-F238E27FC236}">
                <a16:creationId xmlns:a16="http://schemas.microsoft.com/office/drawing/2014/main" id="{9711C96E-3D2D-48C8-AAB9-C1CB02D1D5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tx2">
              <a:lumMod val="90000"/>
            </a:schemeClr>
          </a:solidFill>
        </p:grpSpPr>
        <p:sp>
          <p:nvSpPr>
            <p:cNvPr id="11" name="Freeform 11">
              <a:extLst>
                <a:ext uri="{FF2B5EF4-FFF2-40B4-BE49-F238E27FC236}">
                  <a16:creationId xmlns:a16="http://schemas.microsoft.com/office/drawing/2014/main" id="{0D18AF42-7CD5-4754-91D4-1BE53B5D1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2" name="Freeform 12">
              <a:extLst>
                <a:ext uri="{FF2B5EF4-FFF2-40B4-BE49-F238E27FC236}">
                  <a16:creationId xmlns:a16="http://schemas.microsoft.com/office/drawing/2014/main" id="{A28C8F1A-9407-4D67-8250-D8923BC6DD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3" name="Freeform 13">
              <a:extLst>
                <a:ext uri="{FF2B5EF4-FFF2-40B4-BE49-F238E27FC236}">
                  <a16:creationId xmlns:a16="http://schemas.microsoft.com/office/drawing/2014/main" id="{5CE0A2B0-F7F1-442C-A287-CD6F729E2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4" name="Freeform 14">
              <a:extLst>
                <a:ext uri="{FF2B5EF4-FFF2-40B4-BE49-F238E27FC236}">
                  <a16:creationId xmlns:a16="http://schemas.microsoft.com/office/drawing/2014/main" id="{9E69CFA3-AE12-4EAF-A3A1-564BEEFEF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5" name="Freeform 15">
              <a:extLst>
                <a:ext uri="{FF2B5EF4-FFF2-40B4-BE49-F238E27FC236}">
                  <a16:creationId xmlns:a16="http://schemas.microsoft.com/office/drawing/2014/main" id="{ECB64037-2AE8-4CA9-AD8E-7ACC8618F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6" name="Freeform 16">
              <a:extLst>
                <a:ext uri="{FF2B5EF4-FFF2-40B4-BE49-F238E27FC236}">
                  <a16:creationId xmlns:a16="http://schemas.microsoft.com/office/drawing/2014/main" id="{8D319B10-EE8E-453F-A137-D7EEFA208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7" name="Freeform 17">
              <a:extLst>
                <a:ext uri="{FF2B5EF4-FFF2-40B4-BE49-F238E27FC236}">
                  <a16:creationId xmlns:a16="http://schemas.microsoft.com/office/drawing/2014/main" id="{3283F486-509C-4A42-8EED-794A991D2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8" name="Freeform 18">
              <a:extLst>
                <a:ext uri="{FF2B5EF4-FFF2-40B4-BE49-F238E27FC236}">
                  <a16:creationId xmlns:a16="http://schemas.microsoft.com/office/drawing/2014/main" id="{EBBFBB12-E756-4386-9C17-CA5743838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9" name="Freeform 19">
              <a:extLst>
                <a:ext uri="{FF2B5EF4-FFF2-40B4-BE49-F238E27FC236}">
                  <a16:creationId xmlns:a16="http://schemas.microsoft.com/office/drawing/2014/main" id="{7ADD0E7E-F4A6-4B3F-8A2F-BCBFAFBA2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0" name="Freeform 20">
              <a:extLst>
                <a:ext uri="{FF2B5EF4-FFF2-40B4-BE49-F238E27FC236}">
                  <a16:creationId xmlns:a16="http://schemas.microsoft.com/office/drawing/2014/main" id="{C19FCFB7-5E71-4197-8EC7-2ACB6DB02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1" name="Freeform 21">
              <a:extLst>
                <a:ext uri="{FF2B5EF4-FFF2-40B4-BE49-F238E27FC236}">
                  <a16:creationId xmlns:a16="http://schemas.microsoft.com/office/drawing/2014/main" id="{EAA533FE-4903-48DD-A921-421A9C44AF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2" name="Freeform 22">
              <a:extLst>
                <a:ext uri="{FF2B5EF4-FFF2-40B4-BE49-F238E27FC236}">
                  <a16:creationId xmlns:a16="http://schemas.microsoft.com/office/drawing/2014/main" id="{54CC5D8E-0D6C-4021-B84E-5D6182C0E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 name="Title 1">
            <a:extLst>
              <a:ext uri="{FF2B5EF4-FFF2-40B4-BE49-F238E27FC236}">
                <a16:creationId xmlns:a16="http://schemas.microsoft.com/office/drawing/2014/main" id="{3A96111A-ABCB-4E54-968E-B336324C7E8B}"/>
              </a:ext>
            </a:extLst>
          </p:cNvPr>
          <p:cNvSpPr>
            <a:spLocks noGrp="1"/>
          </p:cNvSpPr>
          <p:nvPr>
            <p:ph type="title"/>
          </p:nvPr>
        </p:nvSpPr>
        <p:spPr>
          <a:xfrm>
            <a:off x="7839756" y="1159566"/>
            <a:ext cx="3662939" cy="4568264"/>
          </a:xfrm>
        </p:spPr>
        <p:txBody>
          <a:bodyPr anchor="ctr">
            <a:normAutofit/>
          </a:bodyPr>
          <a:lstStyle/>
          <a:p>
            <a:r>
              <a:rPr lang="en-US" dirty="0">
                <a:solidFill>
                  <a:schemeClr val="bg1">
                    <a:lumMod val="95000"/>
                    <a:lumOff val="5000"/>
                  </a:schemeClr>
                </a:solidFill>
              </a:rPr>
              <a:t>General Data Protection Regulations</a:t>
            </a:r>
          </a:p>
        </p:txBody>
      </p:sp>
      <p:sp>
        <p:nvSpPr>
          <p:cNvPr id="33" name="Freeform 6">
            <a:extLst>
              <a:ext uri="{FF2B5EF4-FFF2-40B4-BE49-F238E27FC236}">
                <a16:creationId xmlns:a16="http://schemas.microsoft.com/office/drawing/2014/main" id="{E7D63BAB-D0DB-4F66-92F9-4D2E0A2E5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643468"/>
            <a:ext cx="7560245" cy="5571066"/>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p>
      <p:sp>
        <p:nvSpPr>
          <p:cNvPr id="3" name="Content Placeholder 2">
            <a:extLst>
              <a:ext uri="{FF2B5EF4-FFF2-40B4-BE49-F238E27FC236}">
                <a16:creationId xmlns:a16="http://schemas.microsoft.com/office/drawing/2014/main" id="{A0D4C273-3588-4687-8DF5-6442C70BABB4}"/>
              </a:ext>
            </a:extLst>
          </p:cNvPr>
          <p:cNvSpPr>
            <a:spLocks noGrp="1"/>
          </p:cNvSpPr>
          <p:nvPr>
            <p:ph idx="1"/>
          </p:nvPr>
        </p:nvSpPr>
        <p:spPr>
          <a:xfrm>
            <a:off x="637310" y="1286934"/>
            <a:ext cx="5292436" cy="4284134"/>
          </a:xfrm>
        </p:spPr>
        <p:txBody>
          <a:bodyPr anchor="ctr">
            <a:normAutofit/>
          </a:bodyPr>
          <a:lstStyle/>
          <a:p>
            <a:r>
              <a:rPr lang="en-US" dirty="0">
                <a:solidFill>
                  <a:srgbClr val="FFFFFF"/>
                </a:solidFill>
              </a:rPr>
              <a:t>European law that gives users control over their information</a:t>
            </a:r>
            <a:br>
              <a:rPr lang="en-US" dirty="0">
                <a:solidFill>
                  <a:srgbClr val="FFFFFF"/>
                </a:solidFill>
              </a:rPr>
            </a:br>
            <a:endParaRPr lang="en-US" dirty="0">
              <a:solidFill>
                <a:srgbClr val="FFFFFF"/>
              </a:solidFill>
            </a:endParaRPr>
          </a:p>
          <a:p>
            <a:r>
              <a:rPr lang="en-US" dirty="0">
                <a:solidFill>
                  <a:srgbClr val="FFFFFF"/>
                </a:solidFill>
              </a:rPr>
              <a:t>Establishes mandatory fines for negligently handling information</a:t>
            </a:r>
            <a:br>
              <a:rPr lang="en-US" dirty="0">
                <a:solidFill>
                  <a:srgbClr val="FFFFFF"/>
                </a:solidFill>
              </a:rPr>
            </a:br>
            <a:endParaRPr lang="en-US" dirty="0">
              <a:solidFill>
                <a:srgbClr val="FFFFFF"/>
              </a:solidFill>
            </a:endParaRPr>
          </a:p>
          <a:p>
            <a:r>
              <a:rPr lang="en-US" dirty="0">
                <a:solidFill>
                  <a:srgbClr val="FFFFFF"/>
                </a:solidFill>
              </a:rPr>
              <a:t>Users own the data</a:t>
            </a:r>
          </a:p>
          <a:p>
            <a:pPr lvl="1"/>
            <a:r>
              <a:rPr lang="en-US" dirty="0">
                <a:solidFill>
                  <a:srgbClr val="FFFFFF"/>
                </a:solidFill>
              </a:rPr>
              <a:t>Right to be Forgotten</a:t>
            </a:r>
          </a:p>
          <a:p>
            <a:pPr lvl="1"/>
            <a:r>
              <a:rPr lang="en-US" dirty="0">
                <a:solidFill>
                  <a:srgbClr val="FFFFFF"/>
                </a:solidFill>
              </a:rPr>
              <a:t>Right for digital copy</a:t>
            </a:r>
          </a:p>
        </p:txBody>
      </p:sp>
    </p:spTree>
    <p:extLst>
      <p:ext uri="{BB962C8B-B14F-4D97-AF65-F5344CB8AC3E}">
        <p14:creationId xmlns:p14="http://schemas.microsoft.com/office/powerpoint/2010/main" val="211865082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4868C2-6B47-4CA1-8327-E5F07A72615B}"/>
              </a:ext>
            </a:extLst>
          </p:cNvPr>
          <p:cNvSpPr>
            <a:spLocks noGrp="1"/>
          </p:cNvSpPr>
          <p:nvPr>
            <p:ph type="title"/>
          </p:nvPr>
        </p:nvSpPr>
        <p:spPr>
          <a:xfrm>
            <a:off x="1098035" y="1735800"/>
            <a:ext cx="2454052" cy="3029344"/>
          </a:xfrm>
        </p:spPr>
        <p:txBody>
          <a:bodyPr>
            <a:normAutofit/>
          </a:bodyPr>
          <a:lstStyle/>
          <a:p>
            <a:r>
              <a:rPr lang="en-US" sz="3200" dirty="0">
                <a:solidFill>
                  <a:schemeClr val="bg1"/>
                </a:solidFill>
              </a:rPr>
              <a:t>Financial and Internal Process Controls</a:t>
            </a: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49"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389A71F-3F81-4F4E-A0BF-20FEAD42A9CE}"/>
              </a:ext>
            </a:extLst>
          </p:cNvPr>
          <p:cNvSpPr>
            <a:spLocks noGrp="1"/>
          </p:cNvSpPr>
          <p:nvPr>
            <p:ph idx="1"/>
          </p:nvPr>
        </p:nvSpPr>
        <p:spPr>
          <a:xfrm>
            <a:off x="4706578" y="589722"/>
            <a:ext cx="6798033" cy="5321500"/>
          </a:xfrm>
        </p:spPr>
        <p:txBody>
          <a:bodyPr anchor="ctr">
            <a:normAutofit/>
          </a:bodyPr>
          <a:lstStyle/>
          <a:p>
            <a:r>
              <a:rPr lang="en-US" dirty="0"/>
              <a:t>Sarbanes Oxley (SOX) created in 2002</a:t>
            </a:r>
          </a:p>
          <a:p>
            <a:pPr lvl="1"/>
            <a:r>
              <a:rPr lang="en-US" dirty="0"/>
              <a:t>Response to several high-profile scandals</a:t>
            </a:r>
          </a:p>
          <a:p>
            <a:pPr lvl="2"/>
            <a:r>
              <a:rPr lang="en-US" dirty="0"/>
              <a:t>WorldCom</a:t>
            </a:r>
          </a:p>
          <a:p>
            <a:pPr lvl="2"/>
            <a:r>
              <a:rPr lang="en-US" dirty="0"/>
              <a:t>Enron</a:t>
            </a:r>
            <a:br>
              <a:rPr lang="en-US" dirty="0"/>
            </a:br>
            <a:endParaRPr lang="en-US" dirty="0"/>
          </a:p>
          <a:p>
            <a:r>
              <a:rPr lang="en-US" dirty="0"/>
              <a:t>Creates a strong emphasis on</a:t>
            </a:r>
          </a:p>
          <a:p>
            <a:pPr lvl="1"/>
            <a:r>
              <a:rPr lang="en-US" dirty="0"/>
              <a:t>Process Auditing</a:t>
            </a:r>
          </a:p>
          <a:p>
            <a:pPr lvl="1"/>
            <a:r>
              <a:rPr lang="en-US" dirty="0"/>
              <a:t>Internal Controls</a:t>
            </a:r>
            <a:br>
              <a:rPr lang="en-US" dirty="0"/>
            </a:br>
            <a:endParaRPr lang="en-US" dirty="0"/>
          </a:p>
          <a:p>
            <a:r>
              <a:rPr lang="en-US" dirty="0"/>
              <a:t>Enforceable through</a:t>
            </a:r>
          </a:p>
          <a:p>
            <a:pPr lvl="1"/>
            <a:r>
              <a:rPr lang="en-US" dirty="0"/>
              <a:t>Holding executives personally accountable</a:t>
            </a:r>
          </a:p>
          <a:p>
            <a:pPr lvl="1"/>
            <a:r>
              <a:rPr lang="en-US" dirty="0"/>
              <a:t>Monetary fines for non-compliance</a:t>
            </a:r>
          </a:p>
          <a:p>
            <a:pPr lvl="1"/>
            <a:r>
              <a:rPr lang="en-US" dirty="0"/>
              <a:t>Shareholders discard investments</a:t>
            </a:r>
            <a:br>
              <a:rPr lang="en-US" dirty="0"/>
            </a:br>
            <a:endParaRPr lang="en-US" dirty="0"/>
          </a:p>
          <a:p>
            <a:endParaRPr lang="en-US" dirty="0"/>
          </a:p>
        </p:txBody>
      </p:sp>
    </p:spTree>
    <p:extLst>
      <p:ext uri="{BB962C8B-B14F-4D97-AF65-F5344CB8AC3E}">
        <p14:creationId xmlns:p14="http://schemas.microsoft.com/office/powerpoint/2010/main" val="1664623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17">
            <a:extLst>
              <a:ext uri="{FF2B5EF4-FFF2-40B4-BE49-F238E27FC236}">
                <a16:creationId xmlns:a16="http://schemas.microsoft.com/office/drawing/2014/main" id="{341901B5-54FD-4B44-A07E-D651282DF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0E3859-A5D7-4553-9893-916AAE9C74A8}"/>
              </a:ext>
            </a:extLst>
          </p:cNvPr>
          <p:cNvSpPr>
            <a:spLocks noGrp="1"/>
          </p:cNvSpPr>
          <p:nvPr>
            <p:ph type="title"/>
          </p:nvPr>
        </p:nvSpPr>
        <p:spPr>
          <a:xfrm>
            <a:off x="1794897" y="624110"/>
            <a:ext cx="9712998" cy="1280890"/>
          </a:xfrm>
        </p:spPr>
        <p:txBody>
          <a:bodyPr>
            <a:normAutofit/>
          </a:bodyPr>
          <a:lstStyle/>
          <a:p>
            <a:r>
              <a:rPr lang="en-US" dirty="0"/>
              <a:t>Health Care Privacy Reform</a:t>
            </a:r>
          </a:p>
        </p:txBody>
      </p:sp>
      <p:sp>
        <p:nvSpPr>
          <p:cNvPr id="32" name="Rectangle 19">
            <a:extLst>
              <a:ext uri="{FF2B5EF4-FFF2-40B4-BE49-F238E27FC236}">
                <a16:creationId xmlns:a16="http://schemas.microsoft.com/office/drawing/2014/main" id="{27405D71-C37E-449D-A61C-11064F760A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11">
            <a:extLst>
              <a:ext uri="{FF2B5EF4-FFF2-40B4-BE49-F238E27FC236}">
                <a16:creationId xmlns:a16="http://schemas.microsoft.com/office/drawing/2014/main" id="{6C97661C-87C2-4FD2-AE84-0FA740CF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34" name="Content Placeholder 2">
            <a:extLst>
              <a:ext uri="{FF2B5EF4-FFF2-40B4-BE49-F238E27FC236}">
                <a16:creationId xmlns:a16="http://schemas.microsoft.com/office/drawing/2014/main" id="{A9A2EFE7-76E1-4D73-B922-522C5AAE2CD3}"/>
              </a:ext>
            </a:extLst>
          </p:cNvPr>
          <p:cNvGraphicFramePr>
            <a:graphicFrameLocks noGrp="1"/>
          </p:cNvGraphicFramePr>
          <p:nvPr>
            <p:ph idx="1"/>
            <p:extLst>
              <p:ext uri="{D42A27DB-BD31-4B8C-83A1-F6EECF244321}">
                <p14:modId xmlns:p14="http://schemas.microsoft.com/office/powerpoint/2010/main" val="1763451421"/>
              </p:ext>
            </p:extLst>
          </p:nvPr>
        </p:nvGraphicFramePr>
        <p:xfrm>
          <a:off x="1794897" y="2222983"/>
          <a:ext cx="9712998" cy="40109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3217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58330A-CEFC-4C85-A0EB-356FC9E20644}"/>
              </a:ext>
            </a:extLst>
          </p:cNvPr>
          <p:cNvSpPr>
            <a:spLocks noGrp="1"/>
          </p:cNvSpPr>
          <p:nvPr>
            <p:ph type="title"/>
          </p:nvPr>
        </p:nvSpPr>
        <p:spPr>
          <a:xfrm>
            <a:off x="3373062" y="624110"/>
            <a:ext cx="8131550" cy="1280890"/>
          </a:xfrm>
        </p:spPr>
        <p:txBody>
          <a:bodyPr>
            <a:normAutofit/>
          </a:bodyPr>
          <a:lstStyle/>
          <a:p>
            <a:r>
              <a:rPr lang="en-US" dirty="0"/>
              <a:t>Educational Privacy</a:t>
            </a:r>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CB29288A-2A7C-4A31-A8FB-836DB69ACE43}"/>
              </a:ext>
            </a:extLst>
          </p:cNvPr>
          <p:cNvSpPr>
            <a:spLocks noGrp="1"/>
          </p:cNvSpPr>
          <p:nvPr>
            <p:ph idx="1"/>
          </p:nvPr>
        </p:nvSpPr>
        <p:spPr>
          <a:xfrm>
            <a:off x="3373062" y="2133600"/>
            <a:ext cx="8131550" cy="3777622"/>
          </a:xfrm>
        </p:spPr>
        <p:txBody>
          <a:bodyPr>
            <a:normAutofit/>
          </a:bodyPr>
          <a:lstStyle/>
          <a:p>
            <a:r>
              <a:rPr lang="en-US" dirty="0"/>
              <a:t>Family Education Rights and Privacy Act enables parents/guardians</a:t>
            </a:r>
          </a:p>
          <a:p>
            <a:pPr lvl="1"/>
            <a:r>
              <a:rPr lang="en-US" dirty="0"/>
              <a:t>Access to child assessment records</a:t>
            </a:r>
          </a:p>
          <a:p>
            <a:pPr lvl="1"/>
            <a:r>
              <a:rPr lang="en-US" dirty="0"/>
              <a:t>Ability to amend files</a:t>
            </a:r>
          </a:p>
          <a:p>
            <a:pPr lvl="1"/>
            <a:r>
              <a:rPr lang="en-US" dirty="0"/>
              <a:t>Control over disclosure</a:t>
            </a:r>
          </a:p>
          <a:p>
            <a:r>
              <a:rPr lang="en-US" dirty="0"/>
              <a:t>Establishes the minimum bar for student data</a:t>
            </a:r>
          </a:p>
          <a:p>
            <a:pPr lvl="1"/>
            <a:r>
              <a:rPr lang="en-US" dirty="0"/>
              <a:t>Individual states can increase requirements</a:t>
            </a:r>
          </a:p>
          <a:p>
            <a:r>
              <a:rPr lang="en-US" dirty="0"/>
              <a:t>Penalties can include</a:t>
            </a:r>
          </a:p>
          <a:p>
            <a:pPr lvl="1"/>
            <a:r>
              <a:rPr lang="en-US" dirty="0"/>
              <a:t>Loss of federal funding</a:t>
            </a:r>
          </a:p>
          <a:p>
            <a:pPr lvl="1"/>
            <a:r>
              <a:rPr lang="en-US" dirty="0"/>
              <a:t>Civil suits on behalf of the student</a:t>
            </a:r>
          </a:p>
        </p:txBody>
      </p:sp>
    </p:spTree>
    <p:extLst>
      <p:ext uri="{BB962C8B-B14F-4D97-AF65-F5344CB8AC3E}">
        <p14:creationId xmlns:p14="http://schemas.microsoft.com/office/powerpoint/2010/main" val="20095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2FDEACC-D224-4F5B-A0BE-6581493C3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7" name="Rectangle 36">
            <a:extLst>
              <a:ext uri="{FF2B5EF4-FFF2-40B4-BE49-F238E27FC236}">
                <a16:creationId xmlns:a16="http://schemas.microsoft.com/office/drawing/2014/main" id="{567B8489-9450-4A50-94AF-90283270F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5">
            <a:extLst>
              <a:ext uri="{FF2B5EF4-FFF2-40B4-BE49-F238E27FC236}">
                <a16:creationId xmlns:a16="http://schemas.microsoft.com/office/drawing/2014/main" id="{9D81556A-CBCA-4ADE-9ACA-F18F2F5E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0B70005-73D2-4191-AF31-EB94307281B7}"/>
              </a:ext>
            </a:extLst>
          </p:cNvPr>
          <p:cNvSpPr>
            <a:spLocks noGrp="1"/>
          </p:cNvSpPr>
          <p:nvPr>
            <p:ph type="title"/>
          </p:nvPr>
        </p:nvSpPr>
        <p:spPr>
          <a:xfrm>
            <a:off x="541867" y="787400"/>
            <a:ext cx="7145866" cy="778933"/>
          </a:xfrm>
        </p:spPr>
        <p:txBody>
          <a:bodyPr anchor="ctr">
            <a:normAutofit/>
          </a:bodyPr>
          <a:lstStyle/>
          <a:p>
            <a:r>
              <a:rPr lang="en-US" sz="3200">
                <a:solidFill>
                  <a:srgbClr val="FEFFFF"/>
                </a:solidFill>
              </a:rPr>
              <a:t>Legal Mandates Themes</a:t>
            </a:r>
          </a:p>
        </p:txBody>
      </p:sp>
      <p:sp>
        <p:nvSpPr>
          <p:cNvPr id="29" name="Content Placeholder 2">
            <a:extLst>
              <a:ext uri="{FF2B5EF4-FFF2-40B4-BE49-F238E27FC236}">
                <a16:creationId xmlns:a16="http://schemas.microsoft.com/office/drawing/2014/main" id="{9E0D9DA7-AA57-4BB7-8D14-7DDC66AA4F2C}"/>
              </a:ext>
            </a:extLst>
          </p:cNvPr>
          <p:cNvSpPr>
            <a:spLocks noGrp="1"/>
          </p:cNvSpPr>
          <p:nvPr>
            <p:ph idx="1"/>
          </p:nvPr>
        </p:nvSpPr>
        <p:spPr>
          <a:xfrm>
            <a:off x="541866" y="2032000"/>
            <a:ext cx="7145867" cy="3879222"/>
          </a:xfrm>
        </p:spPr>
        <p:txBody>
          <a:bodyPr>
            <a:normAutofit/>
          </a:bodyPr>
          <a:lstStyle/>
          <a:p>
            <a:r>
              <a:rPr lang="en-US">
                <a:solidFill>
                  <a:srgbClr val="FEFFFF"/>
                </a:solidFill>
              </a:rPr>
              <a:t>User privacy is critical design aspect</a:t>
            </a:r>
            <a:br>
              <a:rPr lang="en-US">
                <a:solidFill>
                  <a:srgbClr val="FEFFFF"/>
                </a:solidFill>
              </a:rPr>
            </a:br>
            <a:endParaRPr lang="en-US">
              <a:solidFill>
                <a:srgbClr val="FEFFFF"/>
              </a:solidFill>
            </a:endParaRPr>
          </a:p>
          <a:p>
            <a:r>
              <a:rPr lang="en-US">
                <a:solidFill>
                  <a:srgbClr val="FEFFFF"/>
                </a:solidFill>
              </a:rPr>
              <a:t>User privacy is very broad</a:t>
            </a:r>
            <a:br>
              <a:rPr lang="en-US">
                <a:solidFill>
                  <a:srgbClr val="FEFFFF"/>
                </a:solidFill>
              </a:rPr>
            </a:br>
            <a:endParaRPr lang="en-US">
              <a:solidFill>
                <a:srgbClr val="FEFFFF"/>
              </a:solidFill>
            </a:endParaRPr>
          </a:p>
          <a:p>
            <a:r>
              <a:rPr lang="en-US">
                <a:solidFill>
                  <a:srgbClr val="FEFFFF"/>
                </a:solidFill>
              </a:rPr>
              <a:t>This creates a challenges between</a:t>
            </a:r>
          </a:p>
          <a:p>
            <a:pPr lvl="1"/>
            <a:r>
              <a:rPr lang="en-US">
                <a:solidFill>
                  <a:srgbClr val="FEFFFF"/>
                </a:solidFill>
              </a:rPr>
              <a:t>Personalization</a:t>
            </a:r>
          </a:p>
          <a:p>
            <a:pPr lvl="1"/>
            <a:r>
              <a:rPr lang="en-US">
                <a:solidFill>
                  <a:srgbClr val="FEFFFF"/>
                </a:solidFill>
              </a:rPr>
              <a:t>Functionality</a:t>
            </a:r>
          </a:p>
          <a:p>
            <a:pPr lvl="1"/>
            <a:r>
              <a:rPr lang="en-US">
                <a:solidFill>
                  <a:srgbClr val="FEFFFF"/>
                </a:solidFill>
              </a:rPr>
              <a:t>User Privacy</a:t>
            </a:r>
          </a:p>
        </p:txBody>
      </p:sp>
      <p:pic>
        <p:nvPicPr>
          <p:cNvPr id="30" name="Graphic 6" descr="Scales of justice">
            <a:extLst>
              <a:ext uri="{FF2B5EF4-FFF2-40B4-BE49-F238E27FC236}">
                <a16:creationId xmlns:a16="http://schemas.microsoft.com/office/drawing/2014/main" id="{90352513-4E4C-4F9F-9FB9-97124F8E39C3}"/>
              </a:ext>
            </a:extLst>
          </p:cNvPr>
          <p:cNvPicPr>
            <a:picLocks noChangeAspect="1"/>
          </p:cNvPicPr>
          <p:nvPr/>
        </p:nvPicPr>
        <p:blipFill>
          <a:blip r:embed="rId2">
            <a:extLst>
              <a:ext uri="{96DAC541-7B7A-43D3-8B79-37D633B846F1}">
                <asvg:svgBlip xmlns:asvg="http://schemas.microsoft.com/office/drawing/2016/SVG/main" r:embed="rId3"/>
              </a:ext>
            </a:extLst>
          </a:blip>
          <a:stretch/>
        </p:blipFill>
        <p:spPr>
          <a:xfrm>
            <a:off x="8713057" y="2462282"/>
            <a:ext cx="3001931" cy="3001931"/>
          </a:xfrm>
          <a:prstGeom prst="rect">
            <a:avLst/>
          </a:prstGeom>
        </p:spPr>
      </p:pic>
    </p:spTree>
    <p:extLst>
      <p:ext uri="{BB962C8B-B14F-4D97-AF65-F5344CB8AC3E}">
        <p14:creationId xmlns:p14="http://schemas.microsoft.com/office/powerpoint/2010/main" val="2383100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0B0685DC-0CEE-482C-8A89-7A85EECA3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206E70-1B94-4300-AEDA-B8233BE61D9C}"/>
              </a:ext>
            </a:extLst>
          </p:cNvPr>
          <p:cNvSpPr>
            <a:spLocks noGrp="1"/>
          </p:cNvSpPr>
          <p:nvPr>
            <p:ph type="title"/>
          </p:nvPr>
        </p:nvSpPr>
        <p:spPr>
          <a:xfrm>
            <a:off x="7855527" y="685800"/>
            <a:ext cx="3649085" cy="5225422"/>
          </a:xfrm>
        </p:spPr>
        <p:txBody>
          <a:bodyPr anchor="ctr">
            <a:normAutofit/>
          </a:bodyPr>
          <a:lstStyle/>
          <a:p>
            <a:r>
              <a:rPr lang="en-US"/>
              <a:t>Common Risks with Mobile Devices </a:t>
            </a:r>
          </a:p>
        </p:txBody>
      </p:sp>
      <p:sp>
        <p:nvSpPr>
          <p:cNvPr id="43" name="Rectangle 42">
            <a:extLst>
              <a:ext uri="{FF2B5EF4-FFF2-40B4-BE49-F238E27FC236}">
                <a16:creationId xmlns:a16="http://schemas.microsoft.com/office/drawing/2014/main" id="{A31628A5-06CF-426B-948A-59ED234C9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77942E5-A468-42B3-AF4B-5BDF0FE78F59}"/>
              </a:ext>
            </a:extLst>
          </p:cNvPr>
          <p:cNvSpPr>
            <a:spLocks noGrp="1"/>
          </p:cNvSpPr>
          <p:nvPr>
            <p:ph idx="1"/>
          </p:nvPr>
        </p:nvSpPr>
        <p:spPr>
          <a:xfrm>
            <a:off x="1101554" y="685800"/>
            <a:ext cx="5970162" cy="5225422"/>
          </a:xfrm>
        </p:spPr>
        <p:txBody>
          <a:bodyPr anchor="ctr">
            <a:normAutofit/>
          </a:bodyPr>
          <a:lstStyle/>
          <a:p>
            <a:r>
              <a:rPr lang="en-US" dirty="0"/>
              <a:t>Maliciousness</a:t>
            </a:r>
          </a:p>
          <a:p>
            <a:pPr lvl="1"/>
            <a:r>
              <a:rPr lang="en-US" dirty="0"/>
              <a:t>Stolen Device</a:t>
            </a:r>
          </a:p>
          <a:p>
            <a:pPr lvl="1"/>
            <a:r>
              <a:rPr lang="en-US" dirty="0"/>
              <a:t>Mobile Malware and Vulnerabilities</a:t>
            </a:r>
          </a:p>
          <a:p>
            <a:pPr lvl="1"/>
            <a:r>
              <a:rPr lang="en-US" dirty="0"/>
              <a:t>Advanced Threats</a:t>
            </a:r>
            <a:br>
              <a:rPr lang="en-US" dirty="0"/>
            </a:br>
            <a:endParaRPr lang="en-US" dirty="0"/>
          </a:p>
          <a:p>
            <a:r>
              <a:rPr lang="en-US" dirty="0"/>
              <a:t>Negligence</a:t>
            </a:r>
          </a:p>
          <a:p>
            <a:pPr lvl="1"/>
            <a:r>
              <a:rPr lang="en-US" dirty="0"/>
              <a:t>Lost Device</a:t>
            </a:r>
          </a:p>
          <a:p>
            <a:pPr lvl="1"/>
            <a:r>
              <a:rPr lang="en-US" dirty="0"/>
              <a:t>Multiple Usage Context</a:t>
            </a:r>
          </a:p>
          <a:p>
            <a:pPr lvl="1"/>
            <a:r>
              <a:rPr lang="en-US" dirty="0"/>
              <a:t>User Behavior and Monitoring</a:t>
            </a:r>
          </a:p>
          <a:p>
            <a:pPr lvl="1"/>
            <a:endParaRPr lang="en-US" dirty="0"/>
          </a:p>
        </p:txBody>
      </p:sp>
      <p:cxnSp>
        <p:nvCxnSpPr>
          <p:cNvPr id="45" name="Straight Connector 44">
            <a:extLst>
              <a:ext uri="{FF2B5EF4-FFF2-40B4-BE49-F238E27FC236}">
                <a16:creationId xmlns:a16="http://schemas.microsoft.com/office/drawing/2014/main" id="{2D902729-F83B-46AA-B572-057BD32A69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6041" y="1871831"/>
            <a:ext cx="0" cy="320040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79496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otalTime>18</TotalTime>
  <Words>514</Words>
  <Application>Microsoft Office PowerPoint</Application>
  <PresentationFormat>Widescreen</PresentationFormat>
  <Paragraphs>119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Wisp</vt:lpstr>
      <vt:lpstr>Mobile Device Management</vt:lpstr>
      <vt:lpstr>Agenda</vt:lpstr>
      <vt:lpstr>How Did We Get Here?</vt:lpstr>
      <vt:lpstr>General Data Protection Regulations</vt:lpstr>
      <vt:lpstr>Financial and Internal Process Controls</vt:lpstr>
      <vt:lpstr>Health Care Privacy Reform</vt:lpstr>
      <vt:lpstr>Educational Privacy</vt:lpstr>
      <vt:lpstr>Legal Mandates Themes</vt:lpstr>
      <vt:lpstr>Common Risks with Mobile Devices </vt:lpstr>
      <vt:lpstr>Addressing these issues</vt:lpstr>
      <vt:lpstr>Mobile Device Management Solutions</vt:lpstr>
      <vt:lpstr>Building a Privacy First Framework</vt:lpstr>
      <vt:lpstr>Integrating Existing Risk Management Frameworks</vt:lpstr>
      <vt:lpstr>Key Take-aways and 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Device Management</dc:title>
  <dc:creator>Nate Bachmeier</dc:creator>
  <cp:lastModifiedBy>Nate Bachmeier</cp:lastModifiedBy>
  <cp:revision>2</cp:revision>
  <dcterms:created xsi:type="dcterms:W3CDTF">2020-07-19T21:24:31Z</dcterms:created>
  <dcterms:modified xsi:type="dcterms:W3CDTF">2020-07-19T21:42:51Z</dcterms:modified>
</cp:coreProperties>
</file>